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handoutMasterIdLst>
    <p:handoutMasterId r:id="rId52"/>
  </p:handoutMasterIdLst>
  <p:sldIdLst>
    <p:sldId id="270" r:id="rId4"/>
    <p:sldId id="271" r:id="rId5"/>
    <p:sldId id="274" r:id="rId6"/>
    <p:sldId id="278" r:id="rId7"/>
    <p:sldId id="273" r:id="rId8"/>
    <p:sldId id="282" r:id="rId9"/>
    <p:sldId id="280" r:id="rId10"/>
    <p:sldId id="281" r:id="rId11"/>
    <p:sldId id="279" r:id="rId12"/>
    <p:sldId id="283" r:id="rId13"/>
    <p:sldId id="288" r:id="rId14"/>
    <p:sldId id="290" r:id="rId15"/>
    <p:sldId id="286" r:id="rId16"/>
    <p:sldId id="318" r:id="rId17"/>
    <p:sldId id="285" r:id="rId18"/>
    <p:sldId id="289" r:id="rId19"/>
    <p:sldId id="291" r:id="rId20"/>
    <p:sldId id="287" r:id="rId21"/>
    <p:sldId id="293" r:id="rId22"/>
    <p:sldId id="296" r:id="rId23"/>
    <p:sldId id="294" r:id="rId24"/>
    <p:sldId id="292" r:id="rId25"/>
    <p:sldId id="295" r:id="rId26"/>
    <p:sldId id="298" r:id="rId27"/>
    <p:sldId id="300" r:id="rId28"/>
    <p:sldId id="311" r:id="rId29"/>
    <p:sldId id="312" r:id="rId30"/>
    <p:sldId id="313" r:id="rId31"/>
    <p:sldId id="301" r:id="rId32"/>
    <p:sldId id="317" r:id="rId33"/>
    <p:sldId id="302" r:id="rId34"/>
    <p:sldId id="319" r:id="rId35"/>
    <p:sldId id="304" r:id="rId36"/>
    <p:sldId id="305" r:id="rId37"/>
    <p:sldId id="306" r:id="rId38"/>
    <p:sldId id="307" r:id="rId39"/>
    <p:sldId id="308" r:id="rId40"/>
    <p:sldId id="309" r:id="rId41"/>
    <p:sldId id="299" r:id="rId42"/>
    <p:sldId id="310" r:id="rId43"/>
    <p:sldId id="314" r:id="rId44"/>
    <p:sldId id="315" r:id="rId45"/>
    <p:sldId id="322" r:id="rId46"/>
    <p:sldId id="275" r:id="rId47"/>
    <p:sldId id="276" r:id="rId48"/>
    <p:sldId id="257" r:id="rId49"/>
    <p:sldId id="258" r:id="rId50"/>
    <p:sldId id="25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536" y="108"/>
      </p:cViewPr>
      <p:guideLst>
        <p:guide orient="horz" pos="24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60</c:v>
                </c:pt>
                <c:pt idx="2">
                  <c:v>40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DA-431C-8AAF-1B04F62039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2-02DA-431C-8AAF-1B04F62039C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4-02DA-431C-8AAF-1B04F62039C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6-02DA-431C-8AAF-1B04F62039C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8-02DA-431C-8AAF-1B04F62039C4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2DA-431C-8AAF-1B04F62039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0"/>
        <c:overlap val="100"/>
        <c:axId val="343362560"/>
        <c:axId val="343372544"/>
      </c:barChart>
      <c:catAx>
        <c:axId val="34336256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343372544"/>
        <c:crosses val="autoZero"/>
        <c:auto val="1"/>
        <c:lblAlgn val="ctr"/>
        <c:lblOffset val="100"/>
        <c:noMultiLvlLbl val="0"/>
      </c:catAx>
      <c:valAx>
        <c:axId val="34337254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3433625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3B66-4A2E-8AC7-2EA50B8C2560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6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3B66-4A2E-8AC7-2EA50B8C2560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B66-4A2E-8AC7-2EA50B8C25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B216-4D53-864C-90A0D7C0C851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6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B216-4D53-864C-90A0D7C0C851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16-4D53-864C-90A0D7C0C8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2B94-4DF4-9378-42D2D361C474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6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2B94-4DF4-9378-42D2D361C474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B94-4DF4-9378-42D2D361C4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577F-465F-86F6-417C8A7FC3B6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6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577F-465F-86F6-417C8A7FC3B6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77F-465F-86F6-417C8A7FC3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FA4480-C39C-4D09-982A-46CB8BDF23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9121B-F826-47B3-A22C-0AA78A5093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8B127-83FA-4BB8-959B-10105FA863B0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45427-89CE-42E8-BC16-06084DC467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04344-2FE7-47FE-B816-1F55CD608D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9F50C-96C5-4998-AF57-6B0EF790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45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CCA05E74-771F-4E9E-B172-4164563BF4C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0" y="831880"/>
            <a:ext cx="5139665" cy="63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BEFA3B-E885-4DB6-9E6A-001E70A2B65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9266" y="1329858"/>
            <a:ext cx="2375188" cy="3703149"/>
          </a:xfrm>
          <a:custGeom>
            <a:avLst/>
            <a:gdLst>
              <a:gd name="connsiteX0" fmla="*/ 0 w 1746098"/>
              <a:gd name="connsiteY0" fmla="*/ 0 h 2942176"/>
              <a:gd name="connsiteX1" fmla="*/ 1746098 w 1746098"/>
              <a:gd name="connsiteY1" fmla="*/ 0 h 2942176"/>
              <a:gd name="connsiteX2" fmla="*/ 1746098 w 1746098"/>
              <a:gd name="connsiteY2" fmla="*/ 2942176 h 2942176"/>
              <a:gd name="connsiteX3" fmla="*/ 0 w 1746098"/>
              <a:gd name="connsiteY3" fmla="*/ 2942176 h 2942176"/>
              <a:gd name="connsiteX4" fmla="*/ 0 w 1746098"/>
              <a:gd name="connsiteY4" fmla="*/ 0 h 2942176"/>
              <a:gd name="connsiteX0" fmla="*/ 21771 w 1746098"/>
              <a:gd name="connsiteY0" fmla="*/ 0 h 2991162"/>
              <a:gd name="connsiteX1" fmla="*/ 1746098 w 1746098"/>
              <a:gd name="connsiteY1" fmla="*/ 48986 h 2991162"/>
              <a:gd name="connsiteX2" fmla="*/ 1746098 w 1746098"/>
              <a:gd name="connsiteY2" fmla="*/ 2991162 h 2991162"/>
              <a:gd name="connsiteX3" fmla="*/ 0 w 1746098"/>
              <a:gd name="connsiteY3" fmla="*/ 2991162 h 2991162"/>
              <a:gd name="connsiteX4" fmla="*/ 21771 w 1746098"/>
              <a:gd name="connsiteY4" fmla="*/ 0 h 2991162"/>
              <a:gd name="connsiteX0" fmla="*/ 21771 w 1795084"/>
              <a:gd name="connsiteY0" fmla="*/ 38100 h 3029262"/>
              <a:gd name="connsiteX1" fmla="*/ 1795084 w 1795084"/>
              <a:gd name="connsiteY1" fmla="*/ 0 h 3029262"/>
              <a:gd name="connsiteX2" fmla="*/ 1746098 w 1795084"/>
              <a:gd name="connsiteY2" fmla="*/ 3029262 h 3029262"/>
              <a:gd name="connsiteX3" fmla="*/ 0 w 1795084"/>
              <a:gd name="connsiteY3" fmla="*/ 3029262 h 3029262"/>
              <a:gd name="connsiteX4" fmla="*/ 21771 w 1795084"/>
              <a:gd name="connsiteY4" fmla="*/ 38100 h 3029262"/>
              <a:gd name="connsiteX0" fmla="*/ 212271 w 1985584"/>
              <a:gd name="connsiteY0" fmla="*/ 38100 h 3067362"/>
              <a:gd name="connsiteX1" fmla="*/ 1985584 w 1985584"/>
              <a:gd name="connsiteY1" fmla="*/ 0 h 3067362"/>
              <a:gd name="connsiteX2" fmla="*/ 1936598 w 1985584"/>
              <a:gd name="connsiteY2" fmla="*/ 3029262 h 3067362"/>
              <a:gd name="connsiteX3" fmla="*/ 0 w 1985584"/>
              <a:gd name="connsiteY3" fmla="*/ 3067362 h 3067362"/>
              <a:gd name="connsiteX4" fmla="*/ 212271 w 1985584"/>
              <a:gd name="connsiteY4" fmla="*/ 38100 h 3067362"/>
              <a:gd name="connsiteX0" fmla="*/ 212271 w 1985584"/>
              <a:gd name="connsiteY0" fmla="*/ 38100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38100 h 3110905"/>
              <a:gd name="connsiteX0" fmla="*/ 212271 w 1985584"/>
              <a:gd name="connsiteY0" fmla="*/ 16329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16329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75245 h 3110905"/>
              <a:gd name="connsiteX4" fmla="*/ 195942 w 1985584"/>
              <a:gd name="connsiteY4" fmla="*/ 21772 h 3110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5584" h="3110905">
                <a:moveTo>
                  <a:pt x="195942" y="21772"/>
                </a:moveTo>
                <a:lnTo>
                  <a:pt x="1985584" y="0"/>
                </a:lnTo>
                <a:lnTo>
                  <a:pt x="1831006" y="3110905"/>
                </a:lnTo>
                <a:lnTo>
                  <a:pt x="0" y="3075245"/>
                </a:lnTo>
                <a:lnTo>
                  <a:pt x="195942" y="21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252000" tIns="216000"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35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537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926D4E-CEE5-40B3-BC46-F510F45D6142}"/>
              </a:ext>
            </a:extLst>
          </p:cNvPr>
          <p:cNvSpPr/>
          <p:nvPr userDrawn="1"/>
        </p:nvSpPr>
        <p:spPr>
          <a:xfrm>
            <a:off x="311285" y="340468"/>
            <a:ext cx="11498094" cy="624515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61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07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306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40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E2703EA-F3BB-4565-8D69-72D6397C302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00725" y="809623"/>
            <a:ext cx="5619749" cy="5650258"/>
          </a:xfrm>
          <a:custGeom>
            <a:avLst/>
            <a:gdLst>
              <a:gd name="connsiteX0" fmla="*/ 2699724 w 5497330"/>
              <a:gd name="connsiteY0" fmla="*/ 5483146 h 5527174"/>
              <a:gd name="connsiteX1" fmla="*/ 3073528 w 5497330"/>
              <a:gd name="connsiteY1" fmla="*/ 5483146 h 5527174"/>
              <a:gd name="connsiteX2" fmla="*/ 3095267 w 5497330"/>
              <a:gd name="connsiteY2" fmla="*/ 5483773 h 5527174"/>
              <a:gd name="connsiteX3" fmla="*/ 3111606 w 5497330"/>
              <a:gd name="connsiteY3" fmla="*/ 5484438 h 5527174"/>
              <a:gd name="connsiteX4" fmla="*/ 3056189 w 5497330"/>
              <a:gd name="connsiteY4" fmla="*/ 5510353 h 5527174"/>
              <a:gd name="connsiteX5" fmla="*/ 2811733 w 5497330"/>
              <a:gd name="connsiteY5" fmla="*/ 5514003 h 5527174"/>
              <a:gd name="connsiteX6" fmla="*/ 2093175 w 5497330"/>
              <a:gd name="connsiteY6" fmla="*/ 5470590 h 5527174"/>
              <a:gd name="connsiteX7" fmla="*/ 2193330 w 5497330"/>
              <a:gd name="connsiteY7" fmla="*/ 5473467 h 5527174"/>
              <a:gd name="connsiteX8" fmla="*/ 2326306 w 5497330"/>
              <a:gd name="connsiteY8" fmla="*/ 5477027 h 5527174"/>
              <a:gd name="connsiteX9" fmla="*/ 2432747 w 5497330"/>
              <a:gd name="connsiteY9" fmla="*/ 5479639 h 5527174"/>
              <a:gd name="connsiteX10" fmla="*/ 2383447 w 5497330"/>
              <a:gd name="connsiteY10" fmla="*/ 5483032 h 5527174"/>
              <a:gd name="connsiteX11" fmla="*/ 2229448 w 5497330"/>
              <a:gd name="connsiteY11" fmla="*/ 5488999 h 5527174"/>
              <a:gd name="connsiteX12" fmla="*/ 3300234 w 5497330"/>
              <a:gd name="connsiteY12" fmla="*/ 5343387 h 5527174"/>
              <a:gd name="connsiteX13" fmla="*/ 3324746 w 5497330"/>
              <a:gd name="connsiteY13" fmla="*/ 5346067 h 5527174"/>
              <a:gd name="connsiteX14" fmla="*/ 3534715 w 5497330"/>
              <a:gd name="connsiteY14" fmla="*/ 5418259 h 5527174"/>
              <a:gd name="connsiteX15" fmla="*/ 3511317 w 5497330"/>
              <a:gd name="connsiteY15" fmla="*/ 5425640 h 5527174"/>
              <a:gd name="connsiteX16" fmla="*/ 3324538 w 5497330"/>
              <a:gd name="connsiteY16" fmla="*/ 5445631 h 5527174"/>
              <a:gd name="connsiteX17" fmla="*/ 3242924 w 5497330"/>
              <a:gd name="connsiteY17" fmla="*/ 5450548 h 5527174"/>
              <a:gd name="connsiteX18" fmla="*/ 3245594 w 5497330"/>
              <a:gd name="connsiteY18" fmla="*/ 5441854 h 5527174"/>
              <a:gd name="connsiteX19" fmla="*/ 3224946 w 5497330"/>
              <a:gd name="connsiteY19" fmla="*/ 5387938 h 5527174"/>
              <a:gd name="connsiteX20" fmla="*/ 3191106 w 5497330"/>
              <a:gd name="connsiteY20" fmla="*/ 5350082 h 5527174"/>
              <a:gd name="connsiteX21" fmla="*/ 3300234 w 5497330"/>
              <a:gd name="connsiteY21" fmla="*/ 5343387 h 5527174"/>
              <a:gd name="connsiteX22" fmla="*/ 4219534 w 5497330"/>
              <a:gd name="connsiteY22" fmla="*/ 4914487 h 5527174"/>
              <a:gd name="connsiteX23" fmla="*/ 4261364 w 5497330"/>
              <a:gd name="connsiteY23" fmla="*/ 4962357 h 5527174"/>
              <a:gd name="connsiteX24" fmla="*/ 4180886 w 5497330"/>
              <a:gd name="connsiteY24" fmla="*/ 4945634 h 5527174"/>
              <a:gd name="connsiteX25" fmla="*/ 4190156 w 5497330"/>
              <a:gd name="connsiteY25" fmla="*/ 4939333 h 5527174"/>
              <a:gd name="connsiteX26" fmla="*/ 1841975 w 5497330"/>
              <a:gd name="connsiteY26" fmla="*/ 4561485 h 5527174"/>
              <a:gd name="connsiteX27" fmla="*/ 1957715 w 5497330"/>
              <a:gd name="connsiteY27" fmla="*/ 4632244 h 5527174"/>
              <a:gd name="connsiteX28" fmla="*/ 1976248 w 5497330"/>
              <a:gd name="connsiteY28" fmla="*/ 4631303 h 5527174"/>
              <a:gd name="connsiteX29" fmla="*/ 1903131 w 5497330"/>
              <a:gd name="connsiteY29" fmla="*/ 4586884 h 5527174"/>
              <a:gd name="connsiteX30" fmla="*/ 1668256 w 5497330"/>
              <a:gd name="connsiteY30" fmla="*/ 4424190 h 5527174"/>
              <a:gd name="connsiteX31" fmla="*/ 1718878 w 5497330"/>
              <a:gd name="connsiteY31" fmla="*/ 4480618 h 5527174"/>
              <a:gd name="connsiteX32" fmla="*/ 1725410 w 5497330"/>
              <a:gd name="connsiteY32" fmla="*/ 4466929 h 5527174"/>
              <a:gd name="connsiteX33" fmla="*/ 1147627 w 5497330"/>
              <a:gd name="connsiteY33" fmla="*/ 3983551 h 5527174"/>
              <a:gd name="connsiteX34" fmla="*/ 1076434 w 5497330"/>
              <a:gd name="connsiteY34" fmla="*/ 3997212 h 5527174"/>
              <a:gd name="connsiteX35" fmla="*/ 1048579 w 5497330"/>
              <a:gd name="connsiteY35" fmla="*/ 4022370 h 5527174"/>
              <a:gd name="connsiteX36" fmla="*/ 1770093 w 5497330"/>
              <a:gd name="connsiteY36" fmla="*/ 4671104 h 5527174"/>
              <a:gd name="connsiteX37" fmla="*/ 1677545 w 5497330"/>
              <a:gd name="connsiteY37" fmla="*/ 4585745 h 5527174"/>
              <a:gd name="connsiteX38" fmla="*/ 1241762 w 5497330"/>
              <a:gd name="connsiteY38" fmla="*/ 4109528 h 5527174"/>
              <a:gd name="connsiteX39" fmla="*/ 1147627 w 5497330"/>
              <a:gd name="connsiteY39" fmla="*/ 3983551 h 5527174"/>
              <a:gd name="connsiteX40" fmla="*/ 3783589 w 5497330"/>
              <a:gd name="connsiteY40" fmla="*/ 3587539 h 5527174"/>
              <a:gd name="connsiteX41" fmla="*/ 3792194 w 5497330"/>
              <a:gd name="connsiteY41" fmla="*/ 3591555 h 5527174"/>
              <a:gd name="connsiteX42" fmla="*/ 3803666 w 5497330"/>
              <a:gd name="connsiteY42" fmla="*/ 3630558 h 5527174"/>
              <a:gd name="connsiteX43" fmla="*/ 3800796 w 5497330"/>
              <a:gd name="connsiteY43" fmla="*/ 3643747 h 5527174"/>
              <a:gd name="connsiteX44" fmla="*/ 3792194 w 5497330"/>
              <a:gd name="connsiteY44" fmla="*/ 3638587 h 5527174"/>
              <a:gd name="connsiteX45" fmla="*/ 3773838 w 5497330"/>
              <a:gd name="connsiteY45" fmla="*/ 3614500 h 5527174"/>
              <a:gd name="connsiteX46" fmla="*/ 3783589 w 5497330"/>
              <a:gd name="connsiteY46" fmla="*/ 3587539 h 5527174"/>
              <a:gd name="connsiteX47" fmla="*/ 841019 w 5497330"/>
              <a:gd name="connsiteY47" fmla="*/ 3333203 h 5527174"/>
              <a:gd name="connsiteX48" fmla="*/ 841918 w 5497330"/>
              <a:gd name="connsiteY48" fmla="*/ 3334102 h 5527174"/>
              <a:gd name="connsiteX49" fmla="*/ 839222 w 5497330"/>
              <a:gd name="connsiteY49" fmla="*/ 3335000 h 5527174"/>
              <a:gd name="connsiteX50" fmla="*/ 838324 w 5497330"/>
              <a:gd name="connsiteY50" fmla="*/ 3326013 h 5527174"/>
              <a:gd name="connsiteX51" fmla="*/ 841019 w 5497330"/>
              <a:gd name="connsiteY51" fmla="*/ 3333203 h 5527174"/>
              <a:gd name="connsiteX52" fmla="*/ 838324 w 5497330"/>
              <a:gd name="connsiteY52" fmla="*/ 3335000 h 5527174"/>
              <a:gd name="connsiteX53" fmla="*/ 838324 w 5497330"/>
              <a:gd name="connsiteY53" fmla="*/ 3326013 h 5527174"/>
              <a:gd name="connsiteX54" fmla="*/ 246197 w 5497330"/>
              <a:gd name="connsiteY54" fmla="*/ 3321521 h 5527174"/>
              <a:gd name="connsiteX55" fmla="*/ 331557 w 5497330"/>
              <a:gd name="connsiteY55" fmla="*/ 3399695 h 5527174"/>
              <a:gd name="connsiteX56" fmla="*/ 794296 w 5497330"/>
              <a:gd name="connsiteY56" fmla="*/ 4243408 h 5527174"/>
              <a:gd name="connsiteX57" fmla="*/ 1324425 w 5497330"/>
              <a:gd name="connsiteY57" fmla="*/ 4735799 h 5527174"/>
              <a:gd name="connsiteX58" fmla="*/ 1423375 w 5497330"/>
              <a:gd name="connsiteY58" fmla="*/ 4850135 h 5527174"/>
              <a:gd name="connsiteX59" fmla="*/ 1470643 w 5497330"/>
              <a:gd name="connsiteY59" fmla="*/ 4901234 h 5527174"/>
              <a:gd name="connsiteX60" fmla="*/ 1403837 w 5497330"/>
              <a:gd name="connsiteY60" fmla="*/ 4924847 h 5527174"/>
              <a:gd name="connsiteX61" fmla="*/ 1393049 w 5497330"/>
              <a:gd name="connsiteY61" fmla="*/ 4914716 h 5527174"/>
              <a:gd name="connsiteX62" fmla="*/ 1301963 w 5497330"/>
              <a:gd name="connsiteY62" fmla="*/ 4840925 h 5527174"/>
              <a:gd name="connsiteX63" fmla="*/ 1234994 w 5497330"/>
              <a:gd name="connsiteY63" fmla="*/ 4791520 h 5527174"/>
              <a:gd name="connsiteX64" fmla="*/ 1206720 w 5497330"/>
              <a:gd name="connsiteY64" fmla="*/ 4808579 h 5527174"/>
              <a:gd name="connsiteX65" fmla="*/ 1252543 w 5497330"/>
              <a:gd name="connsiteY65" fmla="*/ 4910111 h 5527174"/>
              <a:gd name="connsiteX66" fmla="*/ 1333397 w 5497330"/>
              <a:gd name="connsiteY66" fmla="*/ 4963638 h 5527174"/>
              <a:gd name="connsiteX67" fmla="*/ 1289262 w 5497330"/>
              <a:gd name="connsiteY67" fmla="*/ 4994979 h 5527174"/>
              <a:gd name="connsiteX68" fmla="*/ 1237699 w 5497330"/>
              <a:gd name="connsiteY68" fmla="*/ 5082584 h 5527174"/>
              <a:gd name="connsiteX69" fmla="*/ 1217388 w 5497330"/>
              <a:gd name="connsiteY69" fmla="*/ 5070385 h 5527174"/>
              <a:gd name="connsiteX70" fmla="*/ 813164 w 5497330"/>
              <a:gd name="connsiteY70" fmla="*/ 4737596 h 5527174"/>
              <a:gd name="connsiteX71" fmla="*/ 720617 w 5497330"/>
              <a:gd name="connsiteY71" fmla="*/ 4580353 h 5527174"/>
              <a:gd name="connsiteX72" fmla="*/ 483406 w 5497330"/>
              <a:gd name="connsiteY72" fmla="*/ 4310797 h 5527174"/>
              <a:gd name="connsiteX73" fmla="*/ 389961 w 5497330"/>
              <a:gd name="connsiteY73" fmla="*/ 4225438 h 5527174"/>
              <a:gd name="connsiteX74" fmla="*/ 496885 w 5497330"/>
              <a:gd name="connsiteY74" fmla="*/ 4236219 h 5527174"/>
              <a:gd name="connsiteX75" fmla="*/ 154547 w 5497330"/>
              <a:gd name="connsiteY75" fmla="*/ 3366449 h 5527174"/>
              <a:gd name="connsiteX76" fmla="*/ 473523 w 5497330"/>
              <a:gd name="connsiteY76" fmla="*/ 3948692 h 5527174"/>
              <a:gd name="connsiteX77" fmla="*/ 246197 w 5497330"/>
              <a:gd name="connsiteY77" fmla="*/ 3321521 h 5527174"/>
              <a:gd name="connsiteX78" fmla="*/ 3319581 w 5497330"/>
              <a:gd name="connsiteY78" fmla="*/ 3316823 h 5527174"/>
              <a:gd name="connsiteX79" fmla="*/ 3353422 w 5497330"/>
              <a:gd name="connsiteY79" fmla="*/ 3358693 h 5527174"/>
              <a:gd name="connsiteX80" fmla="*/ 3382100 w 5497330"/>
              <a:gd name="connsiteY80" fmla="*/ 3429813 h 5527174"/>
              <a:gd name="connsiteX81" fmla="*/ 3445191 w 5497330"/>
              <a:gd name="connsiteY81" fmla="*/ 3573203 h 5527174"/>
              <a:gd name="connsiteX82" fmla="*/ 3465266 w 5497330"/>
              <a:gd name="connsiteY82" fmla="*/ 3740679 h 5527174"/>
              <a:gd name="connsiteX83" fmla="*/ 3447487 w 5497330"/>
              <a:gd name="connsiteY83" fmla="*/ 3877187 h 5527174"/>
              <a:gd name="connsiteX84" fmla="*/ 3488206 w 5497330"/>
              <a:gd name="connsiteY84" fmla="*/ 4048679 h 5527174"/>
              <a:gd name="connsiteX85" fmla="*/ 3558181 w 5497330"/>
              <a:gd name="connsiteY85" fmla="*/ 4079653 h 5527174"/>
              <a:gd name="connsiteX86" fmla="*/ 3672893 w 5497330"/>
              <a:gd name="connsiteY86" fmla="*/ 4072197 h 5527174"/>
              <a:gd name="connsiteX87" fmla="*/ 3716484 w 5497330"/>
              <a:gd name="connsiteY87" fmla="*/ 4090549 h 5527174"/>
              <a:gd name="connsiteX88" fmla="*/ 3902890 w 5497330"/>
              <a:gd name="connsiteY88" fmla="*/ 4359551 h 5527174"/>
              <a:gd name="connsiteX89" fmla="*/ 4165588 w 5497330"/>
              <a:gd name="connsiteY89" fmla="*/ 4839131 h 5527174"/>
              <a:gd name="connsiteX90" fmla="*/ 4182062 w 5497330"/>
              <a:gd name="connsiteY90" fmla="*/ 4862536 h 5527174"/>
              <a:gd name="connsiteX91" fmla="*/ 4101647 w 5497330"/>
              <a:gd name="connsiteY91" fmla="*/ 4913369 h 5527174"/>
              <a:gd name="connsiteX92" fmla="*/ 4085775 w 5497330"/>
              <a:gd name="connsiteY92" fmla="*/ 4923795 h 5527174"/>
              <a:gd name="connsiteX93" fmla="*/ 3981611 w 5497330"/>
              <a:gd name="connsiteY93" fmla="*/ 4897474 h 5527174"/>
              <a:gd name="connsiteX94" fmla="*/ 3706161 w 5497330"/>
              <a:gd name="connsiteY94" fmla="*/ 4816675 h 5527174"/>
              <a:gd name="connsiteX95" fmla="*/ 3613246 w 5497330"/>
              <a:gd name="connsiteY95" fmla="*/ 4770790 h 5527174"/>
              <a:gd name="connsiteX96" fmla="*/ 3490502 w 5497330"/>
              <a:gd name="connsiteY96" fmla="*/ 4602737 h 5527174"/>
              <a:gd name="connsiteX97" fmla="*/ 3215196 w 5497330"/>
              <a:gd name="connsiteY97" fmla="*/ 4471968 h 5527174"/>
              <a:gd name="connsiteX98" fmla="*/ 2982328 w 5497330"/>
              <a:gd name="connsiteY98" fmla="*/ 4346929 h 5527174"/>
              <a:gd name="connsiteX99" fmla="*/ 2964549 w 5497330"/>
              <a:gd name="connsiteY99" fmla="*/ 4271796 h 5527174"/>
              <a:gd name="connsiteX100" fmla="*/ 3030509 w 5497330"/>
              <a:gd name="connsiteY100" fmla="*/ 3971251 h 5527174"/>
              <a:gd name="connsiteX101" fmla="*/ 3039687 w 5497330"/>
              <a:gd name="connsiteY101" fmla="*/ 3894394 h 5527174"/>
              <a:gd name="connsiteX102" fmla="*/ 3102778 w 5497330"/>
              <a:gd name="connsiteY102" fmla="*/ 3773375 h 5527174"/>
              <a:gd name="connsiteX103" fmla="*/ 3212326 w 5497330"/>
              <a:gd name="connsiteY103" fmla="*/ 3576071 h 5527174"/>
              <a:gd name="connsiteX104" fmla="*/ 3285744 w 5497330"/>
              <a:gd name="connsiteY104" fmla="*/ 3462505 h 5527174"/>
              <a:gd name="connsiteX105" fmla="*/ 3319581 w 5497330"/>
              <a:gd name="connsiteY105" fmla="*/ 3316823 h 5527174"/>
              <a:gd name="connsiteX106" fmla="*/ 922924 w 5497330"/>
              <a:gd name="connsiteY106" fmla="*/ 3225842 h 5527174"/>
              <a:gd name="connsiteX107" fmla="*/ 945248 w 5497330"/>
              <a:gd name="connsiteY107" fmla="*/ 3344995 h 5527174"/>
              <a:gd name="connsiteX108" fmla="*/ 980291 w 5497330"/>
              <a:gd name="connsiteY108" fmla="*/ 3501227 h 5527174"/>
              <a:gd name="connsiteX109" fmla="*/ 1189913 w 5497330"/>
              <a:gd name="connsiteY109" fmla="*/ 3896971 h 5527174"/>
              <a:gd name="connsiteX110" fmla="*/ 1208004 w 5497330"/>
              <a:gd name="connsiteY110" fmla="*/ 3910414 h 5527174"/>
              <a:gd name="connsiteX111" fmla="*/ 1128428 w 5497330"/>
              <a:gd name="connsiteY111" fmla="*/ 3779430 h 5527174"/>
              <a:gd name="connsiteX112" fmla="*/ 967014 w 5497330"/>
              <a:gd name="connsiteY112" fmla="*/ 3397315 h 5527174"/>
              <a:gd name="connsiteX113" fmla="*/ 0 w 5497330"/>
              <a:gd name="connsiteY113" fmla="*/ 3044776 h 5527174"/>
              <a:gd name="connsiteX114" fmla="*/ 80867 w 5497330"/>
              <a:gd name="connsiteY114" fmla="*/ 3335002 h 5527174"/>
              <a:gd name="connsiteX115" fmla="*/ 0 w 5497330"/>
              <a:gd name="connsiteY115" fmla="*/ 3044776 h 5527174"/>
              <a:gd name="connsiteX116" fmla="*/ 5483690 w 5497330"/>
              <a:gd name="connsiteY116" fmla="*/ 2999851 h 5527174"/>
              <a:gd name="connsiteX117" fmla="*/ 5430676 w 5497330"/>
              <a:gd name="connsiteY117" fmla="*/ 3415869 h 5527174"/>
              <a:gd name="connsiteX118" fmla="*/ 5483690 w 5497330"/>
              <a:gd name="connsiteY118" fmla="*/ 2999851 h 5527174"/>
              <a:gd name="connsiteX119" fmla="*/ 15274 w 5497330"/>
              <a:gd name="connsiteY119" fmla="*/ 2707829 h 5527174"/>
              <a:gd name="connsiteX120" fmla="*/ 106926 w 5497330"/>
              <a:gd name="connsiteY120" fmla="*/ 3071731 h 5527174"/>
              <a:gd name="connsiteX121" fmla="*/ 15274 w 5497330"/>
              <a:gd name="connsiteY121" fmla="*/ 2707829 h 5527174"/>
              <a:gd name="connsiteX122" fmla="*/ 877982 w 5497330"/>
              <a:gd name="connsiteY122" fmla="*/ 2629146 h 5527174"/>
              <a:gd name="connsiteX123" fmla="*/ 871570 w 5497330"/>
              <a:gd name="connsiteY123" fmla="*/ 2661107 h 5527174"/>
              <a:gd name="connsiteX124" fmla="*/ 849106 w 5497330"/>
              <a:gd name="connsiteY124" fmla="*/ 2750060 h 5527174"/>
              <a:gd name="connsiteX125" fmla="*/ 834730 w 5497330"/>
              <a:gd name="connsiteY125" fmla="*/ 2838117 h 5527174"/>
              <a:gd name="connsiteX126" fmla="*/ 872770 w 5497330"/>
              <a:gd name="connsiteY126" fmla="*/ 2899139 h 5527174"/>
              <a:gd name="connsiteX127" fmla="*/ 879161 w 5497330"/>
              <a:gd name="connsiteY127" fmla="*/ 2921300 h 5527174"/>
              <a:gd name="connsiteX128" fmla="*/ 871196 w 5497330"/>
              <a:gd name="connsiteY128" fmla="*/ 2763540 h 5527174"/>
              <a:gd name="connsiteX129" fmla="*/ 461842 w 5497330"/>
              <a:gd name="connsiteY129" fmla="*/ 2443665 h 5527174"/>
              <a:gd name="connsiteX130" fmla="*/ 517550 w 5497330"/>
              <a:gd name="connsiteY130" fmla="*/ 3230771 h 5527174"/>
              <a:gd name="connsiteX131" fmla="*/ 858990 w 5497330"/>
              <a:gd name="connsiteY131" fmla="*/ 4088863 h 5527174"/>
              <a:gd name="connsiteX132" fmla="*/ 489696 w 5497330"/>
              <a:gd name="connsiteY132" fmla="*/ 3260423 h 5527174"/>
              <a:gd name="connsiteX133" fmla="*/ 461842 w 5497330"/>
              <a:gd name="connsiteY133" fmla="*/ 2443665 h 5527174"/>
              <a:gd name="connsiteX134" fmla="*/ 97940 w 5497330"/>
              <a:gd name="connsiteY134" fmla="*/ 2408623 h 5527174"/>
              <a:gd name="connsiteX135" fmla="*/ 70985 w 5497330"/>
              <a:gd name="connsiteY135" fmla="*/ 2608096 h 5527174"/>
              <a:gd name="connsiteX136" fmla="*/ 97940 w 5497330"/>
              <a:gd name="connsiteY136" fmla="*/ 2408623 h 5527174"/>
              <a:gd name="connsiteX137" fmla="*/ 5022744 w 5497330"/>
              <a:gd name="connsiteY137" fmla="*/ 1270192 h 5527174"/>
              <a:gd name="connsiteX138" fmla="*/ 5090132 w 5497330"/>
              <a:gd name="connsiteY138" fmla="*/ 1299845 h 5527174"/>
              <a:gd name="connsiteX139" fmla="*/ 5333634 w 5497330"/>
              <a:gd name="connsiteY139" fmla="*/ 1767078 h 5527174"/>
              <a:gd name="connsiteX140" fmla="*/ 5022744 w 5497330"/>
              <a:gd name="connsiteY140" fmla="*/ 1270192 h 5527174"/>
              <a:gd name="connsiteX141" fmla="*/ 5022746 w 5497330"/>
              <a:gd name="connsiteY141" fmla="*/ 1268396 h 5527174"/>
              <a:gd name="connsiteX142" fmla="*/ 5023644 w 5497330"/>
              <a:gd name="connsiteY142" fmla="*/ 1270192 h 5527174"/>
              <a:gd name="connsiteX143" fmla="*/ 5022744 w 5497330"/>
              <a:gd name="connsiteY143" fmla="*/ 1270192 h 5527174"/>
              <a:gd name="connsiteX144" fmla="*/ 5020949 w 5497330"/>
              <a:gd name="connsiteY144" fmla="*/ 1270192 h 5527174"/>
              <a:gd name="connsiteX145" fmla="*/ 5022746 w 5497330"/>
              <a:gd name="connsiteY145" fmla="*/ 1268396 h 5527174"/>
              <a:gd name="connsiteX146" fmla="*/ 3330828 w 5497330"/>
              <a:gd name="connsiteY146" fmla="*/ 47304 h 5527174"/>
              <a:gd name="connsiteX147" fmla="*/ 4694786 w 5497330"/>
              <a:gd name="connsiteY147" fmla="*/ 819136 h 5527174"/>
              <a:gd name="connsiteX148" fmla="*/ 4340767 w 5497330"/>
              <a:gd name="connsiteY148" fmla="*/ 598098 h 5527174"/>
              <a:gd name="connsiteX149" fmla="*/ 4895157 w 5497330"/>
              <a:gd name="connsiteY149" fmla="*/ 1164168 h 5527174"/>
              <a:gd name="connsiteX150" fmla="*/ 4895157 w 5497330"/>
              <a:gd name="connsiteY150" fmla="*/ 1107561 h 5527174"/>
              <a:gd name="connsiteX151" fmla="*/ 4897852 w 5497330"/>
              <a:gd name="connsiteY151" fmla="*/ 1043766 h 5527174"/>
              <a:gd name="connsiteX152" fmla="*/ 4943677 w 5497330"/>
              <a:gd name="connsiteY152" fmla="*/ 1077911 h 5527174"/>
              <a:gd name="connsiteX153" fmla="*/ 5020050 w 5497330"/>
              <a:gd name="connsiteY153" fmla="*/ 1269296 h 5527174"/>
              <a:gd name="connsiteX154" fmla="*/ 4980516 w 5497330"/>
              <a:gd name="connsiteY154" fmla="*/ 1279180 h 5527174"/>
              <a:gd name="connsiteX155" fmla="*/ 5352505 w 5497330"/>
              <a:gd name="connsiteY155" fmla="*/ 2005186 h 5527174"/>
              <a:gd name="connsiteX156" fmla="*/ 5471111 w 5497330"/>
              <a:gd name="connsiteY156" fmla="*/ 2431985 h 5527174"/>
              <a:gd name="connsiteX157" fmla="*/ 5472009 w 5497330"/>
              <a:gd name="connsiteY157" fmla="*/ 2431985 h 5527174"/>
              <a:gd name="connsiteX158" fmla="*/ 5471111 w 5497330"/>
              <a:gd name="connsiteY158" fmla="*/ 2469722 h 5527174"/>
              <a:gd name="connsiteX159" fmla="*/ 5421690 w 5497330"/>
              <a:gd name="connsiteY159" fmla="*/ 2965707 h 5527174"/>
              <a:gd name="connsiteX160" fmla="*/ 5338128 w 5497330"/>
              <a:gd name="connsiteY160" fmla="*/ 3523690 h 5527174"/>
              <a:gd name="connsiteX161" fmla="*/ 5432473 w 5497330"/>
              <a:gd name="connsiteY161" fmla="*/ 3515604 h 5527174"/>
              <a:gd name="connsiteX162" fmla="*/ 5155728 w 5497330"/>
              <a:gd name="connsiteY162" fmla="*/ 4069093 h 5527174"/>
              <a:gd name="connsiteX163" fmla="*/ 5021849 w 5497330"/>
              <a:gd name="connsiteY163" fmla="*/ 4365606 h 5527174"/>
              <a:gd name="connsiteX164" fmla="*/ 4854724 w 5497330"/>
              <a:gd name="connsiteY164" fmla="*/ 4588665 h 5527174"/>
              <a:gd name="connsiteX165" fmla="*/ 4671649 w 5497330"/>
              <a:gd name="connsiteY165" fmla="*/ 4748853 h 5527174"/>
              <a:gd name="connsiteX166" fmla="*/ 4669507 w 5497330"/>
              <a:gd name="connsiteY166" fmla="*/ 4746036 h 5527174"/>
              <a:gd name="connsiteX167" fmla="*/ 4739488 w 5497330"/>
              <a:gd name="connsiteY167" fmla="*/ 4671694 h 5527174"/>
              <a:gd name="connsiteX168" fmla="*/ 5016457 w 5497330"/>
              <a:gd name="connsiteY168" fmla="*/ 4361114 h 5527174"/>
              <a:gd name="connsiteX169" fmla="*/ 5026341 w 5497330"/>
              <a:gd name="connsiteY169" fmla="*/ 4138280 h 5527174"/>
              <a:gd name="connsiteX170" fmla="*/ 4728704 w 5497330"/>
              <a:gd name="connsiteY170" fmla="*/ 4558114 h 5527174"/>
              <a:gd name="connsiteX171" fmla="*/ 4608612 w 5497330"/>
              <a:gd name="connsiteY171" fmla="*/ 4672562 h 5527174"/>
              <a:gd name="connsiteX172" fmla="*/ 4544826 w 5497330"/>
              <a:gd name="connsiteY172" fmla="*/ 4598158 h 5527174"/>
              <a:gd name="connsiteX173" fmla="*/ 4031367 w 5497330"/>
              <a:gd name="connsiteY173" fmla="*/ 3994765 h 5527174"/>
              <a:gd name="connsiteX174" fmla="*/ 3851843 w 5497330"/>
              <a:gd name="connsiteY174" fmla="*/ 3706266 h 5527174"/>
              <a:gd name="connsiteX175" fmla="*/ 3854137 w 5497330"/>
              <a:gd name="connsiteY175" fmla="*/ 3701678 h 5527174"/>
              <a:gd name="connsiteX176" fmla="*/ 3971716 w 5497330"/>
              <a:gd name="connsiteY176" fmla="*/ 3710856 h 5527174"/>
              <a:gd name="connsiteX177" fmla="*/ 4131740 w 5497330"/>
              <a:gd name="connsiteY177" fmla="*/ 3634573 h 5527174"/>
              <a:gd name="connsiteX178" fmla="*/ 4162709 w 5497330"/>
              <a:gd name="connsiteY178" fmla="*/ 3539362 h 5527174"/>
              <a:gd name="connsiteX179" fmla="*/ 4093310 w 5497330"/>
              <a:gd name="connsiteY179" fmla="*/ 3489462 h 5527174"/>
              <a:gd name="connsiteX180" fmla="*/ 4075531 w 5497330"/>
              <a:gd name="connsiteY180" fmla="*/ 3472831 h 5527174"/>
              <a:gd name="connsiteX181" fmla="*/ 4022762 w 5497330"/>
              <a:gd name="connsiteY181" fmla="*/ 3430386 h 5527174"/>
              <a:gd name="connsiteX182" fmla="*/ 4046280 w 5497330"/>
              <a:gd name="connsiteY182" fmla="*/ 3405723 h 5527174"/>
              <a:gd name="connsiteX183" fmla="*/ 4076105 w 5497330"/>
              <a:gd name="connsiteY183" fmla="*/ 3352954 h 5527174"/>
              <a:gd name="connsiteX184" fmla="*/ 4089294 w 5497330"/>
              <a:gd name="connsiteY184" fmla="*/ 3271511 h 5527174"/>
              <a:gd name="connsiteX185" fmla="*/ 4101339 w 5497330"/>
              <a:gd name="connsiteY185" fmla="*/ 3186623 h 5527174"/>
              <a:gd name="connsiteX186" fmla="*/ 4109944 w 5497330"/>
              <a:gd name="connsiteY186" fmla="*/ 3126401 h 5527174"/>
              <a:gd name="connsiteX187" fmla="*/ 4109371 w 5497330"/>
              <a:gd name="connsiteY187" fmla="*/ 3061016 h 5527174"/>
              <a:gd name="connsiteX188" fmla="*/ 4077250 w 5497330"/>
              <a:gd name="connsiteY188" fmla="*/ 2941715 h 5527174"/>
              <a:gd name="connsiteX189" fmla="*/ 3851843 w 5497330"/>
              <a:gd name="connsiteY189" fmla="*/ 2729498 h 5527174"/>
              <a:gd name="connsiteX190" fmla="*/ 3787032 w 5497330"/>
              <a:gd name="connsiteY190" fmla="*/ 2714013 h 5527174"/>
              <a:gd name="connsiteX191" fmla="*/ 3676334 w 5497330"/>
              <a:gd name="connsiteY191" fmla="*/ 2653788 h 5527174"/>
              <a:gd name="connsiteX192" fmla="*/ 3637331 w 5497330"/>
              <a:gd name="connsiteY192" fmla="*/ 2611346 h 5527174"/>
              <a:gd name="connsiteX193" fmla="*/ 3571949 w 5497330"/>
              <a:gd name="connsiteY193" fmla="*/ 2617657 h 5527174"/>
              <a:gd name="connsiteX194" fmla="*/ 3540975 w 5497330"/>
              <a:gd name="connsiteY194" fmla="*/ 2632570 h 5527174"/>
              <a:gd name="connsiteX195" fmla="*/ 3476162 w 5497330"/>
              <a:gd name="connsiteY195" fmla="*/ 2642320 h 5527174"/>
              <a:gd name="connsiteX196" fmla="*/ 3466412 w 5497330"/>
              <a:gd name="connsiteY196" fmla="*/ 2639450 h 5527174"/>
              <a:gd name="connsiteX197" fmla="*/ 3425118 w 5497330"/>
              <a:gd name="connsiteY197" fmla="*/ 2641171 h 5527174"/>
              <a:gd name="connsiteX198" fmla="*/ 3393571 w 5497330"/>
              <a:gd name="connsiteY198" fmla="*/ 2647481 h 5527174"/>
              <a:gd name="connsiteX199" fmla="*/ 3347114 w 5497330"/>
              <a:gd name="connsiteY199" fmla="*/ 2638876 h 5527174"/>
              <a:gd name="connsiteX200" fmla="*/ 3267961 w 5497330"/>
              <a:gd name="connsiteY200" fmla="*/ 2711719 h 5527174"/>
              <a:gd name="connsiteX201" fmla="*/ 3258787 w 5497330"/>
              <a:gd name="connsiteY201" fmla="*/ 2726057 h 5527174"/>
              <a:gd name="connsiteX202" fmla="*/ 3246742 w 5497330"/>
              <a:gd name="connsiteY202" fmla="*/ 2651494 h 5527174"/>
              <a:gd name="connsiteX203" fmla="*/ 3277138 w 5497330"/>
              <a:gd name="connsiteY203" fmla="*/ 2339481 h 5527174"/>
              <a:gd name="connsiteX204" fmla="*/ 3351704 w 5497330"/>
              <a:gd name="connsiteY204" fmla="*/ 2112352 h 5527174"/>
              <a:gd name="connsiteX205" fmla="*/ 3430853 w 5497330"/>
              <a:gd name="connsiteY205" fmla="*/ 1796320 h 5527174"/>
              <a:gd name="connsiteX206" fmla="*/ 3466988 w 5497330"/>
              <a:gd name="connsiteY206" fmla="*/ 1482013 h 5527174"/>
              <a:gd name="connsiteX207" fmla="*/ 3531797 w 5497330"/>
              <a:gd name="connsiteY207" fmla="*/ 1249723 h 5527174"/>
              <a:gd name="connsiteX208" fmla="*/ 3613246 w 5497330"/>
              <a:gd name="connsiteY208" fmla="*/ 1167129 h 5527174"/>
              <a:gd name="connsiteX209" fmla="*/ 3629302 w 5497330"/>
              <a:gd name="connsiteY209" fmla="*/ 1160246 h 5527174"/>
              <a:gd name="connsiteX210" fmla="*/ 3762943 w 5497330"/>
              <a:gd name="connsiteY210" fmla="*/ 1047255 h 5527174"/>
              <a:gd name="connsiteX211" fmla="*/ 3816857 w 5497330"/>
              <a:gd name="connsiteY211" fmla="*/ 977855 h 5527174"/>
              <a:gd name="connsiteX212" fmla="*/ 3859872 w 5497330"/>
              <a:gd name="connsiteY212" fmla="*/ 929101 h 5527174"/>
              <a:gd name="connsiteX213" fmla="*/ 3881094 w 5497330"/>
              <a:gd name="connsiteY213" fmla="*/ 876909 h 5527174"/>
              <a:gd name="connsiteX214" fmla="*/ 3850697 w 5497330"/>
              <a:gd name="connsiteY214" fmla="*/ 849379 h 5527174"/>
              <a:gd name="connsiteX215" fmla="*/ 3833491 w 5497330"/>
              <a:gd name="connsiteY215" fmla="*/ 852819 h 5527174"/>
              <a:gd name="connsiteX216" fmla="*/ 3857003 w 5497330"/>
              <a:gd name="connsiteY216" fmla="*/ 805788 h 5527174"/>
              <a:gd name="connsiteX217" fmla="*/ 3924112 w 5497330"/>
              <a:gd name="connsiteY217" fmla="*/ 710005 h 5527174"/>
              <a:gd name="connsiteX218" fmla="*/ 3933290 w 5497330"/>
              <a:gd name="connsiteY218" fmla="*/ 641175 h 5527174"/>
              <a:gd name="connsiteX219" fmla="*/ 3924112 w 5497330"/>
              <a:gd name="connsiteY219" fmla="*/ 595866 h 5527174"/>
              <a:gd name="connsiteX220" fmla="*/ 3895434 w 5497330"/>
              <a:gd name="connsiteY220" fmla="*/ 569482 h 5527174"/>
              <a:gd name="connsiteX221" fmla="*/ 3869049 w 5497330"/>
              <a:gd name="connsiteY221" fmla="*/ 583820 h 5527174"/>
              <a:gd name="connsiteX222" fmla="*/ 3852415 w 5497330"/>
              <a:gd name="connsiteY222" fmla="*/ 589555 h 5527174"/>
              <a:gd name="connsiteX223" fmla="*/ 3800223 w 5497330"/>
              <a:gd name="connsiteY223" fmla="*/ 597587 h 5527174"/>
              <a:gd name="connsiteX224" fmla="*/ 3758353 w 5497330"/>
              <a:gd name="connsiteY224" fmla="*/ 627984 h 5527174"/>
              <a:gd name="connsiteX225" fmla="*/ 3740574 w 5497330"/>
              <a:gd name="connsiteY225" fmla="*/ 626838 h 5527174"/>
              <a:gd name="connsiteX226" fmla="*/ 3709602 w 5497330"/>
              <a:gd name="connsiteY226" fmla="*/ 621674 h 5527174"/>
              <a:gd name="connsiteX227" fmla="*/ 3639054 w 5497330"/>
              <a:gd name="connsiteY227" fmla="*/ 660676 h 5527174"/>
              <a:gd name="connsiteX228" fmla="*/ 3485340 w 5497330"/>
              <a:gd name="connsiteY228" fmla="*/ 788009 h 5527174"/>
              <a:gd name="connsiteX229" fmla="*/ 3371777 w 5497330"/>
              <a:gd name="connsiteY229" fmla="*/ 946884 h 5527174"/>
              <a:gd name="connsiteX230" fmla="*/ 3341377 w 5497330"/>
              <a:gd name="connsiteY230" fmla="*/ 1067903 h 5527174"/>
              <a:gd name="connsiteX231" fmla="*/ 3307536 w 5497330"/>
              <a:gd name="connsiteY231" fmla="*/ 1181469 h 5527174"/>
              <a:gd name="connsiteX232" fmla="*/ 3164148 w 5497330"/>
              <a:gd name="connsiteY232" fmla="*/ 1520440 h 5527174"/>
              <a:gd name="connsiteX233" fmla="*/ 3070657 w 5497330"/>
              <a:gd name="connsiteY233" fmla="*/ 1751584 h 5527174"/>
              <a:gd name="connsiteX234" fmla="*/ 2977168 w 5497330"/>
              <a:gd name="connsiteY234" fmla="*/ 2065319 h 5527174"/>
              <a:gd name="connsiteX235" fmla="*/ 2928415 w 5497330"/>
              <a:gd name="connsiteY235" fmla="*/ 2334893 h 5527174"/>
              <a:gd name="connsiteX236" fmla="*/ 2905475 w 5497330"/>
              <a:gd name="connsiteY236" fmla="*/ 2542520 h 5527174"/>
              <a:gd name="connsiteX237" fmla="*/ 2885972 w 5497330"/>
              <a:gd name="connsiteY237" fmla="*/ 2771944 h 5527174"/>
              <a:gd name="connsiteX238" fmla="*/ 2891135 w 5497330"/>
              <a:gd name="connsiteY238" fmla="*/ 2975555 h 5527174"/>
              <a:gd name="connsiteX239" fmla="*/ 2708742 w 5497330"/>
              <a:gd name="connsiteY239" fmla="*/ 3123535 h 5527174"/>
              <a:gd name="connsiteX240" fmla="*/ 2463261 w 5497330"/>
              <a:gd name="connsiteY240" fmla="*/ 3291011 h 5527174"/>
              <a:gd name="connsiteX241" fmla="*/ 2300944 w 5497330"/>
              <a:gd name="connsiteY241" fmla="*/ 3418341 h 5527174"/>
              <a:gd name="connsiteX242" fmla="*/ 2205160 w 5497330"/>
              <a:gd name="connsiteY242" fmla="*/ 3529039 h 5527174"/>
              <a:gd name="connsiteX243" fmla="*/ 2170747 w 5497330"/>
              <a:gd name="connsiteY243" fmla="*/ 3644323 h 5527174"/>
              <a:gd name="connsiteX244" fmla="*/ 2234984 w 5497330"/>
              <a:gd name="connsiteY244" fmla="*/ 3843919 h 5527174"/>
              <a:gd name="connsiteX245" fmla="*/ 2236705 w 5497330"/>
              <a:gd name="connsiteY245" fmla="*/ 3864568 h 5527174"/>
              <a:gd name="connsiteX246" fmla="*/ 2203441 w 5497330"/>
              <a:gd name="connsiteY246" fmla="*/ 3954619 h 5527174"/>
              <a:gd name="connsiteX247" fmla="*/ 2176484 w 5497330"/>
              <a:gd name="connsiteY247" fmla="*/ 4236234 h 5527174"/>
              <a:gd name="connsiteX248" fmla="*/ 2262517 w 5497330"/>
              <a:gd name="connsiteY248" fmla="*/ 4461642 h 5527174"/>
              <a:gd name="connsiteX249" fmla="*/ 2474157 w 5497330"/>
              <a:gd name="connsiteY249" fmla="*/ 4845350 h 5527174"/>
              <a:gd name="connsiteX250" fmla="*/ 2388698 w 5497330"/>
              <a:gd name="connsiteY250" fmla="*/ 4840762 h 5527174"/>
              <a:gd name="connsiteX251" fmla="*/ 2319520 w 5497330"/>
              <a:gd name="connsiteY251" fmla="*/ 4840356 h 5527174"/>
              <a:gd name="connsiteX252" fmla="*/ 2246744 w 5497330"/>
              <a:gd name="connsiteY252" fmla="*/ 4842598 h 5527174"/>
              <a:gd name="connsiteX253" fmla="*/ 1981246 w 5497330"/>
              <a:gd name="connsiteY253" fmla="*/ 4763653 h 5527174"/>
              <a:gd name="connsiteX254" fmla="*/ 2082778 w 5497330"/>
              <a:gd name="connsiteY254" fmla="*/ 4825342 h 5527174"/>
              <a:gd name="connsiteX255" fmla="*/ 2142602 w 5497330"/>
              <a:gd name="connsiteY255" fmla="*/ 4847232 h 5527174"/>
              <a:gd name="connsiteX256" fmla="*/ 2119487 w 5497330"/>
              <a:gd name="connsiteY256" fmla="*/ 4848335 h 5527174"/>
              <a:gd name="connsiteX257" fmla="*/ 1711733 w 5497330"/>
              <a:gd name="connsiteY257" fmla="*/ 4871792 h 5527174"/>
              <a:gd name="connsiteX258" fmla="*/ 1676538 w 5497330"/>
              <a:gd name="connsiteY258" fmla="*/ 4872883 h 5527174"/>
              <a:gd name="connsiteX259" fmla="*/ 1619435 w 5497330"/>
              <a:gd name="connsiteY259" fmla="*/ 4839802 h 5527174"/>
              <a:gd name="connsiteX260" fmla="*/ 1343294 w 5497330"/>
              <a:gd name="connsiteY260" fmla="*/ 4612700 h 5527174"/>
              <a:gd name="connsiteX261" fmla="*/ 787107 w 5497330"/>
              <a:gd name="connsiteY261" fmla="*/ 3843564 h 5527174"/>
              <a:gd name="connsiteX262" fmla="*/ 652329 w 5497330"/>
              <a:gd name="connsiteY262" fmla="*/ 3357463 h 5527174"/>
              <a:gd name="connsiteX263" fmla="*/ 643343 w 5497330"/>
              <a:gd name="connsiteY263" fmla="*/ 3140918 h 5527174"/>
              <a:gd name="connsiteX264" fmla="*/ 750268 w 5497330"/>
              <a:gd name="connsiteY264" fmla="*/ 3426650 h 5527174"/>
              <a:gd name="connsiteX265" fmla="*/ 995567 w 5497330"/>
              <a:gd name="connsiteY265" fmla="*/ 3909157 h 5527174"/>
              <a:gd name="connsiteX266" fmla="*/ 1049477 w 5497330"/>
              <a:gd name="connsiteY266" fmla="*/ 3939706 h 5527174"/>
              <a:gd name="connsiteX267" fmla="*/ 1013536 w 5497330"/>
              <a:gd name="connsiteY267" fmla="*/ 3804928 h 5527174"/>
              <a:gd name="connsiteX268" fmla="*/ 843716 w 5497330"/>
              <a:gd name="connsiteY268" fmla="*/ 3338595 h 5527174"/>
              <a:gd name="connsiteX269" fmla="*/ 897628 w 5497330"/>
              <a:gd name="connsiteY269" fmla="*/ 3331406 h 5527174"/>
              <a:gd name="connsiteX270" fmla="*/ 901222 w 5497330"/>
              <a:gd name="connsiteY270" fmla="*/ 3260084 h 5527174"/>
              <a:gd name="connsiteX271" fmla="*/ 914435 w 5497330"/>
              <a:gd name="connsiteY271" fmla="*/ 3192672 h 5527174"/>
              <a:gd name="connsiteX272" fmla="*/ 890412 w 5497330"/>
              <a:gd name="connsiteY272" fmla="*/ 3035264 h 5527174"/>
              <a:gd name="connsiteX273" fmla="*/ 883700 w 5497330"/>
              <a:gd name="connsiteY273" fmla="*/ 3082289 h 5527174"/>
              <a:gd name="connsiteX274" fmla="*/ 838324 w 5497330"/>
              <a:gd name="connsiteY274" fmla="*/ 3325116 h 5527174"/>
              <a:gd name="connsiteX275" fmla="*/ 806875 w 5497330"/>
              <a:gd name="connsiteY275" fmla="*/ 2639543 h 5527174"/>
              <a:gd name="connsiteX276" fmla="*/ 823807 w 5497330"/>
              <a:gd name="connsiteY276" fmla="*/ 2596581 h 5527174"/>
              <a:gd name="connsiteX277" fmla="*/ 850903 w 5497330"/>
              <a:gd name="connsiteY277" fmla="*/ 2600906 h 5527174"/>
              <a:gd name="connsiteX278" fmla="*/ 871443 w 5497330"/>
              <a:gd name="connsiteY278" fmla="*/ 2612839 h 5527174"/>
              <a:gd name="connsiteX279" fmla="*/ 878122 w 5497330"/>
              <a:gd name="connsiteY279" fmla="*/ 2626361 h 5527174"/>
              <a:gd name="connsiteX280" fmla="*/ 882199 w 5497330"/>
              <a:gd name="connsiteY280" fmla="*/ 2545630 h 5527174"/>
              <a:gd name="connsiteX281" fmla="*/ 1128428 w 5497330"/>
              <a:gd name="connsiteY281" fmla="*/ 1747649 h 5527174"/>
              <a:gd name="connsiteX282" fmla="*/ 1133134 w 5497330"/>
              <a:gd name="connsiteY282" fmla="*/ 1739905 h 5527174"/>
              <a:gd name="connsiteX283" fmla="*/ 1133040 w 5497330"/>
              <a:gd name="connsiteY283" fmla="*/ 1739224 h 5527174"/>
              <a:gd name="connsiteX284" fmla="*/ 1342396 w 5497330"/>
              <a:gd name="connsiteY284" fmla="*/ 1378915 h 5527174"/>
              <a:gd name="connsiteX285" fmla="*/ 1396308 w 5497330"/>
              <a:gd name="connsiteY285" fmla="*/ 1342076 h 5527174"/>
              <a:gd name="connsiteX286" fmla="*/ 1440335 w 5497330"/>
              <a:gd name="connsiteY286" fmla="*/ 1245934 h 5527174"/>
              <a:gd name="connsiteX287" fmla="*/ 1351382 w 5497330"/>
              <a:gd name="connsiteY287" fmla="*/ 1281875 h 5527174"/>
              <a:gd name="connsiteX288" fmla="*/ 894033 w 5497330"/>
              <a:gd name="connsiteY288" fmla="*/ 1775165 h 5527174"/>
              <a:gd name="connsiteX289" fmla="*/ 842818 w 5497330"/>
              <a:gd name="connsiteY289" fmla="*/ 1922522 h 5527174"/>
              <a:gd name="connsiteX290" fmla="*/ 870671 w 5497330"/>
              <a:gd name="connsiteY290" fmla="*/ 1744614 h 5527174"/>
              <a:gd name="connsiteX291" fmla="*/ 832033 w 5497330"/>
              <a:gd name="connsiteY291" fmla="*/ 1653865 h 5527174"/>
              <a:gd name="connsiteX292" fmla="*/ 641547 w 5497330"/>
              <a:gd name="connsiteY292" fmla="*/ 2031243 h 5527174"/>
              <a:gd name="connsiteX293" fmla="*/ 528332 w 5497330"/>
              <a:gd name="connsiteY293" fmla="*/ 2356509 h 5527174"/>
              <a:gd name="connsiteX294" fmla="*/ 577751 w 5497330"/>
              <a:gd name="connsiteY294" fmla="*/ 2087850 h 5527174"/>
              <a:gd name="connsiteX295" fmla="*/ 555289 w 5497330"/>
              <a:gd name="connsiteY295" fmla="*/ 1794033 h 5527174"/>
              <a:gd name="connsiteX296" fmla="*/ 2225645 w 5497330"/>
              <a:gd name="connsiteY296" fmla="*/ 348309 h 5527174"/>
              <a:gd name="connsiteX297" fmla="*/ 2458361 w 5497330"/>
              <a:gd name="connsiteY297" fmla="*/ 298891 h 5527174"/>
              <a:gd name="connsiteX298" fmla="*/ 2671311 w 5497330"/>
              <a:gd name="connsiteY298" fmla="*/ 236893 h 5527174"/>
              <a:gd name="connsiteX299" fmla="*/ 1848265 w 5497330"/>
              <a:gd name="connsiteY299" fmla="*/ 398628 h 5527174"/>
              <a:gd name="connsiteX300" fmla="*/ 286631 w 5497330"/>
              <a:gd name="connsiteY300" fmla="*/ 2109415 h 5527174"/>
              <a:gd name="connsiteX301" fmla="*/ 271356 w 5497330"/>
              <a:gd name="connsiteY301" fmla="*/ 2274743 h 5527174"/>
              <a:gd name="connsiteX302" fmla="*/ 238110 w 5497330"/>
              <a:gd name="connsiteY302" fmla="*/ 2099531 h 5527174"/>
              <a:gd name="connsiteX303" fmla="*/ 248892 w 5497330"/>
              <a:gd name="connsiteY303" fmla="*/ 1896465 h 5527174"/>
              <a:gd name="connsiteX304" fmla="*/ 1202226 w 5497330"/>
              <a:gd name="connsiteY304" fmla="*/ 613375 h 5527174"/>
              <a:gd name="connsiteX305" fmla="*/ 2064809 w 5497330"/>
              <a:gd name="connsiteY305" fmla="*/ 200952 h 5527174"/>
              <a:gd name="connsiteX306" fmla="*/ 2564387 w 5497330"/>
              <a:gd name="connsiteY306" fmla="*/ 84144 h 5527174"/>
              <a:gd name="connsiteX307" fmla="*/ 3568936 w 5497330"/>
              <a:gd name="connsiteY307" fmla="*/ 227907 h 5527174"/>
              <a:gd name="connsiteX308" fmla="*/ 4190714 w 5497330"/>
              <a:gd name="connsiteY308" fmla="*/ 524420 h 5527174"/>
              <a:gd name="connsiteX309" fmla="*/ 4301233 w 5497330"/>
              <a:gd name="connsiteY309" fmla="*/ 563956 h 5527174"/>
              <a:gd name="connsiteX310" fmla="*/ 3500648 w 5497330"/>
              <a:gd name="connsiteY310" fmla="*/ 150635 h 5527174"/>
              <a:gd name="connsiteX311" fmla="*/ 3330828 w 5497330"/>
              <a:gd name="connsiteY311" fmla="*/ 47304 h 5527174"/>
              <a:gd name="connsiteX312" fmla="*/ 2427376 w 5497330"/>
              <a:gd name="connsiteY312" fmla="*/ 11322 h 5527174"/>
              <a:gd name="connsiteX313" fmla="*/ 2505983 w 5497330"/>
              <a:gd name="connsiteY313" fmla="*/ 12262 h 5527174"/>
              <a:gd name="connsiteX314" fmla="*/ 2197788 w 5497330"/>
              <a:gd name="connsiteY314" fmla="*/ 65276 h 5527174"/>
              <a:gd name="connsiteX315" fmla="*/ 2427376 w 5497330"/>
              <a:gd name="connsiteY315" fmla="*/ 11322 h 5527174"/>
              <a:gd name="connsiteX316" fmla="*/ 2884176 w 5497330"/>
              <a:gd name="connsiteY316" fmla="*/ 2097 h 5527174"/>
              <a:gd name="connsiteX317" fmla="*/ 3158309 w 5497330"/>
              <a:gd name="connsiteY317" fmla="*/ 48203 h 5527174"/>
              <a:gd name="connsiteX318" fmla="*/ 2648846 w 5497330"/>
              <a:gd name="connsiteY318" fmla="*/ 48203 h 5527174"/>
              <a:gd name="connsiteX319" fmla="*/ 2786827 w 5497330"/>
              <a:gd name="connsiteY319" fmla="*/ 3218 h 5527174"/>
              <a:gd name="connsiteX320" fmla="*/ 2884176 w 5497330"/>
              <a:gd name="connsiteY320" fmla="*/ 2097 h 5527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</a:cxnLst>
            <a:rect l="l" t="t" r="r" b="b"/>
            <a:pathLst>
              <a:path w="5497330" h="5527174">
                <a:moveTo>
                  <a:pt x="2699724" y="5483146"/>
                </a:moveTo>
                <a:lnTo>
                  <a:pt x="3073528" y="5483146"/>
                </a:lnTo>
                <a:cubicBezTo>
                  <a:pt x="3077541" y="5483146"/>
                  <a:pt x="3085392" y="5483398"/>
                  <a:pt x="3095267" y="5483773"/>
                </a:cubicBezTo>
                <a:lnTo>
                  <a:pt x="3111606" y="5484438"/>
                </a:lnTo>
                <a:lnTo>
                  <a:pt x="3056189" y="5510353"/>
                </a:lnTo>
                <a:cubicBezTo>
                  <a:pt x="2975938" y="5533547"/>
                  <a:pt x="2894230" y="5530795"/>
                  <a:pt x="2811733" y="5514003"/>
                </a:cubicBezTo>
                <a:close/>
                <a:moveTo>
                  <a:pt x="2093175" y="5470590"/>
                </a:moveTo>
                <a:lnTo>
                  <a:pt x="2193330" y="5473467"/>
                </a:lnTo>
                <a:cubicBezTo>
                  <a:pt x="2237907" y="5474705"/>
                  <a:pt x="2282909" y="5475910"/>
                  <a:pt x="2326306" y="5477027"/>
                </a:cubicBezTo>
                <a:lnTo>
                  <a:pt x="2432747" y="5479639"/>
                </a:lnTo>
                <a:lnTo>
                  <a:pt x="2383447" y="5483032"/>
                </a:lnTo>
                <a:cubicBezTo>
                  <a:pt x="2332288" y="5487019"/>
                  <a:pt x="2280931" y="5490249"/>
                  <a:pt x="2229448" y="5488999"/>
                </a:cubicBezTo>
                <a:close/>
                <a:moveTo>
                  <a:pt x="3300234" y="5343387"/>
                </a:moveTo>
                <a:cubicBezTo>
                  <a:pt x="3311446" y="5343343"/>
                  <a:pt x="3320301" y="5344059"/>
                  <a:pt x="3324746" y="5346067"/>
                </a:cubicBezTo>
                <a:lnTo>
                  <a:pt x="3534715" y="5418259"/>
                </a:lnTo>
                <a:lnTo>
                  <a:pt x="3511317" y="5425640"/>
                </a:lnTo>
                <a:cubicBezTo>
                  <a:pt x="3451005" y="5439342"/>
                  <a:pt x="3387883" y="5444283"/>
                  <a:pt x="3324538" y="5445631"/>
                </a:cubicBezTo>
                <a:lnTo>
                  <a:pt x="3242924" y="5450548"/>
                </a:lnTo>
                <a:lnTo>
                  <a:pt x="3245594" y="5441854"/>
                </a:lnTo>
                <a:cubicBezTo>
                  <a:pt x="3246742" y="5420630"/>
                  <a:pt x="3239859" y="5402851"/>
                  <a:pt x="3224946" y="5387938"/>
                </a:cubicBezTo>
                <a:cubicBezTo>
                  <a:pt x="3213474" y="5376467"/>
                  <a:pt x="3201430" y="5364995"/>
                  <a:pt x="3191106" y="5350082"/>
                </a:cubicBezTo>
                <a:cubicBezTo>
                  <a:pt x="3211753" y="5350511"/>
                  <a:pt x="3266600" y="5343521"/>
                  <a:pt x="3300234" y="5343387"/>
                </a:cubicBezTo>
                <a:close/>
                <a:moveTo>
                  <a:pt x="4219534" y="4914487"/>
                </a:moveTo>
                <a:lnTo>
                  <a:pt x="4261364" y="4962357"/>
                </a:lnTo>
                <a:lnTo>
                  <a:pt x="4180886" y="4945634"/>
                </a:lnTo>
                <a:lnTo>
                  <a:pt x="4190156" y="4939333"/>
                </a:lnTo>
                <a:close/>
                <a:moveTo>
                  <a:pt x="1841975" y="4561485"/>
                </a:moveTo>
                <a:cubicBezTo>
                  <a:pt x="1868930" y="4615396"/>
                  <a:pt x="1910542" y="4630895"/>
                  <a:pt x="1957715" y="4632244"/>
                </a:cubicBezTo>
                <a:lnTo>
                  <a:pt x="1976248" y="4631303"/>
                </a:lnTo>
                <a:lnTo>
                  <a:pt x="1903131" y="4586884"/>
                </a:lnTo>
                <a:close/>
                <a:moveTo>
                  <a:pt x="1668256" y="4424190"/>
                </a:moveTo>
                <a:lnTo>
                  <a:pt x="1718878" y="4480618"/>
                </a:lnTo>
                <a:lnTo>
                  <a:pt x="1725410" y="4466929"/>
                </a:lnTo>
                <a:close/>
                <a:moveTo>
                  <a:pt x="1147627" y="3983551"/>
                </a:moveTo>
                <a:cubicBezTo>
                  <a:pt x="1128491" y="3980758"/>
                  <a:pt x="1105186" y="3984408"/>
                  <a:pt x="1076434" y="3997212"/>
                </a:cubicBezTo>
                <a:cubicBezTo>
                  <a:pt x="1071042" y="4009791"/>
                  <a:pt x="1065652" y="4022370"/>
                  <a:pt x="1048579" y="4022370"/>
                </a:cubicBezTo>
                <a:cubicBezTo>
                  <a:pt x="1239964" y="4294623"/>
                  <a:pt x="1473580" y="4518355"/>
                  <a:pt x="1770093" y="4671104"/>
                </a:cubicBezTo>
                <a:cubicBezTo>
                  <a:pt x="1744036" y="4636062"/>
                  <a:pt x="1710790" y="4610904"/>
                  <a:pt x="1677545" y="4585745"/>
                </a:cubicBezTo>
                <a:cubicBezTo>
                  <a:pt x="1504131" y="4453662"/>
                  <a:pt x="1316339" y="4335956"/>
                  <a:pt x="1241762" y="4109528"/>
                </a:cubicBezTo>
                <a:cubicBezTo>
                  <a:pt x="1224914" y="4058311"/>
                  <a:pt x="1205035" y="3991933"/>
                  <a:pt x="1147627" y="3983551"/>
                </a:cubicBezTo>
                <a:close/>
                <a:moveTo>
                  <a:pt x="3783589" y="3587539"/>
                </a:moveTo>
                <a:cubicBezTo>
                  <a:pt x="3788751" y="3585821"/>
                  <a:pt x="3791045" y="3587539"/>
                  <a:pt x="3792194" y="3591555"/>
                </a:cubicBezTo>
                <a:cubicBezTo>
                  <a:pt x="3796784" y="3605322"/>
                  <a:pt x="3800796" y="3619086"/>
                  <a:pt x="3803666" y="3630558"/>
                </a:cubicBezTo>
                <a:cubicBezTo>
                  <a:pt x="3803666" y="3637441"/>
                  <a:pt x="3804811" y="3642029"/>
                  <a:pt x="3800796" y="3643747"/>
                </a:cubicBezTo>
                <a:cubicBezTo>
                  <a:pt x="3796208" y="3646043"/>
                  <a:pt x="3793915" y="3641457"/>
                  <a:pt x="3792194" y="3638587"/>
                </a:cubicBezTo>
                <a:cubicBezTo>
                  <a:pt x="3785883" y="3630558"/>
                  <a:pt x="3779001" y="3623101"/>
                  <a:pt x="3773838" y="3614500"/>
                </a:cubicBezTo>
                <a:cubicBezTo>
                  <a:pt x="3765237" y="3602455"/>
                  <a:pt x="3769825" y="3592127"/>
                  <a:pt x="3783589" y="3587539"/>
                </a:cubicBezTo>
                <a:close/>
                <a:moveTo>
                  <a:pt x="841019" y="3333203"/>
                </a:moveTo>
                <a:cubicBezTo>
                  <a:pt x="841918" y="3333203"/>
                  <a:pt x="841918" y="3333203"/>
                  <a:pt x="841918" y="3334102"/>
                </a:cubicBezTo>
                <a:cubicBezTo>
                  <a:pt x="841019" y="3334102"/>
                  <a:pt x="840121" y="3335000"/>
                  <a:pt x="839222" y="3335000"/>
                </a:cubicBezTo>
                <a:close/>
                <a:moveTo>
                  <a:pt x="838324" y="3326013"/>
                </a:moveTo>
                <a:cubicBezTo>
                  <a:pt x="839222" y="3328710"/>
                  <a:pt x="840121" y="3330506"/>
                  <a:pt x="841019" y="3333203"/>
                </a:cubicBezTo>
                <a:cubicBezTo>
                  <a:pt x="840121" y="3334102"/>
                  <a:pt x="839222" y="3334102"/>
                  <a:pt x="838324" y="3335000"/>
                </a:cubicBezTo>
                <a:cubicBezTo>
                  <a:pt x="838324" y="3332303"/>
                  <a:pt x="838324" y="3328710"/>
                  <a:pt x="838324" y="3326013"/>
                </a:cubicBezTo>
                <a:close/>
                <a:moveTo>
                  <a:pt x="246197" y="3321521"/>
                </a:moveTo>
                <a:cubicBezTo>
                  <a:pt x="311788" y="3343087"/>
                  <a:pt x="315382" y="3342189"/>
                  <a:pt x="331557" y="3399695"/>
                </a:cubicBezTo>
                <a:cubicBezTo>
                  <a:pt x="421408" y="3716874"/>
                  <a:pt x="599315" y="3979242"/>
                  <a:pt x="794296" y="4243408"/>
                </a:cubicBezTo>
                <a:cubicBezTo>
                  <a:pt x="944350" y="4448270"/>
                  <a:pt x="1141127" y="4579455"/>
                  <a:pt x="1324425" y="4735799"/>
                </a:cubicBezTo>
                <a:cubicBezTo>
                  <a:pt x="1363061" y="4768594"/>
                  <a:pt x="1391590" y="4810601"/>
                  <a:pt x="1423375" y="4850135"/>
                </a:cubicBezTo>
                <a:lnTo>
                  <a:pt x="1470643" y="4901234"/>
                </a:lnTo>
                <a:lnTo>
                  <a:pt x="1403837" y="4924847"/>
                </a:lnTo>
                <a:lnTo>
                  <a:pt x="1393049" y="4914716"/>
                </a:lnTo>
                <a:cubicBezTo>
                  <a:pt x="1364859" y="4887648"/>
                  <a:pt x="1335656" y="4861591"/>
                  <a:pt x="1301963" y="4840925"/>
                </a:cubicBezTo>
                <a:cubicBezTo>
                  <a:pt x="1280398" y="4828121"/>
                  <a:pt x="1260855" y="4790047"/>
                  <a:pt x="1234994" y="4791520"/>
                </a:cubicBezTo>
                <a:cubicBezTo>
                  <a:pt x="1226375" y="4792012"/>
                  <a:pt x="1217053" y="4796898"/>
                  <a:pt x="1206720" y="4808579"/>
                </a:cubicBezTo>
                <a:cubicBezTo>
                  <a:pt x="1161793" y="4859794"/>
                  <a:pt x="1221994" y="4887648"/>
                  <a:pt x="1252543" y="4910111"/>
                </a:cubicBezTo>
                <a:lnTo>
                  <a:pt x="1333397" y="4963638"/>
                </a:lnTo>
                <a:lnTo>
                  <a:pt x="1289262" y="4994979"/>
                </a:lnTo>
                <a:lnTo>
                  <a:pt x="1237699" y="5082584"/>
                </a:lnTo>
                <a:lnTo>
                  <a:pt x="1217388" y="5070385"/>
                </a:lnTo>
                <a:cubicBezTo>
                  <a:pt x="1073288" y="4975255"/>
                  <a:pt x="943000" y="4856650"/>
                  <a:pt x="813164" y="4737596"/>
                </a:cubicBezTo>
                <a:cubicBezTo>
                  <a:pt x="766440" y="4695365"/>
                  <a:pt x="738587" y="4649540"/>
                  <a:pt x="720617" y="4580353"/>
                </a:cubicBezTo>
                <a:cubicBezTo>
                  <a:pt x="690965" y="4460850"/>
                  <a:pt x="593925" y="4371897"/>
                  <a:pt x="483406" y="4310797"/>
                </a:cubicBezTo>
                <a:cubicBezTo>
                  <a:pt x="443871" y="4289233"/>
                  <a:pt x="405235" y="4273058"/>
                  <a:pt x="389961" y="4225438"/>
                </a:cubicBezTo>
                <a:cubicBezTo>
                  <a:pt x="433987" y="4190394"/>
                  <a:pt x="441176" y="4270363"/>
                  <a:pt x="496885" y="4236219"/>
                </a:cubicBezTo>
                <a:cubicBezTo>
                  <a:pt x="309093" y="3991821"/>
                  <a:pt x="139273" y="3731250"/>
                  <a:pt x="154547" y="3366449"/>
                </a:cubicBezTo>
                <a:cubicBezTo>
                  <a:pt x="283036" y="3572210"/>
                  <a:pt x="330658" y="3784262"/>
                  <a:pt x="473523" y="3948692"/>
                </a:cubicBezTo>
                <a:cubicBezTo>
                  <a:pt x="398046" y="3739337"/>
                  <a:pt x="321672" y="3530879"/>
                  <a:pt x="246197" y="3321521"/>
                </a:cubicBezTo>
                <a:close/>
                <a:moveTo>
                  <a:pt x="3319581" y="3316823"/>
                </a:moveTo>
                <a:cubicBezTo>
                  <a:pt x="3328186" y="3328291"/>
                  <a:pt x="3353994" y="3355248"/>
                  <a:pt x="3353422" y="3358693"/>
                </a:cubicBezTo>
                <a:cubicBezTo>
                  <a:pt x="3350555" y="3387943"/>
                  <a:pt x="3367762" y="3408589"/>
                  <a:pt x="3382100" y="3429813"/>
                </a:cubicBezTo>
                <a:cubicBezTo>
                  <a:pt x="3411925" y="3473977"/>
                  <a:pt x="3430853" y="3522730"/>
                  <a:pt x="3445191" y="3573203"/>
                </a:cubicBezTo>
                <a:cubicBezTo>
                  <a:pt x="3453793" y="3605322"/>
                  <a:pt x="3465839" y="3717165"/>
                  <a:pt x="3465266" y="3740679"/>
                </a:cubicBezTo>
                <a:cubicBezTo>
                  <a:pt x="3464694" y="3787137"/>
                  <a:pt x="3456088" y="3831877"/>
                  <a:pt x="3447487" y="3877187"/>
                </a:cubicBezTo>
                <a:cubicBezTo>
                  <a:pt x="3435441" y="3939706"/>
                  <a:pt x="3439454" y="3999928"/>
                  <a:pt x="3488206" y="4048679"/>
                </a:cubicBezTo>
                <a:cubicBezTo>
                  <a:pt x="3507708" y="4068181"/>
                  <a:pt x="3530652" y="4078508"/>
                  <a:pt x="3558181" y="4079653"/>
                </a:cubicBezTo>
                <a:cubicBezTo>
                  <a:pt x="3596612" y="4081374"/>
                  <a:pt x="3635037" y="4081374"/>
                  <a:pt x="3672893" y="4072197"/>
                </a:cubicBezTo>
                <a:cubicBezTo>
                  <a:pt x="3692968" y="4067034"/>
                  <a:pt x="3703291" y="4072769"/>
                  <a:pt x="3716484" y="4090549"/>
                </a:cubicBezTo>
                <a:cubicBezTo>
                  <a:pt x="3785883" y="4185759"/>
                  <a:pt x="3877654" y="4311943"/>
                  <a:pt x="3902890" y="4359551"/>
                </a:cubicBezTo>
                <a:cubicBezTo>
                  <a:pt x="3957951" y="4462790"/>
                  <a:pt x="4065278" y="4685724"/>
                  <a:pt x="4165588" y="4839131"/>
                </a:cubicBezTo>
                <a:lnTo>
                  <a:pt x="4182062" y="4862536"/>
                </a:lnTo>
                <a:lnTo>
                  <a:pt x="4101647" y="4913369"/>
                </a:lnTo>
                <a:lnTo>
                  <a:pt x="4085775" y="4923795"/>
                </a:lnTo>
                <a:lnTo>
                  <a:pt x="3981611" y="4897474"/>
                </a:lnTo>
                <a:cubicBezTo>
                  <a:pt x="3879232" y="4870015"/>
                  <a:pt x="3777568" y="4839903"/>
                  <a:pt x="3706161" y="4816675"/>
                </a:cubicBezTo>
                <a:cubicBezTo>
                  <a:pt x="3686660" y="4810364"/>
                  <a:pt x="3621273" y="4785130"/>
                  <a:pt x="3613246" y="4770790"/>
                </a:cubicBezTo>
                <a:cubicBezTo>
                  <a:pt x="3578829" y="4709993"/>
                  <a:pt x="3542696" y="4650344"/>
                  <a:pt x="3490502" y="4602737"/>
                </a:cubicBezTo>
                <a:cubicBezTo>
                  <a:pt x="3411925" y="4531043"/>
                  <a:pt x="3324170" y="4481718"/>
                  <a:pt x="3215196" y="4471968"/>
                </a:cubicBezTo>
                <a:cubicBezTo>
                  <a:pt x="3120558" y="4463936"/>
                  <a:pt x="3041405" y="4423787"/>
                  <a:pt x="2982328" y="4346929"/>
                </a:cubicBezTo>
                <a:cubicBezTo>
                  <a:pt x="2963976" y="4323416"/>
                  <a:pt x="2959388" y="4299326"/>
                  <a:pt x="2964549" y="4271796"/>
                </a:cubicBezTo>
                <a:cubicBezTo>
                  <a:pt x="2970860" y="4237956"/>
                  <a:pt x="3006992" y="4035489"/>
                  <a:pt x="3030509" y="3971251"/>
                </a:cubicBezTo>
                <a:cubicBezTo>
                  <a:pt x="3036820" y="3953468"/>
                  <a:pt x="3032803" y="3901276"/>
                  <a:pt x="3039687" y="3894394"/>
                </a:cubicBezTo>
                <a:cubicBezTo>
                  <a:pt x="3073528" y="3860553"/>
                  <a:pt x="3087290" y="3816390"/>
                  <a:pt x="3102778" y="3773375"/>
                </a:cubicBezTo>
                <a:cubicBezTo>
                  <a:pt x="3111380" y="3749857"/>
                  <a:pt x="3179061" y="3614500"/>
                  <a:pt x="3212326" y="3576071"/>
                </a:cubicBezTo>
                <a:cubicBezTo>
                  <a:pt x="3242153" y="3541658"/>
                  <a:pt x="3268534" y="3504949"/>
                  <a:pt x="3285744" y="3462505"/>
                </a:cubicBezTo>
                <a:cubicBezTo>
                  <a:pt x="3294345" y="3441857"/>
                  <a:pt x="3302950" y="3342631"/>
                  <a:pt x="3319581" y="3316823"/>
                </a:cubicBezTo>
                <a:close/>
                <a:moveTo>
                  <a:pt x="922924" y="3225842"/>
                </a:moveTo>
                <a:lnTo>
                  <a:pt x="945248" y="3344995"/>
                </a:lnTo>
                <a:cubicBezTo>
                  <a:pt x="955132" y="3397671"/>
                  <a:pt x="965915" y="3450011"/>
                  <a:pt x="980291" y="3501227"/>
                </a:cubicBezTo>
                <a:cubicBezTo>
                  <a:pt x="1022747" y="3650831"/>
                  <a:pt x="1081374" y="3790832"/>
                  <a:pt x="1189913" y="3896971"/>
                </a:cubicBezTo>
                <a:lnTo>
                  <a:pt x="1208004" y="3910414"/>
                </a:lnTo>
                <a:lnTo>
                  <a:pt x="1128428" y="3779430"/>
                </a:lnTo>
                <a:cubicBezTo>
                  <a:pt x="1062809" y="3658634"/>
                  <a:pt x="1008528" y="3530786"/>
                  <a:pt x="967014" y="3397315"/>
                </a:cubicBezTo>
                <a:close/>
                <a:moveTo>
                  <a:pt x="0" y="3044776"/>
                </a:moveTo>
                <a:cubicBezTo>
                  <a:pt x="107826" y="3131034"/>
                  <a:pt x="85361" y="3221785"/>
                  <a:pt x="80867" y="3335002"/>
                </a:cubicBezTo>
                <a:cubicBezTo>
                  <a:pt x="17969" y="3237958"/>
                  <a:pt x="10782" y="3151700"/>
                  <a:pt x="0" y="3044776"/>
                </a:cubicBezTo>
                <a:close/>
                <a:moveTo>
                  <a:pt x="5483690" y="2999851"/>
                </a:moveTo>
                <a:cubicBezTo>
                  <a:pt x="5515137" y="3134629"/>
                  <a:pt x="5470212" y="3257728"/>
                  <a:pt x="5430676" y="3415869"/>
                </a:cubicBezTo>
                <a:cubicBezTo>
                  <a:pt x="5383953" y="3246047"/>
                  <a:pt x="5474704" y="3129239"/>
                  <a:pt x="5483690" y="2999851"/>
                </a:cubicBezTo>
                <a:close/>
                <a:moveTo>
                  <a:pt x="15274" y="2707829"/>
                </a:moveTo>
                <a:cubicBezTo>
                  <a:pt x="111418" y="2829129"/>
                  <a:pt x="79069" y="2945937"/>
                  <a:pt x="106926" y="3071731"/>
                </a:cubicBezTo>
                <a:cubicBezTo>
                  <a:pt x="21565" y="2936952"/>
                  <a:pt x="-5391" y="2836318"/>
                  <a:pt x="15274" y="2707829"/>
                </a:cubicBezTo>
                <a:close/>
                <a:moveTo>
                  <a:pt x="877982" y="2629146"/>
                </a:moveTo>
                <a:lnTo>
                  <a:pt x="871570" y="2661107"/>
                </a:lnTo>
                <a:cubicBezTo>
                  <a:pt x="863482" y="2690758"/>
                  <a:pt x="855395" y="2720410"/>
                  <a:pt x="849106" y="2750060"/>
                </a:cubicBezTo>
                <a:cubicBezTo>
                  <a:pt x="842816" y="2779712"/>
                  <a:pt x="822149" y="2822840"/>
                  <a:pt x="834730" y="2838117"/>
                </a:cubicBezTo>
                <a:cubicBezTo>
                  <a:pt x="851352" y="2858445"/>
                  <a:pt x="863764" y="2878788"/>
                  <a:pt x="872770" y="2899139"/>
                </a:cubicBezTo>
                <a:lnTo>
                  <a:pt x="879161" y="2921300"/>
                </a:lnTo>
                <a:lnTo>
                  <a:pt x="871196" y="2763540"/>
                </a:lnTo>
                <a:close/>
                <a:moveTo>
                  <a:pt x="461842" y="2443665"/>
                </a:moveTo>
                <a:cubicBezTo>
                  <a:pt x="470826" y="2706931"/>
                  <a:pt x="458247" y="2971099"/>
                  <a:pt x="517550" y="3230771"/>
                </a:cubicBezTo>
                <a:cubicBezTo>
                  <a:pt x="576852" y="3538066"/>
                  <a:pt x="712530" y="3815712"/>
                  <a:pt x="858990" y="4088863"/>
                </a:cubicBezTo>
                <a:cubicBezTo>
                  <a:pt x="672996" y="3839972"/>
                  <a:pt x="551694" y="3563224"/>
                  <a:pt x="489696" y="3260423"/>
                </a:cubicBezTo>
                <a:cubicBezTo>
                  <a:pt x="416017" y="2989967"/>
                  <a:pt x="401641" y="2718611"/>
                  <a:pt x="461842" y="2443665"/>
                </a:cubicBezTo>
                <a:close/>
                <a:moveTo>
                  <a:pt x="97940" y="2408623"/>
                </a:moveTo>
                <a:cubicBezTo>
                  <a:pt x="88954" y="2475114"/>
                  <a:pt x="79969" y="2541604"/>
                  <a:pt x="70985" y="2608096"/>
                </a:cubicBezTo>
                <a:cubicBezTo>
                  <a:pt x="47621" y="2538909"/>
                  <a:pt x="29650" y="2469722"/>
                  <a:pt x="97940" y="2408623"/>
                </a:cubicBezTo>
                <a:close/>
                <a:moveTo>
                  <a:pt x="5022744" y="1270192"/>
                </a:moveTo>
                <a:cubicBezTo>
                  <a:pt x="5049699" y="1269294"/>
                  <a:pt x="5072162" y="1280975"/>
                  <a:pt x="5090132" y="1299845"/>
                </a:cubicBezTo>
                <a:cubicBezTo>
                  <a:pt x="5216826" y="1431927"/>
                  <a:pt x="5236594" y="1618822"/>
                  <a:pt x="5333634" y="1767078"/>
                </a:cubicBezTo>
                <a:cubicBezTo>
                  <a:pt x="5188972" y="1626009"/>
                  <a:pt x="5120684" y="1439114"/>
                  <a:pt x="5022744" y="1270192"/>
                </a:cubicBezTo>
                <a:close/>
                <a:moveTo>
                  <a:pt x="5022746" y="1268396"/>
                </a:moveTo>
                <a:cubicBezTo>
                  <a:pt x="5022746" y="1268396"/>
                  <a:pt x="5023644" y="1269294"/>
                  <a:pt x="5023644" y="1270192"/>
                </a:cubicBezTo>
                <a:lnTo>
                  <a:pt x="5022744" y="1270192"/>
                </a:lnTo>
                <a:lnTo>
                  <a:pt x="5020949" y="1270192"/>
                </a:lnTo>
                <a:cubicBezTo>
                  <a:pt x="5021847" y="1269294"/>
                  <a:pt x="5022746" y="1268396"/>
                  <a:pt x="5022746" y="1268396"/>
                </a:cubicBezTo>
                <a:close/>
                <a:moveTo>
                  <a:pt x="3330828" y="47304"/>
                </a:moveTo>
                <a:cubicBezTo>
                  <a:pt x="3872638" y="185678"/>
                  <a:pt x="4327290" y="424684"/>
                  <a:pt x="4694786" y="819136"/>
                </a:cubicBezTo>
                <a:cubicBezTo>
                  <a:pt x="4559110" y="774209"/>
                  <a:pt x="4501604" y="602592"/>
                  <a:pt x="4340767" y="598098"/>
                </a:cubicBezTo>
                <a:cubicBezTo>
                  <a:pt x="4512386" y="799368"/>
                  <a:pt x="4737915" y="946726"/>
                  <a:pt x="4895157" y="1164168"/>
                </a:cubicBezTo>
                <a:cubicBezTo>
                  <a:pt x="4921213" y="1133620"/>
                  <a:pt x="4904142" y="1120140"/>
                  <a:pt x="4895157" y="1107561"/>
                </a:cubicBezTo>
                <a:cubicBezTo>
                  <a:pt x="4878084" y="1084199"/>
                  <a:pt x="4864606" y="1059939"/>
                  <a:pt x="4897852" y="1043766"/>
                </a:cubicBezTo>
                <a:cubicBezTo>
                  <a:pt x="4924807" y="1031187"/>
                  <a:pt x="4936488" y="1060839"/>
                  <a:pt x="4943677" y="1077911"/>
                </a:cubicBezTo>
                <a:cubicBezTo>
                  <a:pt x="4970632" y="1140807"/>
                  <a:pt x="4994892" y="1205501"/>
                  <a:pt x="5020050" y="1269296"/>
                </a:cubicBezTo>
                <a:cubicBezTo>
                  <a:pt x="5002979" y="1275586"/>
                  <a:pt x="4952662" y="1234253"/>
                  <a:pt x="4980516" y="1279180"/>
                </a:cubicBezTo>
                <a:cubicBezTo>
                  <a:pt x="5123381" y="1511898"/>
                  <a:pt x="5215929" y="1769773"/>
                  <a:pt x="5352505" y="2005186"/>
                </a:cubicBezTo>
                <a:cubicBezTo>
                  <a:pt x="5428879" y="2137269"/>
                  <a:pt x="5495371" y="2272048"/>
                  <a:pt x="5471111" y="2431985"/>
                </a:cubicBezTo>
                <a:cubicBezTo>
                  <a:pt x="5471111" y="2431985"/>
                  <a:pt x="5472009" y="2431985"/>
                  <a:pt x="5472009" y="2431985"/>
                </a:cubicBezTo>
                <a:cubicBezTo>
                  <a:pt x="5472009" y="2444564"/>
                  <a:pt x="5468414" y="2459840"/>
                  <a:pt x="5471111" y="2469722"/>
                </a:cubicBezTo>
                <a:cubicBezTo>
                  <a:pt x="5539397" y="2644036"/>
                  <a:pt x="5456733" y="2801277"/>
                  <a:pt x="5421690" y="2965707"/>
                </a:cubicBezTo>
                <a:cubicBezTo>
                  <a:pt x="5383054" y="3149905"/>
                  <a:pt x="5352505" y="3336797"/>
                  <a:pt x="5338128" y="3523690"/>
                </a:cubicBezTo>
                <a:cubicBezTo>
                  <a:pt x="5331839" y="3607253"/>
                  <a:pt x="5383054" y="3525487"/>
                  <a:pt x="5432473" y="3515604"/>
                </a:cubicBezTo>
                <a:cubicBezTo>
                  <a:pt x="5336331" y="3715075"/>
                  <a:pt x="5270740" y="3910056"/>
                  <a:pt x="5155728" y="4069093"/>
                </a:cubicBezTo>
                <a:cubicBezTo>
                  <a:pt x="5086542" y="4165235"/>
                  <a:pt x="5126975" y="4297320"/>
                  <a:pt x="5021849" y="4365606"/>
                </a:cubicBezTo>
                <a:cubicBezTo>
                  <a:pt x="4974676" y="4447821"/>
                  <a:pt x="4918294" y="4521500"/>
                  <a:pt x="4854724" y="4588665"/>
                </a:cubicBezTo>
                <a:lnTo>
                  <a:pt x="4671649" y="4748853"/>
                </a:lnTo>
                <a:lnTo>
                  <a:pt x="4669507" y="4746036"/>
                </a:lnTo>
                <a:lnTo>
                  <a:pt x="4739488" y="4671694"/>
                </a:lnTo>
                <a:cubicBezTo>
                  <a:pt x="4824230" y="4561597"/>
                  <a:pt x="4887743" y="4432547"/>
                  <a:pt x="5016457" y="4361114"/>
                </a:cubicBezTo>
                <a:cubicBezTo>
                  <a:pt x="5047007" y="4291928"/>
                  <a:pt x="5048804" y="4220944"/>
                  <a:pt x="5026341" y="4138280"/>
                </a:cubicBezTo>
                <a:cubicBezTo>
                  <a:pt x="4957154" y="4302710"/>
                  <a:pt x="4850455" y="4434568"/>
                  <a:pt x="4728704" y="4558114"/>
                </a:cubicBezTo>
                <a:lnTo>
                  <a:pt x="4608612" y="4672562"/>
                </a:lnTo>
                <a:lnTo>
                  <a:pt x="4544826" y="4598158"/>
                </a:lnTo>
                <a:cubicBezTo>
                  <a:pt x="4371092" y="4396220"/>
                  <a:pt x="4066211" y="4044664"/>
                  <a:pt x="4031367" y="3994765"/>
                </a:cubicBezTo>
                <a:cubicBezTo>
                  <a:pt x="3966554" y="3901850"/>
                  <a:pt x="3914934" y="3800904"/>
                  <a:pt x="3851843" y="3706266"/>
                </a:cubicBezTo>
                <a:cubicBezTo>
                  <a:pt x="3851270" y="3705693"/>
                  <a:pt x="3852991" y="3704545"/>
                  <a:pt x="3854137" y="3701678"/>
                </a:cubicBezTo>
                <a:cubicBezTo>
                  <a:pt x="3891417" y="3724621"/>
                  <a:pt x="3933290" y="3718885"/>
                  <a:pt x="3971716" y="3710856"/>
                </a:cubicBezTo>
                <a:cubicBezTo>
                  <a:pt x="4030218" y="3698237"/>
                  <a:pt x="4082414" y="3668414"/>
                  <a:pt x="4131740" y="3634573"/>
                </a:cubicBezTo>
                <a:cubicBezTo>
                  <a:pt x="4162709" y="3613351"/>
                  <a:pt x="4174755" y="3576644"/>
                  <a:pt x="4162709" y="3539362"/>
                </a:cubicBezTo>
                <a:cubicBezTo>
                  <a:pt x="4148374" y="3495199"/>
                  <a:pt x="4135179" y="3486021"/>
                  <a:pt x="4093310" y="3489462"/>
                </a:cubicBezTo>
                <a:cubicBezTo>
                  <a:pt x="4081266" y="3490611"/>
                  <a:pt x="4076678" y="3485448"/>
                  <a:pt x="4075531" y="3472831"/>
                </a:cubicBezTo>
                <a:cubicBezTo>
                  <a:pt x="4072664" y="3449314"/>
                  <a:pt x="4029646" y="3432107"/>
                  <a:pt x="4022762" y="3430386"/>
                </a:cubicBezTo>
                <a:cubicBezTo>
                  <a:pt x="4031367" y="3421208"/>
                  <a:pt x="4038823" y="3413179"/>
                  <a:pt x="4046280" y="3405723"/>
                </a:cubicBezTo>
                <a:cubicBezTo>
                  <a:pt x="4060620" y="3390810"/>
                  <a:pt x="4070943" y="3373031"/>
                  <a:pt x="4076105" y="3352954"/>
                </a:cubicBezTo>
                <a:cubicBezTo>
                  <a:pt x="4082414" y="3325997"/>
                  <a:pt x="4088149" y="3299040"/>
                  <a:pt x="4089294" y="3271511"/>
                </a:cubicBezTo>
                <a:cubicBezTo>
                  <a:pt x="4090443" y="3242832"/>
                  <a:pt x="4091016" y="3213580"/>
                  <a:pt x="4101339" y="3186623"/>
                </a:cubicBezTo>
                <a:cubicBezTo>
                  <a:pt x="4108795" y="3166550"/>
                  <a:pt x="4109371" y="3147049"/>
                  <a:pt x="4109944" y="3126401"/>
                </a:cubicBezTo>
                <a:cubicBezTo>
                  <a:pt x="4109944" y="3104607"/>
                  <a:pt x="4110516" y="3082810"/>
                  <a:pt x="4109371" y="3061016"/>
                </a:cubicBezTo>
                <a:cubicBezTo>
                  <a:pt x="4107077" y="3019146"/>
                  <a:pt x="4097900" y="2978422"/>
                  <a:pt x="4077250" y="2941715"/>
                </a:cubicBezTo>
                <a:cubicBezTo>
                  <a:pt x="4024485" y="2847076"/>
                  <a:pt x="3948202" y="2777105"/>
                  <a:pt x="3851843" y="2729498"/>
                </a:cubicBezTo>
                <a:cubicBezTo>
                  <a:pt x="3831195" y="2719175"/>
                  <a:pt x="3809973" y="2712292"/>
                  <a:pt x="3787032" y="2714013"/>
                </a:cubicBezTo>
                <a:cubicBezTo>
                  <a:pt x="3737131" y="2717452"/>
                  <a:pt x="3703867" y="2691644"/>
                  <a:pt x="3676334" y="2653788"/>
                </a:cubicBezTo>
                <a:cubicBezTo>
                  <a:pt x="3664864" y="2638303"/>
                  <a:pt x="3652820" y="2623392"/>
                  <a:pt x="3637331" y="2611346"/>
                </a:cubicBezTo>
                <a:cubicBezTo>
                  <a:pt x="3612670" y="2592418"/>
                  <a:pt x="3591449" y="2594139"/>
                  <a:pt x="3571949" y="2617657"/>
                </a:cubicBezTo>
                <a:cubicBezTo>
                  <a:pt x="3563344" y="2628553"/>
                  <a:pt x="3554166" y="2631994"/>
                  <a:pt x="3540975" y="2632570"/>
                </a:cubicBezTo>
                <a:cubicBezTo>
                  <a:pt x="3519180" y="2633142"/>
                  <a:pt x="3495662" y="2627404"/>
                  <a:pt x="3476162" y="2642320"/>
                </a:cubicBezTo>
                <a:cubicBezTo>
                  <a:pt x="3472148" y="2645187"/>
                  <a:pt x="3469282" y="2642320"/>
                  <a:pt x="3466412" y="2639450"/>
                </a:cubicBezTo>
                <a:cubicBezTo>
                  <a:pt x="3452075" y="2626831"/>
                  <a:pt x="3438309" y="2629698"/>
                  <a:pt x="3425118" y="2641171"/>
                </a:cubicBezTo>
                <a:cubicBezTo>
                  <a:pt x="3415368" y="2649776"/>
                  <a:pt x="3405617" y="2650349"/>
                  <a:pt x="3393571" y="2647481"/>
                </a:cubicBezTo>
                <a:cubicBezTo>
                  <a:pt x="3378660" y="2643465"/>
                  <a:pt x="3363744" y="2635436"/>
                  <a:pt x="3347114" y="2638876"/>
                </a:cubicBezTo>
                <a:cubicBezTo>
                  <a:pt x="3306964" y="2648055"/>
                  <a:pt x="3280007" y="2671571"/>
                  <a:pt x="3267961" y="2711719"/>
                </a:cubicBezTo>
                <a:cubicBezTo>
                  <a:pt x="3266243" y="2716880"/>
                  <a:pt x="3265667" y="2722042"/>
                  <a:pt x="3258787" y="2726057"/>
                </a:cubicBezTo>
                <a:cubicBezTo>
                  <a:pt x="3258787" y="2699673"/>
                  <a:pt x="3249033" y="2676733"/>
                  <a:pt x="3246742" y="2651494"/>
                </a:cubicBezTo>
                <a:cubicBezTo>
                  <a:pt x="3236992" y="2545388"/>
                  <a:pt x="3253048" y="2442148"/>
                  <a:pt x="3277138" y="2339481"/>
                </a:cubicBezTo>
                <a:cubicBezTo>
                  <a:pt x="3294918" y="2261477"/>
                  <a:pt x="3317863" y="2185768"/>
                  <a:pt x="3351704" y="2112352"/>
                </a:cubicBezTo>
                <a:cubicBezTo>
                  <a:pt x="3397585" y="2012553"/>
                  <a:pt x="3426836" y="1907592"/>
                  <a:pt x="3430853" y="1796320"/>
                </a:cubicBezTo>
                <a:cubicBezTo>
                  <a:pt x="3434292" y="1690786"/>
                  <a:pt x="3444042" y="1585825"/>
                  <a:pt x="3466988" y="1482013"/>
                </a:cubicBezTo>
                <a:cubicBezTo>
                  <a:pt x="3484767" y="1403432"/>
                  <a:pt x="3503119" y="1324856"/>
                  <a:pt x="3531797" y="1249723"/>
                </a:cubicBezTo>
                <a:cubicBezTo>
                  <a:pt x="3547286" y="1209572"/>
                  <a:pt x="3567932" y="1176304"/>
                  <a:pt x="3613246" y="1167129"/>
                </a:cubicBezTo>
                <a:cubicBezTo>
                  <a:pt x="3618979" y="1165981"/>
                  <a:pt x="3624141" y="1163114"/>
                  <a:pt x="3629302" y="1160246"/>
                </a:cubicBezTo>
                <a:cubicBezTo>
                  <a:pt x="3684366" y="1135010"/>
                  <a:pt x="3733690" y="1104038"/>
                  <a:pt x="3762943" y="1047255"/>
                </a:cubicBezTo>
                <a:cubicBezTo>
                  <a:pt x="3776132" y="1020871"/>
                  <a:pt x="3797356" y="999649"/>
                  <a:pt x="3816857" y="977855"/>
                </a:cubicBezTo>
                <a:cubicBezTo>
                  <a:pt x="3831195" y="961797"/>
                  <a:pt x="3846108" y="945735"/>
                  <a:pt x="3859872" y="929101"/>
                </a:cubicBezTo>
                <a:cubicBezTo>
                  <a:pt x="3872492" y="914189"/>
                  <a:pt x="3880521" y="896982"/>
                  <a:pt x="3881094" y="876909"/>
                </a:cubicBezTo>
                <a:cubicBezTo>
                  <a:pt x="3881666" y="857981"/>
                  <a:pt x="3869625" y="847085"/>
                  <a:pt x="3850697" y="849379"/>
                </a:cubicBezTo>
                <a:cubicBezTo>
                  <a:pt x="3846108" y="849952"/>
                  <a:pt x="3840947" y="851097"/>
                  <a:pt x="3833491" y="852819"/>
                </a:cubicBezTo>
                <a:cubicBezTo>
                  <a:pt x="3838651" y="833891"/>
                  <a:pt x="3847253" y="819551"/>
                  <a:pt x="3857003" y="805788"/>
                </a:cubicBezTo>
                <a:cubicBezTo>
                  <a:pt x="3879372" y="773669"/>
                  <a:pt x="3902317" y="742124"/>
                  <a:pt x="3924112" y="710005"/>
                </a:cubicBezTo>
                <a:cubicBezTo>
                  <a:pt x="3938452" y="688781"/>
                  <a:pt x="3946481" y="664120"/>
                  <a:pt x="3933290" y="641175"/>
                </a:cubicBezTo>
                <a:cubicBezTo>
                  <a:pt x="3924112" y="625690"/>
                  <a:pt x="3923539" y="611924"/>
                  <a:pt x="3924112" y="595866"/>
                </a:cubicBezTo>
                <a:cubicBezTo>
                  <a:pt x="3924684" y="577511"/>
                  <a:pt x="3914362" y="568336"/>
                  <a:pt x="3895434" y="569482"/>
                </a:cubicBezTo>
                <a:cubicBezTo>
                  <a:pt x="3884538" y="570054"/>
                  <a:pt x="3877082" y="577511"/>
                  <a:pt x="3869049" y="583820"/>
                </a:cubicBezTo>
                <a:cubicBezTo>
                  <a:pt x="3864460" y="587837"/>
                  <a:pt x="3860448" y="594145"/>
                  <a:pt x="3852415" y="589555"/>
                </a:cubicBezTo>
                <a:cubicBezTo>
                  <a:pt x="3832915" y="579232"/>
                  <a:pt x="3816284" y="587837"/>
                  <a:pt x="3800223" y="597587"/>
                </a:cubicBezTo>
                <a:cubicBezTo>
                  <a:pt x="3785310" y="606762"/>
                  <a:pt x="3772121" y="617661"/>
                  <a:pt x="3758353" y="627984"/>
                </a:cubicBezTo>
                <a:cubicBezTo>
                  <a:pt x="3752042" y="632573"/>
                  <a:pt x="3747454" y="637736"/>
                  <a:pt x="3740574" y="626838"/>
                </a:cubicBezTo>
                <a:cubicBezTo>
                  <a:pt x="3733118" y="615367"/>
                  <a:pt x="3721073" y="616512"/>
                  <a:pt x="3709602" y="621674"/>
                </a:cubicBezTo>
                <a:cubicBezTo>
                  <a:pt x="3684939" y="632001"/>
                  <a:pt x="3660848" y="644618"/>
                  <a:pt x="3639054" y="660676"/>
                </a:cubicBezTo>
                <a:cubicBezTo>
                  <a:pt x="3585138" y="699678"/>
                  <a:pt x="3534665" y="743269"/>
                  <a:pt x="3485340" y="788009"/>
                </a:cubicBezTo>
                <a:cubicBezTo>
                  <a:pt x="3436014" y="832745"/>
                  <a:pt x="3392995" y="882071"/>
                  <a:pt x="3371777" y="946884"/>
                </a:cubicBezTo>
                <a:cubicBezTo>
                  <a:pt x="3358582" y="986458"/>
                  <a:pt x="3348259" y="1026606"/>
                  <a:pt x="3341377" y="1067903"/>
                </a:cubicBezTo>
                <a:cubicBezTo>
                  <a:pt x="3334494" y="1107477"/>
                  <a:pt x="3321302" y="1144762"/>
                  <a:pt x="3307536" y="1181469"/>
                </a:cubicBezTo>
                <a:cubicBezTo>
                  <a:pt x="3264522" y="1296181"/>
                  <a:pt x="3212326" y="1407450"/>
                  <a:pt x="3164148" y="1520440"/>
                </a:cubicBezTo>
                <a:cubicBezTo>
                  <a:pt x="3131455" y="1596724"/>
                  <a:pt x="3097042" y="1672434"/>
                  <a:pt x="3070657" y="1751584"/>
                </a:cubicBezTo>
                <a:cubicBezTo>
                  <a:pt x="3035672" y="1854824"/>
                  <a:pt x="2999535" y="1958063"/>
                  <a:pt x="2977168" y="2065319"/>
                </a:cubicBezTo>
                <a:cubicBezTo>
                  <a:pt x="2958816" y="2154794"/>
                  <a:pt x="2938738" y="2244270"/>
                  <a:pt x="2928415" y="2334893"/>
                </a:cubicBezTo>
                <a:cubicBezTo>
                  <a:pt x="2920386" y="2404292"/>
                  <a:pt x="2916946" y="2473695"/>
                  <a:pt x="2905475" y="2542520"/>
                </a:cubicBezTo>
                <a:cubicBezTo>
                  <a:pt x="2892856" y="2618230"/>
                  <a:pt x="2886545" y="2694513"/>
                  <a:pt x="2885972" y="2771944"/>
                </a:cubicBezTo>
                <a:cubicBezTo>
                  <a:pt x="2885972" y="2839620"/>
                  <a:pt x="2885972" y="2907874"/>
                  <a:pt x="2891135" y="2975555"/>
                </a:cubicBezTo>
                <a:cubicBezTo>
                  <a:pt x="2892280" y="2989323"/>
                  <a:pt x="2743732" y="3102885"/>
                  <a:pt x="2708742" y="3123535"/>
                </a:cubicBezTo>
                <a:cubicBezTo>
                  <a:pt x="2623858" y="3174579"/>
                  <a:pt x="2543560" y="3233080"/>
                  <a:pt x="2463261" y="3291011"/>
                </a:cubicBezTo>
                <a:cubicBezTo>
                  <a:pt x="2395580" y="3339765"/>
                  <a:pt x="2360594" y="3362132"/>
                  <a:pt x="2300944" y="3418341"/>
                </a:cubicBezTo>
                <a:cubicBezTo>
                  <a:pt x="2280869" y="3437269"/>
                  <a:pt x="2217205" y="3504373"/>
                  <a:pt x="2205160" y="3529039"/>
                </a:cubicBezTo>
                <a:cubicBezTo>
                  <a:pt x="2186231" y="3568615"/>
                  <a:pt x="2176484" y="3600732"/>
                  <a:pt x="2170747" y="3644323"/>
                </a:cubicBezTo>
                <a:cubicBezTo>
                  <a:pt x="2162145" y="3711428"/>
                  <a:pt x="2189675" y="3786564"/>
                  <a:pt x="2234984" y="3843919"/>
                </a:cubicBezTo>
                <a:cubicBezTo>
                  <a:pt x="2240722" y="3850803"/>
                  <a:pt x="2240150" y="3856540"/>
                  <a:pt x="2236705" y="3864568"/>
                </a:cubicBezTo>
                <a:cubicBezTo>
                  <a:pt x="2224088" y="3893821"/>
                  <a:pt x="2211470" y="3923645"/>
                  <a:pt x="2203441" y="3954619"/>
                </a:cubicBezTo>
                <a:cubicBezTo>
                  <a:pt x="2178203" y="4046961"/>
                  <a:pt x="2172468" y="4141023"/>
                  <a:pt x="2176484" y="4236234"/>
                </a:cubicBezTo>
                <a:cubicBezTo>
                  <a:pt x="2177056" y="4248278"/>
                  <a:pt x="2225234" y="4402566"/>
                  <a:pt x="2262517" y="4461642"/>
                </a:cubicBezTo>
                <a:cubicBezTo>
                  <a:pt x="2319299" y="4552263"/>
                  <a:pt x="2477601" y="4838471"/>
                  <a:pt x="2474157" y="4845350"/>
                </a:cubicBezTo>
                <a:cubicBezTo>
                  <a:pt x="2445482" y="4848222"/>
                  <a:pt x="2417377" y="4841911"/>
                  <a:pt x="2388698" y="4840762"/>
                </a:cubicBezTo>
                <a:cubicBezTo>
                  <a:pt x="2370487" y="4839973"/>
                  <a:pt x="2346954" y="4839893"/>
                  <a:pt x="2319520" y="4840356"/>
                </a:cubicBezTo>
                <a:lnTo>
                  <a:pt x="2246744" y="4842598"/>
                </a:lnTo>
                <a:lnTo>
                  <a:pt x="1981246" y="4763653"/>
                </a:lnTo>
                <a:cubicBezTo>
                  <a:pt x="2013818" y="4788362"/>
                  <a:pt x="2047736" y="4808691"/>
                  <a:pt x="2082778" y="4825342"/>
                </a:cubicBezTo>
                <a:lnTo>
                  <a:pt x="2142602" y="4847232"/>
                </a:lnTo>
                <a:lnTo>
                  <a:pt x="2119487" y="4848335"/>
                </a:lnTo>
                <a:cubicBezTo>
                  <a:pt x="1970104" y="4856244"/>
                  <a:pt x="1803834" y="4867577"/>
                  <a:pt x="1711733" y="4871792"/>
                </a:cubicBezTo>
                <a:lnTo>
                  <a:pt x="1676538" y="4872883"/>
                </a:lnTo>
                <a:lnTo>
                  <a:pt x="1619435" y="4839802"/>
                </a:lnTo>
                <a:cubicBezTo>
                  <a:pt x="1520360" y="4775334"/>
                  <a:pt x="1427755" y="4700081"/>
                  <a:pt x="1343294" y="4612700"/>
                </a:cubicBezTo>
                <a:cubicBezTo>
                  <a:pt x="1130345" y="4392561"/>
                  <a:pt x="903917" y="4148164"/>
                  <a:pt x="787107" y="3843564"/>
                </a:cubicBezTo>
                <a:cubicBezTo>
                  <a:pt x="779021" y="3671049"/>
                  <a:pt x="685575" y="3522792"/>
                  <a:pt x="652329" y="3357463"/>
                </a:cubicBezTo>
                <a:cubicBezTo>
                  <a:pt x="638852" y="3290972"/>
                  <a:pt x="612795" y="3224480"/>
                  <a:pt x="643343" y="3140918"/>
                </a:cubicBezTo>
                <a:cubicBezTo>
                  <a:pt x="725109" y="3228074"/>
                  <a:pt x="722414" y="3335898"/>
                  <a:pt x="750268" y="3426650"/>
                </a:cubicBezTo>
                <a:cubicBezTo>
                  <a:pt x="804180" y="3602761"/>
                  <a:pt x="938061" y="3735742"/>
                  <a:pt x="995567" y="3909157"/>
                </a:cubicBezTo>
                <a:cubicBezTo>
                  <a:pt x="1000059" y="3923533"/>
                  <a:pt x="1030609" y="3929822"/>
                  <a:pt x="1049477" y="3939706"/>
                </a:cubicBezTo>
                <a:cubicBezTo>
                  <a:pt x="1065652" y="3887592"/>
                  <a:pt x="1035101" y="3848058"/>
                  <a:pt x="1013536" y="3804928"/>
                </a:cubicBezTo>
                <a:cubicBezTo>
                  <a:pt x="938061" y="3655773"/>
                  <a:pt x="864382" y="3506619"/>
                  <a:pt x="843716" y="3338595"/>
                </a:cubicBezTo>
                <a:cubicBezTo>
                  <a:pt x="861687" y="3335898"/>
                  <a:pt x="891338" y="3404187"/>
                  <a:pt x="897628" y="3331406"/>
                </a:cubicBezTo>
                <a:cubicBezTo>
                  <a:pt x="899425" y="3308043"/>
                  <a:pt x="899425" y="3284232"/>
                  <a:pt x="901222" y="3260084"/>
                </a:cubicBezTo>
                <a:lnTo>
                  <a:pt x="914435" y="3192672"/>
                </a:lnTo>
                <a:lnTo>
                  <a:pt x="890412" y="3035264"/>
                </a:lnTo>
                <a:lnTo>
                  <a:pt x="883700" y="3082289"/>
                </a:lnTo>
                <a:cubicBezTo>
                  <a:pt x="867076" y="3163606"/>
                  <a:pt x="834729" y="3244698"/>
                  <a:pt x="838324" y="3325116"/>
                </a:cubicBezTo>
                <a:cubicBezTo>
                  <a:pt x="754761" y="3100485"/>
                  <a:pt x="788905" y="2869564"/>
                  <a:pt x="806875" y="2639543"/>
                </a:cubicBezTo>
                <a:cubicBezTo>
                  <a:pt x="808223" y="2626737"/>
                  <a:pt x="805022" y="2600793"/>
                  <a:pt x="823807" y="2596581"/>
                </a:cubicBezTo>
                <a:cubicBezTo>
                  <a:pt x="830069" y="2595179"/>
                  <a:pt x="838773" y="2596188"/>
                  <a:pt x="850903" y="2600906"/>
                </a:cubicBezTo>
                <a:cubicBezTo>
                  <a:pt x="860563" y="2604500"/>
                  <a:pt x="867133" y="2608488"/>
                  <a:pt x="871443" y="2612839"/>
                </a:cubicBezTo>
                <a:lnTo>
                  <a:pt x="878122" y="2626361"/>
                </a:lnTo>
                <a:lnTo>
                  <a:pt x="882199" y="2545630"/>
                </a:lnTo>
                <a:cubicBezTo>
                  <a:pt x="911303" y="2259042"/>
                  <a:pt x="997189" y="1989240"/>
                  <a:pt x="1128428" y="1747649"/>
                </a:cubicBezTo>
                <a:lnTo>
                  <a:pt x="1133134" y="1739905"/>
                </a:lnTo>
                <a:lnTo>
                  <a:pt x="1133040" y="1739224"/>
                </a:lnTo>
                <a:cubicBezTo>
                  <a:pt x="1180661" y="1607141"/>
                  <a:pt x="1186952" y="1449899"/>
                  <a:pt x="1342396" y="1378915"/>
                </a:cubicBezTo>
                <a:cubicBezTo>
                  <a:pt x="1362164" y="1369931"/>
                  <a:pt x="1380134" y="1356452"/>
                  <a:pt x="1396308" y="1342076"/>
                </a:cubicBezTo>
                <a:cubicBezTo>
                  <a:pt x="1425060" y="1316019"/>
                  <a:pt x="1472682" y="1284570"/>
                  <a:pt x="1440335" y="1245934"/>
                </a:cubicBezTo>
                <a:cubicBezTo>
                  <a:pt x="1400800" y="1198312"/>
                  <a:pt x="1375642" y="1262107"/>
                  <a:pt x="1351382" y="1281875"/>
                </a:cubicBezTo>
                <a:cubicBezTo>
                  <a:pt x="1177068" y="1424740"/>
                  <a:pt x="1029711" y="1593662"/>
                  <a:pt x="894033" y="1775165"/>
                </a:cubicBezTo>
                <a:cubicBezTo>
                  <a:pt x="877860" y="1824583"/>
                  <a:pt x="860787" y="1874002"/>
                  <a:pt x="842818" y="1922522"/>
                </a:cubicBezTo>
                <a:cubicBezTo>
                  <a:pt x="849106" y="1862321"/>
                  <a:pt x="858092" y="1803019"/>
                  <a:pt x="870671" y="1744614"/>
                </a:cubicBezTo>
                <a:cubicBezTo>
                  <a:pt x="867078" y="1714964"/>
                  <a:pt x="873368" y="1683515"/>
                  <a:pt x="832033" y="1653865"/>
                </a:cubicBezTo>
                <a:cubicBezTo>
                  <a:pt x="751166" y="1767078"/>
                  <a:pt x="714327" y="1905451"/>
                  <a:pt x="641547" y="2031243"/>
                </a:cubicBezTo>
                <a:cubicBezTo>
                  <a:pt x="602909" y="2139065"/>
                  <a:pt x="566968" y="2248687"/>
                  <a:pt x="528332" y="2356509"/>
                </a:cubicBezTo>
                <a:cubicBezTo>
                  <a:pt x="537318" y="2263961"/>
                  <a:pt x="554391" y="2175006"/>
                  <a:pt x="577751" y="2087850"/>
                </a:cubicBezTo>
                <a:cubicBezTo>
                  <a:pt x="557086" y="1988115"/>
                  <a:pt x="514854" y="1898262"/>
                  <a:pt x="555289" y="1794033"/>
                </a:cubicBezTo>
                <a:cubicBezTo>
                  <a:pt x="854498" y="1013216"/>
                  <a:pt x="1443930" y="570245"/>
                  <a:pt x="2225645" y="348309"/>
                </a:cubicBezTo>
                <a:cubicBezTo>
                  <a:pt x="2302019" y="326746"/>
                  <a:pt x="2380191" y="314167"/>
                  <a:pt x="2458361" y="298891"/>
                </a:cubicBezTo>
                <a:cubicBezTo>
                  <a:pt x="2531142" y="284515"/>
                  <a:pt x="2607517" y="293500"/>
                  <a:pt x="2671311" y="236893"/>
                </a:cubicBezTo>
                <a:cubicBezTo>
                  <a:pt x="2386480" y="230602"/>
                  <a:pt x="2108837" y="298891"/>
                  <a:pt x="1848265" y="398628"/>
                </a:cubicBezTo>
                <a:cubicBezTo>
                  <a:pt x="964118" y="737370"/>
                  <a:pt x="457349" y="1413958"/>
                  <a:pt x="286631" y="2109415"/>
                </a:cubicBezTo>
                <a:cubicBezTo>
                  <a:pt x="292020" y="2163326"/>
                  <a:pt x="290224" y="2213644"/>
                  <a:pt x="271356" y="2274743"/>
                </a:cubicBezTo>
                <a:cubicBezTo>
                  <a:pt x="244399" y="2210949"/>
                  <a:pt x="232720" y="2158834"/>
                  <a:pt x="238110" y="2099531"/>
                </a:cubicBezTo>
                <a:cubicBezTo>
                  <a:pt x="194980" y="2037533"/>
                  <a:pt x="223734" y="1966550"/>
                  <a:pt x="248892" y="1896465"/>
                </a:cubicBezTo>
                <a:cubicBezTo>
                  <a:pt x="436682" y="1371728"/>
                  <a:pt x="737688" y="924263"/>
                  <a:pt x="1202226" y="613375"/>
                </a:cubicBezTo>
                <a:cubicBezTo>
                  <a:pt x="1465493" y="437264"/>
                  <a:pt x="1726965" y="237791"/>
                  <a:pt x="2064809" y="200952"/>
                </a:cubicBezTo>
                <a:cubicBezTo>
                  <a:pt x="2234629" y="182082"/>
                  <a:pt x="2390973" y="78753"/>
                  <a:pt x="2564387" y="84144"/>
                </a:cubicBezTo>
                <a:cubicBezTo>
                  <a:pt x="2904030" y="94028"/>
                  <a:pt x="3256251" y="83245"/>
                  <a:pt x="3568936" y="227907"/>
                </a:cubicBezTo>
                <a:cubicBezTo>
                  <a:pt x="3776496" y="324947"/>
                  <a:pt x="3989444" y="413902"/>
                  <a:pt x="4190714" y="524420"/>
                </a:cubicBezTo>
                <a:cubicBezTo>
                  <a:pt x="4224858" y="543289"/>
                  <a:pt x="4264394" y="551377"/>
                  <a:pt x="4301233" y="563956"/>
                </a:cubicBezTo>
                <a:cubicBezTo>
                  <a:pt x="4076602" y="344715"/>
                  <a:pt x="3784582" y="254864"/>
                  <a:pt x="3500648" y="150635"/>
                </a:cubicBezTo>
                <a:cubicBezTo>
                  <a:pt x="3405405" y="115593"/>
                  <a:pt x="3403608" y="122780"/>
                  <a:pt x="3330828" y="47304"/>
                </a:cubicBezTo>
                <a:close/>
                <a:moveTo>
                  <a:pt x="2427376" y="11322"/>
                </a:moveTo>
                <a:cubicBezTo>
                  <a:pt x="2453307" y="10128"/>
                  <a:pt x="2479476" y="10465"/>
                  <a:pt x="2505983" y="12262"/>
                </a:cubicBezTo>
                <a:cubicBezTo>
                  <a:pt x="2408043" y="62579"/>
                  <a:pt x="2305611" y="88637"/>
                  <a:pt x="2197788" y="65276"/>
                </a:cubicBezTo>
                <a:cubicBezTo>
                  <a:pt x="2273939" y="32255"/>
                  <a:pt x="2349583" y="14902"/>
                  <a:pt x="2427376" y="11322"/>
                </a:cubicBezTo>
                <a:close/>
                <a:moveTo>
                  <a:pt x="2884176" y="2097"/>
                </a:moveTo>
                <a:cubicBezTo>
                  <a:pt x="2979392" y="10642"/>
                  <a:pt x="3068850" y="42643"/>
                  <a:pt x="3158309" y="48203"/>
                </a:cubicBezTo>
                <a:cubicBezTo>
                  <a:pt x="2999271" y="48203"/>
                  <a:pt x="2840232" y="48203"/>
                  <a:pt x="2648846" y="48203"/>
                </a:cubicBezTo>
                <a:cubicBezTo>
                  <a:pt x="2696693" y="22369"/>
                  <a:pt x="2742518" y="8835"/>
                  <a:pt x="2786827" y="3218"/>
                </a:cubicBezTo>
                <a:cubicBezTo>
                  <a:pt x="2820057" y="-993"/>
                  <a:pt x="2852437" y="-751"/>
                  <a:pt x="2884176" y="20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05FC5E5-6132-47E0-8EC5-69809DFDD9DB}"/>
              </a:ext>
            </a:extLst>
          </p:cNvPr>
          <p:cNvSpPr/>
          <p:nvPr userDrawn="1"/>
        </p:nvSpPr>
        <p:spPr>
          <a:xfrm>
            <a:off x="-8060" y="4379"/>
            <a:ext cx="12197818" cy="5399813"/>
          </a:xfrm>
          <a:custGeom>
            <a:avLst/>
            <a:gdLst>
              <a:gd name="connsiteX0" fmla="*/ 0 w 12197818"/>
              <a:gd name="connsiteY0" fmla="*/ 0 h 5399813"/>
              <a:gd name="connsiteX1" fmla="*/ 12197818 w 12197818"/>
              <a:gd name="connsiteY1" fmla="*/ 0 h 5399813"/>
              <a:gd name="connsiteX2" fmla="*/ 12197818 w 12197818"/>
              <a:gd name="connsiteY2" fmla="*/ 3387138 h 5399813"/>
              <a:gd name="connsiteX3" fmla="*/ 12092462 w 12197818"/>
              <a:gd name="connsiteY3" fmla="*/ 3466867 h 5399813"/>
              <a:gd name="connsiteX4" fmla="*/ 6194839 w 12197818"/>
              <a:gd name="connsiteY4" fmla="*/ 5399407 h 5399813"/>
              <a:gd name="connsiteX5" fmla="*/ 394958 w 12197818"/>
              <a:gd name="connsiteY5" fmla="*/ 3661220 h 5399813"/>
              <a:gd name="connsiteX6" fmla="*/ 0 w 12197818"/>
              <a:gd name="connsiteY6" fmla="*/ 3381678 h 539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7818" h="5399813">
                <a:moveTo>
                  <a:pt x="0" y="0"/>
                </a:moveTo>
                <a:lnTo>
                  <a:pt x="12197818" y="0"/>
                </a:lnTo>
                <a:lnTo>
                  <a:pt x="12197818" y="3387138"/>
                </a:lnTo>
                <a:lnTo>
                  <a:pt x="12092462" y="3466867"/>
                </a:lnTo>
                <a:cubicBezTo>
                  <a:pt x="10418868" y="4673440"/>
                  <a:pt x="8375960" y="5380077"/>
                  <a:pt x="6194839" y="5399407"/>
                </a:cubicBezTo>
                <a:cubicBezTo>
                  <a:pt x="4069646" y="5418244"/>
                  <a:pt x="2064079" y="4782345"/>
                  <a:pt x="394958" y="3661220"/>
                </a:cubicBezTo>
                <a:lnTo>
                  <a:pt x="0" y="3381678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857545B-E551-4E8C-A775-6C8E498C535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4460302"/>
          </a:xfrm>
          <a:custGeom>
            <a:avLst/>
            <a:gdLst>
              <a:gd name="connsiteX0" fmla="*/ 0 w 12192000"/>
              <a:gd name="connsiteY0" fmla="*/ 0 h 4460302"/>
              <a:gd name="connsiteX1" fmla="*/ 12192000 w 12192000"/>
              <a:gd name="connsiteY1" fmla="*/ 0 h 4460302"/>
              <a:gd name="connsiteX2" fmla="*/ 12192000 w 12192000"/>
              <a:gd name="connsiteY2" fmla="*/ 1866614 h 4460302"/>
              <a:gd name="connsiteX3" fmla="*/ 11948450 w 12192000"/>
              <a:gd name="connsiteY3" fmla="*/ 2109613 h 4460302"/>
              <a:gd name="connsiteX4" fmla="*/ 6170984 w 12192000"/>
              <a:gd name="connsiteY4" fmla="*/ 4459966 h 4460302"/>
              <a:gd name="connsiteX5" fmla="*/ 100779 w 12192000"/>
              <a:gd name="connsiteY5" fmla="*/ 1969730 h 4460302"/>
              <a:gd name="connsiteX6" fmla="*/ 0 w 12192000"/>
              <a:gd name="connsiteY6" fmla="*/ 1864325 h 446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460302">
                <a:moveTo>
                  <a:pt x="0" y="0"/>
                </a:moveTo>
                <a:lnTo>
                  <a:pt x="12192000" y="0"/>
                </a:lnTo>
                <a:lnTo>
                  <a:pt x="12192000" y="1866614"/>
                </a:lnTo>
                <a:lnTo>
                  <a:pt x="11948450" y="2109613"/>
                </a:lnTo>
                <a:cubicBezTo>
                  <a:pt x="10432827" y="3560680"/>
                  <a:pt x="8388373" y="4440314"/>
                  <a:pt x="6170984" y="4459966"/>
                </a:cubicBezTo>
                <a:cubicBezTo>
                  <a:pt x="3830408" y="4480711"/>
                  <a:pt x="1665499" y="3540003"/>
                  <a:pt x="100779" y="1969730"/>
                </a:cubicBezTo>
                <a:lnTo>
                  <a:pt x="0" y="18643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49537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293775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453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95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6A9ECC-0E5A-4F8D-8B32-1A09FCA3A515}"/>
              </a:ext>
            </a:extLst>
          </p:cNvPr>
          <p:cNvSpPr/>
          <p:nvPr userDrawn="1"/>
        </p:nvSpPr>
        <p:spPr>
          <a:xfrm>
            <a:off x="0" y="2253343"/>
            <a:ext cx="12192000" cy="235131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99F7777-80AB-45AD-A4AD-DC177125BA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88571" y="1580606"/>
            <a:ext cx="9945150" cy="3696788"/>
          </a:xfrm>
          <a:custGeom>
            <a:avLst/>
            <a:gdLst>
              <a:gd name="connsiteX0" fmla="*/ 8797786 w 9945150"/>
              <a:gd name="connsiteY0" fmla="*/ 343988 h 3696788"/>
              <a:gd name="connsiteX1" fmla="*/ 9945150 w 9945150"/>
              <a:gd name="connsiteY1" fmla="*/ 343988 h 3696788"/>
              <a:gd name="connsiteX2" fmla="*/ 8854411 w 9945150"/>
              <a:gd name="connsiteY2" fmla="*/ 3696788 h 3696788"/>
              <a:gd name="connsiteX3" fmla="*/ 7707047 w 9945150"/>
              <a:gd name="connsiteY3" fmla="*/ 3696788 h 3696788"/>
              <a:gd name="connsiteX4" fmla="*/ 6228770 w 9945150"/>
              <a:gd name="connsiteY4" fmla="*/ 343988 h 3696788"/>
              <a:gd name="connsiteX5" fmla="*/ 7376134 w 9945150"/>
              <a:gd name="connsiteY5" fmla="*/ 343988 h 3696788"/>
              <a:gd name="connsiteX6" fmla="*/ 6285395 w 9945150"/>
              <a:gd name="connsiteY6" fmla="*/ 3696788 h 3696788"/>
              <a:gd name="connsiteX7" fmla="*/ 5138031 w 9945150"/>
              <a:gd name="connsiteY7" fmla="*/ 3696788 h 3696788"/>
              <a:gd name="connsiteX8" fmla="*/ 3659754 w 9945150"/>
              <a:gd name="connsiteY8" fmla="*/ 343988 h 3696788"/>
              <a:gd name="connsiteX9" fmla="*/ 4807118 w 9945150"/>
              <a:gd name="connsiteY9" fmla="*/ 343988 h 3696788"/>
              <a:gd name="connsiteX10" fmla="*/ 3716379 w 9945150"/>
              <a:gd name="connsiteY10" fmla="*/ 3696788 h 3696788"/>
              <a:gd name="connsiteX11" fmla="*/ 2569016 w 9945150"/>
              <a:gd name="connsiteY11" fmla="*/ 3696788 h 3696788"/>
              <a:gd name="connsiteX12" fmla="*/ 1090739 w 9945150"/>
              <a:gd name="connsiteY12" fmla="*/ 343988 h 3696788"/>
              <a:gd name="connsiteX13" fmla="*/ 2238103 w 9945150"/>
              <a:gd name="connsiteY13" fmla="*/ 343988 h 3696788"/>
              <a:gd name="connsiteX14" fmla="*/ 1147364 w 9945150"/>
              <a:gd name="connsiteY14" fmla="*/ 3696788 h 3696788"/>
              <a:gd name="connsiteX15" fmla="*/ 0 w 9945150"/>
              <a:gd name="connsiteY15" fmla="*/ 3696788 h 3696788"/>
              <a:gd name="connsiteX16" fmla="*/ 7635204 w 9945150"/>
              <a:gd name="connsiteY16" fmla="*/ 0 h 3696788"/>
              <a:gd name="connsiteX17" fmla="*/ 8782568 w 9945150"/>
              <a:gd name="connsiteY17" fmla="*/ 0 h 3696788"/>
              <a:gd name="connsiteX18" fmla="*/ 7691829 w 9945150"/>
              <a:gd name="connsiteY18" fmla="*/ 3352800 h 3696788"/>
              <a:gd name="connsiteX19" fmla="*/ 6544465 w 9945150"/>
              <a:gd name="connsiteY19" fmla="*/ 3352800 h 3696788"/>
              <a:gd name="connsiteX20" fmla="*/ 5066188 w 9945150"/>
              <a:gd name="connsiteY20" fmla="*/ 0 h 3696788"/>
              <a:gd name="connsiteX21" fmla="*/ 6213552 w 9945150"/>
              <a:gd name="connsiteY21" fmla="*/ 0 h 3696788"/>
              <a:gd name="connsiteX22" fmla="*/ 5122813 w 9945150"/>
              <a:gd name="connsiteY22" fmla="*/ 3352800 h 3696788"/>
              <a:gd name="connsiteX23" fmla="*/ 3975449 w 9945150"/>
              <a:gd name="connsiteY23" fmla="*/ 3352800 h 3696788"/>
              <a:gd name="connsiteX24" fmla="*/ 2497173 w 9945150"/>
              <a:gd name="connsiteY24" fmla="*/ 0 h 3696788"/>
              <a:gd name="connsiteX25" fmla="*/ 3644536 w 9945150"/>
              <a:gd name="connsiteY25" fmla="*/ 0 h 3696788"/>
              <a:gd name="connsiteX26" fmla="*/ 2553798 w 9945150"/>
              <a:gd name="connsiteY26" fmla="*/ 3352800 h 3696788"/>
              <a:gd name="connsiteX27" fmla="*/ 1406434 w 9945150"/>
              <a:gd name="connsiteY27" fmla="*/ 3352800 h 369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945150" h="3696788">
                <a:moveTo>
                  <a:pt x="8797786" y="343988"/>
                </a:moveTo>
                <a:lnTo>
                  <a:pt x="9945150" y="343988"/>
                </a:lnTo>
                <a:lnTo>
                  <a:pt x="8854411" y="3696788"/>
                </a:lnTo>
                <a:lnTo>
                  <a:pt x="7707047" y="3696788"/>
                </a:lnTo>
                <a:close/>
                <a:moveTo>
                  <a:pt x="6228770" y="343988"/>
                </a:moveTo>
                <a:lnTo>
                  <a:pt x="7376134" y="343988"/>
                </a:lnTo>
                <a:lnTo>
                  <a:pt x="6285395" y="3696788"/>
                </a:lnTo>
                <a:lnTo>
                  <a:pt x="5138031" y="3696788"/>
                </a:lnTo>
                <a:close/>
                <a:moveTo>
                  <a:pt x="3659754" y="343988"/>
                </a:moveTo>
                <a:lnTo>
                  <a:pt x="4807118" y="343988"/>
                </a:lnTo>
                <a:lnTo>
                  <a:pt x="3716379" y="3696788"/>
                </a:lnTo>
                <a:lnTo>
                  <a:pt x="2569016" y="3696788"/>
                </a:lnTo>
                <a:close/>
                <a:moveTo>
                  <a:pt x="1090739" y="343988"/>
                </a:moveTo>
                <a:lnTo>
                  <a:pt x="2238103" y="343988"/>
                </a:lnTo>
                <a:lnTo>
                  <a:pt x="1147364" y="3696788"/>
                </a:lnTo>
                <a:lnTo>
                  <a:pt x="0" y="3696788"/>
                </a:lnTo>
                <a:close/>
                <a:moveTo>
                  <a:pt x="7635204" y="0"/>
                </a:moveTo>
                <a:lnTo>
                  <a:pt x="8782568" y="0"/>
                </a:lnTo>
                <a:lnTo>
                  <a:pt x="7691829" y="3352800"/>
                </a:lnTo>
                <a:lnTo>
                  <a:pt x="6544465" y="3352800"/>
                </a:lnTo>
                <a:close/>
                <a:moveTo>
                  <a:pt x="5066188" y="0"/>
                </a:moveTo>
                <a:lnTo>
                  <a:pt x="6213552" y="0"/>
                </a:lnTo>
                <a:lnTo>
                  <a:pt x="5122813" y="3352800"/>
                </a:lnTo>
                <a:lnTo>
                  <a:pt x="3975449" y="3352800"/>
                </a:lnTo>
                <a:close/>
                <a:moveTo>
                  <a:pt x="2497173" y="0"/>
                </a:moveTo>
                <a:lnTo>
                  <a:pt x="3644536" y="0"/>
                </a:lnTo>
                <a:lnTo>
                  <a:pt x="2553798" y="3352800"/>
                </a:lnTo>
                <a:lnTo>
                  <a:pt x="1406434" y="33528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513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047275-8B8A-4D15-AF20-0FA6ED84A02A}"/>
              </a:ext>
            </a:extLst>
          </p:cNvPr>
          <p:cNvGrpSpPr/>
          <p:nvPr userDrawn="1"/>
        </p:nvGrpSpPr>
        <p:grpSpPr>
          <a:xfrm>
            <a:off x="729449" y="1712662"/>
            <a:ext cx="2449180" cy="4305530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190A766-70B3-4D36-AF15-9E1A0976DF76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5B2C47-8196-4D2D-A932-AD50A26BC234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456B99B-095F-40D8-8D6F-C16F8AAD2D45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1E6F636-28FC-493D-A427-1173676C9065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4BCD2B65-F507-44C8-B3B5-8CF21F73029C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08235C2-1A23-408C-A5FA-F6ECB5FBE09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06834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1" name="Graphic 53">
            <a:extLst>
              <a:ext uri="{FF2B5EF4-FFF2-40B4-BE49-F238E27FC236}">
                <a16:creationId xmlns:a16="http://schemas.microsoft.com/office/drawing/2014/main" id="{D998851F-C842-4A5A-AAD5-08F7475B0636}"/>
              </a:ext>
            </a:extLst>
          </p:cNvPr>
          <p:cNvGrpSpPr/>
          <p:nvPr userDrawn="1"/>
        </p:nvGrpSpPr>
        <p:grpSpPr>
          <a:xfrm>
            <a:off x="10834512" y="6030824"/>
            <a:ext cx="1062311" cy="669637"/>
            <a:chOff x="2203132" y="434565"/>
            <a:chExt cx="7784544" cy="490705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6D28A98-C41B-4FB8-A968-C6D3627EEE6C}"/>
                </a:ext>
              </a:extLst>
            </p:cNvPr>
            <p:cNvSpPr/>
            <p:nvPr/>
          </p:nvSpPr>
          <p:spPr>
            <a:xfrm>
              <a:off x="8558212" y="5331142"/>
              <a:ext cx="1085850" cy="9525"/>
            </a:xfrm>
            <a:custGeom>
              <a:avLst/>
              <a:gdLst>
                <a:gd name="connsiteX0" fmla="*/ 0 w 1085850"/>
                <a:gd name="connsiteY0" fmla="*/ 13335 h 9525"/>
                <a:gd name="connsiteX1" fmla="*/ 1090613 w 1085850"/>
                <a:gd name="connsiteY1" fmla="*/ 13335 h 9525"/>
                <a:gd name="connsiteX2" fmla="*/ 1090613 w 1085850"/>
                <a:gd name="connsiteY2" fmla="*/ 0 h 9525"/>
                <a:gd name="connsiteX3" fmla="*/ 0 w 1085850"/>
                <a:gd name="connsiteY3" fmla="*/ 952 h 9525"/>
                <a:gd name="connsiteX4" fmla="*/ 0 w 1085850"/>
                <a:gd name="connsiteY4" fmla="*/ 13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5850" h="9525">
                  <a:moveTo>
                    <a:pt x="0" y="13335"/>
                  </a:moveTo>
                  <a:cubicBezTo>
                    <a:pt x="364807" y="13335"/>
                    <a:pt x="726757" y="13335"/>
                    <a:pt x="1090613" y="13335"/>
                  </a:cubicBezTo>
                  <a:cubicBezTo>
                    <a:pt x="1090613" y="8572"/>
                    <a:pt x="1090613" y="4763"/>
                    <a:pt x="1090613" y="0"/>
                  </a:cubicBezTo>
                  <a:lnTo>
                    <a:pt x="0" y="952"/>
                  </a:lnTo>
                  <a:cubicBezTo>
                    <a:pt x="0" y="5715"/>
                    <a:pt x="0" y="9525"/>
                    <a:pt x="0" y="1333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B62A633-55F4-40D4-AF64-19A66C550EB2}"/>
                </a:ext>
              </a:extLst>
            </p:cNvPr>
            <p:cNvSpPr/>
            <p:nvPr/>
          </p:nvSpPr>
          <p:spPr>
            <a:xfrm>
              <a:off x="8558212" y="4831080"/>
              <a:ext cx="1085850" cy="495300"/>
            </a:xfrm>
            <a:custGeom>
              <a:avLst/>
              <a:gdLst>
                <a:gd name="connsiteX0" fmla="*/ 0 w 1085850"/>
                <a:gd name="connsiteY0" fmla="*/ 0 h 495300"/>
                <a:gd name="connsiteX1" fmla="*/ 0 w 1085850"/>
                <a:gd name="connsiteY1" fmla="*/ 501967 h 495300"/>
                <a:gd name="connsiteX2" fmla="*/ 1090613 w 1085850"/>
                <a:gd name="connsiteY2" fmla="*/ 501015 h 495300"/>
                <a:gd name="connsiteX3" fmla="*/ 1090613 w 1085850"/>
                <a:gd name="connsiteY3" fmla="*/ 0 h 495300"/>
                <a:gd name="connsiteX4" fmla="*/ 0 w 1085850"/>
                <a:gd name="connsiteY4" fmla="*/ 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5850" h="495300">
                  <a:moveTo>
                    <a:pt x="0" y="0"/>
                  </a:moveTo>
                  <a:cubicBezTo>
                    <a:pt x="0" y="168592"/>
                    <a:pt x="0" y="333375"/>
                    <a:pt x="0" y="501967"/>
                  </a:cubicBezTo>
                  <a:lnTo>
                    <a:pt x="1090613" y="501015"/>
                  </a:lnTo>
                  <a:cubicBezTo>
                    <a:pt x="1090613" y="334327"/>
                    <a:pt x="1090613" y="167640"/>
                    <a:pt x="1090613" y="0"/>
                  </a:cubicBezTo>
                  <a:cubicBezTo>
                    <a:pt x="724852" y="0"/>
                    <a:pt x="361950" y="0"/>
                    <a:pt x="0" y="0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885A04D-AC5E-4E15-8905-054E5ECD2E4A}"/>
                </a:ext>
              </a:extLst>
            </p:cNvPr>
            <p:cNvSpPr/>
            <p:nvPr/>
          </p:nvSpPr>
          <p:spPr>
            <a:xfrm>
              <a:off x="4534429" y="4318634"/>
              <a:ext cx="1133475" cy="704850"/>
            </a:xfrm>
            <a:custGeom>
              <a:avLst/>
              <a:gdLst>
                <a:gd name="connsiteX0" fmla="*/ 1122468 w 1133475"/>
                <a:gd name="connsiteY0" fmla="*/ 494347 h 704850"/>
                <a:gd name="connsiteX1" fmla="*/ 1141518 w 1133475"/>
                <a:gd name="connsiteY1" fmla="*/ 0 h 704850"/>
                <a:gd name="connsiteX2" fmla="*/ 875771 w 1133475"/>
                <a:gd name="connsiteY2" fmla="*/ 0 h 704850"/>
                <a:gd name="connsiteX3" fmla="*/ 266171 w 1133475"/>
                <a:gd name="connsiteY3" fmla="*/ 4763 h 704850"/>
                <a:gd name="connsiteX4" fmla="*/ 8043 w 1133475"/>
                <a:gd name="connsiteY4" fmla="*/ 255270 h 704850"/>
                <a:gd name="connsiteX5" fmla="*/ 423 w 1133475"/>
                <a:gd name="connsiteY5" fmla="*/ 611505 h 704850"/>
                <a:gd name="connsiteX6" fmla="*/ 423 w 1133475"/>
                <a:gd name="connsiteY6" fmla="*/ 705803 h 704850"/>
                <a:gd name="connsiteX7" fmla="*/ 39476 w 1133475"/>
                <a:gd name="connsiteY7" fmla="*/ 708660 h 704850"/>
                <a:gd name="connsiteX8" fmla="*/ 811001 w 1133475"/>
                <a:gd name="connsiteY8" fmla="*/ 708660 h 704850"/>
                <a:gd name="connsiteX9" fmla="*/ 910061 w 1133475"/>
                <a:gd name="connsiteY9" fmla="*/ 701040 h 704850"/>
                <a:gd name="connsiteX10" fmla="*/ 1122468 w 1133475"/>
                <a:gd name="connsiteY10" fmla="*/ 494347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1122468" y="494347"/>
                  </a:moveTo>
                  <a:cubicBezTo>
                    <a:pt x="1138661" y="332422"/>
                    <a:pt x="1135803" y="169545"/>
                    <a:pt x="1141518" y="0"/>
                  </a:cubicBezTo>
                  <a:cubicBezTo>
                    <a:pt x="1044363" y="0"/>
                    <a:pt x="960543" y="0"/>
                    <a:pt x="875771" y="0"/>
                  </a:cubicBezTo>
                  <a:cubicBezTo>
                    <a:pt x="672888" y="953"/>
                    <a:pt x="469053" y="-1905"/>
                    <a:pt x="266171" y="4763"/>
                  </a:cubicBezTo>
                  <a:cubicBezTo>
                    <a:pt x="98531" y="10478"/>
                    <a:pt x="19473" y="88583"/>
                    <a:pt x="8043" y="255270"/>
                  </a:cubicBezTo>
                  <a:cubicBezTo>
                    <a:pt x="-529" y="373380"/>
                    <a:pt x="2328" y="493395"/>
                    <a:pt x="423" y="611505"/>
                  </a:cubicBezTo>
                  <a:cubicBezTo>
                    <a:pt x="-529" y="642938"/>
                    <a:pt x="423" y="673418"/>
                    <a:pt x="423" y="705803"/>
                  </a:cubicBezTo>
                  <a:cubicBezTo>
                    <a:pt x="17568" y="706755"/>
                    <a:pt x="28046" y="708660"/>
                    <a:pt x="39476" y="708660"/>
                  </a:cubicBezTo>
                  <a:cubicBezTo>
                    <a:pt x="296651" y="708660"/>
                    <a:pt x="553826" y="708660"/>
                    <a:pt x="811001" y="708660"/>
                  </a:cubicBezTo>
                  <a:cubicBezTo>
                    <a:pt x="844338" y="708660"/>
                    <a:pt x="877676" y="705803"/>
                    <a:pt x="910061" y="701040"/>
                  </a:cubicBezTo>
                  <a:cubicBezTo>
                    <a:pt x="1039601" y="681990"/>
                    <a:pt x="1109133" y="623888"/>
                    <a:pt x="1122468" y="494347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1556B4E-AF3F-4CA9-928F-F2FAD088E45B}"/>
                </a:ext>
              </a:extLst>
            </p:cNvPr>
            <p:cNvSpPr/>
            <p:nvPr/>
          </p:nvSpPr>
          <p:spPr>
            <a:xfrm>
              <a:off x="8579167" y="4324452"/>
              <a:ext cx="1066800" cy="200025"/>
            </a:xfrm>
            <a:custGeom>
              <a:avLst/>
              <a:gdLst>
                <a:gd name="connsiteX0" fmla="*/ 1068705 w 1066800"/>
                <a:gd name="connsiteY0" fmla="*/ 850 h 200025"/>
                <a:gd name="connsiteX1" fmla="*/ 303847 w 1066800"/>
                <a:gd name="connsiteY1" fmla="*/ 2755 h 200025"/>
                <a:gd name="connsiteX2" fmla="*/ 115252 w 1066800"/>
                <a:gd name="connsiteY2" fmla="*/ 47523 h 200025"/>
                <a:gd name="connsiteX3" fmla="*/ 0 w 1066800"/>
                <a:gd name="connsiteY3" fmla="*/ 202780 h 200025"/>
                <a:gd name="connsiteX4" fmla="*/ 1068705 w 1066800"/>
                <a:gd name="connsiteY4" fmla="*/ 202780 h 200025"/>
                <a:gd name="connsiteX5" fmla="*/ 1068705 w 1066800"/>
                <a:gd name="connsiteY5" fmla="*/ 85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6800" h="200025">
                  <a:moveTo>
                    <a:pt x="1068705" y="850"/>
                  </a:moveTo>
                  <a:cubicBezTo>
                    <a:pt x="811530" y="850"/>
                    <a:pt x="557213" y="-2007"/>
                    <a:pt x="303847" y="2755"/>
                  </a:cubicBezTo>
                  <a:cubicBezTo>
                    <a:pt x="240982" y="3708"/>
                    <a:pt x="176213" y="25615"/>
                    <a:pt x="115252" y="47523"/>
                  </a:cubicBezTo>
                  <a:cubicBezTo>
                    <a:pt x="47625" y="71335"/>
                    <a:pt x="12382" y="127533"/>
                    <a:pt x="0" y="202780"/>
                  </a:cubicBezTo>
                  <a:cubicBezTo>
                    <a:pt x="360045" y="202780"/>
                    <a:pt x="714375" y="202780"/>
                    <a:pt x="1068705" y="202780"/>
                  </a:cubicBezTo>
                  <a:cubicBezTo>
                    <a:pt x="1068705" y="132295"/>
                    <a:pt x="1068705" y="64668"/>
                    <a:pt x="1068705" y="850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821F719-162B-42C7-86E0-1A4D1239D354}"/>
                </a:ext>
              </a:extLst>
            </p:cNvPr>
            <p:cNvSpPr/>
            <p:nvPr/>
          </p:nvSpPr>
          <p:spPr>
            <a:xfrm>
              <a:off x="8005762" y="5332094"/>
              <a:ext cx="219075" cy="9525"/>
            </a:xfrm>
            <a:custGeom>
              <a:avLst/>
              <a:gdLst>
                <a:gd name="connsiteX0" fmla="*/ 220980 w 219075"/>
                <a:gd name="connsiteY0" fmla="*/ 6668 h 0"/>
                <a:gd name="connsiteX1" fmla="*/ 220980 w 219075"/>
                <a:gd name="connsiteY1" fmla="*/ 0 h 0"/>
                <a:gd name="connsiteX2" fmla="*/ 0 w 219075"/>
                <a:gd name="connsiteY2" fmla="*/ 0 h 0"/>
                <a:gd name="connsiteX3" fmla="*/ 0 w 219075"/>
                <a:gd name="connsiteY3" fmla="*/ 6668 h 0"/>
                <a:gd name="connsiteX4" fmla="*/ 220980 w 219075"/>
                <a:gd name="connsiteY4" fmla="*/ 666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>
                  <a:moveTo>
                    <a:pt x="220980" y="6668"/>
                  </a:moveTo>
                  <a:cubicBezTo>
                    <a:pt x="220980" y="4763"/>
                    <a:pt x="220980" y="1905"/>
                    <a:pt x="220980" y="0"/>
                  </a:cubicBezTo>
                  <a:lnTo>
                    <a:pt x="0" y="0"/>
                  </a:lnTo>
                  <a:cubicBezTo>
                    <a:pt x="0" y="1905"/>
                    <a:pt x="0" y="3810"/>
                    <a:pt x="0" y="6668"/>
                  </a:cubicBezTo>
                  <a:cubicBezTo>
                    <a:pt x="76200" y="6668"/>
                    <a:pt x="146685" y="6668"/>
                    <a:pt x="220980" y="6668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79C5D74-3A9F-4EE7-91C9-D18D7E47ACDE}"/>
                </a:ext>
              </a:extLst>
            </p:cNvPr>
            <p:cNvSpPr/>
            <p:nvPr/>
          </p:nvSpPr>
          <p:spPr>
            <a:xfrm>
              <a:off x="8225551" y="3999877"/>
              <a:ext cx="1762125" cy="1323975"/>
            </a:xfrm>
            <a:custGeom>
              <a:avLst/>
              <a:gdLst>
                <a:gd name="connsiteX0" fmla="*/ 332661 w 1762125"/>
                <a:gd name="connsiteY0" fmla="*/ 831202 h 1323975"/>
                <a:gd name="connsiteX1" fmla="*/ 1423273 w 1762125"/>
                <a:gd name="connsiteY1" fmla="*/ 831202 h 1323975"/>
                <a:gd name="connsiteX2" fmla="*/ 1423273 w 1762125"/>
                <a:gd name="connsiteY2" fmla="*/ 1332217 h 1323975"/>
                <a:gd name="connsiteX3" fmla="*/ 1762363 w 1762125"/>
                <a:gd name="connsiteY3" fmla="*/ 1332217 h 1323975"/>
                <a:gd name="connsiteX4" fmla="*/ 1762363 w 1762125"/>
                <a:gd name="connsiteY4" fmla="*/ 622 h 1323975"/>
                <a:gd name="connsiteX5" fmla="*/ 1704261 w 1762125"/>
                <a:gd name="connsiteY5" fmla="*/ 622 h 1323975"/>
                <a:gd name="connsiteX6" fmla="*/ 694611 w 1762125"/>
                <a:gd name="connsiteY6" fmla="*/ 1575 h 1323975"/>
                <a:gd name="connsiteX7" fmla="*/ 440293 w 1762125"/>
                <a:gd name="connsiteY7" fmla="*/ 32054 h 1323975"/>
                <a:gd name="connsiteX8" fmla="*/ 13573 w 1762125"/>
                <a:gd name="connsiteY8" fmla="*/ 514020 h 1323975"/>
                <a:gd name="connsiteX9" fmla="*/ 1191 w 1762125"/>
                <a:gd name="connsiteY9" fmla="*/ 694042 h 1323975"/>
                <a:gd name="connsiteX10" fmla="*/ 238 w 1762125"/>
                <a:gd name="connsiteY10" fmla="*/ 1284592 h 1323975"/>
                <a:gd name="connsiteX11" fmla="*/ 238 w 1762125"/>
                <a:gd name="connsiteY11" fmla="*/ 1332217 h 1323975"/>
                <a:gd name="connsiteX12" fmla="*/ 330756 w 1762125"/>
                <a:gd name="connsiteY12" fmla="*/ 1332217 h 1323975"/>
                <a:gd name="connsiteX13" fmla="*/ 332661 w 1762125"/>
                <a:gd name="connsiteY13" fmla="*/ 831202 h 1323975"/>
                <a:gd name="connsiteX14" fmla="*/ 468868 w 1762125"/>
                <a:gd name="connsiteY14" fmla="*/ 372097 h 1323975"/>
                <a:gd name="connsiteX15" fmla="*/ 657463 w 1762125"/>
                <a:gd name="connsiteY15" fmla="*/ 327329 h 1323975"/>
                <a:gd name="connsiteX16" fmla="*/ 1422321 w 1762125"/>
                <a:gd name="connsiteY16" fmla="*/ 325425 h 1323975"/>
                <a:gd name="connsiteX17" fmla="*/ 1422321 w 1762125"/>
                <a:gd name="connsiteY17" fmla="*/ 527354 h 1323975"/>
                <a:gd name="connsiteX18" fmla="*/ 353616 w 1762125"/>
                <a:gd name="connsiteY18" fmla="*/ 527354 h 1323975"/>
                <a:gd name="connsiteX19" fmla="*/ 468868 w 1762125"/>
                <a:gd name="connsiteY19" fmla="*/ 372097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62125" h="1323975">
                  <a:moveTo>
                    <a:pt x="332661" y="831202"/>
                  </a:moveTo>
                  <a:cubicBezTo>
                    <a:pt x="694611" y="831202"/>
                    <a:pt x="1058466" y="831202"/>
                    <a:pt x="1423273" y="831202"/>
                  </a:cubicBezTo>
                  <a:cubicBezTo>
                    <a:pt x="1423273" y="998842"/>
                    <a:pt x="1423273" y="1164577"/>
                    <a:pt x="1423273" y="1332217"/>
                  </a:cubicBezTo>
                  <a:lnTo>
                    <a:pt x="1762363" y="1332217"/>
                  </a:lnTo>
                  <a:cubicBezTo>
                    <a:pt x="1762363" y="889304"/>
                    <a:pt x="1762363" y="446392"/>
                    <a:pt x="1762363" y="622"/>
                  </a:cubicBezTo>
                  <a:cubicBezTo>
                    <a:pt x="1737598" y="622"/>
                    <a:pt x="1721406" y="622"/>
                    <a:pt x="1704261" y="622"/>
                  </a:cubicBezTo>
                  <a:cubicBezTo>
                    <a:pt x="1368028" y="622"/>
                    <a:pt x="1030843" y="-1283"/>
                    <a:pt x="694611" y="1575"/>
                  </a:cubicBezTo>
                  <a:cubicBezTo>
                    <a:pt x="609838" y="2527"/>
                    <a:pt x="522208" y="11100"/>
                    <a:pt x="440293" y="32054"/>
                  </a:cubicBezTo>
                  <a:cubicBezTo>
                    <a:pt x="192643" y="96825"/>
                    <a:pt x="56436" y="266370"/>
                    <a:pt x="13573" y="514020"/>
                  </a:cubicBezTo>
                  <a:cubicBezTo>
                    <a:pt x="3096" y="573075"/>
                    <a:pt x="1191" y="634035"/>
                    <a:pt x="1191" y="694042"/>
                  </a:cubicBezTo>
                  <a:cubicBezTo>
                    <a:pt x="-714" y="891210"/>
                    <a:pt x="238" y="1087425"/>
                    <a:pt x="238" y="1284592"/>
                  </a:cubicBezTo>
                  <a:cubicBezTo>
                    <a:pt x="238" y="1299832"/>
                    <a:pt x="238" y="1315072"/>
                    <a:pt x="238" y="1332217"/>
                  </a:cubicBezTo>
                  <a:lnTo>
                    <a:pt x="330756" y="1332217"/>
                  </a:lnTo>
                  <a:cubicBezTo>
                    <a:pt x="332661" y="1164577"/>
                    <a:pt x="332661" y="999795"/>
                    <a:pt x="332661" y="831202"/>
                  </a:cubicBezTo>
                  <a:close/>
                  <a:moveTo>
                    <a:pt x="468868" y="372097"/>
                  </a:moveTo>
                  <a:cubicBezTo>
                    <a:pt x="529828" y="350190"/>
                    <a:pt x="593646" y="329235"/>
                    <a:pt x="657463" y="327329"/>
                  </a:cubicBezTo>
                  <a:cubicBezTo>
                    <a:pt x="910828" y="322567"/>
                    <a:pt x="1164193" y="325425"/>
                    <a:pt x="1422321" y="325425"/>
                  </a:cubicBezTo>
                  <a:cubicBezTo>
                    <a:pt x="1422321" y="389242"/>
                    <a:pt x="1422321" y="456870"/>
                    <a:pt x="1422321" y="527354"/>
                  </a:cubicBezTo>
                  <a:cubicBezTo>
                    <a:pt x="1067991" y="527354"/>
                    <a:pt x="713661" y="527354"/>
                    <a:pt x="353616" y="527354"/>
                  </a:cubicBezTo>
                  <a:cubicBezTo>
                    <a:pt x="365998" y="451154"/>
                    <a:pt x="401241" y="395910"/>
                    <a:pt x="468868" y="37209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FC25519-3B43-41D2-A8EC-84A9F45BDE83}"/>
                </a:ext>
              </a:extLst>
            </p:cNvPr>
            <p:cNvSpPr/>
            <p:nvPr/>
          </p:nvSpPr>
          <p:spPr>
            <a:xfrm>
              <a:off x="4534429" y="4318634"/>
              <a:ext cx="1133475" cy="704850"/>
            </a:xfrm>
            <a:custGeom>
              <a:avLst/>
              <a:gdLst>
                <a:gd name="connsiteX0" fmla="*/ 1122468 w 1133475"/>
                <a:gd name="connsiteY0" fmla="*/ 494347 h 704850"/>
                <a:gd name="connsiteX1" fmla="*/ 1141518 w 1133475"/>
                <a:gd name="connsiteY1" fmla="*/ 0 h 704850"/>
                <a:gd name="connsiteX2" fmla="*/ 875771 w 1133475"/>
                <a:gd name="connsiteY2" fmla="*/ 0 h 704850"/>
                <a:gd name="connsiteX3" fmla="*/ 266171 w 1133475"/>
                <a:gd name="connsiteY3" fmla="*/ 4763 h 704850"/>
                <a:gd name="connsiteX4" fmla="*/ 8043 w 1133475"/>
                <a:gd name="connsiteY4" fmla="*/ 255270 h 704850"/>
                <a:gd name="connsiteX5" fmla="*/ 423 w 1133475"/>
                <a:gd name="connsiteY5" fmla="*/ 611505 h 704850"/>
                <a:gd name="connsiteX6" fmla="*/ 423 w 1133475"/>
                <a:gd name="connsiteY6" fmla="*/ 705803 h 704850"/>
                <a:gd name="connsiteX7" fmla="*/ 39476 w 1133475"/>
                <a:gd name="connsiteY7" fmla="*/ 708660 h 704850"/>
                <a:gd name="connsiteX8" fmla="*/ 811001 w 1133475"/>
                <a:gd name="connsiteY8" fmla="*/ 708660 h 704850"/>
                <a:gd name="connsiteX9" fmla="*/ 910061 w 1133475"/>
                <a:gd name="connsiteY9" fmla="*/ 701040 h 704850"/>
                <a:gd name="connsiteX10" fmla="*/ 1122468 w 1133475"/>
                <a:gd name="connsiteY10" fmla="*/ 494347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1122468" y="494347"/>
                  </a:moveTo>
                  <a:cubicBezTo>
                    <a:pt x="1138661" y="332422"/>
                    <a:pt x="1135803" y="169545"/>
                    <a:pt x="1141518" y="0"/>
                  </a:cubicBezTo>
                  <a:cubicBezTo>
                    <a:pt x="1044363" y="0"/>
                    <a:pt x="960543" y="0"/>
                    <a:pt x="875771" y="0"/>
                  </a:cubicBezTo>
                  <a:cubicBezTo>
                    <a:pt x="672888" y="953"/>
                    <a:pt x="469053" y="-1905"/>
                    <a:pt x="266171" y="4763"/>
                  </a:cubicBezTo>
                  <a:cubicBezTo>
                    <a:pt x="98531" y="10478"/>
                    <a:pt x="19473" y="88583"/>
                    <a:pt x="8043" y="255270"/>
                  </a:cubicBezTo>
                  <a:cubicBezTo>
                    <a:pt x="-529" y="373380"/>
                    <a:pt x="2328" y="493395"/>
                    <a:pt x="423" y="611505"/>
                  </a:cubicBezTo>
                  <a:cubicBezTo>
                    <a:pt x="-529" y="642938"/>
                    <a:pt x="423" y="673418"/>
                    <a:pt x="423" y="705803"/>
                  </a:cubicBezTo>
                  <a:cubicBezTo>
                    <a:pt x="17568" y="706755"/>
                    <a:pt x="28046" y="708660"/>
                    <a:pt x="39476" y="708660"/>
                  </a:cubicBezTo>
                  <a:cubicBezTo>
                    <a:pt x="296651" y="708660"/>
                    <a:pt x="553826" y="708660"/>
                    <a:pt x="811001" y="708660"/>
                  </a:cubicBezTo>
                  <a:cubicBezTo>
                    <a:pt x="844338" y="708660"/>
                    <a:pt x="877676" y="705803"/>
                    <a:pt x="910061" y="701040"/>
                  </a:cubicBezTo>
                  <a:cubicBezTo>
                    <a:pt x="1039601" y="681990"/>
                    <a:pt x="1109133" y="623888"/>
                    <a:pt x="1122468" y="494347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FDA38B-0590-462A-B2C6-93AF699D4C86}"/>
                </a:ext>
              </a:extLst>
            </p:cNvPr>
            <p:cNvSpPr/>
            <p:nvPr/>
          </p:nvSpPr>
          <p:spPr>
            <a:xfrm>
              <a:off x="5539740" y="5324475"/>
              <a:ext cx="685800" cy="9525"/>
            </a:xfrm>
            <a:custGeom>
              <a:avLst/>
              <a:gdLst>
                <a:gd name="connsiteX0" fmla="*/ 0 w 685800"/>
                <a:gd name="connsiteY0" fmla="*/ 7620 h 0"/>
                <a:gd name="connsiteX1" fmla="*/ 694372 w 685800"/>
                <a:gd name="connsiteY1" fmla="*/ 7620 h 0"/>
                <a:gd name="connsiteX2" fmla="*/ 694372 w 685800"/>
                <a:gd name="connsiteY2" fmla="*/ 953 h 0"/>
                <a:gd name="connsiteX3" fmla="*/ 24765 w 685800"/>
                <a:gd name="connsiteY3" fmla="*/ 0 h 0"/>
                <a:gd name="connsiteX4" fmla="*/ 0 w 685800"/>
                <a:gd name="connsiteY4" fmla="*/ 762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>
                  <a:moveTo>
                    <a:pt x="0" y="7620"/>
                  </a:moveTo>
                  <a:cubicBezTo>
                    <a:pt x="230505" y="7620"/>
                    <a:pt x="461010" y="7620"/>
                    <a:pt x="694372" y="7620"/>
                  </a:cubicBezTo>
                  <a:cubicBezTo>
                    <a:pt x="694372" y="5715"/>
                    <a:pt x="694372" y="2857"/>
                    <a:pt x="694372" y="953"/>
                  </a:cubicBezTo>
                  <a:lnTo>
                    <a:pt x="24765" y="0"/>
                  </a:lnTo>
                  <a:cubicBezTo>
                    <a:pt x="16192" y="2857"/>
                    <a:pt x="8572" y="5715"/>
                    <a:pt x="0" y="7620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AF4AF6B-8EBB-4393-898B-DE137A23E3C6}"/>
                </a:ext>
              </a:extLst>
            </p:cNvPr>
            <p:cNvSpPr/>
            <p:nvPr/>
          </p:nvSpPr>
          <p:spPr>
            <a:xfrm>
              <a:off x="3536632" y="5321617"/>
              <a:ext cx="666750" cy="9525"/>
            </a:xfrm>
            <a:custGeom>
              <a:avLst/>
              <a:gdLst>
                <a:gd name="connsiteX0" fmla="*/ 672465 w 666750"/>
                <a:gd name="connsiteY0" fmla="*/ 4763 h 0"/>
                <a:gd name="connsiteX1" fmla="*/ 672465 w 666750"/>
                <a:gd name="connsiteY1" fmla="*/ 952 h 0"/>
                <a:gd name="connsiteX2" fmla="*/ 8572 w 666750"/>
                <a:gd name="connsiteY2" fmla="*/ 0 h 0"/>
                <a:gd name="connsiteX3" fmla="*/ 0 w 666750"/>
                <a:gd name="connsiteY3" fmla="*/ 4763 h 0"/>
                <a:gd name="connsiteX4" fmla="*/ 672465 w 666750"/>
                <a:gd name="connsiteY4" fmla="*/ 476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0">
                  <a:moveTo>
                    <a:pt x="672465" y="4763"/>
                  </a:moveTo>
                  <a:cubicBezTo>
                    <a:pt x="672465" y="3810"/>
                    <a:pt x="672465" y="2857"/>
                    <a:pt x="672465" y="952"/>
                  </a:cubicBezTo>
                  <a:lnTo>
                    <a:pt x="8572" y="0"/>
                  </a:lnTo>
                  <a:cubicBezTo>
                    <a:pt x="6667" y="952"/>
                    <a:pt x="3810" y="2857"/>
                    <a:pt x="0" y="4763"/>
                  </a:cubicBezTo>
                  <a:cubicBezTo>
                    <a:pt x="229552" y="4763"/>
                    <a:pt x="449580" y="4763"/>
                    <a:pt x="672465" y="4763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7A1AD46-FB3F-405E-B70B-B53C8138B041}"/>
                </a:ext>
              </a:extLst>
            </p:cNvPr>
            <p:cNvSpPr/>
            <p:nvPr/>
          </p:nvSpPr>
          <p:spPr>
            <a:xfrm>
              <a:off x="2203132" y="4002405"/>
              <a:ext cx="1771650" cy="1314450"/>
            </a:xfrm>
            <a:custGeom>
              <a:avLst/>
              <a:gdLst>
                <a:gd name="connsiteX0" fmla="*/ 1357313 w 1771650"/>
                <a:gd name="connsiteY0" fmla="*/ 1311592 h 1314450"/>
                <a:gd name="connsiteX1" fmla="*/ 1767840 w 1771650"/>
                <a:gd name="connsiteY1" fmla="*/ 821055 h 1314450"/>
                <a:gd name="connsiteX2" fmla="*/ 1779270 w 1771650"/>
                <a:gd name="connsiteY2" fmla="*/ 593407 h 1314450"/>
                <a:gd name="connsiteX3" fmla="*/ 1779270 w 1771650"/>
                <a:gd name="connsiteY3" fmla="*/ 0 h 1314450"/>
                <a:gd name="connsiteX4" fmla="*/ 1454468 w 1771650"/>
                <a:gd name="connsiteY4" fmla="*/ 0 h 1314450"/>
                <a:gd name="connsiteX5" fmla="*/ 1454468 w 1771650"/>
                <a:gd name="connsiteY5" fmla="*/ 525780 h 1314450"/>
                <a:gd name="connsiteX6" fmla="*/ 334328 w 1771650"/>
                <a:gd name="connsiteY6" fmla="*/ 525780 h 1314450"/>
                <a:gd name="connsiteX7" fmla="*/ 334328 w 1771650"/>
                <a:gd name="connsiteY7" fmla="*/ 0 h 1314450"/>
                <a:gd name="connsiteX8" fmla="*/ 9525 w 1771650"/>
                <a:gd name="connsiteY8" fmla="*/ 0 h 1314450"/>
                <a:gd name="connsiteX9" fmla="*/ 9525 w 1771650"/>
                <a:gd name="connsiteY9" fmla="*/ 824865 h 1314450"/>
                <a:gd name="connsiteX10" fmla="*/ 1430655 w 1771650"/>
                <a:gd name="connsiteY10" fmla="*/ 824865 h 1314450"/>
                <a:gd name="connsiteX11" fmla="*/ 1298258 w 1771650"/>
                <a:gd name="connsiteY11" fmla="*/ 987742 h 1314450"/>
                <a:gd name="connsiteX12" fmla="*/ 1094423 w 1771650"/>
                <a:gd name="connsiteY12" fmla="*/ 1023938 h 1314450"/>
                <a:gd name="connsiteX13" fmla="*/ 65723 w 1771650"/>
                <a:gd name="connsiteY13" fmla="*/ 1025842 h 1314450"/>
                <a:gd name="connsiteX14" fmla="*/ 0 w 1771650"/>
                <a:gd name="connsiteY14" fmla="*/ 1025842 h 1314450"/>
                <a:gd name="connsiteX15" fmla="*/ 0 w 1771650"/>
                <a:gd name="connsiteY15" fmla="*/ 1317307 h 1314450"/>
                <a:gd name="connsiteX16" fmla="*/ 1339215 w 1771650"/>
                <a:gd name="connsiteY16" fmla="*/ 1319213 h 1314450"/>
                <a:gd name="connsiteX17" fmla="*/ 1357313 w 1771650"/>
                <a:gd name="connsiteY17" fmla="*/ 1311592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71650" h="1314450">
                  <a:moveTo>
                    <a:pt x="1357313" y="1311592"/>
                  </a:moveTo>
                  <a:cubicBezTo>
                    <a:pt x="1603058" y="1239202"/>
                    <a:pt x="1730693" y="1066800"/>
                    <a:pt x="1767840" y="821055"/>
                  </a:cubicBezTo>
                  <a:cubicBezTo>
                    <a:pt x="1779270" y="745807"/>
                    <a:pt x="1778318" y="669607"/>
                    <a:pt x="1779270" y="593407"/>
                  </a:cubicBezTo>
                  <a:cubicBezTo>
                    <a:pt x="1780223" y="397192"/>
                    <a:pt x="1779270" y="200025"/>
                    <a:pt x="1779270" y="0"/>
                  </a:cubicBezTo>
                  <a:cubicBezTo>
                    <a:pt x="1670685" y="0"/>
                    <a:pt x="1564958" y="0"/>
                    <a:pt x="1454468" y="0"/>
                  </a:cubicBezTo>
                  <a:cubicBezTo>
                    <a:pt x="1454468" y="174307"/>
                    <a:pt x="1454468" y="348615"/>
                    <a:pt x="1454468" y="525780"/>
                  </a:cubicBezTo>
                  <a:cubicBezTo>
                    <a:pt x="1079183" y="525780"/>
                    <a:pt x="709613" y="525780"/>
                    <a:pt x="334328" y="525780"/>
                  </a:cubicBezTo>
                  <a:cubicBezTo>
                    <a:pt x="334328" y="350520"/>
                    <a:pt x="334328" y="177165"/>
                    <a:pt x="334328" y="0"/>
                  </a:cubicBezTo>
                  <a:cubicBezTo>
                    <a:pt x="223838" y="0"/>
                    <a:pt x="118110" y="0"/>
                    <a:pt x="9525" y="0"/>
                  </a:cubicBezTo>
                  <a:cubicBezTo>
                    <a:pt x="9525" y="273367"/>
                    <a:pt x="9525" y="546735"/>
                    <a:pt x="9525" y="824865"/>
                  </a:cubicBezTo>
                  <a:cubicBezTo>
                    <a:pt x="481965" y="824865"/>
                    <a:pt x="952500" y="824865"/>
                    <a:pt x="1430655" y="824865"/>
                  </a:cubicBezTo>
                  <a:cubicBezTo>
                    <a:pt x="1408748" y="903922"/>
                    <a:pt x="1368743" y="963930"/>
                    <a:pt x="1298258" y="987742"/>
                  </a:cubicBezTo>
                  <a:cubicBezTo>
                    <a:pt x="1233488" y="1009650"/>
                    <a:pt x="1163003" y="1022985"/>
                    <a:pt x="1094423" y="1023938"/>
                  </a:cubicBezTo>
                  <a:cubicBezTo>
                    <a:pt x="751523" y="1027747"/>
                    <a:pt x="408623" y="1025842"/>
                    <a:pt x="65723" y="1025842"/>
                  </a:cubicBezTo>
                  <a:cubicBezTo>
                    <a:pt x="46673" y="1025842"/>
                    <a:pt x="28575" y="1025842"/>
                    <a:pt x="0" y="1025842"/>
                  </a:cubicBezTo>
                  <a:cubicBezTo>
                    <a:pt x="0" y="1122998"/>
                    <a:pt x="0" y="1220152"/>
                    <a:pt x="0" y="1317307"/>
                  </a:cubicBezTo>
                  <a:lnTo>
                    <a:pt x="1339215" y="1319213"/>
                  </a:lnTo>
                  <a:cubicBezTo>
                    <a:pt x="1348740" y="1315402"/>
                    <a:pt x="1352550" y="1313498"/>
                    <a:pt x="1357313" y="131159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EF913E-7A1F-49BE-8A4A-5B662AC3BA19}"/>
                </a:ext>
              </a:extLst>
            </p:cNvPr>
            <p:cNvSpPr/>
            <p:nvPr/>
          </p:nvSpPr>
          <p:spPr>
            <a:xfrm>
              <a:off x="4535381" y="4319587"/>
              <a:ext cx="1133475" cy="704850"/>
            </a:xfrm>
            <a:custGeom>
              <a:avLst/>
              <a:gdLst>
                <a:gd name="connsiteX0" fmla="*/ 8043 w 1133475"/>
                <a:gd name="connsiteY0" fmla="*/ 255270 h 704850"/>
                <a:gd name="connsiteX1" fmla="*/ 423 w 1133475"/>
                <a:gd name="connsiteY1" fmla="*/ 611505 h 704850"/>
                <a:gd name="connsiteX2" fmla="*/ 423 w 1133475"/>
                <a:gd name="connsiteY2" fmla="*/ 705803 h 704850"/>
                <a:gd name="connsiteX3" fmla="*/ 39476 w 1133475"/>
                <a:gd name="connsiteY3" fmla="*/ 708660 h 704850"/>
                <a:gd name="connsiteX4" fmla="*/ 811001 w 1133475"/>
                <a:gd name="connsiteY4" fmla="*/ 708660 h 704850"/>
                <a:gd name="connsiteX5" fmla="*/ 910061 w 1133475"/>
                <a:gd name="connsiteY5" fmla="*/ 701040 h 704850"/>
                <a:gd name="connsiteX6" fmla="*/ 1121516 w 1133475"/>
                <a:gd name="connsiteY6" fmla="*/ 494347 h 704850"/>
                <a:gd name="connsiteX7" fmla="*/ 1140566 w 1133475"/>
                <a:gd name="connsiteY7" fmla="*/ 0 h 704850"/>
                <a:gd name="connsiteX8" fmla="*/ 874818 w 1133475"/>
                <a:gd name="connsiteY8" fmla="*/ 0 h 704850"/>
                <a:gd name="connsiteX9" fmla="*/ 265218 w 1133475"/>
                <a:gd name="connsiteY9" fmla="*/ 4763 h 704850"/>
                <a:gd name="connsiteX10" fmla="*/ 8043 w 1133475"/>
                <a:gd name="connsiteY10" fmla="*/ 255270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8043" y="255270"/>
                  </a:moveTo>
                  <a:cubicBezTo>
                    <a:pt x="-529" y="373380"/>
                    <a:pt x="2328" y="493395"/>
                    <a:pt x="423" y="611505"/>
                  </a:cubicBezTo>
                  <a:cubicBezTo>
                    <a:pt x="-529" y="642938"/>
                    <a:pt x="423" y="673418"/>
                    <a:pt x="423" y="705803"/>
                  </a:cubicBezTo>
                  <a:cubicBezTo>
                    <a:pt x="17568" y="706755"/>
                    <a:pt x="28046" y="708660"/>
                    <a:pt x="39476" y="708660"/>
                  </a:cubicBezTo>
                  <a:cubicBezTo>
                    <a:pt x="296651" y="708660"/>
                    <a:pt x="553826" y="708660"/>
                    <a:pt x="811001" y="708660"/>
                  </a:cubicBezTo>
                  <a:cubicBezTo>
                    <a:pt x="844338" y="708660"/>
                    <a:pt x="877676" y="705803"/>
                    <a:pt x="910061" y="701040"/>
                  </a:cubicBezTo>
                  <a:cubicBezTo>
                    <a:pt x="1039601" y="681038"/>
                    <a:pt x="1109133" y="622935"/>
                    <a:pt x="1121516" y="494347"/>
                  </a:cubicBezTo>
                  <a:cubicBezTo>
                    <a:pt x="1137708" y="332422"/>
                    <a:pt x="1134851" y="169545"/>
                    <a:pt x="1140566" y="0"/>
                  </a:cubicBezTo>
                  <a:cubicBezTo>
                    <a:pt x="1043411" y="0"/>
                    <a:pt x="959591" y="0"/>
                    <a:pt x="874818" y="0"/>
                  </a:cubicBezTo>
                  <a:cubicBezTo>
                    <a:pt x="671936" y="953"/>
                    <a:pt x="468101" y="-1905"/>
                    <a:pt x="265218" y="4763"/>
                  </a:cubicBezTo>
                  <a:cubicBezTo>
                    <a:pt x="97578" y="9525"/>
                    <a:pt x="19473" y="88582"/>
                    <a:pt x="8043" y="255270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99BAFC9-1F45-4F8D-B116-436B996A2395}"/>
                </a:ext>
              </a:extLst>
            </p:cNvPr>
            <p:cNvSpPr/>
            <p:nvPr/>
          </p:nvSpPr>
          <p:spPr>
            <a:xfrm>
              <a:off x="5862637" y="3969838"/>
              <a:ext cx="209550" cy="28575"/>
            </a:xfrm>
            <a:custGeom>
              <a:avLst/>
              <a:gdLst>
                <a:gd name="connsiteX0" fmla="*/ 176213 w 209550"/>
                <a:gd name="connsiteY0" fmla="*/ 181 h 28575"/>
                <a:gd name="connsiteX1" fmla="*/ 0 w 209550"/>
                <a:gd name="connsiteY1" fmla="*/ 20184 h 28575"/>
                <a:gd name="connsiteX2" fmla="*/ 953 w 209550"/>
                <a:gd name="connsiteY2" fmla="*/ 28756 h 28575"/>
                <a:gd name="connsiteX3" fmla="*/ 214313 w 209550"/>
                <a:gd name="connsiteY3" fmla="*/ 28756 h 28575"/>
                <a:gd name="connsiteX4" fmla="*/ 176213 w 209550"/>
                <a:gd name="connsiteY4" fmla="*/ 18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8575">
                  <a:moveTo>
                    <a:pt x="176213" y="181"/>
                  </a:moveTo>
                  <a:cubicBezTo>
                    <a:pt x="117157" y="4944"/>
                    <a:pt x="59055" y="13517"/>
                    <a:pt x="0" y="20184"/>
                  </a:cubicBezTo>
                  <a:cubicBezTo>
                    <a:pt x="0" y="23042"/>
                    <a:pt x="0" y="25899"/>
                    <a:pt x="953" y="28756"/>
                  </a:cubicBezTo>
                  <a:lnTo>
                    <a:pt x="214313" y="28756"/>
                  </a:lnTo>
                  <a:cubicBezTo>
                    <a:pt x="206693" y="11612"/>
                    <a:pt x="193357" y="-1723"/>
                    <a:pt x="176213" y="181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12B5E11-3CC0-4C38-AEB8-02FBCAA29489}"/>
                </a:ext>
              </a:extLst>
            </p:cNvPr>
            <p:cNvSpPr/>
            <p:nvPr/>
          </p:nvSpPr>
          <p:spPr>
            <a:xfrm>
              <a:off x="6233398" y="3999546"/>
              <a:ext cx="1771650" cy="1323975"/>
            </a:xfrm>
            <a:custGeom>
              <a:avLst/>
              <a:gdLst>
                <a:gd name="connsiteX0" fmla="*/ 1772364 w 1771650"/>
                <a:gd name="connsiteY0" fmla="*/ 527686 h 1323975"/>
                <a:gd name="connsiteX1" fmla="*/ 1772364 w 1771650"/>
                <a:gd name="connsiteY1" fmla="*/ 1328738 h 1323975"/>
                <a:gd name="connsiteX2" fmla="*/ 714 w 1771650"/>
                <a:gd name="connsiteY2" fmla="*/ 1325881 h 1323975"/>
                <a:gd name="connsiteX3" fmla="*/ 714 w 1771650"/>
                <a:gd name="connsiteY3" fmla="*/ 1266826 h 1323975"/>
                <a:gd name="connsiteX4" fmla="*/ 6429 w 1771650"/>
                <a:gd name="connsiteY4" fmla="*/ 596266 h 1323975"/>
                <a:gd name="connsiteX5" fmla="*/ 325517 w 1771650"/>
                <a:gd name="connsiteY5" fmla="*/ 71438 h 1323975"/>
                <a:gd name="connsiteX6" fmla="*/ 1118950 w 1771650"/>
                <a:gd name="connsiteY6" fmla="*/ 1 h 1323975"/>
                <a:gd name="connsiteX7" fmla="*/ 1118950 w 1771650"/>
                <a:gd name="connsiteY7" fmla="*/ 1906 h 1323975"/>
                <a:gd name="connsiteX8" fmla="*/ 1760934 w 1771650"/>
                <a:gd name="connsiteY8" fmla="*/ 1906 h 1323975"/>
                <a:gd name="connsiteX9" fmla="*/ 1760934 w 1771650"/>
                <a:gd name="connsiteY9" fmla="*/ 320041 h 1323975"/>
                <a:gd name="connsiteX10" fmla="*/ 1699975 w 1771650"/>
                <a:gd name="connsiteY10" fmla="*/ 320041 h 1323975"/>
                <a:gd name="connsiteX11" fmla="*/ 723662 w 1771650"/>
                <a:gd name="connsiteY11" fmla="*/ 320041 h 1323975"/>
                <a:gd name="connsiteX12" fmla="*/ 576024 w 1771650"/>
                <a:gd name="connsiteY12" fmla="*/ 324803 h 1323975"/>
                <a:gd name="connsiteX13" fmla="*/ 336947 w 1771650"/>
                <a:gd name="connsiteY13" fmla="*/ 547688 h 1323975"/>
                <a:gd name="connsiteX14" fmla="*/ 328374 w 1771650"/>
                <a:gd name="connsiteY14" fmla="*/ 646748 h 1323975"/>
                <a:gd name="connsiteX15" fmla="*/ 327422 w 1771650"/>
                <a:gd name="connsiteY15" fmla="*/ 989648 h 1323975"/>
                <a:gd name="connsiteX16" fmla="*/ 331232 w 1771650"/>
                <a:gd name="connsiteY16" fmla="*/ 1024891 h 1323975"/>
                <a:gd name="connsiteX17" fmla="*/ 1440895 w 1771650"/>
                <a:gd name="connsiteY17" fmla="*/ 1024891 h 1323975"/>
                <a:gd name="connsiteX18" fmla="*/ 1440895 w 1771650"/>
                <a:gd name="connsiteY18" fmla="*/ 825818 h 1323975"/>
                <a:gd name="connsiteX19" fmla="*/ 1203722 w 1771650"/>
                <a:gd name="connsiteY19" fmla="*/ 825818 h 1323975"/>
                <a:gd name="connsiteX20" fmla="*/ 1203722 w 1771650"/>
                <a:gd name="connsiteY20" fmla="*/ 527686 h 1323975"/>
                <a:gd name="connsiteX21" fmla="*/ 1772364 w 1771650"/>
                <a:gd name="connsiteY21" fmla="*/ 527686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71650" h="1323975">
                  <a:moveTo>
                    <a:pt x="1772364" y="527686"/>
                  </a:moveTo>
                  <a:cubicBezTo>
                    <a:pt x="1772364" y="796291"/>
                    <a:pt x="1772364" y="1062038"/>
                    <a:pt x="1772364" y="1328738"/>
                  </a:cubicBezTo>
                  <a:lnTo>
                    <a:pt x="714" y="1325881"/>
                  </a:lnTo>
                  <a:cubicBezTo>
                    <a:pt x="714" y="1303973"/>
                    <a:pt x="714" y="1284923"/>
                    <a:pt x="714" y="1266826"/>
                  </a:cubicBezTo>
                  <a:cubicBezTo>
                    <a:pt x="1667" y="1042988"/>
                    <a:pt x="-4048" y="819151"/>
                    <a:pt x="6429" y="596266"/>
                  </a:cubicBezTo>
                  <a:cubicBezTo>
                    <a:pt x="16907" y="366713"/>
                    <a:pt x="107394" y="184786"/>
                    <a:pt x="325517" y="71438"/>
                  </a:cubicBezTo>
                  <a:cubicBezTo>
                    <a:pt x="457914" y="-952"/>
                    <a:pt x="1118950" y="1"/>
                    <a:pt x="1118950" y="1"/>
                  </a:cubicBezTo>
                  <a:cubicBezTo>
                    <a:pt x="1118950" y="953"/>
                    <a:pt x="1118950" y="953"/>
                    <a:pt x="1118950" y="1906"/>
                  </a:cubicBezTo>
                  <a:cubicBezTo>
                    <a:pt x="1333262" y="1906"/>
                    <a:pt x="1546622" y="1906"/>
                    <a:pt x="1760934" y="1906"/>
                  </a:cubicBezTo>
                  <a:cubicBezTo>
                    <a:pt x="1760934" y="110491"/>
                    <a:pt x="1760934" y="213361"/>
                    <a:pt x="1760934" y="320041"/>
                  </a:cubicBezTo>
                  <a:cubicBezTo>
                    <a:pt x="1738075" y="320041"/>
                    <a:pt x="1719025" y="320041"/>
                    <a:pt x="1699975" y="320041"/>
                  </a:cubicBezTo>
                  <a:cubicBezTo>
                    <a:pt x="1374220" y="320041"/>
                    <a:pt x="1049417" y="320041"/>
                    <a:pt x="723662" y="320041"/>
                  </a:cubicBezTo>
                  <a:cubicBezTo>
                    <a:pt x="674132" y="320041"/>
                    <a:pt x="624602" y="320041"/>
                    <a:pt x="576024" y="324803"/>
                  </a:cubicBezTo>
                  <a:cubicBezTo>
                    <a:pt x="424577" y="339091"/>
                    <a:pt x="361712" y="398146"/>
                    <a:pt x="336947" y="547688"/>
                  </a:cubicBezTo>
                  <a:cubicBezTo>
                    <a:pt x="331232" y="580073"/>
                    <a:pt x="328374" y="614363"/>
                    <a:pt x="328374" y="646748"/>
                  </a:cubicBezTo>
                  <a:cubicBezTo>
                    <a:pt x="327422" y="761048"/>
                    <a:pt x="327422" y="875348"/>
                    <a:pt x="327422" y="989648"/>
                  </a:cubicBezTo>
                  <a:cubicBezTo>
                    <a:pt x="327422" y="1002031"/>
                    <a:pt x="330279" y="1013461"/>
                    <a:pt x="331232" y="1024891"/>
                  </a:cubicBezTo>
                  <a:cubicBezTo>
                    <a:pt x="703659" y="1024891"/>
                    <a:pt x="1072277" y="1024891"/>
                    <a:pt x="1440895" y="1024891"/>
                  </a:cubicBezTo>
                  <a:cubicBezTo>
                    <a:pt x="1440895" y="957263"/>
                    <a:pt x="1440895" y="892493"/>
                    <a:pt x="1440895" y="825818"/>
                  </a:cubicBezTo>
                  <a:cubicBezTo>
                    <a:pt x="1359932" y="825818"/>
                    <a:pt x="1282779" y="825818"/>
                    <a:pt x="1203722" y="825818"/>
                  </a:cubicBezTo>
                  <a:cubicBezTo>
                    <a:pt x="1203722" y="723901"/>
                    <a:pt x="1203722" y="624841"/>
                    <a:pt x="1203722" y="527686"/>
                  </a:cubicBezTo>
                  <a:cubicBezTo>
                    <a:pt x="1394222" y="527686"/>
                    <a:pt x="1580912" y="527686"/>
                    <a:pt x="1772364" y="52768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8DA983D-66D5-4B26-B756-588C09A40875}"/>
                </a:ext>
              </a:extLst>
            </p:cNvPr>
            <p:cNvSpPr/>
            <p:nvPr/>
          </p:nvSpPr>
          <p:spPr>
            <a:xfrm>
              <a:off x="4207853" y="4002010"/>
              <a:ext cx="1790700" cy="1314450"/>
            </a:xfrm>
            <a:custGeom>
              <a:avLst/>
              <a:gdLst>
                <a:gd name="connsiteX0" fmla="*/ 560362 w 1790700"/>
                <a:gd name="connsiteY0" fmla="*/ 1347 h 1314450"/>
                <a:gd name="connsiteX1" fmla="*/ 404152 w 1790700"/>
                <a:gd name="connsiteY1" fmla="*/ 42305 h 1314450"/>
                <a:gd name="connsiteX2" fmla="*/ 3149 w 1790700"/>
                <a:gd name="connsiteY2" fmla="*/ 615709 h 1314450"/>
                <a:gd name="connsiteX3" fmla="*/ 1244 w 1790700"/>
                <a:gd name="connsiteY3" fmla="*/ 1263409 h 1314450"/>
                <a:gd name="connsiteX4" fmla="*/ 1244 w 1790700"/>
                <a:gd name="connsiteY4" fmla="*/ 1321512 h 1314450"/>
                <a:gd name="connsiteX5" fmla="*/ 1356652 w 1790700"/>
                <a:gd name="connsiteY5" fmla="*/ 1323417 h 1314450"/>
                <a:gd name="connsiteX6" fmla="*/ 1789087 w 1790700"/>
                <a:gd name="connsiteY6" fmla="*/ 722389 h 1314450"/>
                <a:gd name="connsiteX7" fmla="*/ 1790992 w 1790700"/>
                <a:gd name="connsiteY7" fmla="*/ 18492 h 1314450"/>
                <a:gd name="connsiteX8" fmla="*/ 1786229 w 1790700"/>
                <a:gd name="connsiteY8" fmla="*/ 395 h 1314450"/>
                <a:gd name="connsiteX9" fmla="*/ 560362 w 1790700"/>
                <a:gd name="connsiteY9" fmla="*/ 1347 h 1314450"/>
                <a:gd name="connsiteX10" fmla="*/ 1202347 w 1790700"/>
                <a:gd name="connsiteY10" fmla="*/ 317577 h 1314450"/>
                <a:gd name="connsiteX11" fmla="*/ 1468094 w 1790700"/>
                <a:gd name="connsiteY11" fmla="*/ 317577 h 1314450"/>
                <a:gd name="connsiteX12" fmla="*/ 1449044 w 1790700"/>
                <a:gd name="connsiteY12" fmla="*/ 811924 h 1314450"/>
                <a:gd name="connsiteX13" fmla="*/ 1237589 w 1790700"/>
                <a:gd name="connsiteY13" fmla="*/ 1018617 h 1314450"/>
                <a:gd name="connsiteX14" fmla="*/ 1138529 w 1790700"/>
                <a:gd name="connsiteY14" fmla="*/ 1026237 h 1314450"/>
                <a:gd name="connsiteX15" fmla="*/ 367004 w 1790700"/>
                <a:gd name="connsiteY15" fmla="*/ 1026237 h 1314450"/>
                <a:gd name="connsiteX16" fmla="*/ 327952 w 1790700"/>
                <a:gd name="connsiteY16" fmla="*/ 1023380 h 1314450"/>
                <a:gd name="connsiteX17" fmla="*/ 327952 w 1790700"/>
                <a:gd name="connsiteY17" fmla="*/ 929082 h 1314450"/>
                <a:gd name="connsiteX18" fmla="*/ 335572 w 1790700"/>
                <a:gd name="connsiteY18" fmla="*/ 572847 h 1314450"/>
                <a:gd name="connsiteX19" fmla="*/ 593699 w 1790700"/>
                <a:gd name="connsiteY19" fmla="*/ 322339 h 1314450"/>
                <a:gd name="connsiteX20" fmla="*/ 1202347 w 1790700"/>
                <a:gd name="connsiteY20" fmla="*/ 317577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90700" h="1314450">
                  <a:moveTo>
                    <a:pt x="560362" y="1347"/>
                  </a:moveTo>
                  <a:cubicBezTo>
                    <a:pt x="515594" y="12777"/>
                    <a:pt x="458444" y="23255"/>
                    <a:pt x="404152" y="42305"/>
                  </a:cubicBezTo>
                  <a:cubicBezTo>
                    <a:pt x="159359" y="128030"/>
                    <a:pt x="10769" y="336627"/>
                    <a:pt x="3149" y="615709"/>
                  </a:cubicBezTo>
                  <a:cubicBezTo>
                    <a:pt x="-2566" y="830974"/>
                    <a:pt x="1244" y="1047192"/>
                    <a:pt x="1244" y="1263409"/>
                  </a:cubicBezTo>
                  <a:cubicBezTo>
                    <a:pt x="1244" y="1281507"/>
                    <a:pt x="1244" y="1299605"/>
                    <a:pt x="1244" y="1321512"/>
                  </a:cubicBezTo>
                  <a:lnTo>
                    <a:pt x="1356652" y="1323417"/>
                  </a:lnTo>
                  <a:cubicBezTo>
                    <a:pt x="1661452" y="1226262"/>
                    <a:pt x="1781467" y="993852"/>
                    <a:pt x="1789087" y="722389"/>
                  </a:cubicBezTo>
                  <a:cubicBezTo>
                    <a:pt x="1795754" y="488074"/>
                    <a:pt x="1790992" y="252807"/>
                    <a:pt x="1790992" y="18492"/>
                  </a:cubicBezTo>
                  <a:cubicBezTo>
                    <a:pt x="1790992" y="13730"/>
                    <a:pt x="1789087" y="9920"/>
                    <a:pt x="1786229" y="395"/>
                  </a:cubicBezTo>
                  <a:cubicBezTo>
                    <a:pt x="1743367" y="-558"/>
                    <a:pt x="560362" y="395"/>
                    <a:pt x="560362" y="1347"/>
                  </a:cubicBezTo>
                  <a:close/>
                  <a:moveTo>
                    <a:pt x="1202347" y="317577"/>
                  </a:moveTo>
                  <a:cubicBezTo>
                    <a:pt x="1286167" y="317577"/>
                    <a:pt x="1369987" y="317577"/>
                    <a:pt x="1468094" y="317577"/>
                  </a:cubicBezTo>
                  <a:cubicBezTo>
                    <a:pt x="1462379" y="487122"/>
                    <a:pt x="1464284" y="649999"/>
                    <a:pt x="1449044" y="811924"/>
                  </a:cubicBezTo>
                  <a:cubicBezTo>
                    <a:pt x="1436662" y="941464"/>
                    <a:pt x="1367129" y="998614"/>
                    <a:pt x="1237589" y="1018617"/>
                  </a:cubicBezTo>
                  <a:cubicBezTo>
                    <a:pt x="1205204" y="1023380"/>
                    <a:pt x="1170914" y="1026237"/>
                    <a:pt x="1138529" y="1026237"/>
                  </a:cubicBezTo>
                  <a:cubicBezTo>
                    <a:pt x="881354" y="1027189"/>
                    <a:pt x="624179" y="1027189"/>
                    <a:pt x="367004" y="1026237"/>
                  </a:cubicBezTo>
                  <a:cubicBezTo>
                    <a:pt x="356527" y="1026237"/>
                    <a:pt x="345097" y="1024332"/>
                    <a:pt x="327952" y="1023380"/>
                  </a:cubicBezTo>
                  <a:cubicBezTo>
                    <a:pt x="327952" y="990995"/>
                    <a:pt x="327952" y="959562"/>
                    <a:pt x="327952" y="929082"/>
                  </a:cubicBezTo>
                  <a:cubicBezTo>
                    <a:pt x="329857" y="810020"/>
                    <a:pt x="326999" y="690957"/>
                    <a:pt x="335572" y="572847"/>
                  </a:cubicBezTo>
                  <a:cubicBezTo>
                    <a:pt x="347002" y="406159"/>
                    <a:pt x="426059" y="328055"/>
                    <a:pt x="593699" y="322339"/>
                  </a:cubicBezTo>
                  <a:cubicBezTo>
                    <a:pt x="795629" y="314720"/>
                    <a:pt x="999464" y="318530"/>
                    <a:pt x="1202347" y="31757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E5981FC-33FD-4933-9A37-75556AB27E34}"/>
                </a:ext>
              </a:extLst>
            </p:cNvPr>
            <p:cNvSpPr/>
            <p:nvPr/>
          </p:nvSpPr>
          <p:spPr>
            <a:xfrm>
              <a:off x="4267660" y="434565"/>
              <a:ext cx="3847641" cy="3725278"/>
            </a:xfrm>
            <a:custGeom>
              <a:avLst/>
              <a:gdLst>
                <a:gd name="connsiteX0" fmla="*/ 2603862 w 2695575"/>
                <a:gd name="connsiteY0" fmla="*/ 2474780 h 2609850"/>
                <a:gd name="connsiteX1" fmla="*/ 2681967 w 2695575"/>
                <a:gd name="connsiteY1" fmla="*/ 2254752 h 2609850"/>
                <a:gd name="connsiteX2" fmla="*/ 2605767 w 2695575"/>
                <a:gd name="connsiteY2" fmla="*/ 2170932 h 2609850"/>
                <a:gd name="connsiteX3" fmla="*/ 2351450 w 2695575"/>
                <a:gd name="connsiteY3" fmla="*/ 2122355 h 2609850"/>
                <a:gd name="connsiteX4" fmla="*/ 2253342 w 2695575"/>
                <a:gd name="connsiteY4" fmla="*/ 2111877 h 2609850"/>
                <a:gd name="connsiteX5" fmla="*/ 1939970 w 2695575"/>
                <a:gd name="connsiteY5" fmla="*/ 2079492 h 2609850"/>
                <a:gd name="connsiteX6" fmla="*/ 2021885 w 2695575"/>
                <a:gd name="connsiteY6" fmla="*/ 1656582 h 2609850"/>
                <a:gd name="connsiteX7" fmla="*/ 2080940 w 2695575"/>
                <a:gd name="connsiteY7" fmla="*/ 1410837 h 2609850"/>
                <a:gd name="connsiteX8" fmla="*/ 2101895 w 2695575"/>
                <a:gd name="connsiteY8" fmla="*/ 1285107 h 2609850"/>
                <a:gd name="connsiteX9" fmla="*/ 2087607 w 2695575"/>
                <a:gd name="connsiteY9" fmla="*/ 1106990 h 2609850"/>
                <a:gd name="connsiteX10" fmla="*/ 1848530 w 2695575"/>
                <a:gd name="connsiteY10" fmla="*/ 821240 h 2609850"/>
                <a:gd name="connsiteX11" fmla="*/ 1806620 w 2695575"/>
                <a:gd name="connsiteY11" fmla="*/ 743135 h 2609850"/>
                <a:gd name="connsiteX12" fmla="*/ 1805667 w 2695575"/>
                <a:gd name="connsiteY12" fmla="*/ 666935 h 2609850"/>
                <a:gd name="connsiteX13" fmla="*/ 1817097 w 2695575"/>
                <a:gd name="connsiteY13" fmla="*/ 622167 h 2609850"/>
                <a:gd name="connsiteX14" fmla="*/ 1848530 w 2695575"/>
                <a:gd name="connsiteY14" fmla="*/ 593592 h 2609850"/>
                <a:gd name="connsiteX15" fmla="*/ 1878057 w 2695575"/>
                <a:gd name="connsiteY15" fmla="*/ 584067 h 2609850"/>
                <a:gd name="connsiteX16" fmla="*/ 1906632 w 2695575"/>
                <a:gd name="connsiteY16" fmla="*/ 578352 h 2609850"/>
                <a:gd name="connsiteX17" fmla="*/ 1898060 w 2695575"/>
                <a:gd name="connsiteY17" fmla="*/ 575495 h 2609850"/>
                <a:gd name="connsiteX18" fmla="*/ 1968545 w 2695575"/>
                <a:gd name="connsiteY18" fmla="*/ 585020 h 2609850"/>
                <a:gd name="connsiteX19" fmla="*/ 2022837 w 2695575"/>
                <a:gd name="connsiteY19" fmla="*/ 523107 h 2609850"/>
                <a:gd name="connsiteX20" fmla="*/ 2014265 w 2695575"/>
                <a:gd name="connsiteY20" fmla="*/ 456432 h 2609850"/>
                <a:gd name="connsiteX21" fmla="*/ 2009502 w 2695575"/>
                <a:gd name="connsiteY21" fmla="*/ 407855 h 2609850"/>
                <a:gd name="connsiteX22" fmla="*/ 2019980 w 2695575"/>
                <a:gd name="connsiteY22" fmla="*/ 377375 h 2609850"/>
                <a:gd name="connsiteX23" fmla="*/ 2015217 w 2695575"/>
                <a:gd name="connsiteY23" fmla="*/ 308795 h 2609850"/>
                <a:gd name="connsiteX24" fmla="*/ 1968545 w 2695575"/>
                <a:gd name="connsiteY24" fmla="*/ 216402 h 2609850"/>
                <a:gd name="connsiteX25" fmla="*/ 1954257 w 2695575"/>
                <a:gd name="connsiteY25" fmla="*/ 164967 h 2609850"/>
                <a:gd name="connsiteX26" fmla="*/ 1909490 w 2695575"/>
                <a:gd name="connsiteY26" fmla="*/ 89720 h 2609850"/>
                <a:gd name="connsiteX27" fmla="*/ 1726610 w 2695575"/>
                <a:gd name="connsiteY27" fmla="*/ 8757 h 2609850"/>
                <a:gd name="connsiteX28" fmla="*/ 1670412 w 2695575"/>
                <a:gd name="connsiteY28" fmla="*/ 185 h 2609850"/>
                <a:gd name="connsiteX29" fmla="*/ 1618977 w 2695575"/>
                <a:gd name="connsiteY29" fmla="*/ 5900 h 2609850"/>
                <a:gd name="connsiteX30" fmla="*/ 1522775 w 2695575"/>
                <a:gd name="connsiteY30" fmla="*/ 25902 h 2609850"/>
                <a:gd name="connsiteX31" fmla="*/ 1479912 w 2695575"/>
                <a:gd name="connsiteY31" fmla="*/ 55430 h 2609850"/>
                <a:gd name="connsiteX32" fmla="*/ 1424667 w 2695575"/>
                <a:gd name="connsiteY32" fmla="*/ 117342 h 2609850"/>
                <a:gd name="connsiteX33" fmla="*/ 1403712 w 2695575"/>
                <a:gd name="connsiteY33" fmla="*/ 127820 h 2609850"/>
                <a:gd name="connsiteX34" fmla="*/ 1337037 w 2695575"/>
                <a:gd name="connsiteY34" fmla="*/ 152585 h 2609850"/>
                <a:gd name="connsiteX35" fmla="*/ 1320845 w 2695575"/>
                <a:gd name="connsiteY35" fmla="*/ 141155 h 2609850"/>
                <a:gd name="connsiteX36" fmla="*/ 1274172 w 2695575"/>
                <a:gd name="connsiteY36" fmla="*/ 135440 h 2609850"/>
                <a:gd name="connsiteX37" fmla="*/ 1223690 w 2695575"/>
                <a:gd name="connsiteY37" fmla="*/ 263075 h 2609850"/>
                <a:gd name="connsiteX38" fmla="*/ 1228452 w 2695575"/>
                <a:gd name="connsiteY38" fmla="*/ 291650 h 2609850"/>
                <a:gd name="connsiteX39" fmla="*/ 1268457 w 2695575"/>
                <a:gd name="connsiteY39" fmla="*/ 375470 h 2609850"/>
                <a:gd name="connsiteX40" fmla="*/ 1360850 w 2695575"/>
                <a:gd name="connsiteY40" fmla="*/ 402140 h 2609850"/>
                <a:gd name="connsiteX41" fmla="*/ 1381805 w 2695575"/>
                <a:gd name="connsiteY41" fmla="*/ 423095 h 2609850"/>
                <a:gd name="connsiteX42" fmla="*/ 1410380 w 2695575"/>
                <a:gd name="connsiteY42" fmla="*/ 511677 h 2609850"/>
                <a:gd name="connsiteX43" fmla="*/ 1430382 w 2695575"/>
                <a:gd name="connsiteY43" fmla="*/ 539300 h 2609850"/>
                <a:gd name="connsiteX44" fmla="*/ 1431335 w 2695575"/>
                <a:gd name="connsiteY44" fmla="*/ 551682 h 2609850"/>
                <a:gd name="connsiteX45" fmla="*/ 1515155 w 2695575"/>
                <a:gd name="connsiteY45" fmla="*/ 607880 h 2609850"/>
                <a:gd name="connsiteX46" fmla="*/ 1440860 w 2695575"/>
                <a:gd name="connsiteY46" fmla="*/ 685985 h 2609850"/>
                <a:gd name="connsiteX47" fmla="*/ 1326560 w 2695575"/>
                <a:gd name="connsiteY47" fmla="*/ 697415 h 2609850"/>
                <a:gd name="connsiteX48" fmla="*/ 1185590 w 2695575"/>
                <a:gd name="connsiteY48" fmla="*/ 749802 h 2609850"/>
                <a:gd name="connsiteX49" fmla="*/ 1051287 w 2695575"/>
                <a:gd name="connsiteY49" fmla="*/ 944112 h 2609850"/>
                <a:gd name="connsiteX50" fmla="*/ 994137 w 2695575"/>
                <a:gd name="connsiteY50" fmla="*/ 1010787 h 2609850"/>
                <a:gd name="connsiteX51" fmla="*/ 841737 w 2695575"/>
                <a:gd name="connsiteY51" fmla="*/ 1185095 h 2609850"/>
                <a:gd name="connsiteX52" fmla="*/ 759822 w 2695575"/>
                <a:gd name="connsiteY52" fmla="*/ 1266057 h 2609850"/>
                <a:gd name="connsiteX53" fmla="*/ 643617 w 2695575"/>
                <a:gd name="connsiteY53" fmla="*/ 1250817 h 2609850"/>
                <a:gd name="connsiteX54" fmla="*/ 535032 w 2695575"/>
                <a:gd name="connsiteY54" fmla="*/ 1203192 h 2609850"/>
                <a:gd name="connsiteX55" fmla="*/ 474072 w 2695575"/>
                <a:gd name="connsiteY55" fmla="*/ 1147947 h 2609850"/>
                <a:gd name="connsiteX56" fmla="*/ 455022 w 2695575"/>
                <a:gd name="connsiteY56" fmla="*/ 1120325 h 2609850"/>
                <a:gd name="connsiteX57" fmla="*/ 368345 w 2695575"/>
                <a:gd name="connsiteY57" fmla="*/ 840290 h 2609850"/>
                <a:gd name="connsiteX58" fmla="*/ 360724 w 2695575"/>
                <a:gd name="connsiteY58" fmla="*/ 814572 h 2609850"/>
                <a:gd name="connsiteX59" fmla="*/ 303574 w 2695575"/>
                <a:gd name="connsiteY59" fmla="*/ 718370 h 2609850"/>
                <a:gd name="connsiteX60" fmla="*/ 267380 w 2695575"/>
                <a:gd name="connsiteY60" fmla="*/ 575495 h 2609850"/>
                <a:gd name="connsiteX61" fmla="*/ 254045 w 2695575"/>
                <a:gd name="connsiteY61" fmla="*/ 571685 h 2609850"/>
                <a:gd name="connsiteX62" fmla="*/ 224517 w 2695575"/>
                <a:gd name="connsiteY62" fmla="*/ 627882 h 2609850"/>
                <a:gd name="connsiteX63" fmla="*/ 145460 w 2695575"/>
                <a:gd name="connsiteY63" fmla="*/ 835527 h 2609850"/>
                <a:gd name="connsiteX64" fmla="*/ 129267 w 2695575"/>
                <a:gd name="connsiteY64" fmla="*/ 1078415 h 2609850"/>
                <a:gd name="connsiteX65" fmla="*/ 139745 w 2695575"/>
                <a:gd name="connsiteY65" fmla="*/ 1133660 h 2609850"/>
                <a:gd name="connsiteX66" fmla="*/ 125457 w 2695575"/>
                <a:gd name="connsiteY66" fmla="*/ 1447032 h 2609850"/>
                <a:gd name="connsiteX67" fmla="*/ 69260 w 2695575"/>
                <a:gd name="connsiteY67" fmla="*/ 1718495 h 2609850"/>
                <a:gd name="connsiteX68" fmla="*/ 1632 w 2695575"/>
                <a:gd name="connsiteY68" fmla="*/ 2247132 h 2609850"/>
                <a:gd name="connsiteX69" fmla="*/ 20682 w 2695575"/>
                <a:gd name="connsiteY69" fmla="*/ 2488115 h 2609850"/>
                <a:gd name="connsiteX70" fmla="*/ 1116057 w 2695575"/>
                <a:gd name="connsiteY70" fmla="*/ 2478590 h 2609850"/>
                <a:gd name="connsiteX71" fmla="*/ 1292270 w 2695575"/>
                <a:gd name="connsiteY71" fmla="*/ 2458587 h 2609850"/>
                <a:gd name="connsiteX72" fmla="*/ 1333227 w 2695575"/>
                <a:gd name="connsiteY72" fmla="*/ 2532882 h 2609850"/>
                <a:gd name="connsiteX73" fmla="*/ 1387520 w 2695575"/>
                <a:gd name="connsiteY73" fmla="*/ 2612892 h 2609850"/>
                <a:gd name="connsiteX74" fmla="*/ 1618025 w 2695575"/>
                <a:gd name="connsiteY74" fmla="*/ 2574792 h 2609850"/>
                <a:gd name="connsiteX75" fmla="*/ 1701845 w 2695575"/>
                <a:gd name="connsiteY75" fmla="*/ 2559552 h 2609850"/>
                <a:gd name="connsiteX76" fmla="*/ 1701845 w 2695575"/>
                <a:gd name="connsiteY76" fmla="*/ 2559552 h 2609850"/>
                <a:gd name="connsiteX77" fmla="*/ 1701845 w 2695575"/>
                <a:gd name="connsiteY77" fmla="*/ 2559552 h 2609850"/>
                <a:gd name="connsiteX78" fmla="*/ 1809477 w 2695575"/>
                <a:gd name="connsiteY78" fmla="*/ 2544312 h 2609850"/>
                <a:gd name="connsiteX79" fmla="*/ 2603862 w 2695575"/>
                <a:gd name="connsiteY79" fmla="*/ 2474780 h 2609850"/>
                <a:gd name="connsiteX80" fmla="*/ 1354182 w 2695575"/>
                <a:gd name="connsiteY80" fmla="*/ 1743260 h 2609850"/>
                <a:gd name="connsiteX81" fmla="*/ 1337037 w 2695575"/>
                <a:gd name="connsiteY81" fmla="*/ 1758500 h 2609850"/>
                <a:gd name="connsiteX82" fmla="*/ 1172255 w 2695575"/>
                <a:gd name="connsiteY82" fmla="*/ 1826127 h 2609850"/>
                <a:gd name="connsiteX83" fmla="*/ 974135 w 2695575"/>
                <a:gd name="connsiteY83" fmla="*/ 1989005 h 2609850"/>
                <a:gd name="connsiteX84" fmla="*/ 923652 w 2695575"/>
                <a:gd name="connsiteY84" fmla="*/ 2035677 h 2609850"/>
                <a:gd name="connsiteX85" fmla="*/ 610280 w 2695575"/>
                <a:gd name="connsiteY85" fmla="*/ 2122355 h 2609850"/>
                <a:gd name="connsiteX86" fmla="*/ 565512 w 2695575"/>
                <a:gd name="connsiteY86" fmla="*/ 2136642 h 2609850"/>
                <a:gd name="connsiteX87" fmla="*/ 407397 w 2695575"/>
                <a:gd name="connsiteY87" fmla="*/ 2191887 h 2609850"/>
                <a:gd name="connsiteX88" fmla="*/ 392157 w 2695575"/>
                <a:gd name="connsiteY88" fmla="*/ 2178552 h 2609850"/>
                <a:gd name="connsiteX89" fmla="*/ 404540 w 2695575"/>
                <a:gd name="connsiteY89" fmla="*/ 2045202 h 2609850"/>
                <a:gd name="connsiteX90" fmla="*/ 393110 w 2695575"/>
                <a:gd name="connsiteY90" fmla="*/ 1847082 h 2609850"/>
                <a:gd name="connsiteX91" fmla="*/ 374060 w 2695575"/>
                <a:gd name="connsiteY91" fmla="*/ 1677537 h 2609850"/>
                <a:gd name="connsiteX92" fmla="*/ 335960 w 2695575"/>
                <a:gd name="connsiteY92" fmla="*/ 1455605 h 2609850"/>
                <a:gd name="connsiteX93" fmla="*/ 340722 w 2695575"/>
                <a:gd name="connsiteY93" fmla="*/ 1337495 h 2609850"/>
                <a:gd name="connsiteX94" fmla="*/ 400730 w 2695575"/>
                <a:gd name="connsiteY94" fmla="*/ 1321302 h 2609850"/>
                <a:gd name="connsiteX95" fmla="*/ 722674 w 2695575"/>
                <a:gd name="connsiteY95" fmla="*/ 1547997 h 2609850"/>
                <a:gd name="connsiteX96" fmla="*/ 796970 w 2695575"/>
                <a:gd name="connsiteY96" fmla="*/ 1549902 h 2609850"/>
                <a:gd name="connsiteX97" fmla="*/ 1131297 w 2695575"/>
                <a:gd name="connsiteY97" fmla="*/ 1325112 h 2609850"/>
                <a:gd name="connsiteX98" fmla="*/ 1242740 w 2695575"/>
                <a:gd name="connsiteY98" fmla="*/ 1175570 h 2609850"/>
                <a:gd name="connsiteX99" fmla="*/ 1273220 w 2695575"/>
                <a:gd name="connsiteY99" fmla="*/ 1129850 h 2609850"/>
                <a:gd name="connsiteX100" fmla="*/ 1366565 w 2695575"/>
                <a:gd name="connsiteY100" fmla="*/ 1313682 h 2609850"/>
                <a:gd name="connsiteX101" fmla="*/ 1406570 w 2695575"/>
                <a:gd name="connsiteY101" fmla="*/ 1551807 h 2609850"/>
                <a:gd name="connsiteX102" fmla="*/ 1354182 w 2695575"/>
                <a:gd name="connsiteY102" fmla="*/ 1743260 h 260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2695575" h="2609850">
                  <a:moveTo>
                    <a:pt x="2603862" y="2474780"/>
                  </a:moveTo>
                  <a:cubicBezTo>
                    <a:pt x="2681967" y="2437632"/>
                    <a:pt x="2717210" y="2357622"/>
                    <a:pt x="2681967" y="2254752"/>
                  </a:cubicBezTo>
                  <a:cubicBezTo>
                    <a:pt x="2670537" y="2221415"/>
                    <a:pt x="2637200" y="2187125"/>
                    <a:pt x="2605767" y="2170932"/>
                  </a:cubicBezTo>
                  <a:cubicBezTo>
                    <a:pt x="2526710" y="2131880"/>
                    <a:pt x="2441937" y="2115687"/>
                    <a:pt x="2351450" y="2122355"/>
                  </a:cubicBezTo>
                  <a:cubicBezTo>
                    <a:pt x="2319065" y="2125212"/>
                    <a:pt x="2285727" y="2114735"/>
                    <a:pt x="2253342" y="2111877"/>
                  </a:cubicBezTo>
                  <a:cubicBezTo>
                    <a:pt x="2149520" y="2100447"/>
                    <a:pt x="2045697" y="2089970"/>
                    <a:pt x="1939970" y="2079492"/>
                  </a:cubicBezTo>
                  <a:cubicBezTo>
                    <a:pt x="1928540" y="1930902"/>
                    <a:pt x="1939017" y="1787075"/>
                    <a:pt x="2021885" y="1656582"/>
                  </a:cubicBezTo>
                  <a:cubicBezTo>
                    <a:pt x="2068557" y="1582287"/>
                    <a:pt x="2079987" y="1497515"/>
                    <a:pt x="2080940" y="1410837"/>
                  </a:cubicBezTo>
                  <a:cubicBezTo>
                    <a:pt x="2081892" y="1368927"/>
                    <a:pt x="2086655" y="1323207"/>
                    <a:pt x="2101895" y="1285107"/>
                  </a:cubicBezTo>
                  <a:cubicBezTo>
                    <a:pt x="2128565" y="1220337"/>
                    <a:pt x="2112372" y="1164140"/>
                    <a:pt x="2087607" y="1106990"/>
                  </a:cubicBezTo>
                  <a:cubicBezTo>
                    <a:pt x="2035220" y="988880"/>
                    <a:pt x="1945685" y="902202"/>
                    <a:pt x="1848530" y="821240"/>
                  </a:cubicBezTo>
                  <a:cubicBezTo>
                    <a:pt x="1827575" y="803142"/>
                    <a:pt x="1814240" y="770757"/>
                    <a:pt x="1806620" y="743135"/>
                  </a:cubicBezTo>
                  <a:cubicBezTo>
                    <a:pt x="1799952" y="719322"/>
                    <a:pt x="1804715" y="692652"/>
                    <a:pt x="1805667" y="666935"/>
                  </a:cubicBezTo>
                  <a:cubicBezTo>
                    <a:pt x="1806620" y="648837"/>
                    <a:pt x="1809477" y="633597"/>
                    <a:pt x="1817097" y="622167"/>
                  </a:cubicBezTo>
                  <a:cubicBezTo>
                    <a:pt x="1826622" y="610737"/>
                    <a:pt x="1837100" y="601212"/>
                    <a:pt x="1848530" y="593592"/>
                  </a:cubicBezTo>
                  <a:cubicBezTo>
                    <a:pt x="1857102" y="589782"/>
                    <a:pt x="1866627" y="585972"/>
                    <a:pt x="1878057" y="584067"/>
                  </a:cubicBezTo>
                  <a:cubicBezTo>
                    <a:pt x="1887582" y="582162"/>
                    <a:pt x="1897107" y="580257"/>
                    <a:pt x="1906632" y="578352"/>
                  </a:cubicBezTo>
                  <a:lnTo>
                    <a:pt x="1898060" y="575495"/>
                  </a:lnTo>
                  <a:cubicBezTo>
                    <a:pt x="1915205" y="573590"/>
                    <a:pt x="1952352" y="583115"/>
                    <a:pt x="1968545" y="585020"/>
                  </a:cubicBezTo>
                  <a:cubicBezTo>
                    <a:pt x="2005692" y="589782"/>
                    <a:pt x="2030457" y="559302"/>
                    <a:pt x="2022837" y="523107"/>
                  </a:cubicBezTo>
                  <a:cubicBezTo>
                    <a:pt x="2016170" y="490722"/>
                    <a:pt x="2018075" y="489770"/>
                    <a:pt x="2014265" y="456432"/>
                  </a:cubicBezTo>
                  <a:cubicBezTo>
                    <a:pt x="2013312" y="451670"/>
                    <a:pt x="2011407" y="412617"/>
                    <a:pt x="2009502" y="407855"/>
                  </a:cubicBezTo>
                  <a:cubicBezTo>
                    <a:pt x="2003787" y="393567"/>
                    <a:pt x="2009502" y="384995"/>
                    <a:pt x="2019980" y="377375"/>
                  </a:cubicBezTo>
                  <a:cubicBezTo>
                    <a:pt x="2051412" y="354515"/>
                    <a:pt x="2048555" y="328797"/>
                    <a:pt x="2015217" y="308795"/>
                  </a:cubicBezTo>
                  <a:cubicBezTo>
                    <a:pt x="1980927" y="287840"/>
                    <a:pt x="1962830" y="257360"/>
                    <a:pt x="1968545" y="216402"/>
                  </a:cubicBezTo>
                  <a:cubicBezTo>
                    <a:pt x="1970450" y="200210"/>
                    <a:pt x="1963782" y="176397"/>
                    <a:pt x="1954257" y="164967"/>
                  </a:cubicBezTo>
                  <a:cubicBezTo>
                    <a:pt x="1926635" y="132582"/>
                    <a:pt x="1936160" y="122105"/>
                    <a:pt x="1909490" y="89720"/>
                  </a:cubicBezTo>
                  <a:cubicBezTo>
                    <a:pt x="1870437" y="42095"/>
                    <a:pt x="1787570" y="8757"/>
                    <a:pt x="1726610" y="8757"/>
                  </a:cubicBezTo>
                  <a:cubicBezTo>
                    <a:pt x="1707560" y="8757"/>
                    <a:pt x="1689462" y="1137"/>
                    <a:pt x="1670412" y="185"/>
                  </a:cubicBezTo>
                  <a:cubicBezTo>
                    <a:pt x="1653267" y="-768"/>
                    <a:pt x="1636122" y="2090"/>
                    <a:pt x="1618977" y="5900"/>
                  </a:cubicBezTo>
                  <a:cubicBezTo>
                    <a:pt x="1586592" y="11615"/>
                    <a:pt x="1554207" y="16377"/>
                    <a:pt x="1522775" y="25902"/>
                  </a:cubicBezTo>
                  <a:cubicBezTo>
                    <a:pt x="1506582" y="30665"/>
                    <a:pt x="1492295" y="43047"/>
                    <a:pt x="1479912" y="55430"/>
                  </a:cubicBezTo>
                  <a:cubicBezTo>
                    <a:pt x="1459910" y="75432"/>
                    <a:pt x="1443717" y="97340"/>
                    <a:pt x="1424667" y="117342"/>
                  </a:cubicBezTo>
                  <a:cubicBezTo>
                    <a:pt x="1419905" y="123057"/>
                    <a:pt x="1410380" y="128772"/>
                    <a:pt x="1403712" y="127820"/>
                  </a:cubicBezTo>
                  <a:cubicBezTo>
                    <a:pt x="1377042" y="124962"/>
                    <a:pt x="1357040" y="135440"/>
                    <a:pt x="1337037" y="152585"/>
                  </a:cubicBezTo>
                  <a:cubicBezTo>
                    <a:pt x="1332275" y="148775"/>
                    <a:pt x="1325607" y="145917"/>
                    <a:pt x="1320845" y="141155"/>
                  </a:cubicBezTo>
                  <a:cubicBezTo>
                    <a:pt x="1306557" y="128772"/>
                    <a:pt x="1292270" y="127820"/>
                    <a:pt x="1274172" y="135440"/>
                  </a:cubicBezTo>
                  <a:cubicBezTo>
                    <a:pt x="1217022" y="156395"/>
                    <a:pt x="1197020" y="219260"/>
                    <a:pt x="1223690" y="263075"/>
                  </a:cubicBezTo>
                  <a:cubicBezTo>
                    <a:pt x="1228452" y="270695"/>
                    <a:pt x="1230357" y="283077"/>
                    <a:pt x="1228452" y="291650"/>
                  </a:cubicBezTo>
                  <a:cubicBezTo>
                    <a:pt x="1221785" y="329750"/>
                    <a:pt x="1244645" y="352610"/>
                    <a:pt x="1268457" y="375470"/>
                  </a:cubicBezTo>
                  <a:cubicBezTo>
                    <a:pt x="1294175" y="399282"/>
                    <a:pt x="1322750" y="416427"/>
                    <a:pt x="1360850" y="402140"/>
                  </a:cubicBezTo>
                  <a:cubicBezTo>
                    <a:pt x="1377042" y="396425"/>
                    <a:pt x="1382757" y="404997"/>
                    <a:pt x="1381805" y="423095"/>
                  </a:cubicBezTo>
                  <a:cubicBezTo>
                    <a:pt x="1379900" y="455480"/>
                    <a:pt x="1381805" y="487865"/>
                    <a:pt x="1410380" y="511677"/>
                  </a:cubicBezTo>
                  <a:cubicBezTo>
                    <a:pt x="1418000" y="518345"/>
                    <a:pt x="1422762" y="527870"/>
                    <a:pt x="1430382" y="539300"/>
                  </a:cubicBezTo>
                  <a:cubicBezTo>
                    <a:pt x="1431335" y="543110"/>
                    <a:pt x="1431335" y="547872"/>
                    <a:pt x="1431335" y="551682"/>
                  </a:cubicBezTo>
                  <a:lnTo>
                    <a:pt x="1515155" y="607880"/>
                  </a:lnTo>
                  <a:cubicBezTo>
                    <a:pt x="1506582" y="642170"/>
                    <a:pt x="1480865" y="673602"/>
                    <a:pt x="1440860" y="685985"/>
                  </a:cubicBezTo>
                  <a:cubicBezTo>
                    <a:pt x="1404665" y="697415"/>
                    <a:pt x="1364660" y="700272"/>
                    <a:pt x="1326560" y="697415"/>
                  </a:cubicBezTo>
                  <a:cubicBezTo>
                    <a:pt x="1270362" y="693605"/>
                    <a:pt x="1219880" y="705987"/>
                    <a:pt x="1185590" y="749802"/>
                  </a:cubicBezTo>
                  <a:cubicBezTo>
                    <a:pt x="1137965" y="812667"/>
                    <a:pt x="1097007" y="880295"/>
                    <a:pt x="1051287" y="944112"/>
                  </a:cubicBezTo>
                  <a:cubicBezTo>
                    <a:pt x="1034142" y="967925"/>
                    <a:pt x="1013187" y="988880"/>
                    <a:pt x="994137" y="1010787"/>
                  </a:cubicBezTo>
                  <a:cubicBezTo>
                    <a:pt x="943655" y="1068890"/>
                    <a:pt x="893172" y="1127945"/>
                    <a:pt x="841737" y="1185095"/>
                  </a:cubicBezTo>
                  <a:cubicBezTo>
                    <a:pt x="816020" y="1213670"/>
                    <a:pt x="793160" y="1255580"/>
                    <a:pt x="759822" y="1266057"/>
                  </a:cubicBezTo>
                  <a:cubicBezTo>
                    <a:pt x="725532" y="1277487"/>
                    <a:pt x="680765" y="1261295"/>
                    <a:pt x="643617" y="1250817"/>
                  </a:cubicBezTo>
                  <a:cubicBezTo>
                    <a:pt x="605517" y="1240340"/>
                    <a:pt x="569322" y="1223195"/>
                    <a:pt x="535032" y="1203192"/>
                  </a:cubicBezTo>
                  <a:cubicBezTo>
                    <a:pt x="512172" y="1189857"/>
                    <a:pt x="493122" y="1167950"/>
                    <a:pt x="474072" y="1147947"/>
                  </a:cubicBezTo>
                  <a:cubicBezTo>
                    <a:pt x="466452" y="1140327"/>
                    <a:pt x="462642" y="1127945"/>
                    <a:pt x="455022" y="1120325"/>
                  </a:cubicBezTo>
                  <a:cubicBezTo>
                    <a:pt x="376917" y="1042220"/>
                    <a:pt x="372155" y="941255"/>
                    <a:pt x="368345" y="840290"/>
                  </a:cubicBezTo>
                  <a:cubicBezTo>
                    <a:pt x="368345" y="831717"/>
                    <a:pt x="364535" y="822192"/>
                    <a:pt x="360724" y="814572"/>
                  </a:cubicBezTo>
                  <a:cubicBezTo>
                    <a:pt x="342627" y="781235"/>
                    <a:pt x="331197" y="739325"/>
                    <a:pt x="303574" y="718370"/>
                  </a:cubicBezTo>
                  <a:cubicBezTo>
                    <a:pt x="251187" y="678365"/>
                    <a:pt x="280715" y="622167"/>
                    <a:pt x="267380" y="575495"/>
                  </a:cubicBezTo>
                  <a:cubicBezTo>
                    <a:pt x="262617" y="574542"/>
                    <a:pt x="257855" y="573590"/>
                    <a:pt x="254045" y="571685"/>
                  </a:cubicBezTo>
                  <a:cubicBezTo>
                    <a:pt x="243567" y="590735"/>
                    <a:pt x="232137" y="607880"/>
                    <a:pt x="224517" y="627882"/>
                  </a:cubicBezTo>
                  <a:cubicBezTo>
                    <a:pt x="196895" y="696462"/>
                    <a:pt x="170224" y="765042"/>
                    <a:pt x="145460" y="835527"/>
                  </a:cubicBezTo>
                  <a:cubicBezTo>
                    <a:pt x="117837" y="914585"/>
                    <a:pt x="109265" y="995547"/>
                    <a:pt x="129267" y="1078415"/>
                  </a:cubicBezTo>
                  <a:cubicBezTo>
                    <a:pt x="134030" y="1096512"/>
                    <a:pt x="139745" y="1115562"/>
                    <a:pt x="139745" y="1133660"/>
                  </a:cubicBezTo>
                  <a:cubicBezTo>
                    <a:pt x="136887" y="1238435"/>
                    <a:pt x="137840" y="1343210"/>
                    <a:pt x="125457" y="1447032"/>
                  </a:cubicBezTo>
                  <a:cubicBezTo>
                    <a:pt x="114980" y="1538472"/>
                    <a:pt x="83547" y="1627055"/>
                    <a:pt x="69260" y="1718495"/>
                  </a:cubicBezTo>
                  <a:cubicBezTo>
                    <a:pt x="42590" y="1893755"/>
                    <a:pt x="16872" y="2069967"/>
                    <a:pt x="1632" y="2247132"/>
                  </a:cubicBezTo>
                  <a:cubicBezTo>
                    <a:pt x="-5035" y="2326190"/>
                    <a:pt x="10205" y="2374767"/>
                    <a:pt x="20682" y="2488115"/>
                  </a:cubicBezTo>
                  <a:cubicBezTo>
                    <a:pt x="34017" y="2649087"/>
                    <a:pt x="1116057" y="2482400"/>
                    <a:pt x="1116057" y="2478590"/>
                  </a:cubicBezTo>
                  <a:cubicBezTo>
                    <a:pt x="1175112" y="2471922"/>
                    <a:pt x="1233215" y="2463350"/>
                    <a:pt x="1292270" y="2458587"/>
                  </a:cubicBezTo>
                  <a:cubicBezTo>
                    <a:pt x="1320845" y="2455730"/>
                    <a:pt x="1341800" y="2496687"/>
                    <a:pt x="1333227" y="2532882"/>
                  </a:cubicBezTo>
                  <a:cubicBezTo>
                    <a:pt x="1321797" y="2581460"/>
                    <a:pt x="1339895" y="2601462"/>
                    <a:pt x="1387520" y="2612892"/>
                  </a:cubicBezTo>
                  <a:cubicBezTo>
                    <a:pt x="1470387" y="2631942"/>
                    <a:pt x="1541825" y="2592890"/>
                    <a:pt x="1618025" y="2574792"/>
                  </a:cubicBezTo>
                  <a:cubicBezTo>
                    <a:pt x="1645647" y="2568125"/>
                    <a:pt x="1674222" y="2563362"/>
                    <a:pt x="1701845" y="2559552"/>
                  </a:cubicBezTo>
                  <a:lnTo>
                    <a:pt x="1701845" y="2559552"/>
                  </a:lnTo>
                  <a:lnTo>
                    <a:pt x="1701845" y="2559552"/>
                  </a:lnTo>
                  <a:cubicBezTo>
                    <a:pt x="1737087" y="2553837"/>
                    <a:pt x="1773282" y="2550027"/>
                    <a:pt x="1809477" y="2544312"/>
                  </a:cubicBezTo>
                  <a:cubicBezTo>
                    <a:pt x="1807572" y="2547170"/>
                    <a:pt x="2525757" y="2511927"/>
                    <a:pt x="2603862" y="2474780"/>
                  </a:cubicBezTo>
                  <a:close/>
                  <a:moveTo>
                    <a:pt x="1354182" y="1743260"/>
                  </a:moveTo>
                  <a:cubicBezTo>
                    <a:pt x="1350372" y="1749927"/>
                    <a:pt x="1343705" y="1755642"/>
                    <a:pt x="1337037" y="1758500"/>
                  </a:cubicBezTo>
                  <a:cubicBezTo>
                    <a:pt x="1282745" y="1782312"/>
                    <a:pt x="1228452" y="1808030"/>
                    <a:pt x="1172255" y="1826127"/>
                  </a:cubicBezTo>
                  <a:cubicBezTo>
                    <a:pt x="1083672" y="1854702"/>
                    <a:pt x="1030332" y="1922330"/>
                    <a:pt x="974135" y="1989005"/>
                  </a:cubicBezTo>
                  <a:cubicBezTo>
                    <a:pt x="958895" y="2006150"/>
                    <a:pt x="942702" y="2024247"/>
                    <a:pt x="923652" y="2035677"/>
                  </a:cubicBezTo>
                  <a:cubicBezTo>
                    <a:pt x="827449" y="2092827"/>
                    <a:pt x="715055" y="2094732"/>
                    <a:pt x="610280" y="2122355"/>
                  </a:cubicBezTo>
                  <a:cubicBezTo>
                    <a:pt x="595040" y="2126165"/>
                    <a:pt x="580752" y="2130927"/>
                    <a:pt x="565512" y="2136642"/>
                  </a:cubicBezTo>
                  <a:cubicBezTo>
                    <a:pt x="513124" y="2154740"/>
                    <a:pt x="460737" y="2173790"/>
                    <a:pt x="407397" y="2191887"/>
                  </a:cubicBezTo>
                  <a:cubicBezTo>
                    <a:pt x="402635" y="2187125"/>
                    <a:pt x="396920" y="2183315"/>
                    <a:pt x="392157" y="2178552"/>
                  </a:cubicBezTo>
                  <a:cubicBezTo>
                    <a:pt x="396920" y="2133785"/>
                    <a:pt x="404540" y="2089970"/>
                    <a:pt x="404540" y="2045202"/>
                  </a:cubicBezTo>
                  <a:cubicBezTo>
                    <a:pt x="403587" y="1979480"/>
                    <a:pt x="397872" y="1912805"/>
                    <a:pt x="393110" y="1847082"/>
                  </a:cubicBezTo>
                  <a:cubicBezTo>
                    <a:pt x="388347" y="1789932"/>
                    <a:pt x="382632" y="1733735"/>
                    <a:pt x="374060" y="1677537"/>
                  </a:cubicBezTo>
                  <a:cubicBezTo>
                    <a:pt x="362630" y="1603242"/>
                    <a:pt x="345485" y="1529900"/>
                    <a:pt x="335960" y="1455605"/>
                  </a:cubicBezTo>
                  <a:cubicBezTo>
                    <a:pt x="331197" y="1416552"/>
                    <a:pt x="332149" y="1375595"/>
                    <a:pt x="340722" y="1337495"/>
                  </a:cubicBezTo>
                  <a:cubicBezTo>
                    <a:pt x="346437" y="1309872"/>
                    <a:pt x="372155" y="1301300"/>
                    <a:pt x="400730" y="1321302"/>
                  </a:cubicBezTo>
                  <a:cubicBezTo>
                    <a:pt x="507410" y="1397502"/>
                    <a:pt x="613137" y="1474655"/>
                    <a:pt x="722674" y="1547997"/>
                  </a:cubicBezTo>
                  <a:cubicBezTo>
                    <a:pt x="740772" y="1560380"/>
                    <a:pt x="778872" y="1561332"/>
                    <a:pt x="796970" y="1549902"/>
                  </a:cubicBezTo>
                  <a:cubicBezTo>
                    <a:pt x="911270" y="1478465"/>
                    <a:pt x="1025570" y="1407027"/>
                    <a:pt x="1131297" y="1325112"/>
                  </a:cubicBezTo>
                  <a:cubicBezTo>
                    <a:pt x="1178922" y="1287965"/>
                    <a:pt x="1206545" y="1226052"/>
                    <a:pt x="1242740" y="1175570"/>
                  </a:cubicBezTo>
                  <a:cubicBezTo>
                    <a:pt x="1252265" y="1162235"/>
                    <a:pt x="1260837" y="1147947"/>
                    <a:pt x="1273220" y="1129850"/>
                  </a:cubicBezTo>
                  <a:cubicBezTo>
                    <a:pt x="1323702" y="1187000"/>
                    <a:pt x="1355135" y="1245102"/>
                    <a:pt x="1366565" y="1313682"/>
                  </a:cubicBezTo>
                  <a:cubicBezTo>
                    <a:pt x="1379900" y="1393692"/>
                    <a:pt x="1384662" y="1474655"/>
                    <a:pt x="1406570" y="1551807"/>
                  </a:cubicBezTo>
                  <a:cubicBezTo>
                    <a:pt x="1429430" y="1629912"/>
                    <a:pt x="1388472" y="1684205"/>
                    <a:pt x="1354182" y="17432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D10027E-F39E-454F-AB0D-C3B167432FA5}"/>
              </a:ext>
            </a:extLst>
          </p:cNvPr>
          <p:cNvSpPr/>
          <p:nvPr userDrawn="1"/>
        </p:nvSpPr>
        <p:spPr>
          <a:xfrm>
            <a:off x="0" y="6518491"/>
            <a:ext cx="10736208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92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679509" y="5628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48748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679509" y="253124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679509" y="44995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414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65C28F1-592D-4143-ABAD-910376B19CFF}"/>
              </a:ext>
            </a:extLst>
          </p:cNvPr>
          <p:cNvSpPr/>
          <p:nvPr userDrawn="1"/>
        </p:nvSpPr>
        <p:spPr>
          <a:xfrm>
            <a:off x="1849876" y="0"/>
            <a:ext cx="36981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그림 개체 틀 2">
            <a:extLst>
              <a:ext uri="{FF2B5EF4-FFF2-40B4-BE49-F238E27FC236}">
                <a16:creationId xmlns:a16="http://schemas.microsoft.com/office/drawing/2014/main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48008" y="853390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:a16="http://schemas.microsoft.com/office/drawing/2014/main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230693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:a16="http://schemas.microsoft.com/office/drawing/2014/main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699753" y="230693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:a16="http://schemas.microsoft.com/office/drawing/2014/main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9876" y="230693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99461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8" name="Graphic 53">
            <a:extLst>
              <a:ext uri="{FF2B5EF4-FFF2-40B4-BE49-F238E27FC236}">
                <a16:creationId xmlns:a16="http://schemas.microsoft.com/office/drawing/2014/main" id="{13A5FD5E-6120-4E04-9335-AE5CBD9F57DF}"/>
              </a:ext>
            </a:extLst>
          </p:cNvPr>
          <p:cNvGrpSpPr/>
          <p:nvPr userDrawn="1"/>
        </p:nvGrpSpPr>
        <p:grpSpPr>
          <a:xfrm>
            <a:off x="10834512" y="6030824"/>
            <a:ext cx="1062311" cy="669637"/>
            <a:chOff x="2203132" y="434565"/>
            <a:chExt cx="7784544" cy="4907054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658F680-EB10-468F-A4F6-206F97688B9C}"/>
                </a:ext>
              </a:extLst>
            </p:cNvPr>
            <p:cNvSpPr/>
            <p:nvPr/>
          </p:nvSpPr>
          <p:spPr>
            <a:xfrm>
              <a:off x="8558212" y="5331142"/>
              <a:ext cx="1085850" cy="9525"/>
            </a:xfrm>
            <a:custGeom>
              <a:avLst/>
              <a:gdLst>
                <a:gd name="connsiteX0" fmla="*/ 0 w 1085850"/>
                <a:gd name="connsiteY0" fmla="*/ 13335 h 9525"/>
                <a:gd name="connsiteX1" fmla="*/ 1090613 w 1085850"/>
                <a:gd name="connsiteY1" fmla="*/ 13335 h 9525"/>
                <a:gd name="connsiteX2" fmla="*/ 1090613 w 1085850"/>
                <a:gd name="connsiteY2" fmla="*/ 0 h 9525"/>
                <a:gd name="connsiteX3" fmla="*/ 0 w 1085850"/>
                <a:gd name="connsiteY3" fmla="*/ 952 h 9525"/>
                <a:gd name="connsiteX4" fmla="*/ 0 w 1085850"/>
                <a:gd name="connsiteY4" fmla="*/ 13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5850" h="9525">
                  <a:moveTo>
                    <a:pt x="0" y="13335"/>
                  </a:moveTo>
                  <a:cubicBezTo>
                    <a:pt x="364807" y="13335"/>
                    <a:pt x="726757" y="13335"/>
                    <a:pt x="1090613" y="13335"/>
                  </a:cubicBezTo>
                  <a:cubicBezTo>
                    <a:pt x="1090613" y="8572"/>
                    <a:pt x="1090613" y="4763"/>
                    <a:pt x="1090613" y="0"/>
                  </a:cubicBezTo>
                  <a:lnTo>
                    <a:pt x="0" y="952"/>
                  </a:lnTo>
                  <a:cubicBezTo>
                    <a:pt x="0" y="5715"/>
                    <a:pt x="0" y="9525"/>
                    <a:pt x="0" y="1333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4292A50-1B68-48A6-8569-895D9BAF7AD7}"/>
                </a:ext>
              </a:extLst>
            </p:cNvPr>
            <p:cNvSpPr/>
            <p:nvPr/>
          </p:nvSpPr>
          <p:spPr>
            <a:xfrm>
              <a:off x="8558212" y="4831080"/>
              <a:ext cx="1085850" cy="495300"/>
            </a:xfrm>
            <a:custGeom>
              <a:avLst/>
              <a:gdLst>
                <a:gd name="connsiteX0" fmla="*/ 0 w 1085850"/>
                <a:gd name="connsiteY0" fmla="*/ 0 h 495300"/>
                <a:gd name="connsiteX1" fmla="*/ 0 w 1085850"/>
                <a:gd name="connsiteY1" fmla="*/ 501967 h 495300"/>
                <a:gd name="connsiteX2" fmla="*/ 1090613 w 1085850"/>
                <a:gd name="connsiteY2" fmla="*/ 501015 h 495300"/>
                <a:gd name="connsiteX3" fmla="*/ 1090613 w 1085850"/>
                <a:gd name="connsiteY3" fmla="*/ 0 h 495300"/>
                <a:gd name="connsiteX4" fmla="*/ 0 w 1085850"/>
                <a:gd name="connsiteY4" fmla="*/ 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5850" h="495300">
                  <a:moveTo>
                    <a:pt x="0" y="0"/>
                  </a:moveTo>
                  <a:cubicBezTo>
                    <a:pt x="0" y="168592"/>
                    <a:pt x="0" y="333375"/>
                    <a:pt x="0" y="501967"/>
                  </a:cubicBezTo>
                  <a:lnTo>
                    <a:pt x="1090613" y="501015"/>
                  </a:lnTo>
                  <a:cubicBezTo>
                    <a:pt x="1090613" y="334327"/>
                    <a:pt x="1090613" y="167640"/>
                    <a:pt x="1090613" y="0"/>
                  </a:cubicBezTo>
                  <a:cubicBezTo>
                    <a:pt x="724852" y="0"/>
                    <a:pt x="361950" y="0"/>
                    <a:pt x="0" y="0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9A02FA-1E7C-49FA-B01F-36502734B37B}"/>
                </a:ext>
              </a:extLst>
            </p:cNvPr>
            <p:cNvSpPr/>
            <p:nvPr/>
          </p:nvSpPr>
          <p:spPr>
            <a:xfrm>
              <a:off x="4534429" y="4318634"/>
              <a:ext cx="1133475" cy="704850"/>
            </a:xfrm>
            <a:custGeom>
              <a:avLst/>
              <a:gdLst>
                <a:gd name="connsiteX0" fmla="*/ 1122468 w 1133475"/>
                <a:gd name="connsiteY0" fmla="*/ 494347 h 704850"/>
                <a:gd name="connsiteX1" fmla="*/ 1141518 w 1133475"/>
                <a:gd name="connsiteY1" fmla="*/ 0 h 704850"/>
                <a:gd name="connsiteX2" fmla="*/ 875771 w 1133475"/>
                <a:gd name="connsiteY2" fmla="*/ 0 h 704850"/>
                <a:gd name="connsiteX3" fmla="*/ 266171 w 1133475"/>
                <a:gd name="connsiteY3" fmla="*/ 4763 h 704850"/>
                <a:gd name="connsiteX4" fmla="*/ 8043 w 1133475"/>
                <a:gd name="connsiteY4" fmla="*/ 255270 h 704850"/>
                <a:gd name="connsiteX5" fmla="*/ 423 w 1133475"/>
                <a:gd name="connsiteY5" fmla="*/ 611505 h 704850"/>
                <a:gd name="connsiteX6" fmla="*/ 423 w 1133475"/>
                <a:gd name="connsiteY6" fmla="*/ 705803 h 704850"/>
                <a:gd name="connsiteX7" fmla="*/ 39476 w 1133475"/>
                <a:gd name="connsiteY7" fmla="*/ 708660 h 704850"/>
                <a:gd name="connsiteX8" fmla="*/ 811001 w 1133475"/>
                <a:gd name="connsiteY8" fmla="*/ 708660 h 704850"/>
                <a:gd name="connsiteX9" fmla="*/ 910061 w 1133475"/>
                <a:gd name="connsiteY9" fmla="*/ 701040 h 704850"/>
                <a:gd name="connsiteX10" fmla="*/ 1122468 w 1133475"/>
                <a:gd name="connsiteY10" fmla="*/ 494347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1122468" y="494347"/>
                  </a:moveTo>
                  <a:cubicBezTo>
                    <a:pt x="1138661" y="332422"/>
                    <a:pt x="1135803" y="169545"/>
                    <a:pt x="1141518" y="0"/>
                  </a:cubicBezTo>
                  <a:cubicBezTo>
                    <a:pt x="1044363" y="0"/>
                    <a:pt x="960543" y="0"/>
                    <a:pt x="875771" y="0"/>
                  </a:cubicBezTo>
                  <a:cubicBezTo>
                    <a:pt x="672888" y="953"/>
                    <a:pt x="469053" y="-1905"/>
                    <a:pt x="266171" y="4763"/>
                  </a:cubicBezTo>
                  <a:cubicBezTo>
                    <a:pt x="98531" y="10478"/>
                    <a:pt x="19473" y="88583"/>
                    <a:pt x="8043" y="255270"/>
                  </a:cubicBezTo>
                  <a:cubicBezTo>
                    <a:pt x="-529" y="373380"/>
                    <a:pt x="2328" y="493395"/>
                    <a:pt x="423" y="611505"/>
                  </a:cubicBezTo>
                  <a:cubicBezTo>
                    <a:pt x="-529" y="642938"/>
                    <a:pt x="423" y="673418"/>
                    <a:pt x="423" y="705803"/>
                  </a:cubicBezTo>
                  <a:cubicBezTo>
                    <a:pt x="17568" y="706755"/>
                    <a:pt x="28046" y="708660"/>
                    <a:pt x="39476" y="708660"/>
                  </a:cubicBezTo>
                  <a:cubicBezTo>
                    <a:pt x="296651" y="708660"/>
                    <a:pt x="553826" y="708660"/>
                    <a:pt x="811001" y="708660"/>
                  </a:cubicBezTo>
                  <a:cubicBezTo>
                    <a:pt x="844338" y="708660"/>
                    <a:pt x="877676" y="705803"/>
                    <a:pt x="910061" y="701040"/>
                  </a:cubicBezTo>
                  <a:cubicBezTo>
                    <a:pt x="1039601" y="681990"/>
                    <a:pt x="1109133" y="623888"/>
                    <a:pt x="1122468" y="494347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C387E74-BFC2-4B89-B681-18EB8E31BEDA}"/>
                </a:ext>
              </a:extLst>
            </p:cNvPr>
            <p:cNvSpPr/>
            <p:nvPr/>
          </p:nvSpPr>
          <p:spPr>
            <a:xfrm>
              <a:off x="8579167" y="4324452"/>
              <a:ext cx="1066800" cy="200025"/>
            </a:xfrm>
            <a:custGeom>
              <a:avLst/>
              <a:gdLst>
                <a:gd name="connsiteX0" fmla="*/ 1068705 w 1066800"/>
                <a:gd name="connsiteY0" fmla="*/ 850 h 200025"/>
                <a:gd name="connsiteX1" fmla="*/ 303847 w 1066800"/>
                <a:gd name="connsiteY1" fmla="*/ 2755 h 200025"/>
                <a:gd name="connsiteX2" fmla="*/ 115252 w 1066800"/>
                <a:gd name="connsiteY2" fmla="*/ 47523 h 200025"/>
                <a:gd name="connsiteX3" fmla="*/ 0 w 1066800"/>
                <a:gd name="connsiteY3" fmla="*/ 202780 h 200025"/>
                <a:gd name="connsiteX4" fmla="*/ 1068705 w 1066800"/>
                <a:gd name="connsiteY4" fmla="*/ 202780 h 200025"/>
                <a:gd name="connsiteX5" fmla="*/ 1068705 w 1066800"/>
                <a:gd name="connsiteY5" fmla="*/ 85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6800" h="200025">
                  <a:moveTo>
                    <a:pt x="1068705" y="850"/>
                  </a:moveTo>
                  <a:cubicBezTo>
                    <a:pt x="811530" y="850"/>
                    <a:pt x="557213" y="-2007"/>
                    <a:pt x="303847" y="2755"/>
                  </a:cubicBezTo>
                  <a:cubicBezTo>
                    <a:pt x="240982" y="3708"/>
                    <a:pt x="176213" y="25615"/>
                    <a:pt x="115252" y="47523"/>
                  </a:cubicBezTo>
                  <a:cubicBezTo>
                    <a:pt x="47625" y="71335"/>
                    <a:pt x="12382" y="127533"/>
                    <a:pt x="0" y="202780"/>
                  </a:cubicBezTo>
                  <a:cubicBezTo>
                    <a:pt x="360045" y="202780"/>
                    <a:pt x="714375" y="202780"/>
                    <a:pt x="1068705" y="202780"/>
                  </a:cubicBezTo>
                  <a:cubicBezTo>
                    <a:pt x="1068705" y="132295"/>
                    <a:pt x="1068705" y="64668"/>
                    <a:pt x="1068705" y="850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CB2BB74-9D3D-4CB3-B533-B22B29E99F00}"/>
                </a:ext>
              </a:extLst>
            </p:cNvPr>
            <p:cNvSpPr/>
            <p:nvPr/>
          </p:nvSpPr>
          <p:spPr>
            <a:xfrm>
              <a:off x="8005762" y="5332094"/>
              <a:ext cx="219075" cy="9525"/>
            </a:xfrm>
            <a:custGeom>
              <a:avLst/>
              <a:gdLst>
                <a:gd name="connsiteX0" fmla="*/ 220980 w 219075"/>
                <a:gd name="connsiteY0" fmla="*/ 6668 h 0"/>
                <a:gd name="connsiteX1" fmla="*/ 220980 w 219075"/>
                <a:gd name="connsiteY1" fmla="*/ 0 h 0"/>
                <a:gd name="connsiteX2" fmla="*/ 0 w 219075"/>
                <a:gd name="connsiteY2" fmla="*/ 0 h 0"/>
                <a:gd name="connsiteX3" fmla="*/ 0 w 219075"/>
                <a:gd name="connsiteY3" fmla="*/ 6668 h 0"/>
                <a:gd name="connsiteX4" fmla="*/ 220980 w 219075"/>
                <a:gd name="connsiteY4" fmla="*/ 666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>
                  <a:moveTo>
                    <a:pt x="220980" y="6668"/>
                  </a:moveTo>
                  <a:cubicBezTo>
                    <a:pt x="220980" y="4763"/>
                    <a:pt x="220980" y="1905"/>
                    <a:pt x="220980" y="0"/>
                  </a:cubicBezTo>
                  <a:lnTo>
                    <a:pt x="0" y="0"/>
                  </a:lnTo>
                  <a:cubicBezTo>
                    <a:pt x="0" y="1905"/>
                    <a:pt x="0" y="3810"/>
                    <a:pt x="0" y="6668"/>
                  </a:cubicBezTo>
                  <a:cubicBezTo>
                    <a:pt x="76200" y="6668"/>
                    <a:pt x="146685" y="6668"/>
                    <a:pt x="220980" y="6668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FE45570-E96C-4C5A-8859-528F09866779}"/>
                </a:ext>
              </a:extLst>
            </p:cNvPr>
            <p:cNvSpPr/>
            <p:nvPr/>
          </p:nvSpPr>
          <p:spPr>
            <a:xfrm>
              <a:off x="8225551" y="3999877"/>
              <a:ext cx="1762125" cy="1323975"/>
            </a:xfrm>
            <a:custGeom>
              <a:avLst/>
              <a:gdLst>
                <a:gd name="connsiteX0" fmla="*/ 332661 w 1762125"/>
                <a:gd name="connsiteY0" fmla="*/ 831202 h 1323975"/>
                <a:gd name="connsiteX1" fmla="*/ 1423273 w 1762125"/>
                <a:gd name="connsiteY1" fmla="*/ 831202 h 1323975"/>
                <a:gd name="connsiteX2" fmla="*/ 1423273 w 1762125"/>
                <a:gd name="connsiteY2" fmla="*/ 1332217 h 1323975"/>
                <a:gd name="connsiteX3" fmla="*/ 1762363 w 1762125"/>
                <a:gd name="connsiteY3" fmla="*/ 1332217 h 1323975"/>
                <a:gd name="connsiteX4" fmla="*/ 1762363 w 1762125"/>
                <a:gd name="connsiteY4" fmla="*/ 622 h 1323975"/>
                <a:gd name="connsiteX5" fmla="*/ 1704261 w 1762125"/>
                <a:gd name="connsiteY5" fmla="*/ 622 h 1323975"/>
                <a:gd name="connsiteX6" fmla="*/ 694611 w 1762125"/>
                <a:gd name="connsiteY6" fmla="*/ 1575 h 1323975"/>
                <a:gd name="connsiteX7" fmla="*/ 440293 w 1762125"/>
                <a:gd name="connsiteY7" fmla="*/ 32054 h 1323975"/>
                <a:gd name="connsiteX8" fmla="*/ 13573 w 1762125"/>
                <a:gd name="connsiteY8" fmla="*/ 514020 h 1323975"/>
                <a:gd name="connsiteX9" fmla="*/ 1191 w 1762125"/>
                <a:gd name="connsiteY9" fmla="*/ 694042 h 1323975"/>
                <a:gd name="connsiteX10" fmla="*/ 238 w 1762125"/>
                <a:gd name="connsiteY10" fmla="*/ 1284592 h 1323975"/>
                <a:gd name="connsiteX11" fmla="*/ 238 w 1762125"/>
                <a:gd name="connsiteY11" fmla="*/ 1332217 h 1323975"/>
                <a:gd name="connsiteX12" fmla="*/ 330756 w 1762125"/>
                <a:gd name="connsiteY12" fmla="*/ 1332217 h 1323975"/>
                <a:gd name="connsiteX13" fmla="*/ 332661 w 1762125"/>
                <a:gd name="connsiteY13" fmla="*/ 831202 h 1323975"/>
                <a:gd name="connsiteX14" fmla="*/ 468868 w 1762125"/>
                <a:gd name="connsiteY14" fmla="*/ 372097 h 1323975"/>
                <a:gd name="connsiteX15" fmla="*/ 657463 w 1762125"/>
                <a:gd name="connsiteY15" fmla="*/ 327329 h 1323975"/>
                <a:gd name="connsiteX16" fmla="*/ 1422321 w 1762125"/>
                <a:gd name="connsiteY16" fmla="*/ 325425 h 1323975"/>
                <a:gd name="connsiteX17" fmla="*/ 1422321 w 1762125"/>
                <a:gd name="connsiteY17" fmla="*/ 527354 h 1323975"/>
                <a:gd name="connsiteX18" fmla="*/ 353616 w 1762125"/>
                <a:gd name="connsiteY18" fmla="*/ 527354 h 1323975"/>
                <a:gd name="connsiteX19" fmla="*/ 468868 w 1762125"/>
                <a:gd name="connsiteY19" fmla="*/ 372097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62125" h="1323975">
                  <a:moveTo>
                    <a:pt x="332661" y="831202"/>
                  </a:moveTo>
                  <a:cubicBezTo>
                    <a:pt x="694611" y="831202"/>
                    <a:pt x="1058466" y="831202"/>
                    <a:pt x="1423273" y="831202"/>
                  </a:cubicBezTo>
                  <a:cubicBezTo>
                    <a:pt x="1423273" y="998842"/>
                    <a:pt x="1423273" y="1164577"/>
                    <a:pt x="1423273" y="1332217"/>
                  </a:cubicBezTo>
                  <a:lnTo>
                    <a:pt x="1762363" y="1332217"/>
                  </a:lnTo>
                  <a:cubicBezTo>
                    <a:pt x="1762363" y="889304"/>
                    <a:pt x="1762363" y="446392"/>
                    <a:pt x="1762363" y="622"/>
                  </a:cubicBezTo>
                  <a:cubicBezTo>
                    <a:pt x="1737598" y="622"/>
                    <a:pt x="1721406" y="622"/>
                    <a:pt x="1704261" y="622"/>
                  </a:cubicBezTo>
                  <a:cubicBezTo>
                    <a:pt x="1368028" y="622"/>
                    <a:pt x="1030843" y="-1283"/>
                    <a:pt x="694611" y="1575"/>
                  </a:cubicBezTo>
                  <a:cubicBezTo>
                    <a:pt x="609838" y="2527"/>
                    <a:pt x="522208" y="11100"/>
                    <a:pt x="440293" y="32054"/>
                  </a:cubicBezTo>
                  <a:cubicBezTo>
                    <a:pt x="192643" y="96825"/>
                    <a:pt x="56436" y="266370"/>
                    <a:pt x="13573" y="514020"/>
                  </a:cubicBezTo>
                  <a:cubicBezTo>
                    <a:pt x="3096" y="573075"/>
                    <a:pt x="1191" y="634035"/>
                    <a:pt x="1191" y="694042"/>
                  </a:cubicBezTo>
                  <a:cubicBezTo>
                    <a:pt x="-714" y="891210"/>
                    <a:pt x="238" y="1087425"/>
                    <a:pt x="238" y="1284592"/>
                  </a:cubicBezTo>
                  <a:cubicBezTo>
                    <a:pt x="238" y="1299832"/>
                    <a:pt x="238" y="1315072"/>
                    <a:pt x="238" y="1332217"/>
                  </a:cubicBezTo>
                  <a:lnTo>
                    <a:pt x="330756" y="1332217"/>
                  </a:lnTo>
                  <a:cubicBezTo>
                    <a:pt x="332661" y="1164577"/>
                    <a:pt x="332661" y="999795"/>
                    <a:pt x="332661" y="831202"/>
                  </a:cubicBezTo>
                  <a:close/>
                  <a:moveTo>
                    <a:pt x="468868" y="372097"/>
                  </a:moveTo>
                  <a:cubicBezTo>
                    <a:pt x="529828" y="350190"/>
                    <a:pt x="593646" y="329235"/>
                    <a:pt x="657463" y="327329"/>
                  </a:cubicBezTo>
                  <a:cubicBezTo>
                    <a:pt x="910828" y="322567"/>
                    <a:pt x="1164193" y="325425"/>
                    <a:pt x="1422321" y="325425"/>
                  </a:cubicBezTo>
                  <a:cubicBezTo>
                    <a:pt x="1422321" y="389242"/>
                    <a:pt x="1422321" y="456870"/>
                    <a:pt x="1422321" y="527354"/>
                  </a:cubicBezTo>
                  <a:cubicBezTo>
                    <a:pt x="1067991" y="527354"/>
                    <a:pt x="713661" y="527354"/>
                    <a:pt x="353616" y="527354"/>
                  </a:cubicBezTo>
                  <a:cubicBezTo>
                    <a:pt x="365998" y="451154"/>
                    <a:pt x="401241" y="395910"/>
                    <a:pt x="468868" y="37209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688633B-09B7-439B-96A1-6BF282C0FA10}"/>
                </a:ext>
              </a:extLst>
            </p:cNvPr>
            <p:cNvSpPr/>
            <p:nvPr/>
          </p:nvSpPr>
          <p:spPr>
            <a:xfrm>
              <a:off x="4534429" y="4318634"/>
              <a:ext cx="1133475" cy="704850"/>
            </a:xfrm>
            <a:custGeom>
              <a:avLst/>
              <a:gdLst>
                <a:gd name="connsiteX0" fmla="*/ 1122468 w 1133475"/>
                <a:gd name="connsiteY0" fmla="*/ 494347 h 704850"/>
                <a:gd name="connsiteX1" fmla="*/ 1141518 w 1133475"/>
                <a:gd name="connsiteY1" fmla="*/ 0 h 704850"/>
                <a:gd name="connsiteX2" fmla="*/ 875771 w 1133475"/>
                <a:gd name="connsiteY2" fmla="*/ 0 h 704850"/>
                <a:gd name="connsiteX3" fmla="*/ 266171 w 1133475"/>
                <a:gd name="connsiteY3" fmla="*/ 4763 h 704850"/>
                <a:gd name="connsiteX4" fmla="*/ 8043 w 1133475"/>
                <a:gd name="connsiteY4" fmla="*/ 255270 h 704850"/>
                <a:gd name="connsiteX5" fmla="*/ 423 w 1133475"/>
                <a:gd name="connsiteY5" fmla="*/ 611505 h 704850"/>
                <a:gd name="connsiteX6" fmla="*/ 423 w 1133475"/>
                <a:gd name="connsiteY6" fmla="*/ 705803 h 704850"/>
                <a:gd name="connsiteX7" fmla="*/ 39476 w 1133475"/>
                <a:gd name="connsiteY7" fmla="*/ 708660 h 704850"/>
                <a:gd name="connsiteX8" fmla="*/ 811001 w 1133475"/>
                <a:gd name="connsiteY8" fmla="*/ 708660 h 704850"/>
                <a:gd name="connsiteX9" fmla="*/ 910061 w 1133475"/>
                <a:gd name="connsiteY9" fmla="*/ 701040 h 704850"/>
                <a:gd name="connsiteX10" fmla="*/ 1122468 w 1133475"/>
                <a:gd name="connsiteY10" fmla="*/ 494347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1122468" y="494347"/>
                  </a:moveTo>
                  <a:cubicBezTo>
                    <a:pt x="1138661" y="332422"/>
                    <a:pt x="1135803" y="169545"/>
                    <a:pt x="1141518" y="0"/>
                  </a:cubicBezTo>
                  <a:cubicBezTo>
                    <a:pt x="1044363" y="0"/>
                    <a:pt x="960543" y="0"/>
                    <a:pt x="875771" y="0"/>
                  </a:cubicBezTo>
                  <a:cubicBezTo>
                    <a:pt x="672888" y="953"/>
                    <a:pt x="469053" y="-1905"/>
                    <a:pt x="266171" y="4763"/>
                  </a:cubicBezTo>
                  <a:cubicBezTo>
                    <a:pt x="98531" y="10478"/>
                    <a:pt x="19473" y="88583"/>
                    <a:pt x="8043" y="255270"/>
                  </a:cubicBezTo>
                  <a:cubicBezTo>
                    <a:pt x="-529" y="373380"/>
                    <a:pt x="2328" y="493395"/>
                    <a:pt x="423" y="611505"/>
                  </a:cubicBezTo>
                  <a:cubicBezTo>
                    <a:pt x="-529" y="642938"/>
                    <a:pt x="423" y="673418"/>
                    <a:pt x="423" y="705803"/>
                  </a:cubicBezTo>
                  <a:cubicBezTo>
                    <a:pt x="17568" y="706755"/>
                    <a:pt x="28046" y="708660"/>
                    <a:pt x="39476" y="708660"/>
                  </a:cubicBezTo>
                  <a:cubicBezTo>
                    <a:pt x="296651" y="708660"/>
                    <a:pt x="553826" y="708660"/>
                    <a:pt x="811001" y="708660"/>
                  </a:cubicBezTo>
                  <a:cubicBezTo>
                    <a:pt x="844338" y="708660"/>
                    <a:pt x="877676" y="705803"/>
                    <a:pt x="910061" y="701040"/>
                  </a:cubicBezTo>
                  <a:cubicBezTo>
                    <a:pt x="1039601" y="681990"/>
                    <a:pt x="1109133" y="623888"/>
                    <a:pt x="1122468" y="494347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00AE462-3427-4EFC-9287-7897381896DF}"/>
                </a:ext>
              </a:extLst>
            </p:cNvPr>
            <p:cNvSpPr/>
            <p:nvPr/>
          </p:nvSpPr>
          <p:spPr>
            <a:xfrm>
              <a:off x="5539740" y="5324475"/>
              <a:ext cx="685800" cy="9525"/>
            </a:xfrm>
            <a:custGeom>
              <a:avLst/>
              <a:gdLst>
                <a:gd name="connsiteX0" fmla="*/ 0 w 685800"/>
                <a:gd name="connsiteY0" fmla="*/ 7620 h 0"/>
                <a:gd name="connsiteX1" fmla="*/ 694372 w 685800"/>
                <a:gd name="connsiteY1" fmla="*/ 7620 h 0"/>
                <a:gd name="connsiteX2" fmla="*/ 694372 w 685800"/>
                <a:gd name="connsiteY2" fmla="*/ 953 h 0"/>
                <a:gd name="connsiteX3" fmla="*/ 24765 w 685800"/>
                <a:gd name="connsiteY3" fmla="*/ 0 h 0"/>
                <a:gd name="connsiteX4" fmla="*/ 0 w 685800"/>
                <a:gd name="connsiteY4" fmla="*/ 762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>
                  <a:moveTo>
                    <a:pt x="0" y="7620"/>
                  </a:moveTo>
                  <a:cubicBezTo>
                    <a:pt x="230505" y="7620"/>
                    <a:pt x="461010" y="7620"/>
                    <a:pt x="694372" y="7620"/>
                  </a:cubicBezTo>
                  <a:cubicBezTo>
                    <a:pt x="694372" y="5715"/>
                    <a:pt x="694372" y="2857"/>
                    <a:pt x="694372" y="953"/>
                  </a:cubicBezTo>
                  <a:lnTo>
                    <a:pt x="24765" y="0"/>
                  </a:lnTo>
                  <a:cubicBezTo>
                    <a:pt x="16192" y="2857"/>
                    <a:pt x="8572" y="5715"/>
                    <a:pt x="0" y="7620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5BE0F2-E66A-421F-829E-FCA374EC0617}"/>
                </a:ext>
              </a:extLst>
            </p:cNvPr>
            <p:cNvSpPr/>
            <p:nvPr/>
          </p:nvSpPr>
          <p:spPr>
            <a:xfrm>
              <a:off x="3536632" y="5321617"/>
              <a:ext cx="666750" cy="9525"/>
            </a:xfrm>
            <a:custGeom>
              <a:avLst/>
              <a:gdLst>
                <a:gd name="connsiteX0" fmla="*/ 672465 w 666750"/>
                <a:gd name="connsiteY0" fmla="*/ 4763 h 0"/>
                <a:gd name="connsiteX1" fmla="*/ 672465 w 666750"/>
                <a:gd name="connsiteY1" fmla="*/ 952 h 0"/>
                <a:gd name="connsiteX2" fmla="*/ 8572 w 666750"/>
                <a:gd name="connsiteY2" fmla="*/ 0 h 0"/>
                <a:gd name="connsiteX3" fmla="*/ 0 w 666750"/>
                <a:gd name="connsiteY3" fmla="*/ 4763 h 0"/>
                <a:gd name="connsiteX4" fmla="*/ 672465 w 666750"/>
                <a:gd name="connsiteY4" fmla="*/ 476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0">
                  <a:moveTo>
                    <a:pt x="672465" y="4763"/>
                  </a:moveTo>
                  <a:cubicBezTo>
                    <a:pt x="672465" y="3810"/>
                    <a:pt x="672465" y="2857"/>
                    <a:pt x="672465" y="952"/>
                  </a:cubicBezTo>
                  <a:lnTo>
                    <a:pt x="8572" y="0"/>
                  </a:lnTo>
                  <a:cubicBezTo>
                    <a:pt x="6667" y="952"/>
                    <a:pt x="3810" y="2857"/>
                    <a:pt x="0" y="4763"/>
                  </a:cubicBezTo>
                  <a:cubicBezTo>
                    <a:pt x="229552" y="4763"/>
                    <a:pt x="449580" y="4763"/>
                    <a:pt x="672465" y="4763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B1B62D4-00EE-4796-9482-339E822C0701}"/>
                </a:ext>
              </a:extLst>
            </p:cNvPr>
            <p:cNvSpPr/>
            <p:nvPr/>
          </p:nvSpPr>
          <p:spPr>
            <a:xfrm>
              <a:off x="2203132" y="4002405"/>
              <a:ext cx="1771650" cy="1314450"/>
            </a:xfrm>
            <a:custGeom>
              <a:avLst/>
              <a:gdLst>
                <a:gd name="connsiteX0" fmla="*/ 1357313 w 1771650"/>
                <a:gd name="connsiteY0" fmla="*/ 1311592 h 1314450"/>
                <a:gd name="connsiteX1" fmla="*/ 1767840 w 1771650"/>
                <a:gd name="connsiteY1" fmla="*/ 821055 h 1314450"/>
                <a:gd name="connsiteX2" fmla="*/ 1779270 w 1771650"/>
                <a:gd name="connsiteY2" fmla="*/ 593407 h 1314450"/>
                <a:gd name="connsiteX3" fmla="*/ 1779270 w 1771650"/>
                <a:gd name="connsiteY3" fmla="*/ 0 h 1314450"/>
                <a:gd name="connsiteX4" fmla="*/ 1454468 w 1771650"/>
                <a:gd name="connsiteY4" fmla="*/ 0 h 1314450"/>
                <a:gd name="connsiteX5" fmla="*/ 1454468 w 1771650"/>
                <a:gd name="connsiteY5" fmla="*/ 525780 h 1314450"/>
                <a:gd name="connsiteX6" fmla="*/ 334328 w 1771650"/>
                <a:gd name="connsiteY6" fmla="*/ 525780 h 1314450"/>
                <a:gd name="connsiteX7" fmla="*/ 334328 w 1771650"/>
                <a:gd name="connsiteY7" fmla="*/ 0 h 1314450"/>
                <a:gd name="connsiteX8" fmla="*/ 9525 w 1771650"/>
                <a:gd name="connsiteY8" fmla="*/ 0 h 1314450"/>
                <a:gd name="connsiteX9" fmla="*/ 9525 w 1771650"/>
                <a:gd name="connsiteY9" fmla="*/ 824865 h 1314450"/>
                <a:gd name="connsiteX10" fmla="*/ 1430655 w 1771650"/>
                <a:gd name="connsiteY10" fmla="*/ 824865 h 1314450"/>
                <a:gd name="connsiteX11" fmla="*/ 1298258 w 1771650"/>
                <a:gd name="connsiteY11" fmla="*/ 987742 h 1314450"/>
                <a:gd name="connsiteX12" fmla="*/ 1094423 w 1771650"/>
                <a:gd name="connsiteY12" fmla="*/ 1023938 h 1314450"/>
                <a:gd name="connsiteX13" fmla="*/ 65723 w 1771650"/>
                <a:gd name="connsiteY13" fmla="*/ 1025842 h 1314450"/>
                <a:gd name="connsiteX14" fmla="*/ 0 w 1771650"/>
                <a:gd name="connsiteY14" fmla="*/ 1025842 h 1314450"/>
                <a:gd name="connsiteX15" fmla="*/ 0 w 1771650"/>
                <a:gd name="connsiteY15" fmla="*/ 1317307 h 1314450"/>
                <a:gd name="connsiteX16" fmla="*/ 1339215 w 1771650"/>
                <a:gd name="connsiteY16" fmla="*/ 1319213 h 1314450"/>
                <a:gd name="connsiteX17" fmla="*/ 1357313 w 1771650"/>
                <a:gd name="connsiteY17" fmla="*/ 1311592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71650" h="1314450">
                  <a:moveTo>
                    <a:pt x="1357313" y="1311592"/>
                  </a:moveTo>
                  <a:cubicBezTo>
                    <a:pt x="1603058" y="1239202"/>
                    <a:pt x="1730693" y="1066800"/>
                    <a:pt x="1767840" y="821055"/>
                  </a:cubicBezTo>
                  <a:cubicBezTo>
                    <a:pt x="1779270" y="745807"/>
                    <a:pt x="1778318" y="669607"/>
                    <a:pt x="1779270" y="593407"/>
                  </a:cubicBezTo>
                  <a:cubicBezTo>
                    <a:pt x="1780223" y="397192"/>
                    <a:pt x="1779270" y="200025"/>
                    <a:pt x="1779270" y="0"/>
                  </a:cubicBezTo>
                  <a:cubicBezTo>
                    <a:pt x="1670685" y="0"/>
                    <a:pt x="1564958" y="0"/>
                    <a:pt x="1454468" y="0"/>
                  </a:cubicBezTo>
                  <a:cubicBezTo>
                    <a:pt x="1454468" y="174307"/>
                    <a:pt x="1454468" y="348615"/>
                    <a:pt x="1454468" y="525780"/>
                  </a:cubicBezTo>
                  <a:cubicBezTo>
                    <a:pt x="1079183" y="525780"/>
                    <a:pt x="709613" y="525780"/>
                    <a:pt x="334328" y="525780"/>
                  </a:cubicBezTo>
                  <a:cubicBezTo>
                    <a:pt x="334328" y="350520"/>
                    <a:pt x="334328" y="177165"/>
                    <a:pt x="334328" y="0"/>
                  </a:cubicBezTo>
                  <a:cubicBezTo>
                    <a:pt x="223838" y="0"/>
                    <a:pt x="118110" y="0"/>
                    <a:pt x="9525" y="0"/>
                  </a:cubicBezTo>
                  <a:cubicBezTo>
                    <a:pt x="9525" y="273367"/>
                    <a:pt x="9525" y="546735"/>
                    <a:pt x="9525" y="824865"/>
                  </a:cubicBezTo>
                  <a:cubicBezTo>
                    <a:pt x="481965" y="824865"/>
                    <a:pt x="952500" y="824865"/>
                    <a:pt x="1430655" y="824865"/>
                  </a:cubicBezTo>
                  <a:cubicBezTo>
                    <a:pt x="1408748" y="903922"/>
                    <a:pt x="1368743" y="963930"/>
                    <a:pt x="1298258" y="987742"/>
                  </a:cubicBezTo>
                  <a:cubicBezTo>
                    <a:pt x="1233488" y="1009650"/>
                    <a:pt x="1163003" y="1022985"/>
                    <a:pt x="1094423" y="1023938"/>
                  </a:cubicBezTo>
                  <a:cubicBezTo>
                    <a:pt x="751523" y="1027747"/>
                    <a:pt x="408623" y="1025842"/>
                    <a:pt x="65723" y="1025842"/>
                  </a:cubicBezTo>
                  <a:cubicBezTo>
                    <a:pt x="46673" y="1025842"/>
                    <a:pt x="28575" y="1025842"/>
                    <a:pt x="0" y="1025842"/>
                  </a:cubicBezTo>
                  <a:cubicBezTo>
                    <a:pt x="0" y="1122998"/>
                    <a:pt x="0" y="1220152"/>
                    <a:pt x="0" y="1317307"/>
                  </a:cubicBezTo>
                  <a:lnTo>
                    <a:pt x="1339215" y="1319213"/>
                  </a:lnTo>
                  <a:cubicBezTo>
                    <a:pt x="1348740" y="1315402"/>
                    <a:pt x="1352550" y="1313498"/>
                    <a:pt x="1357313" y="131159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6AC9708-7A6E-4018-B5CB-89950A19C7A4}"/>
                </a:ext>
              </a:extLst>
            </p:cNvPr>
            <p:cNvSpPr/>
            <p:nvPr/>
          </p:nvSpPr>
          <p:spPr>
            <a:xfrm>
              <a:off x="4535381" y="4319587"/>
              <a:ext cx="1133475" cy="704850"/>
            </a:xfrm>
            <a:custGeom>
              <a:avLst/>
              <a:gdLst>
                <a:gd name="connsiteX0" fmla="*/ 8043 w 1133475"/>
                <a:gd name="connsiteY0" fmla="*/ 255270 h 704850"/>
                <a:gd name="connsiteX1" fmla="*/ 423 w 1133475"/>
                <a:gd name="connsiteY1" fmla="*/ 611505 h 704850"/>
                <a:gd name="connsiteX2" fmla="*/ 423 w 1133475"/>
                <a:gd name="connsiteY2" fmla="*/ 705803 h 704850"/>
                <a:gd name="connsiteX3" fmla="*/ 39476 w 1133475"/>
                <a:gd name="connsiteY3" fmla="*/ 708660 h 704850"/>
                <a:gd name="connsiteX4" fmla="*/ 811001 w 1133475"/>
                <a:gd name="connsiteY4" fmla="*/ 708660 h 704850"/>
                <a:gd name="connsiteX5" fmla="*/ 910061 w 1133475"/>
                <a:gd name="connsiteY5" fmla="*/ 701040 h 704850"/>
                <a:gd name="connsiteX6" fmla="*/ 1121516 w 1133475"/>
                <a:gd name="connsiteY6" fmla="*/ 494347 h 704850"/>
                <a:gd name="connsiteX7" fmla="*/ 1140566 w 1133475"/>
                <a:gd name="connsiteY7" fmla="*/ 0 h 704850"/>
                <a:gd name="connsiteX8" fmla="*/ 874818 w 1133475"/>
                <a:gd name="connsiteY8" fmla="*/ 0 h 704850"/>
                <a:gd name="connsiteX9" fmla="*/ 265218 w 1133475"/>
                <a:gd name="connsiteY9" fmla="*/ 4763 h 704850"/>
                <a:gd name="connsiteX10" fmla="*/ 8043 w 1133475"/>
                <a:gd name="connsiteY10" fmla="*/ 255270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8043" y="255270"/>
                  </a:moveTo>
                  <a:cubicBezTo>
                    <a:pt x="-529" y="373380"/>
                    <a:pt x="2328" y="493395"/>
                    <a:pt x="423" y="611505"/>
                  </a:cubicBezTo>
                  <a:cubicBezTo>
                    <a:pt x="-529" y="642938"/>
                    <a:pt x="423" y="673418"/>
                    <a:pt x="423" y="705803"/>
                  </a:cubicBezTo>
                  <a:cubicBezTo>
                    <a:pt x="17568" y="706755"/>
                    <a:pt x="28046" y="708660"/>
                    <a:pt x="39476" y="708660"/>
                  </a:cubicBezTo>
                  <a:cubicBezTo>
                    <a:pt x="296651" y="708660"/>
                    <a:pt x="553826" y="708660"/>
                    <a:pt x="811001" y="708660"/>
                  </a:cubicBezTo>
                  <a:cubicBezTo>
                    <a:pt x="844338" y="708660"/>
                    <a:pt x="877676" y="705803"/>
                    <a:pt x="910061" y="701040"/>
                  </a:cubicBezTo>
                  <a:cubicBezTo>
                    <a:pt x="1039601" y="681038"/>
                    <a:pt x="1109133" y="622935"/>
                    <a:pt x="1121516" y="494347"/>
                  </a:cubicBezTo>
                  <a:cubicBezTo>
                    <a:pt x="1137708" y="332422"/>
                    <a:pt x="1134851" y="169545"/>
                    <a:pt x="1140566" y="0"/>
                  </a:cubicBezTo>
                  <a:cubicBezTo>
                    <a:pt x="1043411" y="0"/>
                    <a:pt x="959591" y="0"/>
                    <a:pt x="874818" y="0"/>
                  </a:cubicBezTo>
                  <a:cubicBezTo>
                    <a:pt x="671936" y="953"/>
                    <a:pt x="468101" y="-1905"/>
                    <a:pt x="265218" y="4763"/>
                  </a:cubicBezTo>
                  <a:cubicBezTo>
                    <a:pt x="97578" y="9525"/>
                    <a:pt x="19473" y="88582"/>
                    <a:pt x="8043" y="255270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7EDA9E5-920D-4535-A923-1B3009405A00}"/>
                </a:ext>
              </a:extLst>
            </p:cNvPr>
            <p:cNvSpPr/>
            <p:nvPr/>
          </p:nvSpPr>
          <p:spPr>
            <a:xfrm>
              <a:off x="5862637" y="3969838"/>
              <a:ext cx="209550" cy="28575"/>
            </a:xfrm>
            <a:custGeom>
              <a:avLst/>
              <a:gdLst>
                <a:gd name="connsiteX0" fmla="*/ 176213 w 209550"/>
                <a:gd name="connsiteY0" fmla="*/ 181 h 28575"/>
                <a:gd name="connsiteX1" fmla="*/ 0 w 209550"/>
                <a:gd name="connsiteY1" fmla="*/ 20184 h 28575"/>
                <a:gd name="connsiteX2" fmla="*/ 953 w 209550"/>
                <a:gd name="connsiteY2" fmla="*/ 28756 h 28575"/>
                <a:gd name="connsiteX3" fmla="*/ 214313 w 209550"/>
                <a:gd name="connsiteY3" fmla="*/ 28756 h 28575"/>
                <a:gd name="connsiteX4" fmla="*/ 176213 w 209550"/>
                <a:gd name="connsiteY4" fmla="*/ 18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8575">
                  <a:moveTo>
                    <a:pt x="176213" y="181"/>
                  </a:moveTo>
                  <a:cubicBezTo>
                    <a:pt x="117157" y="4944"/>
                    <a:pt x="59055" y="13517"/>
                    <a:pt x="0" y="20184"/>
                  </a:cubicBezTo>
                  <a:cubicBezTo>
                    <a:pt x="0" y="23042"/>
                    <a:pt x="0" y="25899"/>
                    <a:pt x="953" y="28756"/>
                  </a:cubicBezTo>
                  <a:lnTo>
                    <a:pt x="214313" y="28756"/>
                  </a:lnTo>
                  <a:cubicBezTo>
                    <a:pt x="206693" y="11612"/>
                    <a:pt x="193357" y="-1723"/>
                    <a:pt x="176213" y="181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57FBE34-D261-405C-86CF-F2B177EB4B22}"/>
                </a:ext>
              </a:extLst>
            </p:cNvPr>
            <p:cNvSpPr/>
            <p:nvPr/>
          </p:nvSpPr>
          <p:spPr>
            <a:xfrm>
              <a:off x="6233398" y="3999546"/>
              <a:ext cx="1771650" cy="1323975"/>
            </a:xfrm>
            <a:custGeom>
              <a:avLst/>
              <a:gdLst>
                <a:gd name="connsiteX0" fmla="*/ 1772364 w 1771650"/>
                <a:gd name="connsiteY0" fmla="*/ 527686 h 1323975"/>
                <a:gd name="connsiteX1" fmla="*/ 1772364 w 1771650"/>
                <a:gd name="connsiteY1" fmla="*/ 1328738 h 1323975"/>
                <a:gd name="connsiteX2" fmla="*/ 714 w 1771650"/>
                <a:gd name="connsiteY2" fmla="*/ 1325881 h 1323975"/>
                <a:gd name="connsiteX3" fmla="*/ 714 w 1771650"/>
                <a:gd name="connsiteY3" fmla="*/ 1266826 h 1323975"/>
                <a:gd name="connsiteX4" fmla="*/ 6429 w 1771650"/>
                <a:gd name="connsiteY4" fmla="*/ 596266 h 1323975"/>
                <a:gd name="connsiteX5" fmla="*/ 325517 w 1771650"/>
                <a:gd name="connsiteY5" fmla="*/ 71438 h 1323975"/>
                <a:gd name="connsiteX6" fmla="*/ 1118950 w 1771650"/>
                <a:gd name="connsiteY6" fmla="*/ 1 h 1323975"/>
                <a:gd name="connsiteX7" fmla="*/ 1118950 w 1771650"/>
                <a:gd name="connsiteY7" fmla="*/ 1906 h 1323975"/>
                <a:gd name="connsiteX8" fmla="*/ 1760934 w 1771650"/>
                <a:gd name="connsiteY8" fmla="*/ 1906 h 1323975"/>
                <a:gd name="connsiteX9" fmla="*/ 1760934 w 1771650"/>
                <a:gd name="connsiteY9" fmla="*/ 320041 h 1323975"/>
                <a:gd name="connsiteX10" fmla="*/ 1699975 w 1771650"/>
                <a:gd name="connsiteY10" fmla="*/ 320041 h 1323975"/>
                <a:gd name="connsiteX11" fmla="*/ 723662 w 1771650"/>
                <a:gd name="connsiteY11" fmla="*/ 320041 h 1323975"/>
                <a:gd name="connsiteX12" fmla="*/ 576024 w 1771650"/>
                <a:gd name="connsiteY12" fmla="*/ 324803 h 1323975"/>
                <a:gd name="connsiteX13" fmla="*/ 336947 w 1771650"/>
                <a:gd name="connsiteY13" fmla="*/ 547688 h 1323975"/>
                <a:gd name="connsiteX14" fmla="*/ 328374 w 1771650"/>
                <a:gd name="connsiteY14" fmla="*/ 646748 h 1323975"/>
                <a:gd name="connsiteX15" fmla="*/ 327422 w 1771650"/>
                <a:gd name="connsiteY15" fmla="*/ 989648 h 1323975"/>
                <a:gd name="connsiteX16" fmla="*/ 331232 w 1771650"/>
                <a:gd name="connsiteY16" fmla="*/ 1024891 h 1323975"/>
                <a:gd name="connsiteX17" fmla="*/ 1440895 w 1771650"/>
                <a:gd name="connsiteY17" fmla="*/ 1024891 h 1323975"/>
                <a:gd name="connsiteX18" fmla="*/ 1440895 w 1771650"/>
                <a:gd name="connsiteY18" fmla="*/ 825818 h 1323975"/>
                <a:gd name="connsiteX19" fmla="*/ 1203722 w 1771650"/>
                <a:gd name="connsiteY19" fmla="*/ 825818 h 1323975"/>
                <a:gd name="connsiteX20" fmla="*/ 1203722 w 1771650"/>
                <a:gd name="connsiteY20" fmla="*/ 527686 h 1323975"/>
                <a:gd name="connsiteX21" fmla="*/ 1772364 w 1771650"/>
                <a:gd name="connsiteY21" fmla="*/ 527686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71650" h="1323975">
                  <a:moveTo>
                    <a:pt x="1772364" y="527686"/>
                  </a:moveTo>
                  <a:cubicBezTo>
                    <a:pt x="1772364" y="796291"/>
                    <a:pt x="1772364" y="1062038"/>
                    <a:pt x="1772364" y="1328738"/>
                  </a:cubicBezTo>
                  <a:lnTo>
                    <a:pt x="714" y="1325881"/>
                  </a:lnTo>
                  <a:cubicBezTo>
                    <a:pt x="714" y="1303973"/>
                    <a:pt x="714" y="1284923"/>
                    <a:pt x="714" y="1266826"/>
                  </a:cubicBezTo>
                  <a:cubicBezTo>
                    <a:pt x="1667" y="1042988"/>
                    <a:pt x="-4048" y="819151"/>
                    <a:pt x="6429" y="596266"/>
                  </a:cubicBezTo>
                  <a:cubicBezTo>
                    <a:pt x="16907" y="366713"/>
                    <a:pt x="107394" y="184786"/>
                    <a:pt x="325517" y="71438"/>
                  </a:cubicBezTo>
                  <a:cubicBezTo>
                    <a:pt x="457914" y="-952"/>
                    <a:pt x="1118950" y="1"/>
                    <a:pt x="1118950" y="1"/>
                  </a:cubicBezTo>
                  <a:cubicBezTo>
                    <a:pt x="1118950" y="953"/>
                    <a:pt x="1118950" y="953"/>
                    <a:pt x="1118950" y="1906"/>
                  </a:cubicBezTo>
                  <a:cubicBezTo>
                    <a:pt x="1333262" y="1906"/>
                    <a:pt x="1546622" y="1906"/>
                    <a:pt x="1760934" y="1906"/>
                  </a:cubicBezTo>
                  <a:cubicBezTo>
                    <a:pt x="1760934" y="110491"/>
                    <a:pt x="1760934" y="213361"/>
                    <a:pt x="1760934" y="320041"/>
                  </a:cubicBezTo>
                  <a:cubicBezTo>
                    <a:pt x="1738075" y="320041"/>
                    <a:pt x="1719025" y="320041"/>
                    <a:pt x="1699975" y="320041"/>
                  </a:cubicBezTo>
                  <a:cubicBezTo>
                    <a:pt x="1374220" y="320041"/>
                    <a:pt x="1049417" y="320041"/>
                    <a:pt x="723662" y="320041"/>
                  </a:cubicBezTo>
                  <a:cubicBezTo>
                    <a:pt x="674132" y="320041"/>
                    <a:pt x="624602" y="320041"/>
                    <a:pt x="576024" y="324803"/>
                  </a:cubicBezTo>
                  <a:cubicBezTo>
                    <a:pt x="424577" y="339091"/>
                    <a:pt x="361712" y="398146"/>
                    <a:pt x="336947" y="547688"/>
                  </a:cubicBezTo>
                  <a:cubicBezTo>
                    <a:pt x="331232" y="580073"/>
                    <a:pt x="328374" y="614363"/>
                    <a:pt x="328374" y="646748"/>
                  </a:cubicBezTo>
                  <a:cubicBezTo>
                    <a:pt x="327422" y="761048"/>
                    <a:pt x="327422" y="875348"/>
                    <a:pt x="327422" y="989648"/>
                  </a:cubicBezTo>
                  <a:cubicBezTo>
                    <a:pt x="327422" y="1002031"/>
                    <a:pt x="330279" y="1013461"/>
                    <a:pt x="331232" y="1024891"/>
                  </a:cubicBezTo>
                  <a:cubicBezTo>
                    <a:pt x="703659" y="1024891"/>
                    <a:pt x="1072277" y="1024891"/>
                    <a:pt x="1440895" y="1024891"/>
                  </a:cubicBezTo>
                  <a:cubicBezTo>
                    <a:pt x="1440895" y="957263"/>
                    <a:pt x="1440895" y="892493"/>
                    <a:pt x="1440895" y="825818"/>
                  </a:cubicBezTo>
                  <a:cubicBezTo>
                    <a:pt x="1359932" y="825818"/>
                    <a:pt x="1282779" y="825818"/>
                    <a:pt x="1203722" y="825818"/>
                  </a:cubicBezTo>
                  <a:cubicBezTo>
                    <a:pt x="1203722" y="723901"/>
                    <a:pt x="1203722" y="624841"/>
                    <a:pt x="1203722" y="527686"/>
                  </a:cubicBezTo>
                  <a:cubicBezTo>
                    <a:pt x="1394222" y="527686"/>
                    <a:pt x="1580912" y="527686"/>
                    <a:pt x="1772364" y="52768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2D15E3F-0107-44BB-B44D-286C38D57E16}"/>
                </a:ext>
              </a:extLst>
            </p:cNvPr>
            <p:cNvSpPr/>
            <p:nvPr/>
          </p:nvSpPr>
          <p:spPr>
            <a:xfrm>
              <a:off x="4207853" y="4002010"/>
              <a:ext cx="1790700" cy="1314450"/>
            </a:xfrm>
            <a:custGeom>
              <a:avLst/>
              <a:gdLst>
                <a:gd name="connsiteX0" fmla="*/ 560362 w 1790700"/>
                <a:gd name="connsiteY0" fmla="*/ 1347 h 1314450"/>
                <a:gd name="connsiteX1" fmla="*/ 404152 w 1790700"/>
                <a:gd name="connsiteY1" fmla="*/ 42305 h 1314450"/>
                <a:gd name="connsiteX2" fmla="*/ 3149 w 1790700"/>
                <a:gd name="connsiteY2" fmla="*/ 615709 h 1314450"/>
                <a:gd name="connsiteX3" fmla="*/ 1244 w 1790700"/>
                <a:gd name="connsiteY3" fmla="*/ 1263409 h 1314450"/>
                <a:gd name="connsiteX4" fmla="*/ 1244 w 1790700"/>
                <a:gd name="connsiteY4" fmla="*/ 1321512 h 1314450"/>
                <a:gd name="connsiteX5" fmla="*/ 1356652 w 1790700"/>
                <a:gd name="connsiteY5" fmla="*/ 1323417 h 1314450"/>
                <a:gd name="connsiteX6" fmla="*/ 1789087 w 1790700"/>
                <a:gd name="connsiteY6" fmla="*/ 722389 h 1314450"/>
                <a:gd name="connsiteX7" fmla="*/ 1790992 w 1790700"/>
                <a:gd name="connsiteY7" fmla="*/ 18492 h 1314450"/>
                <a:gd name="connsiteX8" fmla="*/ 1786229 w 1790700"/>
                <a:gd name="connsiteY8" fmla="*/ 395 h 1314450"/>
                <a:gd name="connsiteX9" fmla="*/ 560362 w 1790700"/>
                <a:gd name="connsiteY9" fmla="*/ 1347 h 1314450"/>
                <a:gd name="connsiteX10" fmla="*/ 1202347 w 1790700"/>
                <a:gd name="connsiteY10" fmla="*/ 317577 h 1314450"/>
                <a:gd name="connsiteX11" fmla="*/ 1468094 w 1790700"/>
                <a:gd name="connsiteY11" fmla="*/ 317577 h 1314450"/>
                <a:gd name="connsiteX12" fmla="*/ 1449044 w 1790700"/>
                <a:gd name="connsiteY12" fmla="*/ 811924 h 1314450"/>
                <a:gd name="connsiteX13" fmla="*/ 1237589 w 1790700"/>
                <a:gd name="connsiteY13" fmla="*/ 1018617 h 1314450"/>
                <a:gd name="connsiteX14" fmla="*/ 1138529 w 1790700"/>
                <a:gd name="connsiteY14" fmla="*/ 1026237 h 1314450"/>
                <a:gd name="connsiteX15" fmla="*/ 367004 w 1790700"/>
                <a:gd name="connsiteY15" fmla="*/ 1026237 h 1314450"/>
                <a:gd name="connsiteX16" fmla="*/ 327952 w 1790700"/>
                <a:gd name="connsiteY16" fmla="*/ 1023380 h 1314450"/>
                <a:gd name="connsiteX17" fmla="*/ 327952 w 1790700"/>
                <a:gd name="connsiteY17" fmla="*/ 929082 h 1314450"/>
                <a:gd name="connsiteX18" fmla="*/ 335572 w 1790700"/>
                <a:gd name="connsiteY18" fmla="*/ 572847 h 1314450"/>
                <a:gd name="connsiteX19" fmla="*/ 593699 w 1790700"/>
                <a:gd name="connsiteY19" fmla="*/ 322339 h 1314450"/>
                <a:gd name="connsiteX20" fmla="*/ 1202347 w 1790700"/>
                <a:gd name="connsiteY20" fmla="*/ 317577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90700" h="1314450">
                  <a:moveTo>
                    <a:pt x="560362" y="1347"/>
                  </a:moveTo>
                  <a:cubicBezTo>
                    <a:pt x="515594" y="12777"/>
                    <a:pt x="458444" y="23255"/>
                    <a:pt x="404152" y="42305"/>
                  </a:cubicBezTo>
                  <a:cubicBezTo>
                    <a:pt x="159359" y="128030"/>
                    <a:pt x="10769" y="336627"/>
                    <a:pt x="3149" y="615709"/>
                  </a:cubicBezTo>
                  <a:cubicBezTo>
                    <a:pt x="-2566" y="830974"/>
                    <a:pt x="1244" y="1047192"/>
                    <a:pt x="1244" y="1263409"/>
                  </a:cubicBezTo>
                  <a:cubicBezTo>
                    <a:pt x="1244" y="1281507"/>
                    <a:pt x="1244" y="1299605"/>
                    <a:pt x="1244" y="1321512"/>
                  </a:cubicBezTo>
                  <a:lnTo>
                    <a:pt x="1356652" y="1323417"/>
                  </a:lnTo>
                  <a:cubicBezTo>
                    <a:pt x="1661452" y="1226262"/>
                    <a:pt x="1781467" y="993852"/>
                    <a:pt x="1789087" y="722389"/>
                  </a:cubicBezTo>
                  <a:cubicBezTo>
                    <a:pt x="1795754" y="488074"/>
                    <a:pt x="1790992" y="252807"/>
                    <a:pt x="1790992" y="18492"/>
                  </a:cubicBezTo>
                  <a:cubicBezTo>
                    <a:pt x="1790992" y="13730"/>
                    <a:pt x="1789087" y="9920"/>
                    <a:pt x="1786229" y="395"/>
                  </a:cubicBezTo>
                  <a:cubicBezTo>
                    <a:pt x="1743367" y="-558"/>
                    <a:pt x="560362" y="395"/>
                    <a:pt x="560362" y="1347"/>
                  </a:cubicBezTo>
                  <a:close/>
                  <a:moveTo>
                    <a:pt x="1202347" y="317577"/>
                  </a:moveTo>
                  <a:cubicBezTo>
                    <a:pt x="1286167" y="317577"/>
                    <a:pt x="1369987" y="317577"/>
                    <a:pt x="1468094" y="317577"/>
                  </a:cubicBezTo>
                  <a:cubicBezTo>
                    <a:pt x="1462379" y="487122"/>
                    <a:pt x="1464284" y="649999"/>
                    <a:pt x="1449044" y="811924"/>
                  </a:cubicBezTo>
                  <a:cubicBezTo>
                    <a:pt x="1436662" y="941464"/>
                    <a:pt x="1367129" y="998614"/>
                    <a:pt x="1237589" y="1018617"/>
                  </a:cubicBezTo>
                  <a:cubicBezTo>
                    <a:pt x="1205204" y="1023380"/>
                    <a:pt x="1170914" y="1026237"/>
                    <a:pt x="1138529" y="1026237"/>
                  </a:cubicBezTo>
                  <a:cubicBezTo>
                    <a:pt x="881354" y="1027189"/>
                    <a:pt x="624179" y="1027189"/>
                    <a:pt x="367004" y="1026237"/>
                  </a:cubicBezTo>
                  <a:cubicBezTo>
                    <a:pt x="356527" y="1026237"/>
                    <a:pt x="345097" y="1024332"/>
                    <a:pt x="327952" y="1023380"/>
                  </a:cubicBezTo>
                  <a:cubicBezTo>
                    <a:pt x="327952" y="990995"/>
                    <a:pt x="327952" y="959562"/>
                    <a:pt x="327952" y="929082"/>
                  </a:cubicBezTo>
                  <a:cubicBezTo>
                    <a:pt x="329857" y="810020"/>
                    <a:pt x="326999" y="690957"/>
                    <a:pt x="335572" y="572847"/>
                  </a:cubicBezTo>
                  <a:cubicBezTo>
                    <a:pt x="347002" y="406159"/>
                    <a:pt x="426059" y="328055"/>
                    <a:pt x="593699" y="322339"/>
                  </a:cubicBezTo>
                  <a:cubicBezTo>
                    <a:pt x="795629" y="314720"/>
                    <a:pt x="999464" y="318530"/>
                    <a:pt x="1202347" y="31757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1FDCCBA-9159-4A7D-B07A-937379CD8C35}"/>
                </a:ext>
              </a:extLst>
            </p:cNvPr>
            <p:cNvSpPr/>
            <p:nvPr/>
          </p:nvSpPr>
          <p:spPr>
            <a:xfrm>
              <a:off x="4267660" y="434565"/>
              <a:ext cx="3847641" cy="3725278"/>
            </a:xfrm>
            <a:custGeom>
              <a:avLst/>
              <a:gdLst>
                <a:gd name="connsiteX0" fmla="*/ 2603862 w 2695575"/>
                <a:gd name="connsiteY0" fmla="*/ 2474780 h 2609850"/>
                <a:gd name="connsiteX1" fmla="*/ 2681967 w 2695575"/>
                <a:gd name="connsiteY1" fmla="*/ 2254752 h 2609850"/>
                <a:gd name="connsiteX2" fmla="*/ 2605767 w 2695575"/>
                <a:gd name="connsiteY2" fmla="*/ 2170932 h 2609850"/>
                <a:gd name="connsiteX3" fmla="*/ 2351450 w 2695575"/>
                <a:gd name="connsiteY3" fmla="*/ 2122355 h 2609850"/>
                <a:gd name="connsiteX4" fmla="*/ 2253342 w 2695575"/>
                <a:gd name="connsiteY4" fmla="*/ 2111877 h 2609850"/>
                <a:gd name="connsiteX5" fmla="*/ 1939970 w 2695575"/>
                <a:gd name="connsiteY5" fmla="*/ 2079492 h 2609850"/>
                <a:gd name="connsiteX6" fmla="*/ 2021885 w 2695575"/>
                <a:gd name="connsiteY6" fmla="*/ 1656582 h 2609850"/>
                <a:gd name="connsiteX7" fmla="*/ 2080940 w 2695575"/>
                <a:gd name="connsiteY7" fmla="*/ 1410837 h 2609850"/>
                <a:gd name="connsiteX8" fmla="*/ 2101895 w 2695575"/>
                <a:gd name="connsiteY8" fmla="*/ 1285107 h 2609850"/>
                <a:gd name="connsiteX9" fmla="*/ 2087607 w 2695575"/>
                <a:gd name="connsiteY9" fmla="*/ 1106990 h 2609850"/>
                <a:gd name="connsiteX10" fmla="*/ 1848530 w 2695575"/>
                <a:gd name="connsiteY10" fmla="*/ 821240 h 2609850"/>
                <a:gd name="connsiteX11" fmla="*/ 1806620 w 2695575"/>
                <a:gd name="connsiteY11" fmla="*/ 743135 h 2609850"/>
                <a:gd name="connsiteX12" fmla="*/ 1805667 w 2695575"/>
                <a:gd name="connsiteY12" fmla="*/ 666935 h 2609850"/>
                <a:gd name="connsiteX13" fmla="*/ 1817097 w 2695575"/>
                <a:gd name="connsiteY13" fmla="*/ 622167 h 2609850"/>
                <a:gd name="connsiteX14" fmla="*/ 1848530 w 2695575"/>
                <a:gd name="connsiteY14" fmla="*/ 593592 h 2609850"/>
                <a:gd name="connsiteX15" fmla="*/ 1878057 w 2695575"/>
                <a:gd name="connsiteY15" fmla="*/ 584067 h 2609850"/>
                <a:gd name="connsiteX16" fmla="*/ 1906632 w 2695575"/>
                <a:gd name="connsiteY16" fmla="*/ 578352 h 2609850"/>
                <a:gd name="connsiteX17" fmla="*/ 1898060 w 2695575"/>
                <a:gd name="connsiteY17" fmla="*/ 575495 h 2609850"/>
                <a:gd name="connsiteX18" fmla="*/ 1968545 w 2695575"/>
                <a:gd name="connsiteY18" fmla="*/ 585020 h 2609850"/>
                <a:gd name="connsiteX19" fmla="*/ 2022837 w 2695575"/>
                <a:gd name="connsiteY19" fmla="*/ 523107 h 2609850"/>
                <a:gd name="connsiteX20" fmla="*/ 2014265 w 2695575"/>
                <a:gd name="connsiteY20" fmla="*/ 456432 h 2609850"/>
                <a:gd name="connsiteX21" fmla="*/ 2009502 w 2695575"/>
                <a:gd name="connsiteY21" fmla="*/ 407855 h 2609850"/>
                <a:gd name="connsiteX22" fmla="*/ 2019980 w 2695575"/>
                <a:gd name="connsiteY22" fmla="*/ 377375 h 2609850"/>
                <a:gd name="connsiteX23" fmla="*/ 2015217 w 2695575"/>
                <a:gd name="connsiteY23" fmla="*/ 308795 h 2609850"/>
                <a:gd name="connsiteX24" fmla="*/ 1968545 w 2695575"/>
                <a:gd name="connsiteY24" fmla="*/ 216402 h 2609850"/>
                <a:gd name="connsiteX25" fmla="*/ 1954257 w 2695575"/>
                <a:gd name="connsiteY25" fmla="*/ 164967 h 2609850"/>
                <a:gd name="connsiteX26" fmla="*/ 1909490 w 2695575"/>
                <a:gd name="connsiteY26" fmla="*/ 89720 h 2609850"/>
                <a:gd name="connsiteX27" fmla="*/ 1726610 w 2695575"/>
                <a:gd name="connsiteY27" fmla="*/ 8757 h 2609850"/>
                <a:gd name="connsiteX28" fmla="*/ 1670412 w 2695575"/>
                <a:gd name="connsiteY28" fmla="*/ 185 h 2609850"/>
                <a:gd name="connsiteX29" fmla="*/ 1618977 w 2695575"/>
                <a:gd name="connsiteY29" fmla="*/ 5900 h 2609850"/>
                <a:gd name="connsiteX30" fmla="*/ 1522775 w 2695575"/>
                <a:gd name="connsiteY30" fmla="*/ 25902 h 2609850"/>
                <a:gd name="connsiteX31" fmla="*/ 1479912 w 2695575"/>
                <a:gd name="connsiteY31" fmla="*/ 55430 h 2609850"/>
                <a:gd name="connsiteX32" fmla="*/ 1424667 w 2695575"/>
                <a:gd name="connsiteY32" fmla="*/ 117342 h 2609850"/>
                <a:gd name="connsiteX33" fmla="*/ 1403712 w 2695575"/>
                <a:gd name="connsiteY33" fmla="*/ 127820 h 2609850"/>
                <a:gd name="connsiteX34" fmla="*/ 1337037 w 2695575"/>
                <a:gd name="connsiteY34" fmla="*/ 152585 h 2609850"/>
                <a:gd name="connsiteX35" fmla="*/ 1320845 w 2695575"/>
                <a:gd name="connsiteY35" fmla="*/ 141155 h 2609850"/>
                <a:gd name="connsiteX36" fmla="*/ 1274172 w 2695575"/>
                <a:gd name="connsiteY36" fmla="*/ 135440 h 2609850"/>
                <a:gd name="connsiteX37" fmla="*/ 1223690 w 2695575"/>
                <a:gd name="connsiteY37" fmla="*/ 263075 h 2609850"/>
                <a:gd name="connsiteX38" fmla="*/ 1228452 w 2695575"/>
                <a:gd name="connsiteY38" fmla="*/ 291650 h 2609850"/>
                <a:gd name="connsiteX39" fmla="*/ 1268457 w 2695575"/>
                <a:gd name="connsiteY39" fmla="*/ 375470 h 2609850"/>
                <a:gd name="connsiteX40" fmla="*/ 1360850 w 2695575"/>
                <a:gd name="connsiteY40" fmla="*/ 402140 h 2609850"/>
                <a:gd name="connsiteX41" fmla="*/ 1381805 w 2695575"/>
                <a:gd name="connsiteY41" fmla="*/ 423095 h 2609850"/>
                <a:gd name="connsiteX42" fmla="*/ 1410380 w 2695575"/>
                <a:gd name="connsiteY42" fmla="*/ 511677 h 2609850"/>
                <a:gd name="connsiteX43" fmla="*/ 1430382 w 2695575"/>
                <a:gd name="connsiteY43" fmla="*/ 539300 h 2609850"/>
                <a:gd name="connsiteX44" fmla="*/ 1431335 w 2695575"/>
                <a:gd name="connsiteY44" fmla="*/ 551682 h 2609850"/>
                <a:gd name="connsiteX45" fmla="*/ 1515155 w 2695575"/>
                <a:gd name="connsiteY45" fmla="*/ 607880 h 2609850"/>
                <a:gd name="connsiteX46" fmla="*/ 1440860 w 2695575"/>
                <a:gd name="connsiteY46" fmla="*/ 685985 h 2609850"/>
                <a:gd name="connsiteX47" fmla="*/ 1326560 w 2695575"/>
                <a:gd name="connsiteY47" fmla="*/ 697415 h 2609850"/>
                <a:gd name="connsiteX48" fmla="*/ 1185590 w 2695575"/>
                <a:gd name="connsiteY48" fmla="*/ 749802 h 2609850"/>
                <a:gd name="connsiteX49" fmla="*/ 1051287 w 2695575"/>
                <a:gd name="connsiteY49" fmla="*/ 944112 h 2609850"/>
                <a:gd name="connsiteX50" fmla="*/ 994137 w 2695575"/>
                <a:gd name="connsiteY50" fmla="*/ 1010787 h 2609850"/>
                <a:gd name="connsiteX51" fmla="*/ 841737 w 2695575"/>
                <a:gd name="connsiteY51" fmla="*/ 1185095 h 2609850"/>
                <a:gd name="connsiteX52" fmla="*/ 759822 w 2695575"/>
                <a:gd name="connsiteY52" fmla="*/ 1266057 h 2609850"/>
                <a:gd name="connsiteX53" fmla="*/ 643617 w 2695575"/>
                <a:gd name="connsiteY53" fmla="*/ 1250817 h 2609850"/>
                <a:gd name="connsiteX54" fmla="*/ 535032 w 2695575"/>
                <a:gd name="connsiteY54" fmla="*/ 1203192 h 2609850"/>
                <a:gd name="connsiteX55" fmla="*/ 474072 w 2695575"/>
                <a:gd name="connsiteY55" fmla="*/ 1147947 h 2609850"/>
                <a:gd name="connsiteX56" fmla="*/ 455022 w 2695575"/>
                <a:gd name="connsiteY56" fmla="*/ 1120325 h 2609850"/>
                <a:gd name="connsiteX57" fmla="*/ 368345 w 2695575"/>
                <a:gd name="connsiteY57" fmla="*/ 840290 h 2609850"/>
                <a:gd name="connsiteX58" fmla="*/ 360724 w 2695575"/>
                <a:gd name="connsiteY58" fmla="*/ 814572 h 2609850"/>
                <a:gd name="connsiteX59" fmla="*/ 303574 w 2695575"/>
                <a:gd name="connsiteY59" fmla="*/ 718370 h 2609850"/>
                <a:gd name="connsiteX60" fmla="*/ 267380 w 2695575"/>
                <a:gd name="connsiteY60" fmla="*/ 575495 h 2609850"/>
                <a:gd name="connsiteX61" fmla="*/ 254045 w 2695575"/>
                <a:gd name="connsiteY61" fmla="*/ 571685 h 2609850"/>
                <a:gd name="connsiteX62" fmla="*/ 224517 w 2695575"/>
                <a:gd name="connsiteY62" fmla="*/ 627882 h 2609850"/>
                <a:gd name="connsiteX63" fmla="*/ 145460 w 2695575"/>
                <a:gd name="connsiteY63" fmla="*/ 835527 h 2609850"/>
                <a:gd name="connsiteX64" fmla="*/ 129267 w 2695575"/>
                <a:gd name="connsiteY64" fmla="*/ 1078415 h 2609850"/>
                <a:gd name="connsiteX65" fmla="*/ 139745 w 2695575"/>
                <a:gd name="connsiteY65" fmla="*/ 1133660 h 2609850"/>
                <a:gd name="connsiteX66" fmla="*/ 125457 w 2695575"/>
                <a:gd name="connsiteY66" fmla="*/ 1447032 h 2609850"/>
                <a:gd name="connsiteX67" fmla="*/ 69260 w 2695575"/>
                <a:gd name="connsiteY67" fmla="*/ 1718495 h 2609850"/>
                <a:gd name="connsiteX68" fmla="*/ 1632 w 2695575"/>
                <a:gd name="connsiteY68" fmla="*/ 2247132 h 2609850"/>
                <a:gd name="connsiteX69" fmla="*/ 20682 w 2695575"/>
                <a:gd name="connsiteY69" fmla="*/ 2488115 h 2609850"/>
                <a:gd name="connsiteX70" fmla="*/ 1116057 w 2695575"/>
                <a:gd name="connsiteY70" fmla="*/ 2478590 h 2609850"/>
                <a:gd name="connsiteX71" fmla="*/ 1292270 w 2695575"/>
                <a:gd name="connsiteY71" fmla="*/ 2458587 h 2609850"/>
                <a:gd name="connsiteX72" fmla="*/ 1333227 w 2695575"/>
                <a:gd name="connsiteY72" fmla="*/ 2532882 h 2609850"/>
                <a:gd name="connsiteX73" fmla="*/ 1387520 w 2695575"/>
                <a:gd name="connsiteY73" fmla="*/ 2612892 h 2609850"/>
                <a:gd name="connsiteX74" fmla="*/ 1618025 w 2695575"/>
                <a:gd name="connsiteY74" fmla="*/ 2574792 h 2609850"/>
                <a:gd name="connsiteX75" fmla="*/ 1701845 w 2695575"/>
                <a:gd name="connsiteY75" fmla="*/ 2559552 h 2609850"/>
                <a:gd name="connsiteX76" fmla="*/ 1701845 w 2695575"/>
                <a:gd name="connsiteY76" fmla="*/ 2559552 h 2609850"/>
                <a:gd name="connsiteX77" fmla="*/ 1701845 w 2695575"/>
                <a:gd name="connsiteY77" fmla="*/ 2559552 h 2609850"/>
                <a:gd name="connsiteX78" fmla="*/ 1809477 w 2695575"/>
                <a:gd name="connsiteY78" fmla="*/ 2544312 h 2609850"/>
                <a:gd name="connsiteX79" fmla="*/ 2603862 w 2695575"/>
                <a:gd name="connsiteY79" fmla="*/ 2474780 h 2609850"/>
                <a:gd name="connsiteX80" fmla="*/ 1354182 w 2695575"/>
                <a:gd name="connsiteY80" fmla="*/ 1743260 h 2609850"/>
                <a:gd name="connsiteX81" fmla="*/ 1337037 w 2695575"/>
                <a:gd name="connsiteY81" fmla="*/ 1758500 h 2609850"/>
                <a:gd name="connsiteX82" fmla="*/ 1172255 w 2695575"/>
                <a:gd name="connsiteY82" fmla="*/ 1826127 h 2609850"/>
                <a:gd name="connsiteX83" fmla="*/ 974135 w 2695575"/>
                <a:gd name="connsiteY83" fmla="*/ 1989005 h 2609850"/>
                <a:gd name="connsiteX84" fmla="*/ 923652 w 2695575"/>
                <a:gd name="connsiteY84" fmla="*/ 2035677 h 2609850"/>
                <a:gd name="connsiteX85" fmla="*/ 610280 w 2695575"/>
                <a:gd name="connsiteY85" fmla="*/ 2122355 h 2609850"/>
                <a:gd name="connsiteX86" fmla="*/ 565512 w 2695575"/>
                <a:gd name="connsiteY86" fmla="*/ 2136642 h 2609850"/>
                <a:gd name="connsiteX87" fmla="*/ 407397 w 2695575"/>
                <a:gd name="connsiteY87" fmla="*/ 2191887 h 2609850"/>
                <a:gd name="connsiteX88" fmla="*/ 392157 w 2695575"/>
                <a:gd name="connsiteY88" fmla="*/ 2178552 h 2609850"/>
                <a:gd name="connsiteX89" fmla="*/ 404540 w 2695575"/>
                <a:gd name="connsiteY89" fmla="*/ 2045202 h 2609850"/>
                <a:gd name="connsiteX90" fmla="*/ 393110 w 2695575"/>
                <a:gd name="connsiteY90" fmla="*/ 1847082 h 2609850"/>
                <a:gd name="connsiteX91" fmla="*/ 374060 w 2695575"/>
                <a:gd name="connsiteY91" fmla="*/ 1677537 h 2609850"/>
                <a:gd name="connsiteX92" fmla="*/ 335960 w 2695575"/>
                <a:gd name="connsiteY92" fmla="*/ 1455605 h 2609850"/>
                <a:gd name="connsiteX93" fmla="*/ 340722 w 2695575"/>
                <a:gd name="connsiteY93" fmla="*/ 1337495 h 2609850"/>
                <a:gd name="connsiteX94" fmla="*/ 400730 w 2695575"/>
                <a:gd name="connsiteY94" fmla="*/ 1321302 h 2609850"/>
                <a:gd name="connsiteX95" fmla="*/ 722674 w 2695575"/>
                <a:gd name="connsiteY95" fmla="*/ 1547997 h 2609850"/>
                <a:gd name="connsiteX96" fmla="*/ 796970 w 2695575"/>
                <a:gd name="connsiteY96" fmla="*/ 1549902 h 2609850"/>
                <a:gd name="connsiteX97" fmla="*/ 1131297 w 2695575"/>
                <a:gd name="connsiteY97" fmla="*/ 1325112 h 2609850"/>
                <a:gd name="connsiteX98" fmla="*/ 1242740 w 2695575"/>
                <a:gd name="connsiteY98" fmla="*/ 1175570 h 2609850"/>
                <a:gd name="connsiteX99" fmla="*/ 1273220 w 2695575"/>
                <a:gd name="connsiteY99" fmla="*/ 1129850 h 2609850"/>
                <a:gd name="connsiteX100" fmla="*/ 1366565 w 2695575"/>
                <a:gd name="connsiteY100" fmla="*/ 1313682 h 2609850"/>
                <a:gd name="connsiteX101" fmla="*/ 1406570 w 2695575"/>
                <a:gd name="connsiteY101" fmla="*/ 1551807 h 2609850"/>
                <a:gd name="connsiteX102" fmla="*/ 1354182 w 2695575"/>
                <a:gd name="connsiteY102" fmla="*/ 1743260 h 260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2695575" h="2609850">
                  <a:moveTo>
                    <a:pt x="2603862" y="2474780"/>
                  </a:moveTo>
                  <a:cubicBezTo>
                    <a:pt x="2681967" y="2437632"/>
                    <a:pt x="2717210" y="2357622"/>
                    <a:pt x="2681967" y="2254752"/>
                  </a:cubicBezTo>
                  <a:cubicBezTo>
                    <a:pt x="2670537" y="2221415"/>
                    <a:pt x="2637200" y="2187125"/>
                    <a:pt x="2605767" y="2170932"/>
                  </a:cubicBezTo>
                  <a:cubicBezTo>
                    <a:pt x="2526710" y="2131880"/>
                    <a:pt x="2441937" y="2115687"/>
                    <a:pt x="2351450" y="2122355"/>
                  </a:cubicBezTo>
                  <a:cubicBezTo>
                    <a:pt x="2319065" y="2125212"/>
                    <a:pt x="2285727" y="2114735"/>
                    <a:pt x="2253342" y="2111877"/>
                  </a:cubicBezTo>
                  <a:cubicBezTo>
                    <a:pt x="2149520" y="2100447"/>
                    <a:pt x="2045697" y="2089970"/>
                    <a:pt x="1939970" y="2079492"/>
                  </a:cubicBezTo>
                  <a:cubicBezTo>
                    <a:pt x="1928540" y="1930902"/>
                    <a:pt x="1939017" y="1787075"/>
                    <a:pt x="2021885" y="1656582"/>
                  </a:cubicBezTo>
                  <a:cubicBezTo>
                    <a:pt x="2068557" y="1582287"/>
                    <a:pt x="2079987" y="1497515"/>
                    <a:pt x="2080940" y="1410837"/>
                  </a:cubicBezTo>
                  <a:cubicBezTo>
                    <a:pt x="2081892" y="1368927"/>
                    <a:pt x="2086655" y="1323207"/>
                    <a:pt x="2101895" y="1285107"/>
                  </a:cubicBezTo>
                  <a:cubicBezTo>
                    <a:pt x="2128565" y="1220337"/>
                    <a:pt x="2112372" y="1164140"/>
                    <a:pt x="2087607" y="1106990"/>
                  </a:cubicBezTo>
                  <a:cubicBezTo>
                    <a:pt x="2035220" y="988880"/>
                    <a:pt x="1945685" y="902202"/>
                    <a:pt x="1848530" y="821240"/>
                  </a:cubicBezTo>
                  <a:cubicBezTo>
                    <a:pt x="1827575" y="803142"/>
                    <a:pt x="1814240" y="770757"/>
                    <a:pt x="1806620" y="743135"/>
                  </a:cubicBezTo>
                  <a:cubicBezTo>
                    <a:pt x="1799952" y="719322"/>
                    <a:pt x="1804715" y="692652"/>
                    <a:pt x="1805667" y="666935"/>
                  </a:cubicBezTo>
                  <a:cubicBezTo>
                    <a:pt x="1806620" y="648837"/>
                    <a:pt x="1809477" y="633597"/>
                    <a:pt x="1817097" y="622167"/>
                  </a:cubicBezTo>
                  <a:cubicBezTo>
                    <a:pt x="1826622" y="610737"/>
                    <a:pt x="1837100" y="601212"/>
                    <a:pt x="1848530" y="593592"/>
                  </a:cubicBezTo>
                  <a:cubicBezTo>
                    <a:pt x="1857102" y="589782"/>
                    <a:pt x="1866627" y="585972"/>
                    <a:pt x="1878057" y="584067"/>
                  </a:cubicBezTo>
                  <a:cubicBezTo>
                    <a:pt x="1887582" y="582162"/>
                    <a:pt x="1897107" y="580257"/>
                    <a:pt x="1906632" y="578352"/>
                  </a:cubicBezTo>
                  <a:lnTo>
                    <a:pt x="1898060" y="575495"/>
                  </a:lnTo>
                  <a:cubicBezTo>
                    <a:pt x="1915205" y="573590"/>
                    <a:pt x="1952352" y="583115"/>
                    <a:pt x="1968545" y="585020"/>
                  </a:cubicBezTo>
                  <a:cubicBezTo>
                    <a:pt x="2005692" y="589782"/>
                    <a:pt x="2030457" y="559302"/>
                    <a:pt x="2022837" y="523107"/>
                  </a:cubicBezTo>
                  <a:cubicBezTo>
                    <a:pt x="2016170" y="490722"/>
                    <a:pt x="2018075" y="489770"/>
                    <a:pt x="2014265" y="456432"/>
                  </a:cubicBezTo>
                  <a:cubicBezTo>
                    <a:pt x="2013312" y="451670"/>
                    <a:pt x="2011407" y="412617"/>
                    <a:pt x="2009502" y="407855"/>
                  </a:cubicBezTo>
                  <a:cubicBezTo>
                    <a:pt x="2003787" y="393567"/>
                    <a:pt x="2009502" y="384995"/>
                    <a:pt x="2019980" y="377375"/>
                  </a:cubicBezTo>
                  <a:cubicBezTo>
                    <a:pt x="2051412" y="354515"/>
                    <a:pt x="2048555" y="328797"/>
                    <a:pt x="2015217" y="308795"/>
                  </a:cubicBezTo>
                  <a:cubicBezTo>
                    <a:pt x="1980927" y="287840"/>
                    <a:pt x="1962830" y="257360"/>
                    <a:pt x="1968545" y="216402"/>
                  </a:cubicBezTo>
                  <a:cubicBezTo>
                    <a:pt x="1970450" y="200210"/>
                    <a:pt x="1963782" y="176397"/>
                    <a:pt x="1954257" y="164967"/>
                  </a:cubicBezTo>
                  <a:cubicBezTo>
                    <a:pt x="1926635" y="132582"/>
                    <a:pt x="1936160" y="122105"/>
                    <a:pt x="1909490" y="89720"/>
                  </a:cubicBezTo>
                  <a:cubicBezTo>
                    <a:pt x="1870437" y="42095"/>
                    <a:pt x="1787570" y="8757"/>
                    <a:pt x="1726610" y="8757"/>
                  </a:cubicBezTo>
                  <a:cubicBezTo>
                    <a:pt x="1707560" y="8757"/>
                    <a:pt x="1689462" y="1137"/>
                    <a:pt x="1670412" y="185"/>
                  </a:cubicBezTo>
                  <a:cubicBezTo>
                    <a:pt x="1653267" y="-768"/>
                    <a:pt x="1636122" y="2090"/>
                    <a:pt x="1618977" y="5900"/>
                  </a:cubicBezTo>
                  <a:cubicBezTo>
                    <a:pt x="1586592" y="11615"/>
                    <a:pt x="1554207" y="16377"/>
                    <a:pt x="1522775" y="25902"/>
                  </a:cubicBezTo>
                  <a:cubicBezTo>
                    <a:pt x="1506582" y="30665"/>
                    <a:pt x="1492295" y="43047"/>
                    <a:pt x="1479912" y="55430"/>
                  </a:cubicBezTo>
                  <a:cubicBezTo>
                    <a:pt x="1459910" y="75432"/>
                    <a:pt x="1443717" y="97340"/>
                    <a:pt x="1424667" y="117342"/>
                  </a:cubicBezTo>
                  <a:cubicBezTo>
                    <a:pt x="1419905" y="123057"/>
                    <a:pt x="1410380" y="128772"/>
                    <a:pt x="1403712" y="127820"/>
                  </a:cubicBezTo>
                  <a:cubicBezTo>
                    <a:pt x="1377042" y="124962"/>
                    <a:pt x="1357040" y="135440"/>
                    <a:pt x="1337037" y="152585"/>
                  </a:cubicBezTo>
                  <a:cubicBezTo>
                    <a:pt x="1332275" y="148775"/>
                    <a:pt x="1325607" y="145917"/>
                    <a:pt x="1320845" y="141155"/>
                  </a:cubicBezTo>
                  <a:cubicBezTo>
                    <a:pt x="1306557" y="128772"/>
                    <a:pt x="1292270" y="127820"/>
                    <a:pt x="1274172" y="135440"/>
                  </a:cubicBezTo>
                  <a:cubicBezTo>
                    <a:pt x="1217022" y="156395"/>
                    <a:pt x="1197020" y="219260"/>
                    <a:pt x="1223690" y="263075"/>
                  </a:cubicBezTo>
                  <a:cubicBezTo>
                    <a:pt x="1228452" y="270695"/>
                    <a:pt x="1230357" y="283077"/>
                    <a:pt x="1228452" y="291650"/>
                  </a:cubicBezTo>
                  <a:cubicBezTo>
                    <a:pt x="1221785" y="329750"/>
                    <a:pt x="1244645" y="352610"/>
                    <a:pt x="1268457" y="375470"/>
                  </a:cubicBezTo>
                  <a:cubicBezTo>
                    <a:pt x="1294175" y="399282"/>
                    <a:pt x="1322750" y="416427"/>
                    <a:pt x="1360850" y="402140"/>
                  </a:cubicBezTo>
                  <a:cubicBezTo>
                    <a:pt x="1377042" y="396425"/>
                    <a:pt x="1382757" y="404997"/>
                    <a:pt x="1381805" y="423095"/>
                  </a:cubicBezTo>
                  <a:cubicBezTo>
                    <a:pt x="1379900" y="455480"/>
                    <a:pt x="1381805" y="487865"/>
                    <a:pt x="1410380" y="511677"/>
                  </a:cubicBezTo>
                  <a:cubicBezTo>
                    <a:pt x="1418000" y="518345"/>
                    <a:pt x="1422762" y="527870"/>
                    <a:pt x="1430382" y="539300"/>
                  </a:cubicBezTo>
                  <a:cubicBezTo>
                    <a:pt x="1431335" y="543110"/>
                    <a:pt x="1431335" y="547872"/>
                    <a:pt x="1431335" y="551682"/>
                  </a:cubicBezTo>
                  <a:lnTo>
                    <a:pt x="1515155" y="607880"/>
                  </a:lnTo>
                  <a:cubicBezTo>
                    <a:pt x="1506582" y="642170"/>
                    <a:pt x="1480865" y="673602"/>
                    <a:pt x="1440860" y="685985"/>
                  </a:cubicBezTo>
                  <a:cubicBezTo>
                    <a:pt x="1404665" y="697415"/>
                    <a:pt x="1364660" y="700272"/>
                    <a:pt x="1326560" y="697415"/>
                  </a:cubicBezTo>
                  <a:cubicBezTo>
                    <a:pt x="1270362" y="693605"/>
                    <a:pt x="1219880" y="705987"/>
                    <a:pt x="1185590" y="749802"/>
                  </a:cubicBezTo>
                  <a:cubicBezTo>
                    <a:pt x="1137965" y="812667"/>
                    <a:pt x="1097007" y="880295"/>
                    <a:pt x="1051287" y="944112"/>
                  </a:cubicBezTo>
                  <a:cubicBezTo>
                    <a:pt x="1034142" y="967925"/>
                    <a:pt x="1013187" y="988880"/>
                    <a:pt x="994137" y="1010787"/>
                  </a:cubicBezTo>
                  <a:cubicBezTo>
                    <a:pt x="943655" y="1068890"/>
                    <a:pt x="893172" y="1127945"/>
                    <a:pt x="841737" y="1185095"/>
                  </a:cubicBezTo>
                  <a:cubicBezTo>
                    <a:pt x="816020" y="1213670"/>
                    <a:pt x="793160" y="1255580"/>
                    <a:pt x="759822" y="1266057"/>
                  </a:cubicBezTo>
                  <a:cubicBezTo>
                    <a:pt x="725532" y="1277487"/>
                    <a:pt x="680765" y="1261295"/>
                    <a:pt x="643617" y="1250817"/>
                  </a:cubicBezTo>
                  <a:cubicBezTo>
                    <a:pt x="605517" y="1240340"/>
                    <a:pt x="569322" y="1223195"/>
                    <a:pt x="535032" y="1203192"/>
                  </a:cubicBezTo>
                  <a:cubicBezTo>
                    <a:pt x="512172" y="1189857"/>
                    <a:pt x="493122" y="1167950"/>
                    <a:pt x="474072" y="1147947"/>
                  </a:cubicBezTo>
                  <a:cubicBezTo>
                    <a:pt x="466452" y="1140327"/>
                    <a:pt x="462642" y="1127945"/>
                    <a:pt x="455022" y="1120325"/>
                  </a:cubicBezTo>
                  <a:cubicBezTo>
                    <a:pt x="376917" y="1042220"/>
                    <a:pt x="372155" y="941255"/>
                    <a:pt x="368345" y="840290"/>
                  </a:cubicBezTo>
                  <a:cubicBezTo>
                    <a:pt x="368345" y="831717"/>
                    <a:pt x="364535" y="822192"/>
                    <a:pt x="360724" y="814572"/>
                  </a:cubicBezTo>
                  <a:cubicBezTo>
                    <a:pt x="342627" y="781235"/>
                    <a:pt x="331197" y="739325"/>
                    <a:pt x="303574" y="718370"/>
                  </a:cubicBezTo>
                  <a:cubicBezTo>
                    <a:pt x="251187" y="678365"/>
                    <a:pt x="280715" y="622167"/>
                    <a:pt x="267380" y="575495"/>
                  </a:cubicBezTo>
                  <a:cubicBezTo>
                    <a:pt x="262617" y="574542"/>
                    <a:pt x="257855" y="573590"/>
                    <a:pt x="254045" y="571685"/>
                  </a:cubicBezTo>
                  <a:cubicBezTo>
                    <a:pt x="243567" y="590735"/>
                    <a:pt x="232137" y="607880"/>
                    <a:pt x="224517" y="627882"/>
                  </a:cubicBezTo>
                  <a:cubicBezTo>
                    <a:pt x="196895" y="696462"/>
                    <a:pt x="170224" y="765042"/>
                    <a:pt x="145460" y="835527"/>
                  </a:cubicBezTo>
                  <a:cubicBezTo>
                    <a:pt x="117837" y="914585"/>
                    <a:pt x="109265" y="995547"/>
                    <a:pt x="129267" y="1078415"/>
                  </a:cubicBezTo>
                  <a:cubicBezTo>
                    <a:pt x="134030" y="1096512"/>
                    <a:pt x="139745" y="1115562"/>
                    <a:pt x="139745" y="1133660"/>
                  </a:cubicBezTo>
                  <a:cubicBezTo>
                    <a:pt x="136887" y="1238435"/>
                    <a:pt x="137840" y="1343210"/>
                    <a:pt x="125457" y="1447032"/>
                  </a:cubicBezTo>
                  <a:cubicBezTo>
                    <a:pt x="114980" y="1538472"/>
                    <a:pt x="83547" y="1627055"/>
                    <a:pt x="69260" y="1718495"/>
                  </a:cubicBezTo>
                  <a:cubicBezTo>
                    <a:pt x="42590" y="1893755"/>
                    <a:pt x="16872" y="2069967"/>
                    <a:pt x="1632" y="2247132"/>
                  </a:cubicBezTo>
                  <a:cubicBezTo>
                    <a:pt x="-5035" y="2326190"/>
                    <a:pt x="10205" y="2374767"/>
                    <a:pt x="20682" y="2488115"/>
                  </a:cubicBezTo>
                  <a:cubicBezTo>
                    <a:pt x="34017" y="2649087"/>
                    <a:pt x="1116057" y="2482400"/>
                    <a:pt x="1116057" y="2478590"/>
                  </a:cubicBezTo>
                  <a:cubicBezTo>
                    <a:pt x="1175112" y="2471922"/>
                    <a:pt x="1233215" y="2463350"/>
                    <a:pt x="1292270" y="2458587"/>
                  </a:cubicBezTo>
                  <a:cubicBezTo>
                    <a:pt x="1320845" y="2455730"/>
                    <a:pt x="1341800" y="2496687"/>
                    <a:pt x="1333227" y="2532882"/>
                  </a:cubicBezTo>
                  <a:cubicBezTo>
                    <a:pt x="1321797" y="2581460"/>
                    <a:pt x="1339895" y="2601462"/>
                    <a:pt x="1387520" y="2612892"/>
                  </a:cubicBezTo>
                  <a:cubicBezTo>
                    <a:pt x="1470387" y="2631942"/>
                    <a:pt x="1541825" y="2592890"/>
                    <a:pt x="1618025" y="2574792"/>
                  </a:cubicBezTo>
                  <a:cubicBezTo>
                    <a:pt x="1645647" y="2568125"/>
                    <a:pt x="1674222" y="2563362"/>
                    <a:pt x="1701845" y="2559552"/>
                  </a:cubicBezTo>
                  <a:lnTo>
                    <a:pt x="1701845" y="2559552"/>
                  </a:lnTo>
                  <a:lnTo>
                    <a:pt x="1701845" y="2559552"/>
                  </a:lnTo>
                  <a:cubicBezTo>
                    <a:pt x="1737087" y="2553837"/>
                    <a:pt x="1773282" y="2550027"/>
                    <a:pt x="1809477" y="2544312"/>
                  </a:cubicBezTo>
                  <a:cubicBezTo>
                    <a:pt x="1807572" y="2547170"/>
                    <a:pt x="2525757" y="2511927"/>
                    <a:pt x="2603862" y="2474780"/>
                  </a:cubicBezTo>
                  <a:close/>
                  <a:moveTo>
                    <a:pt x="1354182" y="1743260"/>
                  </a:moveTo>
                  <a:cubicBezTo>
                    <a:pt x="1350372" y="1749927"/>
                    <a:pt x="1343705" y="1755642"/>
                    <a:pt x="1337037" y="1758500"/>
                  </a:cubicBezTo>
                  <a:cubicBezTo>
                    <a:pt x="1282745" y="1782312"/>
                    <a:pt x="1228452" y="1808030"/>
                    <a:pt x="1172255" y="1826127"/>
                  </a:cubicBezTo>
                  <a:cubicBezTo>
                    <a:pt x="1083672" y="1854702"/>
                    <a:pt x="1030332" y="1922330"/>
                    <a:pt x="974135" y="1989005"/>
                  </a:cubicBezTo>
                  <a:cubicBezTo>
                    <a:pt x="958895" y="2006150"/>
                    <a:pt x="942702" y="2024247"/>
                    <a:pt x="923652" y="2035677"/>
                  </a:cubicBezTo>
                  <a:cubicBezTo>
                    <a:pt x="827449" y="2092827"/>
                    <a:pt x="715055" y="2094732"/>
                    <a:pt x="610280" y="2122355"/>
                  </a:cubicBezTo>
                  <a:cubicBezTo>
                    <a:pt x="595040" y="2126165"/>
                    <a:pt x="580752" y="2130927"/>
                    <a:pt x="565512" y="2136642"/>
                  </a:cubicBezTo>
                  <a:cubicBezTo>
                    <a:pt x="513124" y="2154740"/>
                    <a:pt x="460737" y="2173790"/>
                    <a:pt x="407397" y="2191887"/>
                  </a:cubicBezTo>
                  <a:cubicBezTo>
                    <a:pt x="402635" y="2187125"/>
                    <a:pt x="396920" y="2183315"/>
                    <a:pt x="392157" y="2178552"/>
                  </a:cubicBezTo>
                  <a:cubicBezTo>
                    <a:pt x="396920" y="2133785"/>
                    <a:pt x="404540" y="2089970"/>
                    <a:pt x="404540" y="2045202"/>
                  </a:cubicBezTo>
                  <a:cubicBezTo>
                    <a:pt x="403587" y="1979480"/>
                    <a:pt x="397872" y="1912805"/>
                    <a:pt x="393110" y="1847082"/>
                  </a:cubicBezTo>
                  <a:cubicBezTo>
                    <a:pt x="388347" y="1789932"/>
                    <a:pt x="382632" y="1733735"/>
                    <a:pt x="374060" y="1677537"/>
                  </a:cubicBezTo>
                  <a:cubicBezTo>
                    <a:pt x="362630" y="1603242"/>
                    <a:pt x="345485" y="1529900"/>
                    <a:pt x="335960" y="1455605"/>
                  </a:cubicBezTo>
                  <a:cubicBezTo>
                    <a:pt x="331197" y="1416552"/>
                    <a:pt x="332149" y="1375595"/>
                    <a:pt x="340722" y="1337495"/>
                  </a:cubicBezTo>
                  <a:cubicBezTo>
                    <a:pt x="346437" y="1309872"/>
                    <a:pt x="372155" y="1301300"/>
                    <a:pt x="400730" y="1321302"/>
                  </a:cubicBezTo>
                  <a:cubicBezTo>
                    <a:pt x="507410" y="1397502"/>
                    <a:pt x="613137" y="1474655"/>
                    <a:pt x="722674" y="1547997"/>
                  </a:cubicBezTo>
                  <a:cubicBezTo>
                    <a:pt x="740772" y="1560380"/>
                    <a:pt x="778872" y="1561332"/>
                    <a:pt x="796970" y="1549902"/>
                  </a:cubicBezTo>
                  <a:cubicBezTo>
                    <a:pt x="911270" y="1478465"/>
                    <a:pt x="1025570" y="1407027"/>
                    <a:pt x="1131297" y="1325112"/>
                  </a:cubicBezTo>
                  <a:cubicBezTo>
                    <a:pt x="1178922" y="1287965"/>
                    <a:pt x="1206545" y="1226052"/>
                    <a:pt x="1242740" y="1175570"/>
                  </a:cubicBezTo>
                  <a:cubicBezTo>
                    <a:pt x="1252265" y="1162235"/>
                    <a:pt x="1260837" y="1147947"/>
                    <a:pt x="1273220" y="1129850"/>
                  </a:cubicBezTo>
                  <a:cubicBezTo>
                    <a:pt x="1323702" y="1187000"/>
                    <a:pt x="1355135" y="1245102"/>
                    <a:pt x="1366565" y="1313682"/>
                  </a:cubicBezTo>
                  <a:cubicBezTo>
                    <a:pt x="1379900" y="1393692"/>
                    <a:pt x="1384662" y="1474655"/>
                    <a:pt x="1406570" y="1551807"/>
                  </a:cubicBezTo>
                  <a:cubicBezTo>
                    <a:pt x="1429430" y="1629912"/>
                    <a:pt x="1388472" y="1684205"/>
                    <a:pt x="1354182" y="17432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D7B6154-038D-4903-BBBE-1CACD73B492C}"/>
              </a:ext>
            </a:extLst>
          </p:cNvPr>
          <p:cNvSpPr/>
          <p:nvPr userDrawn="1"/>
        </p:nvSpPr>
        <p:spPr>
          <a:xfrm>
            <a:off x="0" y="6518491"/>
            <a:ext cx="10736208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53">
            <a:extLst>
              <a:ext uri="{FF2B5EF4-FFF2-40B4-BE49-F238E27FC236}">
                <a16:creationId xmlns:a16="http://schemas.microsoft.com/office/drawing/2014/main" id="{51CC295F-268C-4382-9E6B-85816E19C39A}"/>
              </a:ext>
            </a:extLst>
          </p:cNvPr>
          <p:cNvGrpSpPr/>
          <p:nvPr userDrawn="1"/>
        </p:nvGrpSpPr>
        <p:grpSpPr>
          <a:xfrm>
            <a:off x="10834512" y="6030824"/>
            <a:ext cx="1062311" cy="669637"/>
            <a:chOff x="2203132" y="434565"/>
            <a:chExt cx="7784544" cy="49070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2FB57CC0-F3C0-4DDE-9AF7-C7C5F406DAE3}"/>
                </a:ext>
              </a:extLst>
            </p:cNvPr>
            <p:cNvSpPr/>
            <p:nvPr/>
          </p:nvSpPr>
          <p:spPr>
            <a:xfrm>
              <a:off x="8558212" y="5331142"/>
              <a:ext cx="1085850" cy="9525"/>
            </a:xfrm>
            <a:custGeom>
              <a:avLst/>
              <a:gdLst>
                <a:gd name="connsiteX0" fmla="*/ 0 w 1085850"/>
                <a:gd name="connsiteY0" fmla="*/ 13335 h 9525"/>
                <a:gd name="connsiteX1" fmla="*/ 1090613 w 1085850"/>
                <a:gd name="connsiteY1" fmla="*/ 13335 h 9525"/>
                <a:gd name="connsiteX2" fmla="*/ 1090613 w 1085850"/>
                <a:gd name="connsiteY2" fmla="*/ 0 h 9525"/>
                <a:gd name="connsiteX3" fmla="*/ 0 w 1085850"/>
                <a:gd name="connsiteY3" fmla="*/ 952 h 9525"/>
                <a:gd name="connsiteX4" fmla="*/ 0 w 1085850"/>
                <a:gd name="connsiteY4" fmla="*/ 13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5850" h="9525">
                  <a:moveTo>
                    <a:pt x="0" y="13335"/>
                  </a:moveTo>
                  <a:cubicBezTo>
                    <a:pt x="364807" y="13335"/>
                    <a:pt x="726757" y="13335"/>
                    <a:pt x="1090613" y="13335"/>
                  </a:cubicBezTo>
                  <a:cubicBezTo>
                    <a:pt x="1090613" y="8572"/>
                    <a:pt x="1090613" y="4763"/>
                    <a:pt x="1090613" y="0"/>
                  </a:cubicBezTo>
                  <a:lnTo>
                    <a:pt x="0" y="952"/>
                  </a:lnTo>
                  <a:cubicBezTo>
                    <a:pt x="0" y="5715"/>
                    <a:pt x="0" y="9525"/>
                    <a:pt x="0" y="1333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4A7E7BC-3CE6-4A96-AF15-E8457FF07759}"/>
                </a:ext>
              </a:extLst>
            </p:cNvPr>
            <p:cNvSpPr/>
            <p:nvPr/>
          </p:nvSpPr>
          <p:spPr>
            <a:xfrm>
              <a:off x="8558212" y="4831080"/>
              <a:ext cx="1085850" cy="495300"/>
            </a:xfrm>
            <a:custGeom>
              <a:avLst/>
              <a:gdLst>
                <a:gd name="connsiteX0" fmla="*/ 0 w 1085850"/>
                <a:gd name="connsiteY0" fmla="*/ 0 h 495300"/>
                <a:gd name="connsiteX1" fmla="*/ 0 w 1085850"/>
                <a:gd name="connsiteY1" fmla="*/ 501967 h 495300"/>
                <a:gd name="connsiteX2" fmla="*/ 1090613 w 1085850"/>
                <a:gd name="connsiteY2" fmla="*/ 501015 h 495300"/>
                <a:gd name="connsiteX3" fmla="*/ 1090613 w 1085850"/>
                <a:gd name="connsiteY3" fmla="*/ 0 h 495300"/>
                <a:gd name="connsiteX4" fmla="*/ 0 w 1085850"/>
                <a:gd name="connsiteY4" fmla="*/ 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5850" h="495300">
                  <a:moveTo>
                    <a:pt x="0" y="0"/>
                  </a:moveTo>
                  <a:cubicBezTo>
                    <a:pt x="0" y="168592"/>
                    <a:pt x="0" y="333375"/>
                    <a:pt x="0" y="501967"/>
                  </a:cubicBezTo>
                  <a:lnTo>
                    <a:pt x="1090613" y="501015"/>
                  </a:lnTo>
                  <a:cubicBezTo>
                    <a:pt x="1090613" y="334327"/>
                    <a:pt x="1090613" y="167640"/>
                    <a:pt x="1090613" y="0"/>
                  </a:cubicBezTo>
                  <a:cubicBezTo>
                    <a:pt x="724852" y="0"/>
                    <a:pt x="361950" y="0"/>
                    <a:pt x="0" y="0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F5480B5-4B06-43AA-9CAD-880CE006AE51}"/>
                </a:ext>
              </a:extLst>
            </p:cNvPr>
            <p:cNvSpPr/>
            <p:nvPr/>
          </p:nvSpPr>
          <p:spPr>
            <a:xfrm>
              <a:off x="4534429" y="4318634"/>
              <a:ext cx="1133475" cy="704850"/>
            </a:xfrm>
            <a:custGeom>
              <a:avLst/>
              <a:gdLst>
                <a:gd name="connsiteX0" fmla="*/ 1122468 w 1133475"/>
                <a:gd name="connsiteY0" fmla="*/ 494347 h 704850"/>
                <a:gd name="connsiteX1" fmla="*/ 1141518 w 1133475"/>
                <a:gd name="connsiteY1" fmla="*/ 0 h 704850"/>
                <a:gd name="connsiteX2" fmla="*/ 875771 w 1133475"/>
                <a:gd name="connsiteY2" fmla="*/ 0 h 704850"/>
                <a:gd name="connsiteX3" fmla="*/ 266171 w 1133475"/>
                <a:gd name="connsiteY3" fmla="*/ 4763 h 704850"/>
                <a:gd name="connsiteX4" fmla="*/ 8043 w 1133475"/>
                <a:gd name="connsiteY4" fmla="*/ 255270 h 704850"/>
                <a:gd name="connsiteX5" fmla="*/ 423 w 1133475"/>
                <a:gd name="connsiteY5" fmla="*/ 611505 h 704850"/>
                <a:gd name="connsiteX6" fmla="*/ 423 w 1133475"/>
                <a:gd name="connsiteY6" fmla="*/ 705803 h 704850"/>
                <a:gd name="connsiteX7" fmla="*/ 39476 w 1133475"/>
                <a:gd name="connsiteY7" fmla="*/ 708660 h 704850"/>
                <a:gd name="connsiteX8" fmla="*/ 811001 w 1133475"/>
                <a:gd name="connsiteY8" fmla="*/ 708660 h 704850"/>
                <a:gd name="connsiteX9" fmla="*/ 910061 w 1133475"/>
                <a:gd name="connsiteY9" fmla="*/ 701040 h 704850"/>
                <a:gd name="connsiteX10" fmla="*/ 1122468 w 1133475"/>
                <a:gd name="connsiteY10" fmla="*/ 494347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1122468" y="494347"/>
                  </a:moveTo>
                  <a:cubicBezTo>
                    <a:pt x="1138661" y="332422"/>
                    <a:pt x="1135803" y="169545"/>
                    <a:pt x="1141518" y="0"/>
                  </a:cubicBezTo>
                  <a:cubicBezTo>
                    <a:pt x="1044363" y="0"/>
                    <a:pt x="960543" y="0"/>
                    <a:pt x="875771" y="0"/>
                  </a:cubicBezTo>
                  <a:cubicBezTo>
                    <a:pt x="672888" y="953"/>
                    <a:pt x="469053" y="-1905"/>
                    <a:pt x="266171" y="4763"/>
                  </a:cubicBezTo>
                  <a:cubicBezTo>
                    <a:pt x="98531" y="10478"/>
                    <a:pt x="19473" y="88583"/>
                    <a:pt x="8043" y="255270"/>
                  </a:cubicBezTo>
                  <a:cubicBezTo>
                    <a:pt x="-529" y="373380"/>
                    <a:pt x="2328" y="493395"/>
                    <a:pt x="423" y="611505"/>
                  </a:cubicBezTo>
                  <a:cubicBezTo>
                    <a:pt x="-529" y="642938"/>
                    <a:pt x="423" y="673418"/>
                    <a:pt x="423" y="705803"/>
                  </a:cubicBezTo>
                  <a:cubicBezTo>
                    <a:pt x="17568" y="706755"/>
                    <a:pt x="28046" y="708660"/>
                    <a:pt x="39476" y="708660"/>
                  </a:cubicBezTo>
                  <a:cubicBezTo>
                    <a:pt x="296651" y="708660"/>
                    <a:pt x="553826" y="708660"/>
                    <a:pt x="811001" y="708660"/>
                  </a:cubicBezTo>
                  <a:cubicBezTo>
                    <a:pt x="844338" y="708660"/>
                    <a:pt x="877676" y="705803"/>
                    <a:pt x="910061" y="701040"/>
                  </a:cubicBezTo>
                  <a:cubicBezTo>
                    <a:pt x="1039601" y="681990"/>
                    <a:pt x="1109133" y="623888"/>
                    <a:pt x="1122468" y="494347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123257A-10F3-4696-9F81-4177406380AA}"/>
                </a:ext>
              </a:extLst>
            </p:cNvPr>
            <p:cNvSpPr/>
            <p:nvPr/>
          </p:nvSpPr>
          <p:spPr>
            <a:xfrm>
              <a:off x="8579167" y="4324452"/>
              <a:ext cx="1066800" cy="200025"/>
            </a:xfrm>
            <a:custGeom>
              <a:avLst/>
              <a:gdLst>
                <a:gd name="connsiteX0" fmla="*/ 1068705 w 1066800"/>
                <a:gd name="connsiteY0" fmla="*/ 850 h 200025"/>
                <a:gd name="connsiteX1" fmla="*/ 303847 w 1066800"/>
                <a:gd name="connsiteY1" fmla="*/ 2755 h 200025"/>
                <a:gd name="connsiteX2" fmla="*/ 115252 w 1066800"/>
                <a:gd name="connsiteY2" fmla="*/ 47523 h 200025"/>
                <a:gd name="connsiteX3" fmla="*/ 0 w 1066800"/>
                <a:gd name="connsiteY3" fmla="*/ 202780 h 200025"/>
                <a:gd name="connsiteX4" fmla="*/ 1068705 w 1066800"/>
                <a:gd name="connsiteY4" fmla="*/ 202780 h 200025"/>
                <a:gd name="connsiteX5" fmla="*/ 1068705 w 1066800"/>
                <a:gd name="connsiteY5" fmla="*/ 85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6800" h="200025">
                  <a:moveTo>
                    <a:pt x="1068705" y="850"/>
                  </a:moveTo>
                  <a:cubicBezTo>
                    <a:pt x="811530" y="850"/>
                    <a:pt x="557213" y="-2007"/>
                    <a:pt x="303847" y="2755"/>
                  </a:cubicBezTo>
                  <a:cubicBezTo>
                    <a:pt x="240982" y="3708"/>
                    <a:pt x="176213" y="25615"/>
                    <a:pt x="115252" y="47523"/>
                  </a:cubicBezTo>
                  <a:cubicBezTo>
                    <a:pt x="47625" y="71335"/>
                    <a:pt x="12382" y="127533"/>
                    <a:pt x="0" y="202780"/>
                  </a:cubicBezTo>
                  <a:cubicBezTo>
                    <a:pt x="360045" y="202780"/>
                    <a:pt x="714375" y="202780"/>
                    <a:pt x="1068705" y="202780"/>
                  </a:cubicBezTo>
                  <a:cubicBezTo>
                    <a:pt x="1068705" y="132295"/>
                    <a:pt x="1068705" y="64668"/>
                    <a:pt x="1068705" y="850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4A34DD4-7FBD-4A3E-82CA-B01D6E1ADE30}"/>
                </a:ext>
              </a:extLst>
            </p:cNvPr>
            <p:cNvSpPr/>
            <p:nvPr/>
          </p:nvSpPr>
          <p:spPr>
            <a:xfrm>
              <a:off x="8005762" y="5332094"/>
              <a:ext cx="219075" cy="9525"/>
            </a:xfrm>
            <a:custGeom>
              <a:avLst/>
              <a:gdLst>
                <a:gd name="connsiteX0" fmla="*/ 220980 w 219075"/>
                <a:gd name="connsiteY0" fmla="*/ 6668 h 0"/>
                <a:gd name="connsiteX1" fmla="*/ 220980 w 219075"/>
                <a:gd name="connsiteY1" fmla="*/ 0 h 0"/>
                <a:gd name="connsiteX2" fmla="*/ 0 w 219075"/>
                <a:gd name="connsiteY2" fmla="*/ 0 h 0"/>
                <a:gd name="connsiteX3" fmla="*/ 0 w 219075"/>
                <a:gd name="connsiteY3" fmla="*/ 6668 h 0"/>
                <a:gd name="connsiteX4" fmla="*/ 220980 w 219075"/>
                <a:gd name="connsiteY4" fmla="*/ 666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>
                  <a:moveTo>
                    <a:pt x="220980" y="6668"/>
                  </a:moveTo>
                  <a:cubicBezTo>
                    <a:pt x="220980" y="4763"/>
                    <a:pt x="220980" y="1905"/>
                    <a:pt x="220980" y="0"/>
                  </a:cubicBezTo>
                  <a:lnTo>
                    <a:pt x="0" y="0"/>
                  </a:lnTo>
                  <a:cubicBezTo>
                    <a:pt x="0" y="1905"/>
                    <a:pt x="0" y="3810"/>
                    <a:pt x="0" y="6668"/>
                  </a:cubicBezTo>
                  <a:cubicBezTo>
                    <a:pt x="76200" y="6668"/>
                    <a:pt x="146685" y="6668"/>
                    <a:pt x="220980" y="6668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826FBDC-A2F5-46EA-ADB6-F2AB9F8541B4}"/>
                </a:ext>
              </a:extLst>
            </p:cNvPr>
            <p:cNvSpPr/>
            <p:nvPr/>
          </p:nvSpPr>
          <p:spPr>
            <a:xfrm>
              <a:off x="8225551" y="3999877"/>
              <a:ext cx="1762125" cy="1323975"/>
            </a:xfrm>
            <a:custGeom>
              <a:avLst/>
              <a:gdLst>
                <a:gd name="connsiteX0" fmla="*/ 332661 w 1762125"/>
                <a:gd name="connsiteY0" fmla="*/ 831202 h 1323975"/>
                <a:gd name="connsiteX1" fmla="*/ 1423273 w 1762125"/>
                <a:gd name="connsiteY1" fmla="*/ 831202 h 1323975"/>
                <a:gd name="connsiteX2" fmla="*/ 1423273 w 1762125"/>
                <a:gd name="connsiteY2" fmla="*/ 1332217 h 1323975"/>
                <a:gd name="connsiteX3" fmla="*/ 1762363 w 1762125"/>
                <a:gd name="connsiteY3" fmla="*/ 1332217 h 1323975"/>
                <a:gd name="connsiteX4" fmla="*/ 1762363 w 1762125"/>
                <a:gd name="connsiteY4" fmla="*/ 622 h 1323975"/>
                <a:gd name="connsiteX5" fmla="*/ 1704261 w 1762125"/>
                <a:gd name="connsiteY5" fmla="*/ 622 h 1323975"/>
                <a:gd name="connsiteX6" fmla="*/ 694611 w 1762125"/>
                <a:gd name="connsiteY6" fmla="*/ 1575 h 1323975"/>
                <a:gd name="connsiteX7" fmla="*/ 440293 w 1762125"/>
                <a:gd name="connsiteY7" fmla="*/ 32054 h 1323975"/>
                <a:gd name="connsiteX8" fmla="*/ 13573 w 1762125"/>
                <a:gd name="connsiteY8" fmla="*/ 514020 h 1323975"/>
                <a:gd name="connsiteX9" fmla="*/ 1191 w 1762125"/>
                <a:gd name="connsiteY9" fmla="*/ 694042 h 1323975"/>
                <a:gd name="connsiteX10" fmla="*/ 238 w 1762125"/>
                <a:gd name="connsiteY10" fmla="*/ 1284592 h 1323975"/>
                <a:gd name="connsiteX11" fmla="*/ 238 w 1762125"/>
                <a:gd name="connsiteY11" fmla="*/ 1332217 h 1323975"/>
                <a:gd name="connsiteX12" fmla="*/ 330756 w 1762125"/>
                <a:gd name="connsiteY12" fmla="*/ 1332217 h 1323975"/>
                <a:gd name="connsiteX13" fmla="*/ 332661 w 1762125"/>
                <a:gd name="connsiteY13" fmla="*/ 831202 h 1323975"/>
                <a:gd name="connsiteX14" fmla="*/ 468868 w 1762125"/>
                <a:gd name="connsiteY14" fmla="*/ 372097 h 1323975"/>
                <a:gd name="connsiteX15" fmla="*/ 657463 w 1762125"/>
                <a:gd name="connsiteY15" fmla="*/ 327329 h 1323975"/>
                <a:gd name="connsiteX16" fmla="*/ 1422321 w 1762125"/>
                <a:gd name="connsiteY16" fmla="*/ 325425 h 1323975"/>
                <a:gd name="connsiteX17" fmla="*/ 1422321 w 1762125"/>
                <a:gd name="connsiteY17" fmla="*/ 527354 h 1323975"/>
                <a:gd name="connsiteX18" fmla="*/ 353616 w 1762125"/>
                <a:gd name="connsiteY18" fmla="*/ 527354 h 1323975"/>
                <a:gd name="connsiteX19" fmla="*/ 468868 w 1762125"/>
                <a:gd name="connsiteY19" fmla="*/ 372097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62125" h="1323975">
                  <a:moveTo>
                    <a:pt x="332661" y="831202"/>
                  </a:moveTo>
                  <a:cubicBezTo>
                    <a:pt x="694611" y="831202"/>
                    <a:pt x="1058466" y="831202"/>
                    <a:pt x="1423273" y="831202"/>
                  </a:cubicBezTo>
                  <a:cubicBezTo>
                    <a:pt x="1423273" y="998842"/>
                    <a:pt x="1423273" y="1164577"/>
                    <a:pt x="1423273" y="1332217"/>
                  </a:cubicBezTo>
                  <a:lnTo>
                    <a:pt x="1762363" y="1332217"/>
                  </a:lnTo>
                  <a:cubicBezTo>
                    <a:pt x="1762363" y="889304"/>
                    <a:pt x="1762363" y="446392"/>
                    <a:pt x="1762363" y="622"/>
                  </a:cubicBezTo>
                  <a:cubicBezTo>
                    <a:pt x="1737598" y="622"/>
                    <a:pt x="1721406" y="622"/>
                    <a:pt x="1704261" y="622"/>
                  </a:cubicBezTo>
                  <a:cubicBezTo>
                    <a:pt x="1368028" y="622"/>
                    <a:pt x="1030843" y="-1283"/>
                    <a:pt x="694611" y="1575"/>
                  </a:cubicBezTo>
                  <a:cubicBezTo>
                    <a:pt x="609838" y="2527"/>
                    <a:pt x="522208" y="11100"/>
                    <a:pt x="440293" y="32054"/>
                  </a:cubicBezTo>
                  <a:cubicBezTo>
                    <a:pt x="192643" y="96825"/>
                    <a:pt x="56436" y="266370"/>
                    <a:pt x="13573" y="514020"/>
                  </a:cubicBezTo>
                  <a:cubicBezTo>
                    <a:pt x="3096" y="573075"/>
                    <a:pt x="1191" y="634035"/>
                    <a:pt x="1191" y="694042"/>
                  </a:cubicBezTo>
                  <a:cubicBezTo>
                    <a:pt x="-714" y="891210"/>
                    <a:pt x="238" y="1087425"/>
                    <a:pt x="238" y="1284592"/>
                  </a:cubicBezTo>
                  <a:cubicBezTo>
                    <a:pt x="238" y="1299832"/>
                    <a:pt x="238" y="1315072"/>
                    <a:pt x="238" y="1332217"/>
                  </a:cubicBezTo>
                  <a:lnTo>
                    <a:pt x="330756" y="1332217"/>
                  </a:lnTo>
                  <a:cubicBezTo>
                    <a:pt x="332661" y="1164577"/>
                    <a:pt x="332661" y="999795"/>
                    <a:pt x="332661" y="831202"/>
                  </a:cubicBezTo>
                  <a:close/>
                  <a:moveTo>
                    <a:pt x="468868" y="372097"/>
                  </a:moveTo>
                  <a:cubicBezTo>
                    <a:pt x="529828" y="350190"/>
                    <a:pt x="593646" y="329235"/>
                    <a:pt x="657463" y="327329"/>
                  </a:cubicBezTo>
                  <a:cubicBezTo>
                    <a:pt x="910828" y="322567"/>
                    <a:pt x="1164193" y="325425"/>
                    <a:pt x="1422321" y="325425"/>
                  </a:cubicBezTo>
                  <a:cubicBezTo>
                    <a:pt x="1422321" y="389242"/>
                    <a:pt x="1422321" y="456870"/>
                    <a:pt x="1422321" y="527354"/>
                  </a:cubicBezTo>
                  <a:cubicBezTo>
                    <a:pt x="1067991" y="527354"/>
                    <a:pt x="713661" y="527354"/>
                    <a:pt x="353616" y="527354"/>
                  </a:cubicBezTo>
                  <a:cubicBezTo>
                    <a:pt x="365998" y="451154"/>
                    <a:pt x="401241" y="395910"/>
                    <a:pt x="468868" y="37209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48116D5-B2E0-438C-91D5-C9C2BBD91AED}"/>
                </a:ext>
              </a:extLst>
            </p:cNvPr>
            <p:cNvSpPr/>
            <p:nvPr/>
          </p:nvSpPr>
          <p:spPr>
            <a:xfrm>
              <a:off x="4534429" y="4318634"/>
              <a:ext cx="1133475" cy="704850"/>
            </a:xfrm>
            <a:custGeom>
              <a:avLst/>
              <a:gdLst>
                <a:gd name="connsiteX0" fmla="*/ 1122468 w 1133475"/>
                <a:gd name="connsiteY0" fmla="*/ 494347 h 704850"/>
                <a:gd name="connsiteX1" fmla="*/ 1141518 w 1133475"/>
                <a:gd name="connsiteY1" fmla="*/ 0 h 704850"/>
                <a:gd name="connsiteX2" fmla="*/ 875771 w 1133475"/>
                <a:gd name="connsiteY2" fmla="*/ 0 h 704850"/>
                <a:gd name="connsiteX3" fmla="*/ 266171 w 1133475"/>
                <a:gd name="connsiteY3" fmla="*/ 4763 h 704850"/>
                <a:gd name="connsiteX4" fmla="*/ 8043 w 1133475"/>
                <a:gd name="connsiteY4" fmla="*/ 255270 h 704850"/>
                <a:gd name="connsiteX5" fmla="*/ 423 w 1133475"/>
                <a:gd name="connsiteY5" fmla="*/ 611505 h 704850"/>
                <a:gd name="connsiteX6" fmla="*/ 423 w 1133475"/>
                <a:gd name="connsiteY6" fmla="*/ 705803 h 704850"/>
                <a:gd name="connsiteX7" fmla="*/ 39476 w 1133475"/>
                <a:gd name="connsiteY7" fmla="*/ 708660 h 704850"/>
                <a:gd name="connsiteX8" fmla="*/ 811001 w 1133475"/>
                <a:gd name="connsiteY8" fmla="*/ 708660 h 704850"/>
                <a:gd name="connsiteX9" fmla="*/ 910061 w 1133475"/>
                <a:gd name="connsiteY9" fmla="*/ 701040 h 704850"/>
                <a:gd name="connsiteX10" fmla="*/ 1122468 w 1133475"/>
                <a:gd name="connsiteY10" fmla="*/ 494347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1122468" y="494347"/>
                  </a:moveTo>
                  <a:cubicBezTo>
                    <a:pt x="1138661" y="332422"/>
                    <a:pt x="1135803" y="169545"/>
                    <a:pt x="1141518" y="0"/>
                  </a:cubicBezTo>
                  <a:cubicBezTo>
                    <a:pt x="1044363" y="0"/>
                    <a:pt x="960543" y="0"/>
                    <a:pt x="875771" y="0"/>
                  </a:cubicBezTo>
                  <a:cubicBezTo>
                    <a:pt x="672888" y="953"/>
                    <a:pt x="469053" y="-1905"/>
                    <a:pt x="266171" y="4763"/>
                  </a:cubicBezTo>
                  <a:cubicBezTo>
                    <a:pt x="98531" y="10478"/>
                    <a:pt x="19473" y="88583"/>
                    <a:pt x="8043" y="255270"/>
                  </a:cubicBezTo>
                  <a:cubicBezTo>
                    <a:pt x="-529" y="373380"/>
                    <a:pt x="2328" y="493395"/>
                    <a:pt x="423" y="611505"/>
                  </a:cubicBezTo>
                  <a:cubicBezTo>
                    <a:pt x="-529" y="642938"/>
                    <a:pt x="423" y="673418"/>
                    <a:pt x="423" y="705803"/>
                  </a:cubicBezTo>
                  <a:cubicBezTo>
                    <a:pt x="17568" y="706755"/>
                    <a:pt x="28046" y="708660"/>
                    <a:pt x="39476" y="708660"/>
                  </a:cubicBezTo>
                  <a:cubicBezTo>
                    <a:pt x="296651" y="708660"/>
                    <a:pt x="553826" y="708660"/>
                    <a:pt x="811001" y="708660"/>
                  </a:cubicBezTo>
                  <a:cubicBezTo>
                    <a:pt x="844338" y="708660"/>
                    <a:pt x="877676" y="705803"/>
                    <a:pt x="910061" y="701040"/>
                  </a:cubicBezTo>
                  <a:cubicBezTo>
                    <a:pt x="1039601" y="681990"/>
                    <a:pt x="1109133" y="623888"/>
                    <a:pt x="1122468" y="494347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2D8E796-9622-4357-BF64-7CC1FD48E373}"/>
                </a:ext>
              </a:extLst>
            </p:cNvPr>
            <p:cNvSpPr/>
            <p:nvPr/>
          </p:nvSpPr>
          <p:spPr>
            <a:xfrm>
              <a:off x="5539740" y="5324475"/>
              <a:ext cx="685800" cy="9525"/>
            </a:xfrm>
            <a:custGeom>
              <a:avLst/>
              <a:gdLst>
                <a:gd name="connsiteX0" fmla="*/ 0 w 685800"/>
                <a:gd name="connsiteY0" fmla="*/ 7620 h 0"/>
                <a:gd name="connsiteX1" fmla="*/ 694372 w 685800"/>
                <a:gd name="connsiteY1" fmla="*/ 7620 h 0"/>
                <a:gd name="connsiteX2" fmla="*/ 694372 w 685800"/>
                <a:gd name="connsiteY2" fmla="*/ 953 h 0"/>
                <a:gd name="connsiteX3" fmla="*/ 24765 w 685800"/>
                <a:gd name="connsiteY3" fmla="*/ 0 h 0"/>
                <a:gd name="connsiteX4" fmla="*/ 0 w 685800"/>
                <a:gd name="connsiteY4" fmla="*/ 762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>
                  <a:moveTo>
                    <a:pt x="0" y="7620"/>
                  </a:moveTo>
                  <a:cubicBezTo>
                    <a:pt x="230505" y="7620"/>
                    <a:pt x="461010" y="7620"/>
                    <a:pt x="694372" y="7620"/>
                  </a:cubicBezTo>
                  <a:cubicBezTo>
                    <a:pt x="694372" y="5715"/>
                    <a:pt x="694372" y="2857"/>
                    <a:pt x="694372" y="953"/>
                  </a:cubicBezTo>
                  <a:lnTo>
                    <a:pt x="24765" y="0"/>
                  </a:lnTo>
                  <a:cubicBezTo>
                    <a:pt x="16192" y="2857"/>
                    <a:pt x="8572" y="5715"/>
                    <a:pt x="0" y="7620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7FBC27B-F262-4234-B53D-678C93FFFF03}"/>
                </a:ext>
              </a:extLst>
            </p:cNvPr>
            <p:cNvSpPr/>
            <p:nvPr/>
          </p:nvSpPr>
          <p:spPr>
            <a:xfrm>
              <a:off x="3536632" y="5321617"/>
              <a:ext cx="666750" cy="9525"/>
            </a:xfrm>
            <a:custGeom>
              <a:avLst/>
              <a:gdLst>
                <a:gd name="connsiteX0" fmla="*/ 672465 w 666750"/>
                <a:gd name="connsiteY0" fmla="*/ 4763 h 0"/>
                <a:gd name="connsiteX1" fmla="*/ 672465 w 666750"/>
                <a:gd name="connsiteY1" fmla="*/ 952 h 0"/>
                <a:gd name="connsiteX2" fmla="*/ 8572 w 666750"/>
                <a:gd name="connsiteY2" fmla="*/ 0 h 0"/>
                <a:gd name="connsiteX3" fmla="*/ 0 w 666750"/>
                <a:gd name="connsiteY3" fmla="*/ 4763 h 0"/>
                <a:gd name="connsiteX4" fmla="*/ 672465 w 666750"/>
                <a:gd name="connsiteY4" fmla="*/ 476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0">
                  <a:moveTo>
                    <a:pt x="672465" y="4763"/>
                  </a:moveTo>
                  <a:cubicBezTo>
                    <a:pt x="672465" y="3810"/>
                    <a:pt x="672465" y="2857"/>
                    <a:pt x="672465" y="952"/>
                  </a:cubicBezTo>
                  <a:lnTo>
                    <a:pt x="8572" y="0"/>
                  </a:lnTo>
                  <a:cubicBezTo>
                    <a:pt x="6667" y="952"/>
                    <a:pt x="3810" y="2857"/>
                    <a:pt x="0" y="4763"/>
                  </a:cubicBezTo>
                  <a:cubicBezTo>
                    <a:pt x="229552" y="4763"/>
                    <a:pt x="449580" y="4763"/>
                    <a:pt x="672465" y="4763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B98A161-D2E9-475B-85F4-FD128A5BE9DF}"/>
                </a:ext>
              </a:extLst>
            </p:cNvPr>
            <p:cNvSpPr/>
            <p:nvPr/>
          </p:nvSpPr>
          <p:spPr>
            <a:xfrm>
              <a:off x="2203132" y="4002405"/>
              <a:ext cx="1771650" cy="1314450"/>
            </a:xfrm>
            <a:custGeom>
              <a:avLst/>
              <a:gdLst>
                <a:gd name="connsiteX0" fmla="*/ 1357313 w 1771650"/>
                <a:gd name="connsiteY0" fmla="*/ 1311592 h 1314450"/>
                <a:gd name="connsiteX1" fmla="*/ 1767840 w 1771650"/>
                <a:gd name="connsiteY1" fmla="*/ 821055 h 1314450"/>
                <a:gd name="connsiteX2" fmla="*/ 1779270 w 1771650"/>
                <a:gd name="connsiteY2" fmla="*/ 593407 h 1314450"/>
                <a:gd name="connsiteX3" fmla="*/ 1779270 w 1771650"/>
                <a:gd name="connsiteY3" fmla="*/ 0 h 1314450"/>
                <a:gd name="connsiteX4" fmla="*/ 1454468 w 1771650"/>
                <a:gd name="connsiteY4" fmla="*/ 0 h 1314450"/>
                <a:gd name="connsiteX5" fmla="*/ 1454468 w 1771650"/>
                <a:gd name="connsiteY5" fmla="*/ 525780 h 1314450"/>
                <a:gd name="connsiteX6" fmla="*/ 334328 w 1771650"/>
                <a:gd name="connsiteY6" fmla="*/ 525780 h 1314450"/>
                <a:gd name="connsiteX7" fmla="*/ 334328 w 1771650"/>
                <a:gd name="connsiteY7" fmla="*/ 0 h 1314450"/>
                <a:gd name="connsiteX8" fmla="*/ 9525 w 1771650"/>
                <a:gd name="connsiteY8" fmla="*/ 0 h 1314450"/>
                <a:gd name="connsiteX9" fmla="*/ 9525 w 1771650"/>
                <a:gd name="connsiteY9" fmla="*/ 824865 h 1314450"/>
                <a:gd name="connsiteX10" fmla="*/ 1430655 w 1771650"/>
                <a:gd name="connsiteY10" fmla="*/ 824865 h 1314450"/>
                <a:gd name="connsiteX11" fmla="*/ 1298258 w 1771650"/>
                <a:gd name="connsiteY11" fmla="*/ 987742 h 1314450"/>
                <a:gd name="connsiteX12" fmla="*/ 1094423 w 1771650"/>
                <a:gd name="connsiteY12" fmla="*/ 1023938 h 1314450"/>
                <a:gd name="connsiteX13" fmla="*/ 65723 w 1771650"/>
                <a:gd name="connsiteY13" fmla="*/ 1025842 h 1314450"/>
                <a:gd name="connsiteX14" fmla="*/ 0 w 1771650"/>
                <a:gd name="connsiteY14" fmla="*/ 1025842 h 1314450"/>
                <a:gd name="connsiteX15" fmla="*/ 0 w 1771650"/>
                <a:gd name="connsiteY15" fmla="*/ 1317307 h 1314450"/>
                <a:gd name="connsiteX16" fmla="*/ 1339215 w 1771650"/>
                <a:gd name="connsiteY16" fmla="*/ 1319213 h 1314450"/>
                <a:gd name="connsiteX17" fmla="*/ 1357313 w 1771650"/>
                <a:gd name="connsiteY17" fmla="*/ 1311592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71650" h="1314450">
                  <a:moveTo>
                    <a:pt x="1357313" y="1311592"/>
                  </a:moveTo>
                  <a:cubicBezTo>
                    <a:pt x="1603058" y="1239202"/>
                    <a:pt x="1730693" y="1066800"/>
                    <a:pt x="1767840" y="821055"/>
                  </a:cubicBezTo>
                  <a:cubicBezTo>
                    <a:pt x="1779270" y="745807"/>
                    <a:pt x="1778318" y="669607"/>
                    <a:pt x="1779270" y="593407"/>
                  </a:cubicBezTo>
                  <a:cubicBezTo>
                    <a:pt x="1780223" y="397192"/>
                    <a:pt x="1779270" y="200025"/>
                    <a:pt x="1779270" y="0"/>
                  </a:cubicBezTo>
                  <a:cubicBezTo>
                    <a:pt x="1670685" y="0"/>
                    <a:pt x="1564958" y="0"/>
                    <a:pt x="1454468" y="0"/>
                  </a:cubicBezTo>
                  <a:cubicBezTo>
                    <a:pt x="1454468" y="174307"/>
                    <a:pt x="1454468" y="348615"/>
                    <a:pt x="1454468" y="525780"/>
                  </a:cubicBezTo>
                  <a:cubicBezTo>
                    <a:pt x="1079183" y="525780"/>
                    <a:pt x="709613" y="525780"/>
                    <a:pt x="334328" y="525780"/>
                  </a:cubicBezTo>
                  <a:cubicBezTo>
                    <a:pt x="334328" y="350520"/>
                    <a:pt x="334328" y="177165"/>
                    <a:pt x="334328" y="0"/>
                  </a:cubicBezTo>
                  <a:cubicBezTo>
                    <a:pt x="223838" y="0"/>
                    <a:pt x="118110" y="0"/>
                    <a:pt x="9525" y="0"/>
                  </a:cubicBezTo>
                  <a:cubicBezTo>
                    <a:pt x="9525" y="273367"/>
                    <a:pt x="9525" y="546735"/>
                    <a:pt x="9525" y="824865"/>
                  </a:cubicBezTo>
                  <a:cubicBezTo>
                    <a:pt x="481965" y="824865"/>
                    <a:pt x="952500" y="824865"/>
                    <a:pt x="1430655" y="824865"/>
                  </a:cubicBezTo>
                  <a:cubicBezTo>
                    <a:pt x="1408748" y="903922"/>
                    <a:pt x="1368743" y="963930"/>
                    <a:pt x="1298258" y="987742"/>
                  </a:cubicBezTo>
                  <a:cubicBezTo>
                    <a:pt x="1233488" y="1009650"/>
                    <a:pt x="1163003" y="1022985"/>
                    <a:pt x="1094423" y="1023938"/>
                  </a:cubicBezTo>
                  <a:cubicBezTo>
                    <a:pt x="751523" y="1027747"/>
                    <a:pt x="408623" y="1025842"/>
                    <a:pt x="65723" y="1025842"/>
                  </a:cubicBezTo>
                  <a:cubicBezTo>
                    <a:pt x="46673" y="1025842"/>
                    <a:pt x="28575" y="1025842"/>
                    <a:pt x="0" y="1025842"/>
                  </a:cubicBezTo>
                  <a:cubicBezTo>
                    <a:pt x="0" y="1122998"/>
                    <a:pt x="0" y="1220152"/>
                    <a:pt x="0" y="1317307"/>
                  </a:cubicBezTo>
                  <a:lnTo>
                    <a:pt x="1339215" y="1319213"/>
                  </a:lnTo>
                  <a:cubicBezTo>
                    <a:pt x="1348740" y="1315402"/>
                    <a:pt x="1352550" y="1313498"/>
                    <a:pt x="1357313" y="131159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212D974-F67E-4F0A-AB71-858B2F0E0764}"/>
                </a:ext>
              </a:extLst>
            </p:cNvPr>
            <p:cNvSpPr/>
            <p:nvPr/>
          </p:nvSpPr>
          <p:spPr>
            <a:xfrm>
              <a:off x="4535381" y="4319587"/>
              <a:ext cx="1133475" cy="704850"/>
            </a:xfrm>
            <a:custGeom>
              <a:avLst/>
              <a:gdLst>
                <a:gd name="connsiteX0" fmla="*/ 8043 w 1133475"/>
                <a:gd name="connsiteY0" fmla="*/ 255270 h 704850"/>
                <a:gd name="connsiteX1" fmla="*/ 423 w 1133475"/>
                <a:gd name="connsiteY1" fmla="*/ 611505 h 704850"/>
                <a:gd name="connsiteX2" fmla="*/ 423 w 1133475"/>
                <a:gd name="connsiteY2" fmla="*/ 705803 h 704850"/>
                <a:gd name="connsiteX3" fmla="*/ 39476 w 1133475"/>
                <a:gd name="connsiteY3" fmla="*/ 708660 h 704850"/>
                <a:gd name="connsiteX4" fmla="*/ 811001 w 1133475"/>
                <a:gd name="connsiteY4" fmla="*/ 708660 h 704850"/>
                <a:gd name="connsiteX5" fmla="*/ 910061 w 1133475"/>
                <a:gd name="connsiteY5" fmla="*/ 701040 h 704850"/>
                <a:gd name="connsiteX6" fmla="*/ 1121516 w 1133475"/>
                <a:gd name="connsiteY6" fmla="*/ 494347 h 704850"/>
                <a:gd name="connsiteX7" fmla="*/ 1140566 w 1133475"/>
                <a:gd name="connsiteY7" fmla="*/ 0 h 704850"/>
                <a:gd name="connsiteX8" fmla="*/ 874818 w 1133475"/>
                <a:gd name="connsiteY8" fmla="*/ 0 h 704850"/>
                <a:gd name="connsiteX9" fmla="*/ 265218 w 1133475"/>
                <a:gd name="connsiteY9" fmla="*/ 4763 h 704850"/>
                <a:gd name="connsiteX10" fmla="*/ 8043 w 1133475"/>
                <a:gd name="connsiteY10" fmla="*/ 255270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8043" y="255270"/>
                  </a:moveTo>
                  <a:cubicBezTo>
                    <a:pt x="-529" y="373380"/>
                    <a:pt x="2328" y="493395"/>
                    <a:pt x="423" y="611505"/>
                  </a:cubicBezTo>
                  <a:cubicBezTo>
                    <a:pt x="-529" y="642938"/>
                    <a:pt x="423" y="673418"/>
                    <a:pt x="423" y="705803"/>
                  </a:cubicBezTo>
                  <a:cubicBezTo>
                    <a:pt x="17568" y="706755"/>
                    <a:pt x="28046" y="708660"/>
                    <a:pt x="39476" y="708660"/>
                  </a:cubicBezTo>
                  <a:cubicBezTo>
                    <a:pt x="296651" y="708660"/>
                    <a:pt x="553826" y="708660"/>
                    <a:pt x="811001" y="708660"/>
                  </a:cubicBezTo>
                  <a:cubicBezTo>
                    <a:pt x="844338" y="708660"/>
                    <a:pt x="877676" y="705803"/>
                    <a:pt x="910061" y="701040"/>
                  </a:cubicBezTo>
                  <a:cubicBezTo>
                    <a:pt x="1039601" y="681038"/>
                    <a:pt x="1109133" y="622935"/>
                    <a:pt x="1121516" y="494347"/>
                  </a:cubicBezTo>
                  <a:cubicBezTo>
                    <a:pt x="1137708" y="332422"/>
                    <a:pt x="1134851" y="169545"/>
                    <a:pt x="1140566" y="0"/>
                  </a:cubicBezTo>
                  <a:cubicBezTo>
                    <a:pt x="1043411" y="0"/>
                    <a:pt x="959591" y="0"/>
                    <a:pt x="874818" y="0"/>
                  </a:cubicBezTo>
                  <a:cubicBezTo>
                    <a:pt x="671936" y="953"/>
                    <a:pt x="468101" y="-1905"/>
                    <a:pt x="265218" y="4763"/>
                  </a:cubicBezTo>
                  <a:cubicBezTo>
                    <a:pt x="97578" y="9525"/>
                    <a:pt x="19473" y="88582"/>
                    <a:pt x="8043" y="255270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38E5924-7BDD-42A4-AC16-1B4C521C806D}"/>
                </a:ext>
              </a:extLst>
            </p:cNvPr>
            <p:cNvSpPr/>
            <p:nvPr/>
          </p:nvSpPr>
          <p:spPr>
            <a:xfrm>
              <a:off x="5862637" y="3969838"/>
              <a:ext cx="209550" cy="28575"/>
            </a:xfrm>
            <a:custGeom>
              <a:avLst/>
              <a:gdLst>
                <a:gd name="connsiteX0" fmla="*/ 176213 w 209550"/>
                <a:gd name="connsiteY0" fmla="*/ 181 h 28575"/>
                <a:gd name="connsiteX1" fmla="*/ 0 w 209550"/>
                <a:gd name="connsiteY1" fmla="*/ 20184 h 28575"/>
                <a:gd name="connsiteX2" fmla="*/ 953 w 209550"/>
                <a:gd name="connsiteY2" fmla="*/ 28756 h 28575"/>
                <a:gd name="connsiteX3" fmla="*/ 214313 w 209550"/>
                <a:gd name="connsiteY3" fmla="*/ 28756 h 28575"/>
                <a:gd name="connsiteX4" fmla="*/ 176213 w 209550"/>
                <a:gd name="connsiteY4" fmla="*/ 18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8575">
                  <a:moveTo>
                    <a:pt x="176213" y="181"/>
                  </a:moveTo>
                  <a:cubicBezTo>
                    <a:pt x="117157" y="4944"/>
                    <a:pt x="59055" y="13517"/>
                    <a:pt x="0" y="20184"/>
                  </a:cubicBezTo>
                  <a:cubicBezTo>
                    <a:pt x="0" y="23042"/>
                    <a:pt x="0" y="25899"/>
                    <a:pt x="953" y="28756"/>
                  </a:cubicBezTo>
                  <a:lnTo>
                    <a:pt x="214313" y="28756"/>
                  </a:lnTo>
                  <a:cubicBezTo>
                    <a:pt x="206693" y="11612"/>
                    <a:pt x="193357" y="-1723"/>
                    <a:pt x="176213" y="181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E90796-5193-4499-9B06-CBE4D335C5BC}"/>
                </a:ext>
              </a:extLst>
            </p:cNvPr>
            <p:cNvSpPr/>
            <p:nvPr/>
          </p:nvSpPr>
          <p:spPr>
            <a:xfrm>
              <a:off x="6233398" y="3999546"/>
              <a:ext cx="1771650" cy="1323975"/>
            </a:xfrm>
            <a:custGeom>
              <a:avLst/>
              <a:gdLst>
                <a:gd name="connsiteX0" fmla="*/ 1772364 w 1771650"/>
                <a:gd name="connsiteY0" fmla="*/ 527686 h 1323975"/>
                <a:gd name="connsiteX1" fmla="*/ 1772364 w 1771650"/>
                <a:gd name="connsiteY1" fmla="*/ 1328738 h 1323975"/>
                <a:gd name="connsiteX2" fmla="*/ 714 w 1771650"/>
                <a:gd name="connsiteY2" fmla="*/ 1325881 h 1323975"/>
                <a:gd name="connsiteX3" fmla="*/ 714 w 1771650"/>
                <a:gd name="connsiteY3" fmla="*/ 1266826 h 1323975"/>
                <a:gd name="connsiteX4" fmla="*/ 6429 w 1771650"/>
                <a:gd name="connsiteY4" fmla="*/ 596266 h 1323975"/>
                <a:gd name="connsiteX5" fmla="*/ 325517 w 1771650"/>
                <a:gd name="connsiteY5" fmla="*/ 71438 h 1323975"/>
                <a:gd name="connsiteX6" fmla="*/ 1118950 w 1771650"/>
                <a:gd name="connsiteY6" fmla="*/ 1 h 1323975"/>
                <a:gd name="connsiteX7" fmla="*/ 1118950 w 1771650"/>
                <a:gd name="connsiteY7" fmla="*/ 1906 h 1323975"/>
                <a:gd name="connsiteX8" fmla="*/ 1760934 w 1771650"/>
                <a:gd name="connsiteY8" fmla="*/ 1906 h 1323975"/>
                <a:gd name="connsiteX9" fmla="*/ 1760934 w 1771650"/>
                <a:gd name="connsiteY9" fmla="*/ 320041 h 1323975"/>
                <a:gd name="connsiteX10" fmla="*/ 1699975 w 1771650"/>
                <a:gd name="connsiteY10" fmla="*/ 320041 h 1323975"/>
                <a:gd name="connsiteX11" fmla="*/ 723662 w 1771650"/>
                <a:gd name="connsiteY11" fmla="*/ 320041 h 1323975"/>
                <a:gd name="connsiteX12" fmla="*/ 576024 w 1771650"/>
                <a:gd name="connsiteY12" fmla="*/ 324803 h 1323975"/>
                <a:gd name="connsiteX13" fmla="*/ 336947 w 1771650"/>
                <a:gd name="connsiteY13" fmla="*/ 547688 h 1323975"/>
                <a:gd name="connsiteX14" fmla="*/ 328374 w 1771650"/>
                <a:gd name="connsiteY14" fmla="*/ 646748 h 1323975"/>
                <a:gd name="connsiteX15" fmla="*/ 327422 w 1771650"/>
                <a:gd name="connsiteY15" fmla="*/ 989648 h 1323975"/>
                <a:gd name="connsiteX16" fmla="*/ 331232 w 1771650"/>
                <a:gd name="connsiteY16" fmla="*/ 1024891 h 1323975"/>
                <a:gd name="connsiteX17" fmla="*/ 1440895 w 1771650"/>
                <a:gd name="connsiteY17" fmla="*/ 1024891 h 1323975"/>
                <a:gd name="connsiteX18" fmla="*/ 1440895 w 1771650"/>
                <a:gd name="connsiteY18" fmla="*/ 825818 h 1323975"/>
                <a:gd name="connsiteX19" fmla="*/ 1203722 w 1771650"/>
                <a:gd name="connsiteY19" fmla="*/ 825818 h 1323975"/>
                <a:gd name="connsiteX20" fmla="*/ 1203722 w 1771650"/>
                <a:gd name="connsiteY20" fmla="*/ 527686 h 1323975"/>
                <a:gd name="connsiteX21" fmla="*/ 1772364 w 1771650"/>
                <a:gd name="connsiteY21" fmla="*/ 527686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71650" h="1323975">
                  <a:moveTo>
                    <a:pt x="1772364" y="527686"/>
                  </a:moveTo>
                  <a:cubicBezTo>
                    <a:pt x="1772364" y="796291"/>
                    <a:pt x="1772364" y="1062038"/>
                    <a:pt x="1772364" y="1328738"/>
                  </a:cubicBezTo>
                  <a:lnTo>
                    <a:pt x="714" y="1325881"/>
                  </a:lnTo>
                  <a:cubicBezTo>
                    <a:pt x="714" y="1303973"/>
                    <a:pt x="714" y="1284923"/>
                    <a:pt x="714" y="1266826"/>
                  </a:cubicBezTo>
                  <a:cubicBezTo>
                    <a:pt x="1667" y="1042988"/>
                    <a:pt x="-4048" y="819151"/>
                    <a:pt x="6429" y="596266"/>
                  </a:cubicBezTo>
                  <a:cubicBezTo>
                    <a:pt x="16907" y="366713"/>
                    <a:pt x="107394" y="184786"/>
                    <a:pt x="325517" y="71438"/>
                  </a:cubicBezTo>
                  <a:cubicBezTo>
                    <a:pt x="457914" y="-952"/>
                    <a:pt x="1118950" y="1"/>
                    <a:pt x="1118950" y="1"/>
                  </a:cubicBezTo>
                  <a:cubicBezTo>
                    <a:pt x="1118950" y="953"/>
                    <a:pt x="1118950" y="953"/>
                    <a:pt x="1118950" y="1906"/>
                  </a:cubicBezTo>
                  <a:cubicBezTo>
                    <a:pt x="1333262" y="1906"/>
                    <a:pt x="1546622" y="1906"/>
                    <a:pt x="1760934" y="1906"/>
                  </a:cubicBezTo>
                  <a:cubicBezTo>
                    <a:pt x="1760934" y="110491"/>
                    <a:pt x="1760934" y="213361"/>
                    <a:pt x="1760934" y="320041"/>
                  </a:cubicBezTo>
                  <a:cubicBezTo>
                    <a:pt x="1738075" y="320041"/>
                    <a:pt x="1719025" y="320041"/>
                    <a:pt x="1699975" y="320041"/>
                  </a:cubicBezTo>
                  <a:cubicBezTo>
                    <a:pt x="1374220" y="320041"/>
                    <a:pt x="1049417" y="320041"/>
                    <a:pt x="723662" y="320041"/>
                  </a:cubicBezTo>
                  <a:cubicBezTo>
                    <a:pt x="674132" y="320041"/>
                    <a:pt x="624602" y="320041"/>
                    <a:pt x="576024" y="324803"/>
                  </a:cubicBezTo>
                  <a:cubicBezTo>
                    <a:pt x="424577" y="339091"/>
                    <a:pt x="361712" y="398146"/>
                    <a:pt x="336947" y="547688"/>
                  </a:cubicBezTo>
                  <a:cubicBezTo>
                    <a:pt x="331232" y="580073"/>
                    <a:pt x="328374" y="614363"/>
                    <a:pt x="328374" y="646748"/>
                  </a:cubicBezTo>
                  <a:cubicBezTo>
                    <a:pt x="327422" y="761048"/>
                    <a:pt x="327422" y="875348"/>
                    <a:pt x="327422" y="989648"/>
                  </a:cubicBezTo>
                  <a:cubicBezTo>
                    <a:pt x="327422" y="1002031"/>
                    <a:pt x="330279" y="1013461"/>
                    <a:pt x="331232" y="1024891"/>
                  </a:cubicBezTo>
                  <a:cubicBezTo>
                    <a:pt x="703659" y="1024891"/>
                    <a:pt x="1072277" y="1024891"/>
                    <a:pt x="1440895" y="1024891"/>
                  </a:cubicBezTo>
                  <a:cubicBezTo>
                    <a:pt x="1440895" y="957263"/>
                    <a:pt x="1440895" y="892493"/>
                    <a:pt x="1440895" y="825818"/>
                  </a:cubicBezTo>
                  <a:cubicBezTo>
                    <a:pt x="1359932" y="825818"/>
                    <a:pt x="1282779" y="825818"/>
                    <a:pt x="1203722" y="825818"/>
                  </a:cubicBezTo>
                  <a:cubicBezTo>
                    <a:pt x="1203722" y="723901"/>
                    <a:pt x="1203722" y="624841"/>
                    <a:pt x="1203722" y="527686"/>
                  </a:cubicBezTo>
                  <a:cubicBezTo>
                    <a:pt x="1394222" y="527686"/>
                    <a:pt x="1580912" y="527686"/>
                    <a:pt x="1772364" y="52768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891A32-9E2B-4B7D-B793-3E80FD99FF72}"/>
                </a:ext>
              </a:extLst>
            </p:cNvPr>
            <p:cNvSpPr/>
            <p:nvPr/>
          </p:nvSpPr>
          <p:spPr>
            <a:xfrm>
              <a:off x="4207853" y="4002010"/>
              <a:ext cx="1790700" cy="1314450"/>
            </a:xfrm>
            <a:custGeom>
              <a:avLst/>
              <a:gdLst>
                <a:gd name="connsiteX0" fmla="*/ 560362 w 1790700"/>
                <a:gd name="connsiteY0" fmla="*/ 1347 h 1314450"/>
                <a:gd name="connsiteX1" fmla="*/ 404152 w 1790700"/>
                <a:gd name="connsiteY1" fmla="*/ 42305 h 1314450"/>
                <a:gd name="connsiteX2" fmla="*/ 3149 w 1790700"/>
                <a:gd name="connsiteY2" fmla="*/ 615709 h 1314450"/>
                <a:gd name="connsiteX3" fmla="*/ 1244 w 1790700"/>
                <a:gd name="connsiteY3" fmla="*/ 1263409 h 1314450"/>
                <a:gd name="connsiteX4" fmla="*/ 1244 w 1790700"/>
                <a:gd name="connsiteY4" fmla="*/ 1321512 h 1314450"/>
                <a:gd name="connsiteX5" fmla="*/ 1356652 w 1790700"/>
                <a:gd name="connsiteY5" fmla="*/ 1323417 h 1314450"/>
                <a:gd name="connsiteX6" fmla="*/ 1789087 w 1790700"/>
                <a:gd name="connsiteY6" fmla="*/ 722389 h 1314450"/>
                <a:gd name="connsiteX7" fmla="*/ 1790992 w 1790700"/>
                <a:gd name="connsiteY7" fmla="*/ 18492 h 1314450"/>
                <a:gd name="connsiteX8" fmla="*/ 1786229 w 1790700"/>
                <a:gd name="connsiteY8" fmla="*/ 395 h 1314450"/>
                <a:gd name="connsiteX9" fmla="*/ 560362 w 1790700"/>
                <a:gd name="connsiteY9" fmla="*/ 1347 h 1314450"/>
                <a:gd name="connsiteX10" fmla="*/ 1202347 w 1790700"/>
                <a:gd name="connsiteY10" fmla="*/ 317577 h 1314450"/>
                <a:gd name="connsiteX11" fmla="*/ 1468094 w 1790700"/>
                <a:gd name="connsiteY11" fmla="*/ 317577 h 1314450"/>
                <a:gd name="connsiteX12" fmla="*/ 1449044 w 1790700"/>
                <a:gd name="connsiteY12" fmla="*/ 811924 h 1314450"/>
                <a:gd name="connsiteX13" fmla="*/ 1237589 w 1790700"/>
                <a:gd name="connsiteY13" fmla="*/ 1018617 h 1314450"/>
                <a:gd name="connsiteX14" fmla="*/ 1138529 w 1790700"/>
                <a:gd name="connsiteY14" fmla="*/ 1026237 h 1314450"/>
                <a:gd name="connsiteX15" fmla="*/ 367004 w 1790700"/>
                <a:gd name="connsiteY15" fmla="*/ 1026237 h 1314450"/>
                <a:gd name="connsiteX16" fmla="*/ 327952 w 1790700"/>
                <a:gd name="connsiteY16" fmla="*/ 1023380 h 1314450"/>
                <a:gd name="connsiteX17" fmla="*/ 327952 w 1790700"/>
                <a:gd name="connsiteY17" fmla="*/ 929082 h 1314450"/>
                <a:gd name="connsiteX18" fmla="*/ 335572 w 1790700"/>
                <a:gd name="connsiteY18" fmla="*/ 572847 h 1314450"/>
                <a:gd name="connsiteX19" fmla="*/ 593699 w 1790700"/>
                <a:gd name="connsiteY19" fmla="*/ 322339 h 1314450"/>
                <a:gd name="connsiteX20" fmla="*/ 1202347 w 1790700"/>
                <a:gd name="connsiteY20" fmla="*/ 317577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90700" h="1314450">
                  <a:moveTo>
                    <a:pt x="560362" y="1347"/>
                  </a:moveTo>
                  <a:cubicBezTo>
                    <a:pt x="515594" y="12777"/>
                    <a:pt x="458444" y="23255"/>
                    <a:pt x="404152" y="42305"/>
                  </a:cubicBezTo>
                  <a:cubicBezTo>
                    <a:pt x="159359" y="128030"/>
                    <a:pt x="10769" y="336627"/>
                    <a:pt x="3149" y="615709"/>
                  </a:cubicBezTo>
                  <a:cubicBezTo>
                    <a:pt x="-2566" y="830974"/>
                    <a:pt x="1244" y="1047192"/>
                    <a:pt x="1244" y="1263409"/>
                  </a:cubicBezTo>
                  <a:cubicBezTo>
                    <a:pt x="1244" y="1281507"/>
                    <a:pt x="1244" y="1299605"/>
                    <a:pt x="1244" y="1321512"/>
                  </a:cubicBezTo>
                  <a:lnTo>
                    <a:pt x="1356652" y="1323417"/>
                  </a:lnTo>
                  <a:cubicBezTo>
                    <a:pt x="1661452" y="1226262"/>
                    <a:pt x="1781467" y="993852"/>
                    <a:pt x="1789087" y="722389"/>
                  </a:cubicBezTo>
                  <a:cubicBezTo>
                    <a:pt x="1795754" y="488074"/>
                    <a:pt x="1790992" y="252807"/>
                    <a:pt x="1790992" y="18492"/>
                  </a:cubicBezTo>
                  <a:cubicBezTo>
                    <a:pt x="1790992" y="13730"/>
                    <a:pt x="1789087" y="9920"/>
                    <a:pt x="1786229" y="395"/>
                  </a:cubicBezTo>
                  <a:cubicBezTo>
                    <a:pt x="1743367" y="-558"/>
                    <a:pt x="560362" y="395"/>
                    <a:pt x="560362" y="1347"/>
                  </a:cubicBezTo>
                  <a:close/>
                  <a:moveTo>
                    <a:pt x="1202347" y="317577"/>
                  </a:moveTo>
                  <a:cubicBezTo>
                    <a:pt x="1286167" y="317577"/>
                    <a:pt x="1369987" y="317577"/>
                    <a:pt x="1468094" y="317577"/>
                  </a:cubicBezTo>
                  <a:cubicBezTo>
                    <a:pt x="1462379" y="487122"/>
                    <a:pt x="1464284" y="649999"/>
                    <a:pt x="1449044" y="811924"/>
                  </a:cubicBezTo>
                  <a:cubicBezTo>
                    <a:pt x="1436662" y="941464"/>
                    <a:pt x="1367129" y="998614"/>
                    <a:pt x="1237589" y="1018617"/>
                  </a:cubicBezTo>
                  <a:cubicBezTo>
                    <a:pt x="1205204" y="1023380"/>
                    <a:pt x="1170914" y="1026237"/>
                    <a:pt x="1138529" y="1026237"/>
                  </a:cubicBezTo>
                  <a:cubicBezTo>
                    <a:pt x="881354" y="1027189"/>
                    <a:pt x="624179" y="1027189"/>
                    <a:pt x="367004" y="1026237"/>
                  </a:cubicBezTo>
                  <a:cubicBezTo>
                    <a:pt x="356527" y="1026237"/>
                    <a:pt x="345097" y="1024332"/>
                    <a:pt x="327952" y="1023380"/>
                  </a:cubicBezTo>
                  <a:cubicBezTo>
                    <a:pt x="327952" y="990995"/>
                    <a:pt x="327952" y="959562"/>
                    <a:pt x="327952" y="929082"/>
                  </a:cubicBezTo>
                  <a:cubicBezTo>
                    <a:pt x="329857" y="810020"/>
                    <a:pt x="326999" y="690957"/>
                    <a:pt x="335572" y="572847"/>
                  </a:cubicBezTo>
                  <a:cubicBezTo>
                    <a:pt x="347002" y="406159"/>
                    <a:pt x="426059" y="328055"/>
                    <a:pt x="593699" y="322339"/>
                  </a:cubicBezTo>
                  <a:cubicBezTo>
                    <a:pt x="795629" y="314720"/>
                    <a:pt x="999464" y="318530"/>
                    <a:pt x="1202347" y="31757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9851D5-2198-41FD-A965-3897FCAE39AC}"/>
                </a:ext>
              </a:extLst>
            </p:cNvPr>
            <p:cNvSpPr/>
            <p:nvPr/>
          </p:nvSpPr>
          <p:spPr>
            <a:xfrm>
              <a:off x="4267660" y="434565"/>
              <a:ext cx="3847641" cy="3725278"/>
            </a:xfrm>
            <a:custGeom>
              <a:avLst/>
              <a:gdLst>
                <a:gd name="connsiteX0" fmla="*/ 2603862 w 2695575"/>
                <a:gd name="connsiteY0" fmla="*/ 2474780 h 2609850"/>
                <a:gd name="connsiteX1" fmla="*/ 2681967 w 2695575"/>
                <a:gd name="connsiteY1" fmla="*/ 2254752 h 2609850"/>
                <a:gd name="connsiteX2" fmla="*/ 2605767 w 2695575"/>
                <a:gd name="connsiteY2" fmla="*/ 2170932 h 2609850"/>
                <a:gd name="connsiteX3" fmla="*/ 2351450 w 2695575"/>
                <a:gd name="connsiteY3" fmla="*/ 2122355 h 2609850"/>
                <a:gd name="connsiteX4" fmla="*/ 2253342 w 2695575"/>
                <a:gd name="connsiteY4" fmla="*/ 2111877 h 2609850"/>
                <a:gd name="connsiteX5" fmla="*/ 1939970 w 2695575"/>
                <a:gd name="connsiteY5" fmla="*/ 2079492 h 2609850"/>
                <a:gd name="connsiteX6" fmla="*/ 2021885 w 2695575"/>
                <a:gd name="connsiteY6" fmla="*/ 1656582 h 2609850"/>
                <a:gd name="connsiteX7" fmla="*/ 2080940 w 2695575"/>
                <a:gd name="connsiteY7" fmla="*/ 1410837 h 2609850"/>
                <a:gd name="connsiteX8" fmla="*/ 2101895 w 2695575"/>
                <a:gd name="connsiteY8" fmla="*/ 1285107 h 2609850"/>
                <a:gd name="connsiteX9" fmla="*/ 2087607 w 2695575"/>
                <a:gd name="connsiteY9" fmla="*/ 1106990 h 2609850"/>
                <a:gd name="connsiteX10" fmla="*/ 1848530 w 2695575"/>
                <a:gd name="connsiteY10" fmla="*/ 821240 h 2609850"/>
                <a:gd name="connsiteX11" fmla="*/ 1806620 w 2695575"/>
                <a:gd name="connsiteY11" fmla="*/ 743135 h 2609850"/>
                <a:gd name="connsiteX12" fmla="*/ 1805667 w 2695575"/>
                <a:gd name="connsiteY12" fmla="*/ 666935 h 2609850"/>
                <a:gd name="connsiteX13" fmla="*/ 1817097 w 2695575"/>
                <a:gd name="connsiteY13" fmla="*/ 622167 h 2609850"/>
                <a:gd name="connsiteX14" fmla="*/ 1848530 w 2695575"/>
                <a:gd name="connsiteY14" fmla="*/ 593592 h 2609850"/>
                <a:gd name="connsiteX15" fmla="*/ 1878057 w 2695575"/>
                <a:gd name="connsiteY15" fmla="*/ 584067 h 2609850"/>
                <a:gd name="connsiteX16" fmla="*/ 1906632 w 2695575"/>
                <a:gd name="connsiteY16" fmla="*/ 578352 h 2609850"/>
                <a:gd name="connsiteX17" fmla="*/ 1898060 w 2695575"/>
                <a:gd name="connsiteY17" fmla="*/ 575495 h 2609850"/>
                <a:gd name="connsiteX18" fmla="*/ 1968545 w 2695575"/>
                <a:gd name="connsiteY18" fmla="*/ 585020 h 2609850"/>
                <a:gd name="connsiteX19" fmla="*/ 2022837 w 2695575"/>
                <a:gd name="connsiteY19" fmla="*/ 523107 h 2609850"/>
                <a:gd name="connsiteX20" fmla="*/ 2014265 w 2695575"/>
                <a:gd name="connsiteY20" fmla="*/ 456432 h 2609850"/>
                <a:gd name="connsiteX21" fmla="*/ 2009502 w 2695575"/>
                <a:gd name="connsiteY21" fmla="*/ 407855 h 2609850"/>
                <a:gd name="connsiteX22" fmla="*/ 2019980 w 2695575"/>
                <a:gd name="connsiteY22" fmla="*/ 377375 h 2609850"/>
                <a:gd name="connsiteX23" fmla="*/ 2015217 w 2695575"/>
                <a:gd name="connsiteY23" fmla="*/ 308795 h 2609850"/>
                <a:gd name="connsiteX24" fmla="*/ 1968545 w 2695575"/>
                <a:gd name="connsiteY24" fmla="*/ 216402 h 2609850"/>
                <a:gd name="connsiteX25" fmla="*/ 1954257 w 2695575"/>
                <a:gd name="connsiteY25" fmla="*/ 164967 h 2609850"/>
                <a:gd name="connsiteX26" fmla="*/ 1909490 w 2695575"/>
                <a:gd name="connsiteY26" fmla="*/ 89720 h 2609850"/>
                <a:gd name="connsiteX27" fmla="*/ 1726610 w 2695575"/>
                <a:gd name="connsiteY27" fmla="*/ 8757 h 2609850"/>
                <a:gd name="connsiteX28" fmla="*/ 1670412 w 2695575"/>
                <a:gd name="connsiteY28" fmla="*/ 185 h 2609850"/>
                <a:gd name="connsiteX29" fmla="*/ 1618977 w 2695575"/>
                <a:gd name="connsiteY29" fmla="*/ 5900 h 2609850"/>
                <a:gd name="connsiteX30" fmla="*/ 1522775 w 2695575"/>
                <a:gd name="connsiteY30" fmla="*/ 25902 h 2609850"/>
                <a:gd name="connsiteX31" fmla="*/ 1479912 w 2695575"/>
                <a:gd name="connsiteY31" fmla="*/ 55430 h 2609850"/>
                <a:gd name="connsiteX32" fmla="*/ 1424667 w 2695575"/>
                <a:gd name="connsiteY32" fmla="*/ 117342 h 2609850"/>
                <a:gd name="connsiteX33" fmla="*/ 1403712 w 2695575"/>
                <a:gd name="connsiteY33" fmla="*/ 127820 h 2609850"/>
                <a:gd name="connsiteX34" fmla="*/ 1337037 w 2695575"/>
                <a:gd name="connsiteY34" fmla="*/ 152585 h 2609850"/>
                <a:gd name="connsiteX35" fmla="*/ 1320845 w 2695575"/>
                <a:gd name="connsiteY35" fmla="*/ 141155 h 2609850"/>
                <a:gd name="connsiteX36" fmla="*/ 1274172 w 2695575"/>
                <a:gd name="connsiteY36" fmla="*/ 135440 h 2609850"/>
                <a:gd name="connsiteX37" fmla="*/ 1223690 w 2695575"/>
                <a:gd name="connsiteY37" fmla="*/ 263075 h 2609850"/>
                <a:gd name="connsiteX38" fmla="*/ 1228452 w 2695575"/>
                <a:gd name="connsiteY38" fmla="*/ 291650 h 2609850"/>
                <a:gd name="connsiteX39" fmla="*/ 1268457 w 2695575"/>
                <a:gd name="connsiteY39" fmla="*/ 375470 h 2609850"/>
                <a:gd name="connsiteX40" fmla="*/ 1360850 w 2695575"/>
                <a:gd name="connsiteY40" fmla="*/ 402140 h 2609850"/>
                <a:gd name="connsiteX41" fmla="*/ 1381805 w 2695575"/>
                <a:gd name="connsiteY41" fmla="*/ 423095 h 2609850"/>
                <a:gd name="connsiteX42" fmla="*/ 1410380 w 2695575"/>
                <a:gd name="connsiteY42" fmla="*/ 511677 h 2609850"/>
                <a:gd name="connsiteX43" fmla="*/ 1430382 w 2695575"/>
                <a:gd name="connsiteY43" fmla="*/ 539300 h 2609850"/>
                <a:gd name="connsiteX44" fmla="*/ 1431335 w 2695575"/>
                <a:gd name="connsiteY44" fmla="*/ 551682 h 2609850"/>
                <a:gd name="connsiteX45" fmla="*/ 1515155 w 2695575"/>
                <a:gd name="connsiteY45" fmla="*/ 607880 h 2609850"/>
                <a:gd name="connsiteX46" fmla="*/ 1440860 w 2695575"/>
                <a:gd name="connsiteY46" fmla="*/ 685985 h 2609850"/>
                <a:gd name="connsiteX47" fmla="*/ 1326560 w 2695575"/>
                <a:gd name="connsiteY47" fmla="*/ 697415 h 2609850"/>
                <a:gd name="connsiteX48" fmla="*/ 1185590 w 2695575"/>
                <a:gd name="connsiteY48" fmla="*/ 749802 h 2609850"/>
                <a:gd name="connsiteX49" fmla="*/ 1051287 w 2695575"/>
                <a:gd name="connsiteY49" fmla="*/ 944112 h 2609850"/>
                <a:gd name="connsiteX50" fmla="*/ 994137 w 2695575"/>
                <a:gd name="connsiteY50" fmla="*/ 1010787 h 2609850"/>
                <a:gd name="connsiteX51" fmla="*/ 841737 w 2695575"/>
                <a:gd name="connsiteY51" fmla="*/ 1185095 h 2609850"/>
                <a:gd name="connsiteX52" fmla="*/ 759822 w 2695575"/>
                <a:gd name="connsiteY52" fmla="*/ 1266057 h 2609850"/>
                <a:gd name="connsiteX53" fmla="*/ 643617 w 2695575"/>
                <a:gd name="connsiteY53" fmla="*/ 1250817 h 2609850"/>
                <a:gd name="connsiteX54" fmla="*/ 535032 w 2695575"/>
                <a:gd name="connsiteY54" fmla="*/ 1203192 h 2609850"/>
                <a:gd name="connsiteX55" fmla="*/ 474072 w 2695575"/>
                <a:gd name="connsiteY55" fmla="*/ 1147947 h 2609850"/>
                <a:gd name="connsiteX56" fmla="*/ 455022 w 2695575"/>
                <a:gd name="connsiteY56" fmla="*/ 1120325 h 2609850"/>
                <a:gd name="connsiteX57" fmla="*/ 368345 w 2695575"/>
                <a:gd name="connsiteY57" fmla="*/ 840290 h 2609850"/>
                <a:gd name="connsiteX58" fmla="*/ 360724 w 2695575"/>
                <a:gd name="connsiteY58" fmla="*/ 814572 h 2609850"/>
                <a:gd name="connsiteX59" fmla="*/ 303574 w 2695575"/>
                <a:gd name="connsiteY59" fmla="*/ 718370 h 2609850"/>
                <a:gd name="connsiteX60" fmla="*/ 267380 w 2695575"/>
                <a:gd name="connsiteY60" fmla="*/ 575495 h 2609850"/>
                <a:gd name="connsiteX61" fmla="*/ 254045 w 2695575"/>
                <a:gd name="connsiteY61" fmla="*/ 571685 h 2609850"/>
                <a:gd name="connsiteX62" fmla="*/ 224517 w 2695575"/>
                <a:gd name="connsiteY62" fmla="*/ 627882 h 2609850"/>
                <a:gd name="connsiteX63" fmla="*/ 145460 w 2695575"/>
                <a:gd name="connsiteY63" fmla="*/ 835527 h 2609850"/>
                <a:gd name="connsiteX64" fmla="*/ 129267 w 2695575"/>
                <a:gd name="connsiteY64" fmla="*/ 1078415 h 2609850"/>
                <a:gd name="connsiteX65" fmla="*/ 139745 w 2695575"/>
                <a:gd name="connsiteY65" fmla="*/ 1133660 h 2609850"/>
                <a:gd name="connsiteX66" fmla="*/ 125457 w 2695575"/>
                <a:gd name="connsiteY66" fmla="*/ 1447032 h 2609850"/>
                <a:gd name="connsiteX67" fmla="*/ 69260 w 2695575"/>
                <a:gd name="connsiteY67" fmla="*/ 1718495 h 2609850"/>
                <a:gd name="connsiteX68" fmla="*/ 1632 w 2695575"/>
                <a:gd name="connsiteY68" fmla="*/ 2247132 h 2609850"/>
                <a:gd name="connsiteX69" fmla="*/ 20682 w 2695575"/>
                <a:gd name="connsiteY69" fmla="*/ 2488115 h 2609850"/>
                <a:gd name="connsiteX70" fmla="*/ 1116057 w 2695575"/>
                <a:gd name="connsiteY70" fmla="*/ 2478590 h 2609850"/>
                <a:gd name="connsiteX71" fmla="*/ 1292270 w 2695575"/>
                <a:gd name="connsiteY71" fmla="*/ 2458587 h 2609850"/>
                <a:gd name="connsiteX72" fmla="*/ 1333227 w 2695575"/>
                <a:gd name="connsiteY72" fmla="*/ 2532882 h 2609850"/>
                <a:gd name="connsiteX73" fmla="*/ 1387520 w 2695575"/>
                <a:gd name="connsiteY73" fmla="*/ 2612892 h 2609850"/>
                <a:gd name="connsiteX74" fmla="*/ 1618025 w 2695575"/>
                <a:gd name="connsiteY74" fmla="*/ 2574792 h 2609850"/>
                <a:gd name="connsiteX75" fmla="*/ 1701845 w 2695575"/>
                <a:gd name="connsiteY75" fmla="*/ 2559552 h 2609850"/>
                <a:gd name="connsiteX76" fmla="*/ 1701845 w 2695575"/>
                <a:gd name="connsiteY76" fmla="*/ 2559552 h 2609850"/>
                <a:gd name="connsiteX77" fmla="*/ 1701845 w 2695575"/>
                <a:gd name="connsiteY77" fmla="*/ 2559552 h 2609850"/>
                <a:gd name="connsiteX78" fmla="*/ 1809477 w 2695575"/>
                <a:gd name="connsiteY78" fmla="*/ 2544312 h 2609850"/>
                <a:gd name="connsiteX79" fmla="*/ 2603862 w 2695575"/>
                <a:gd name="connsiteY79" fmla="*/ 2474780 h 2609850"/>
                <a:gd name="connsiteX80" fmla="*/ 1354182 w 2695575"/>
                <a:gd name="connsiteY80" fmla="*/ 1743260 h 2609850"/>
                <a:gd name="connsiteX81" fmla="*/ 1337037 w 2695575"/>
                <a:gd name="connsiteY81" fmla="*/ 1758500 h 2609850"/>
                <a:gd name="connsiteX82" fmla="*/ 1172255 w 2695575"/>
                <a:gd name="connsiteY82" fmla="*/ 1826127 h 2609850"/>
                <a:gd name="connsiteX83" fmla="*/ 974135 w 2695575"/>
                <a:gd name="connsiteY83" fmla="*/ 1989005 h 2609850"/>
                <a:gd name="connsiteX84" fmla="*/ 923652 w 2695575"/>
                <a:gd name="connsiteY84" fmla="*/ 2035677 h 2609850"/>
                <a:gd name="connsiteX85" fmla="*/ 610280 w 2695575"/>
                <a:gd name="connsiteY85" fmla="*/ 2122355 h 2609850"/>
                <a:gd name="connsiteX86" fmla="*/ 565512 w 2695575"/>
                <a:gd name="connsiteY86" fmla="*/ 2136642 h 2609850"/>
                <a:gd name="connsiteX87" fmla="*/ 407397 w 2695575"/>
                <a:gd name="connsiteY87" fmla="*/ 2191887 h 2609850"/>
                <a:gd name="connsiteX88" fmla="*/ 392157 w 2695575"/>
                <a:gd name="connsiteY88" fmla="*/ 2178552 h 2609850"/>
                <a:gd name="connsiteX89" fmla="*/ 404540 w 2695575"/>
                <a:gd name="connsiteY89" fmla="*/ 2045202 h 2609850"/>
                <a:gd name="connsiteX90" fmla="*/ 393110 w 2695575"/>
                <a:gd name="connsiteY90" fmla="*/ 1847082 h 2609850"/>
                <a:gd name="connsiteX91" fmla="*/ 374060 w 2695575"/>
                <a:gd name="connsiteY91" fmla="*/ 1677537 h 2609850"/>
                <a:gd name="connsiteX92" fmla="*/ 335960 w 2695575"/>
                <a:gd name="connsiteY92" fmla="*/ 1455605 h 2609850"/>
                <a:gd name="connsiteX93" fmla="*/ 340722 w 2695575"/>
                <a:gd name="connsiteY93" fmla="*/ 1337495 h 2609850"/>
                <a:gd name="connsiteX94" fmla="*/ 400730 w 2695575"/>
                <a:gd name="connsiteY94" fmla="*/ 1321302 h 2609850"/>
                <a:gd name="connsiteX95" fmla="*/ 722674 w 2695575"/>
                <a:gd name="connsiteY95" fmla="*/ 1547997 h 2609850"/>
                <a:gd name="connsiteX96" fmla="*/ 796970 w 2695575"/>
                <a:gd name="connsiteY96" fmla="*/ 1549902 h 2609850"/>
                <a:gd name="connsiteX97" fmla="*/ 1131297 w 2695575"/>
                <a:gd name="connsiteY97" fmla="*/ 1325112 h 2609850"/>
                <a:gd name="connsiteX98" fmla="*/ 1242740 w 2695575"/>
                <a:gd name="connsiteY98" fmla="*/ 1175570 h 2609850"/>
                <a:gd name="connsiteX99" fmla="*/ 1273220 w 2695575"/>
                <a:gd name="connsiteY99" fmla="*/ 1129850 h 2609850"/>
                <a:gd name="connsiteX100" fmla="*/ 1366565 w 2695575"/>
                <a:gd name="connsiteY100" fmla="*/ 1313682 h 2609850"/>
                <a:gd name="connsiteX101" fmla="*/ 1406570 w 2695575"/>
                <a:gd name="connsiteY101" fmla="*/ 1551807 h 2609850"/>
                <a:gd name="connsiteX102" fmla="*/ 1354182 w 2695575"/>
                <a:gd name="connsiteY102" fmla="*/ 1743260 h 260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2695575" h="2609850">
                  <a:moveTo>
                    <a:pt x="2603862" y="2474780"/>
                  </a:moveTo>
                  <a:cubicBezTo>
                    <a:pt x="2681967" y="2437632"/>
                    <a:pt x="2717210" y="2357622"/>
                    <a:pt x="2681967" y="2254752"/>
                  </a:cubicBezTo>
                  <a:cubicBezTo>
                    <a:pt x="2670537" y="2221415"/>
                    <a:pt x="2637200" y="2187125"/>
                    <a:pt x="2605767" y="2170932"/>
                  </a:cubicBezTo>
                  <a:cubicBezTo>
                    <a:pt x="2526710" y="2131880"/>
                    <a:pt x="2441937" y="2115687"/>
                    <a:pt x="2351450" y="2122355"/>
                  </a:cubicBezTo>
                  <a:cubicBezTo>
                    <a:pt x="2319065" y="2125212"/>
                    <a:pt x="2285727" y="2114735"/>
                    <a:pt x="2253342" y="2111877"/>
                  </a:cubicBezTo>
                  <a:cubicBezTo>
                    <a:pt x="2149520" y="2100447"/>
                    <a:pt x="2045697" y="2089970"/>
                    <a:pt x="1939970" y="2079492"/>
                  </a:cubicBezTo>
                  <a:cubicBezTo>
                    <a:pt x="1928540" y="1930902"/>
                    <a:pt x="1939017" y="1787075"/>
                    <a:pt x="2021885" y="1656582"/>
                  </a:cubicBezTo>
                  <a:cubicBezTo>
                    <a:pt x="2068557" y="1582287"/>
                    <a:pt x="2079987" y="1497515"/>
                    <a:pt x="2080940" y="1410837"/>
                  </a:cubicBezTo>
                  <a:cubicBezTo>
                    <a:pt x="2081892" y="1368927"/>
                    <a:pt x="2086655" y="1323207"/>
                    <a:pt x="2101895" y="1285107"/>
                  </a:cubicBezTo>
                  <a:cubicBezTo>
                    <a:pt x="2128565" y="1220337"/>
                    <a:pt x="2112372" y="1164140"/>
                    <a:pt x="2087607" y="1106990"/>
                  </a:cubicBezTo>
                  <a:cubicBezTo>
                    <a:pt x="2035220" y="988880"/>
                    <a:pt x="1945685" y="902202"/>
                    <a:pt x="1848530" y="821240"/>
                  </a:cubicBezTo>
                  <a:cubicBezTo>
                    <a:pt x="1827575" y="803142"/>
                    <a:pt x="1814240" y="770757"/>
                    <a:pt x="1806620" y="743135"/>
                  </a:cubicBezTo>
                  <a:cubicBezTo>
                    <a:pt x="1799952" y="719322"/>
                    <a:pt x="1804715" y="692652"/>
                    <a:pt x="1805667" y="666935"/>
                  </a:cubicBezTo>
                  <a:cubicBezTo>
                    <a:pt x="1806620" y="648837"/>
                    <a:pt x="1809477" y="633597"/>
                    <a:pt x="1817097" y="622167"/>
                  </a:cubicBezTo>
                  <a:cubicBezTo>
                    <a:pt x="1826622" y="610737"/>
                    <a:pt x="1837100" y="601212"/>
                    <a:pt x="1848530" y="593592"/>
                  </a:cubicBezTo>
                  <a:cubicBezTo>
                    <a:pt x="1857102" y="589782"/>
                    <a:pt x="1866627" y="585972"/>
                    <a:pt x="1878057" y="584067"/>
                  </a:cubicBezTo>
                  <a:cubicBezTo>
                    <a:pt x="1887582" y="582162"/>
                    <a:pt x="1897107" y="580257"/>
                    <a:pt x="1906632" y="578352"/>
                  </a:cubicBezTo>
                  <a:lnTo>
                    <a:pt x="1898060" y="575495"/>
                  </a:lnTo>
                  <a:cubicBezTo>
                    <a:pt x="1915205" y="573590"/>
                    <a:pt x="1952352" y="583115"/>
                    <a:pt x="1968545" y="585020"/>
                  </a:cubicBezTo>
                  <a:cubicBezTo>
                    <a:pt x="2005692" y="589782"/>
                    <a:pt x="2030457" y="559302"/>
                    <a:pt x="2022837" y="523107"/>
                  </a:cubicBezTo>
                  <a:cubicBezTo>
                    <a:pt x="2016170" y="490722"/>
                    <a:pt x="2018075" y="489770"/>
                    <a:pt x="2014265" y="456432"/>
                  </a:cubicBezTo>
                  <a:cubicBezTo>
                    <a:pt x="2013312" y="451670"/>
                    <a:pt x="2011407" y="412617"/>
                    <a:pt x="2009502" y="407855"/>
                  </a:cubicBezTo>
                  <a:cubicBezTo>
                    <a:pt x="2003787" y="393567"/>
                    <a:pt x="2009502" y="384995"/>
                    <a:pt x="2019980" y="377375"/>
                  </a:cubicBezTo>
                  <a:cubicBezTo>
                    <a:pt x="2051412" y="354515"/>
                    <a:pt x="2048555" y="328797"/>
                    <a:pt x="2015217" y="308795"/>
                  </a:cubicBezTo>
                  <a:cubicBezTo>
                    <a:pt x="1980927" y="287840"/>
                    <a:pt x="1962830" y="257360"/>
                    <a:pt x="1968545" y="216402"/>
                  </a:cubicBezTo>
                  <a:cubicBezTo>
                    <a:pt x="1970450" y="200210"/>
                    <a:pt x="1963782" y="176397"/>
                    <a:pt x="1954257" y="164967"/>
                  </a:cubicBezTo>
                  <a:cubicBezTo>
                    <a:pt x="1926635" y="132582"/>
                    <a:pt x="1936160" y="122105"/>
                    <a:pt x="1909490" y="89720"/>
                  </a:cubicBezTo>
                  <a:cubicBezTo>
                    <a:pt x="1870437" y="42095"/>
                    <a:pt x="1787570" y="8757"/>
                    <a:pt x="1726610" y="8757"/>
                  </a:cubicBezTo>
                  <a:cubicBezTo>
                    <a:pt x="1707560" y="8757"/>
                    <a:pt x="1689462" y="1137"/>
                    <a:pt x="1670412" y="185"/>
                  </a:cubicBezTo>
                  <a:cubicBezTo>
                    <a:pt x="1653267" y="-768"/>
                    <a:pt x="1636122" y="2090"/>
                    <a:pt x="1618977" y="5900"/>
                  </a:cubicBezTo>
                  <a:cubicBezTo>
                    <a:pt x="1586592" y="11615"/>
                    <a:pt x="1554207" y="16377"/>
                    <a:pt x="1522775" y="25902"/>
                  </a:cubicBezTo>
                  <a:cubicBezTo>
                    <a:pt x="1506582" y="30665"/>
                    <a:pt x="1492295" y="43047"/>
                    <a:pt x="1479912" y="55430"/>
                  </a:cubicBezTo>
                  <a:cubicBezTo>
                    <a:pt x="1459910" y="75432"/>
                    <a:pt x="1443717" y="97340"/>
                    <a:pt x="1424667" y="117342"/>
                  </a:cubicBezTo>
                  <a:cubicBezTo>
                    <a:pt x="1419905" y="123057"/>
                    <a:pt x="1410380" y="128772"/>
                    <a:pt x="1403712" y="127820"/>
                  </a:cubicBezTo>
                  <a:cubicBezTo>
                    <a:pt x="1377042" y="124962"/>
                    <a:pt x="1357040" y="135440"/>
                    <a:pt x="1337037" y="152585"/>
                  </a:cubicBezTo>
                  <a:cubicBezTo>
                    <a:pt x="1332275" y="148775"/>
                    <a:pt x="1325607" y="145917"/>
                    <a:pt x="1320845" y="141155"/>
                  </a:cubicBezTo>
                  <a:cubicBezTo>
                    <a:pt x="1306557" y="128772"/>
                    <a:pt x="1292270" y="127820"/>
                    <a:pt x="1274172" y="135440"/>
                  </a:cubicBezTo>
                  <a:cubicBezTo>
                    <a:pt x="1217022" y="156395"/>
                    <a:pt x="1197020" y="219260"/>
                    <a:pt x="1223690" y="263075"/>
                  </a:cubicBezTo>
                  <a:cubicBezTo>
                    <a:pt x="1228452" y="270695"/>
                    <a:pt x="1230357" y="283077"/>
                    <a:pt x="1228452" y="291650"/>
                  </a:cubicBezTo>
                  <a:cubicBezTo>
                    <a:pt x="1221785" y="329750"/>
                    <a:pt x="1244645" y="352610"/>
                    <a:pt x="1268457" y="375470"/>
                  </a:cubicBezTo>
                  <a:cubicBezTo>
                    <a:pt x="1294175" y="399282"/>
                    <a:pt x="1322750" y="416427"/>
                    <a:pt x="1360850" y="402140"/>
                  </a:cubicBezTo>
                  <a:cubicBezTo>
                    <a:pt x="1377042" y="396425"/>
                    <a:pt x="1382757" y="404997"/>
                    <a:pt x="1381805" y="423095"/>
                  </a:cubicBezTo>
                  <a:cubicBezTo>
                    <a:pt x="1379900" y="455480"/>
                    <a:pt x="1381805" y="487865"/>
                    <a:pt x="1410380" y="511677"/>
                  </a:cubicBezTo>
                  <a:cubicBezTo>
                    <a:pt x="1418000" y="518345"/>
                    <a:pt x="1422762" y="527870"/>
                    <a:pt x="1430382" y="539300"/>
                  </a:cubicBezTo>
                  <a:cubicBezTo>
                    <a:pt x="1431335" y="543110"/>
                    <a:pt x="1431335" y="547872"/>
                    <a:pt x="1431335" y="551682"/>
                  </a:cubicBezTo>
                  <a:lnTo>
                    <a:pt x="1515155" y="607880"/>
                  </a:lnTo>
                  <a:cubicBezTo>
                    <a:pt x="1506582" y="642170"/>
                    <a:pt x="1480865" y="673602"/>
                    <a:pt x="1440860" y="685985"/>
                  </a:cubicBezTo>
                  <a:cubicBezTo>
                    <a:pt x="1404665" y="697415"/>
                    <a:pt x="1364660" y="700272"/>
                    <a:pt x="1326560" y="697415"/>
                  </a:cubicBezTo>
                  <a:cubicBezTo>
                    <a:pt x="1270362" y="693605"/>
                    <a:pt x="1219880" y="705987"/>
                    <a:pt x="1185590" y="749802"/>
                  </a:cubicBezTo>
                  <a:cubicBezTo>
                    <a:pt x="1137965" y="812667"/>
                    <a:pt x="1097007" y="880295"/>
                    <a:pt x="1051287" y="944112"/>
                  </a:cubicBezTo>
                  <a:cubicBezTo>
                    <a:pt x="1034142" y="967925"/>
                    <a:pt x="1013187" y="988880"/>
                    <a:pt x="994137" y="1010787"/>
                  </a:cubicBezTo>
                  <a:cubicBezTo>
                    <a:pt x="943655" y="1068890"/>
                    <a:pt x="893172" y="1127945"/>
                    <a:pt x="841737" y="1185095"/>
                  </a:cubicBezTo>
                  <a:cubicBezTo>
                    <a:pt x="816020" y="1213670"/>
                    <a:pt x="793160" y="1255580"/>
                    <a:pt x="759822" y="1266057"/>
                  </a:cubicBezTo>
                  <a:cubicBezTo>
                    <a:pt x="725532" y="1277487"/>
                    <a:pt x="680765" y="1261295"/>
                    <a:pt x="643617" y="1250817"/>
                  </a:cubicBezTo>
                  <a:cubicBezTo>
                    <a:pt x="605517" y="1240340"/>
                    <a:pt x="569322" y="1223195"/>
                    <a:pt x="535032" y="1203192"/>
                  </a:cubicBezTo>
                  <a:cubicBezTo>
                    <a:pt x="512172" y="1189857"/>
                    <a:pt x="493122" y="1167950"/>
                    <a:pt x="474072" y="1147947"/>
                  </a:cubicBezTo>
                  <a:cubicBezTo>
                    <a:pt x="466452" y="1140327"/>
                    <a:pt x="462642" y="1127945"/>
                    <a:pt x="455022" y="1120325"/>
                  </a:cubicBezTo>
                  <a:cubicBezTo>
                    <a:pt x="376917" y="1042220"/>
                    <a:pt x="372155" y="941255"/>
                    <a:pt x="368345" y="840290"/>
                  </a:cubicBezTo>
                  <a:cubicBezTo>
                    <a:pt x="368345" y="831717"/>
                    <a:pt x="364535" y="822192"/>
                    <a:pt x="360724" y="814572"/>
                  </a:cubicBezTo>
                  <a:cubicBezTo>
                    <a:pt x="342627" y="781235"/>
                    <a:pt x="331197" y="739325"/>
                    <a:pt x="303574" y="718370"/>
                  </a:cubicBezTo>
                  <a:cubicBezTo>
                    <a:pt x="251187" y="678365"/>
                    <a:pt x="280715" y="622167"/>
                    <a:pt x="267380" y="575495"/>
                  </a:cubicBezTo>
                  <a:cubicBezTo>
                    <a:pt x="262617" y="574542"/>
                    <a:pt x="257855" y="573590"/>
                    <a:pt x="254045" y="571685"/>
                  </a:cubicBezTo>
                  <a:cubicBezTo>
                    <a:pt x="243567" y="590735"/>
                    <a:pt x="232137" y="607880"/>
                    <a:pt x="224517" y="627882"/>
                  </a:cubicBezTo>
                  <a:cubicBezTo>
                    <a:pt x="196895" y="696462"/>
                    <a:pt x="170224" y="765042"/>
                    <a:pt x="145460" y="835527"/>
                  </a:cubicBezTo>
                  <a:cubicBezTo>
                    <a:pt x="117837" y="914585"/>
                    <a:pt x="109265" y="995547"/>
                    <a:pt x="129267" y="1078415"/>
                  </a:cubicBezTo>
                  <a:cubicBezTo>
                    <a:pt x="134030" y="1096512"/>
                    <a:pt x="139745" y="1115562"/>
                    <a:pt x="139745" y="1133660"/>
                  </a:cubicBezTo>
                  <a:cubicBezTo>
                    <a:pt x="136887" y="1238435"/>
                    <a:pt x="137840" y="1343210"/>
                    <a:pt x="125457" y="1447032"/>
                  </a:cubicBezTo>
                  <a:cubicBezTo>
                    <a:pt x="114980" y="1538472"/>
                    <a:pt x="83547" y="1627055"/>
                    <a:pt x="69260" y="1718495"/>
                  </a:cubicBezTo>
                  <a:cubicBezTo>
                    <a:pt x="42590" y="1893755"/>
                    <a:pt x="16872" y="2069967"/>
                    <a:pt x="1632" y="2247132"/>
                  </a:cubicBezTo>
                  <a:cubicBezTo>
                    <a:pt x="-5035" y="2326190"/>
                    <a:pt x="10205" y="2374767"/>
                    <a:pt x="20682" y="2488115"/>
                  </a:cubicBezTo>
                  <a:cubicBezTo>
                    <a:pt x="34017" y="2649087"/>
                    <a:pt x="1116057" y="2482400"/>
                    <a:pt x="1116057" y="2478590"/>
                  </a:cubicBezTo>
                  <a:cubicBezTo>
                    <a:pt x="1175112" y="2471922"/>
                    <a:pt x="1233215" y="2463350"/>
                    <a:pt x="1292270" y="2458587"/>
                  </a:cubicBezTo>
                  <a:cubicBezTo>
                    <a:pt x="1320845" y="2455730"/>
                    <a:pt x="1341800" y="2496687"/>
                    <a:pt x="1333227" y="2532882"/>
                  </a:cubicBezTo>
                  <a:cubicBezTo>
                    <a:pt x="1321797" y="2581460"/>
                    <a:pt x="1339895" y="2601462"/>
                    <a:pt x="1387520" y="2612892"/>
                  </a:cubicBezTo>
                  <a:cubicBezTo>
                    <a:pt x="1470387" y="2631942"/>
                    <a:pt x="1541825" y="2592890"/>
                    <a:pt x="1618025" y="2574792"/>
                  </a:cubicBezTo>
                  <a:cubicBezTo>
                    <a:pt x="1645647" y="2568125"/>
                    <a:pt x="1674222" y="2563362"/>
                    <a:pt x="1701845" y="2559552"/>
                  </a:cubicBezTo>
                  <a:lnTo>
                    <a:pt x="1701845" y="2559552"/>
                  </a:lnTo>
                  <a:lnTo>
                    <a:pt x="1701845" y="2559552"/>
                  </a:lnTo>
                  <a:cubicBezTo>
                    <a:pt x="1737087" y="2553837"/>
                    <a:pt x="1773282" y="2550027"/>
                    <a:pt x="1809477" y="2544312"/>
                  </a:cubicBezTo>
                  <a:cubicBezTo>
                    <a:pt x="1807572" y="2547170"/>
                    <a:pt x="2525757" y="2511927"/>
                    <a:pt x="2603862" y="2474780"/>
                  </a:cubicBezTo>
                  <a:close/>
                  <a:moveTo>
                    <a:pt x="1354182" y="1743260"/>
                  </a:moveTo>
                  <a:cubicBezTo>
                    <a:pt x="1350372" y="1749927"/>
                    <a:pt x="1343705" y="1755642"/>
                    <a:pt x="1337037" y="1758500"/>
                  </a:cubicBezTo>
                  <a:cubicBezTo>
                    <a:pt x="1282745" y="1782312"/>
                    <a:pt x="1228452" y="1808030"/>
                    <a:pt x="1172255" y="1826127"/>
                  </a:cubicBezTo>
                  <a:cubicBezTo>
                    <a:pt x="1083672" y="1854702"/>
                    <a:pt x="1030332" y="1922330"/>
                    <a:pt x="974135" y="1989005"/>
                  </a:cubicBezTo>
                  <a:cubicBezTo>
                    <a:pt x="958895" y="2006150"/>
                    <a:pt x="942702" y="2024247"/>
                    <a:pt x="923652" y="2035677"/>
                  </a:cubicBezTo>
                  <a:cubicBezTo>
                    <a:pt x="827449" y="2092827"/>
                    <a:pt x="715055" y="2094732"/>
                    <a:pt x="610280" y="2122355"/>
                  </a:cubicBezTo>
                  <a:cubicBezTo>
                    <a:pt x="595040" y="2126165"/>
                    <a:pt x="580752" y="2130927"/>
                    <a:pt x="565512" y="2136642"/>
                  </a:cubicBezTo>
                  <a:cubicBezTo>
                    <a:pt x="513124" y="2154740"/>
                    <a:pt x="460737" y="2173790"/>
                    <a:pt x="407397" y="2191887"/>
                  </a:cubicBezTo>
                  <a:cubicBezTo>
                    <a:pt x="402635" y="2187125"/>
                    <a:pt x="396920" y="2183315"/>
                    <a:pt x="392157" y="2178552"/>
                  </a:cubicBezTo>
                  <a:cubicBezTo>
                    <a:pt x="396920" y="2133785"/>
                    <a:pt x="404540" y="2089970"/>
                    <a:pt x="404540" y="2045202"/>
                  </a:cubicBezTo>
                  <a:cubicBezTo>
                    <a:pt x="403587" y="1979480"/>
                    <a:pt x="397872" y="1912805"/>
                    <a:pt x="393110" y="1847082"/>
                  </a:cubicBezTo>
                  <a:cubicBezTo>
                    <a:pt x="388347" y="1789932"/>
                    <a:pt x="382632" y="1733735"/>
                    <a:pt x="374060" y="1677537"/>
                  </a:cubicBezTo>
                  <a:cubicBezTo>
                    <a:pt x="362630" y="1603242"/>
                    <a:pt x="345485" y="1529900"/>
                    <a:pt x="335960" y="1455605"/>
                  </a:cubicBezTo>
                  <a:cubicBezTo>
                    <a:pt x="331197" y="1416552"/>
                    <a:pt x="332149" y="1375595"/>
                    <a:pt x="340722" y="1337495"/>
                  </a:cubicBezTo>
                  <a:cubicBezTo>
                    <a:pt x="346437" y="1309872"/>
                    <a:pt x="372155" y="1301300"/>
                    <a:pt x="400730" y="1321302"/>
                  </a:cubicBezTo>
                  <a:cubicBezTo>
                    <a:pt x="507410" y="1397502"/>
                    <a:pt x="613137" y="1474655"/>
                    <a:pt x="722674" y="1547997"/>
                  </a:cubicBezTo>
                  <a:cubicBezTo>
                    <a:pt x="740772" y="1560380"/>
                    <a:pt x="778872" y="1561332"/>
                    <a:pt x="796970" y="1549902"/>
                  </a:cubicBezTo>
                  <a:cubicBezTo>
                    <a:pt x="911270" y="1478465"/>
                    <a:pt x="1025570" y="1407027"/>
                    <a:pt x="1131297" y="1325112"/>
                  </a:cubicBezTo>
                  <a:cubicBezTo>
                    <a:pt x="1178922" y="1287965"/>
                    <a:pt x="1206545" y="1226052"/>
                    <a:pt x="1242740" y="1175570"/>
                  </a:cubicBezTo>
                  <a:cubicBezTo>
                    <a:pt x="1252265" y="1162235"/>
                    <a:pt x="1260837" y="1147947"/>
                    <a:pt x="1273220" y="1129850"/>
                  </a:cubicBezTo>
                  <a:cubicBezTo>
                    <a:pt x="1323702" y="1187000"/>
                    <a:pt x="1355135" y="1245102"/>
                    <a:pt x="1366565" y="1313682"/>
                  </a:cubicBezTo>
                  <a:cubicBezTo>
                    <a:pt x="1379900" y="1393692"/>
                    <a:pt x="1384662" y="1474655"/>
                    <a:pt x="1406570" y="1551807"/>
                  </a:cubicBezTo>
                  <a:cubicBezTo>
                    <a:pt x="1429430" y="1629912"/>
                    <a:pt x="1388472" y="1684205"/>
                    <a:pt x="1354182" y="17432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1E9E57DD-F9C3-410C-A253-C74908908AFB}"/>
              </a:ext>
            </a:extLst>
          </p:cNvPr>
          <p:cNvSpPr/>
          <p:nvPr userDrawn="1"/>
        </p:nvSpPr>
        <p:spPr>
          <a:xfrm>
            <a:off x="0" y="6518491"/>
            <a:ext cx="10736208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65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2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413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8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81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69" r:id="rId10"/>
    <p:sldLayoutId id="2147483675" r:id="rId11"/>
    <p:sldLayoutId id="2147483676" r:id="rId12"/>
    <p:sldLayoutId id="2147483677" r:id="rId13"/>
    <p:sldLayoutId id="2147483665" r:id="rId14"/>
    <p:sldLayoutId id="2147483682" r:id="rId15"/>
    <p:sldLayoutId id="2147483679" r:id="rId16"/>
    <p:sldLayoutId id="2147483683" r:id="rId17"/>
    <p:sldLayoutId id="2147483684" r:id="rId18"/>
    <p:sldLayoutId id="2147483678" r:id="rId19"/>
    <p:sldLayoutId id="2147483660" r:id="rId20"/>
    <p:sldLayoutId id="2147483659" r:id="rId21"/>
    <p:sldLayoutId id="2147483680" r:id="rId22"/>
    <p:sldLayoutId id="2147483685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sv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5DE558-F4B8-45C5-B061-C9102E236B10}"/>
              </a:ext>
            </a:extLst>
          </p:cNvPr>
          <p:cNvGrpSpPr/>
          <p:nvPr/>
        </p:nvGrpSpPr>
        <p:grpSpPr>
          <a:xfrm>
            <a:off x="654613" y="0"/>
            <a:ext cx="1577210" cy="6858000"/>
            <a:chOff x="654613" y="0"/>
            <a:chExt cx="157721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3E58F3-17D2-4D87-9F51-3AEDAAEC211C}"/>
                </a:ext>
              </a:extLst>
            </p:cNvPr>
            <p:cNvSpPr/>
            <p:nvPr/>
          </p:nvSpPr>
          <p:spPr>
            <a:xfrm>
              <a:off x="1410567" y="0"/>
              <a:ext cx="273752" cy="6858000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983F852-2D81-4380-8B00-07E8EFAF5459}"/>
                </a:ext>
              </a:extLst>
            </p:cNvPr>
            <p:cNvSpPr/>
            <p:nvPr/>
          </p:nvSpPr>
          <p:spPr>
            <a:xfrm>
              <a:off x="1684319" y="0"/>
              <a:ext cx="273752" cy="6858000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D5C72FB-C4AF-45B9-A391-CCDC903DD019}"/>
                </a:ext>
              </a:extLst>
            </p:cNvPr>
            <p:cNvSpPr/>
            <p:nvPr/>
          </p:nvSpPr>
          <p:spPr>
            <a:xfrm>
              <a:off x="1958071" y="0"/>
              <a:ext cx="273752" cy="6858000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DC0AEC-ABFE-4608-A488-6D7DDA9A07B8}"/>
                </a:ext>
              </a:extLst>
            </p:cNvPr>
            <p:cNvSpPr/>
            <p:nvPr/>
          </p:nvSpPr>
          <p:spPr>
            <a:xfrm>
              <a:off x="654613" y="0"/>
              <a:ext cx="755954" cy="68580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FCC69E-AACB-4B22-819D-BAF0B79C6871}"/>
              </a:ext>
            </a:extLst>
          </p:cNvPr>
          <p:cNvGrpSpPr/>
          <p:nvPr/>
        </p:nvGrpSpPr>
        <p:grpSpPr>
          <a:xfrm>
            <a:off x="608433" y="328105"/>
            <a:ext cx="1684599" cy="413563"/>
            <a:chOff x="864753" y="5755727"/>
            <a:chExt cx="1544830" cy="413563"/>
          </a:xfrm>
        </p:grpSpPr>
        <p:sp>
          <p:nvSpPr>
            <p:cNvPr id="16" name="Rounded Rectangle 7">
              <a:extLst>
                <a:ext uri="{FF2B5EF4-FFF2-40B4-BE49-F238E27FC236}">
                  <a16:creationId xmlns:a16="http://schemas.microsoft.com/office/drawing/2014/main" id="{FFBF81F0-93A8-45D3-9B2E-DF6118C6F58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AD68D53-9CA5-4557-B40C-3393516A9C4B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0E66DFC-A5ED-4054-9164-A0FC6715A4C8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06C20C8-5D26-4144-98BC-38AC589A8D7C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B271A48-BDFA-4B81-AEE3-85ED23AA9572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774D5D-42FD-44F1-9DAC-19EF55355E6F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7" name="TextBox 16">
            <a:hlinkClick r:id="rId2"/>
            <a:extLst>
              <a:ext uri="{FF2B5EF4-FFF2-40B4-BE49-F238E27FC236}">
                <a16:creationId xmlns:a16="http://schemas.microsoft.com/office/drawing/2014/main" id="{46673C6C-F4E2-45EA-9333-0F52A6A69329}"/>
              </a:ext>
            </a:extLst>
          </p:cNvPr>
          <p:cNvSpPr txBox="1"/>
          <p:nvPr/>
        </p:nvSpPr>
        <p:spPr>
          <a:xfrm>
            <a:off x="626905" y="6467568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654613" y="1356076"/>
            <a:ext cx="544138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Free </a:t>
            </a:r>
          </a:p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636229" y="3178662"/>
            <a:ext cx="5441321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L-Shape 5">
            <a:extLst>
              <a:ext uri="{FF2B5EF4-FFF2-40B4-BE49-F238E27FC236}">
                <a16:creationId xmlns:a16="http://schemas.microsoft.com/office/drawing/2014/main" id="{25150827-218F-4559-889A-142CCD02C13E}"/>
              </a:ext>
            </a:extLst>
          </p:cNvPr>
          <p:cNvSpPr/>
          <p:nvPr/>
        </p:nvSpPr>
        <p:spPr>
          <a:xfrm rot="13500000">
            <a:off x="9620427" y="3096721"/>
            <a:ext cx="1407679" cy="1407701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L-Shape 5">
            <a:extLst>
              <a:ext uri="{FF2B5EF4-FFF2-40B4-BE49-F238E27FC236}">
                <a16:creationId xmlns:a16="http://schemas.microsoft.com/office/drawing/2014/main" id="{E5DEF874-F710-4B41-8DDC-0D04A2E526C6}"/>
              </a:ext>
            </a:extLst>
          </p:cNvPr>
          <p:cNvSpPr/>
          <p:nvPr/>
        </p:nvSpPr>
        <p:spPr>
          <a:xfrm rot="13500000">
            <a:off x="959544" y="3096721"/>
            <a:ext cx="1407679" cy="1407701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L-Shape 5">
            <a:extLst>
              <a:ext uri="{FF2B5EF4-FFF2-40B4-BE49-F238E27FC236}">
                <a16:creationId xmlns:a16="http://schemas.microsoft.com/office/drawing/2014/main" id="{5D4DB1D9-AE6A-4FA0-B964-CFC92BFD695B}"/>
              </a:ext>
            </a:extLst>
          </p:cNvPr>
          <p:cNvSpPr/>
          <p:nvPr/>
        </p:nvSpPr>
        <p:spPr>
          <a:xfrm rot="13500000">
            <a:off x="3124765" y="3096721"/>
            <a:ext cx="1407679" cy="1407701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accent2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1BF8F11B-A485-4B89-82FA-00B9FCA905FE}"/>
              </a:ext>
            </a:extLst>
          </p:cNvPr>
          <p:cNvSpPr/>
          <p:nvPr/>
        </p:nvSpPr>
        <p:spPr>
          <a:xfrm rot="13500000">
            <a:off x="5289986" y="3096721"/>
            <a:ext cx="1407679" cy="1407701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L-Shape 5">
            <a:extLst>
              <a:ext uri="{FF2B5EF4-FFF2-40B4-BE49-F238E27FC236}">
                <a16:creationId xmlns:a16="http://schemas.microsoft.com/office/drawing/2014/main" id="{78970130-81A0-4832-81FA-DB69F125D3FE}"/>
              </a:ext>
            </a:extLst>
          </p:cNvPr>
          <p:cNvSpPr/>
          <p:nvPr/>
        </p:nvSpPr>
        <p:spPr>
          <a:xfrm rot="13500000">
            <a:off x="7455207" y="3096721"/>
            <a:ext cx="1407679" cy="1407701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accent4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113">
            <a:extLst>
              <a:ext uri="{FF2B5EF4-FFF2-40B4-BE49-F238E27FC236}">
                <a16:creationId xmlns:a16="http://schemas.microsoft.com/office/drawing/2014/main" id="{BBC81C30-7F26-4ADC-BB76-3D741194C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9659" y="3631335"/>
            <a:ext cx="11958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cs typeface="Arial" pitchFamily="34" charset="0"/>
              </a:rPr>
              <a:t>Text  Here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C866C9-713D-4D7F-850F-3BF9E91B2993}"/>
              </a:ext>
            </a:extLst>
          </p:cNvPr>
          <p:cNvSpPr txBox="1"/>
          <p:nvPr/>
        </p:nvSpPr>
        <p:spPr>
          <a:xfrm>
            <a:off x="1000598" y="3631335"/>
            <a:ext cx="1207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DE98FF-4F0B-4A4E-B9FB-9BECA0DF430C}"/>
              </a:ext>
            </a:extLst>
          </p:cNvPr>
          <p:cNvSpPr txBox="1"/>
          <p:nvPr/>
        </p:nvSpPr>
        <p:spPr>
          <a:xfrm>
            <a:off x="3175174" y="3631335"/>
            <a:ext cx="1208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3BFBF1-168F-4423-997A-1A8350AE5388}"/>
              </a:ext>
            </a:extLst>
          </p:cNvPr>
          <p:cNvSpPr txBox="1"/>
          <p:nvPr/>
        </p:nvSpPr>
        <p:spPr>
          <a:xfrm>
            <a:off x="5351383" y="3631335"/>
            <a:ext cx="1210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2ED0B-CCE4-44F8-9BB6-187F8E7B1770}"/>
              </a:ext>
            </a:extLst>
          </p:cNvPr>
          <p:cNvSpPr txBox="1"/>
          <p:nvPr/>
        </p:nvSpPr>
        <p:spPr>
          <a:xfrm>
            <a:off x="7529229" y="3631335"/>
            <a:ext cx="117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2C418D-F86D-435C-978A-43D8891ACADB}"/>
              </a:ext>
            </a:extLst>
          </p:cNvPr>
          <p:cNvGrpSpPr/>
          <p:nvPr/>
        </p:nvGrpSpPr>
        <p:grpSpPr>
          <a:xfrm>
            <a:off x="9533229" y="1795970"/>
            <a:ext cx="1786425" cy="1331933"/>
            <a:chOff x="6210998" y="1433695"/>
            <a:chExt cx="1457346" cy="133193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F7F559-7261-4AD8-B875-78643E40009A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9A47E3-92E2-41B6-8267-8D5A31914BF0}"/>
                </a:ext>
              </a:extLst>
            </p:cNvPr>
            <p:cNvSpPr txBox="1"/>
            <p:nvPr/>
          </p:nvSpPr>
          <p:spPr>
            <a:xfrm>
              <a:off x="6210998" y="1749965"/>
              <a:ext cx="14573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A44A0D-43A0-4BFE-90E7-468C75A24E5D}"/>
              </a:ext>
            </a:extLst>
          </p:cNvPr>
          <p:cNvGrpSpPr/>
          <p:nvPr/>
        </p:nvGrpSpPr>
        <p:grpSpPr>
          <a:xfrm>
            <a:off x="7368009" y="4502529"/>
            <a:ext cx="1786425" cy="1331933"/>
            <a:chOff x="6210998" y="1433695"/>
            <a:chExt cx="1457346" cy="133193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C071CA-AEE5-48B4-B81B-1598744D266C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2DAE3C-3AF1-4079-AC67-BFA5660EA2E0}"/>
                </a:ext>
              </a:extLst>
            </p:cNvPr>
            <p:cNvSpPr txBox="1"/>
            <p:nvPr/>
          </p:nvSpPr>
          <p:spPr>
            <a:xfrm>
              <a:off x="6210998" y="1749965"/>
              <a:ext cx="14573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CF8164-77E0-4601-8E4D-57DFE6EE4A6F}"/>
              </a:ext>
            </a:extLst>
          </p:cNvPr>
          <p:cNvGrpSpPr/>
          <p:nvPr/>
        </p:nvGrpSpPr>
        <p:grpSpPr>
          <a:xfrm>
            <a:off x="3037567" y="4502529"/>
            <a:ext cx="1786425" cy="1331933"/>
            <a:chOff x="6210998" y="1433695"/>
            <a:chExt cx="1457346" cy="133193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2B86EB-66DB-4345-B983-1590644E3B79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FA1504-39CB-47CB-A44A-29953208A791}"/>
                </a:ext>
              </a:extLst>
            </p:cNvPr>
            <p:cNvSpPr txBox="1"/>
            <p:nvPr/>
          </p:nvSpPr>
          <p:spPr>
            <a:xfrm>
              <a:off x="6210998" y="1749965"/>
              <a:ext cx="14573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32041DD-224C-4B5C-BE46-A8949701948C}"/>
              </a:ext>
            </a:extLst>
          </p:cNvPr>
          <p:cNvGrpSpPr/>
          <p:nvPr/>
        </p:nvGrpSpPr>
        <p:grpSpPr>
          <a:xfrm>
            <a:off x="5202788" y="1795970"/>
            <a:ext cx="1786425" cy="1331933"/>
            <a:chOff x="6210998" y="1433695"/>
            <a:chExt cx="1457346" cy="133193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641D238-BEF8-489D-B714-B3BCC089EBEA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446C96-58D4-49A4-9B25-68EFF9782B31}"/>
                </a:ext>
              </a:extLst>
            </p:cNvPr>
            <p:cNvSpPr txBox="1"/>
            <p:nvPr/>
          </p:nvSpPr>
          <p:spPr>
            <a:xfrm>
              <a:off x="6210998" y="1749965"/>
              <a:ext cx="14573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CFA426-33E0-45D5-9C5E-3B1963D967DC}"/>
              </a:ext>
            </a:extLst>
          </p:cNvPr>
          <p:cNvGrpSpPr/>
          <p:nvPr/>
        </p:nvGrpSpPr>
        <p:grpSpPr>
          <a:xfrm>
            <a:off x="872346" y="1795970"/>
            <a:ext cx="1786425" cy="1331933"/>
            <a:chOff x="6210998" y="1433695"/>
            <a:chExt cx="1457346" cy="133193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27B616-28D6-4E15-B449-C1E0591897BE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9B933A7-3E2F-4FB6-9E53-75A3A7573F0E}"/>
                </a:ext>
              </a:extLst>
            </p:cNvPr>
            <p:cNvSpPr txBox="1"/>
            <p:nvPr/>
          </p:nvSpPr>
          <p:spPr>
            <a:xfrm>
              <a:off x="6210998" y="1749965"/>
              <a:ext cx="14573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0285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raphic 264">
            <a:extLst>
              <a:ext uri="{FF2B5EF4-FFF2-40B4-BE49-F238E27FC236}">
                <a16:creationId xmlns:a16="http://schemas.microsoft.com/office/drawing/2014/main" id="{AA0A3838-E713-43E9-A094-D0CE0987AA9C}"/>
              </a:ext>
            </a:extLst>
          </p:cNvPr>
          <p:cNvSpPr/>
          <p:nvPr/>
        </p:nvSpPr>
        <p:spPr>
          <a:xfrm>
            <a:off x="4375743" y="3582192"/>
            <a:ext cx="1230618" cy="1154174"/>
          </a:xfrm>
          <a:custGeom>
            <a:avLst/>
            <a:gdLst>
              <a:gd name="connsiteX0" fmla="*/ 5432 w 4444818"/>
              <a:gd name="connsiteY0" fmla="*/ 4068231 h 4168715"/>
              <a:gd name="connsiteX1" fmla="*/ 33947 w 4444818"/>
              <a:gd name="connsiteY1" fmla="*/ 4047863 h 4168715"/>
              <a:gd name="connsiteX2" fmla="*/ 123568 w 4444818"/>
              <a:gd name="connsiteY2" fmla="*/ 3996716 h 4168715"/>
              <a:gd name="connsiteX3" fmla="*/ 329514 w 4444818"/>
              <a:gd name="connsiteY3" fmla="*/ 3912527 h 4168715"/>
              <a:gd name="connsiteX4" fmla="*/ 454892 w 4444818"/>
              <a:gd name="connsiteY4" fmla="*/ 3829696 h 4168715"/>
              <a:gd name="connsiteX5" fmla="*/ 507850 w 4444818"/>
              <a:gd name="connsiteY5" fmla="*/ 3785791 h 4168715"/>
              <a:gd name="connsiteX6" fmla="*/ 604713 w 4444818"/>
              <a:gd name="connsiteY6" fmla="*/ 3788054 h 4168715"/>
              <a:gd name="connsiteX7" fmla="*/ 670344 w 4444818"/>
              <a:gd name="connsiteY7" fmla="*/ 3823359 h 4168715"/>
              <a:gd name="connsiteX8" fmla="*/ 707459 w 4444818"/>
              <a:gd name="connsiteY8" fmla="*/ 3847801 h 4168715"/>
              <a:gd name="connsiteX9" fmla="*/ 728733 w 4444818"/>
              <a:gd name="connsiteY9" fmla="*/ 3850969 h 4168715"/>
              <a:gd name="connsiteX10" fmla="*/ 843701 w 4444818"/>
              <a:gd name="connsiteY10" fmla="*/ 3827885 h 4168715"/>
              <a:gd name="connsiteX11" fmla="*/ 1085405 w 4444818"/>
              <a:gd name="connsiteY11" fmla="*/ 3791675 h 4168715"/>
              <a:gd name="connsiteX12" fmla="*/ 1388214 w 4444818"/>
              <a:gd name="connsiteY12" fmla="*/ 3759086 h 4168715"/>
              <a:gd name="connsiteX13" fmla="*/ 1543013 w 4444818"/>
              <a:gd name="connsiteY13" fmla="*/ 3779907 h 4168715"/>
              <a:gd name="connsiteX14" fmla="*/ 2066252 w 4444818"/>
              <a:gd name="connsiteY14" fmla="*/ 3764970 h 4168715"/>
              <a:gd name="connsiteX15" fmla="*/ 2458229 w 4444818"/>
              <a:gd name="connsiteY15" fmla="*/ 3648644 h 4168715"/>
              <a:gd name="connsiteX16" fmla="*/ 2505755 w 4444818"/>
              <a:gd name="connsiteY16" fmla="*/ 3637781 h 4168715"/>
              <a:gd name="connsiteX17" fmla="*/ 2510734 w 4444818"/>
              <a:gd name="connsiteY17" fmla="*/ 3636423 h 4168715"/>
              <a:gd name="connsiteX18" fmla="*/ 2561881 w 4444818"/>
              <a:gd name="connsiteY18" fmla="*/ 3599308 h 4168715"/>
              <a:gd name="connsiteX19" fmla="*/ 2589039 w 4444818"/>
              <a:gd name="connsiteY19" fmla="*/ 3579392 h 4168715"/>
              <a:gd name="connsiteX20" fmla="*/ 2602165 w 4444818"/>
              <a:gd name="connsiteY20" fmla="*/ 3558571 h 4168715"/>
              <a:gd name="connsiteX21" fmla="*/ 2639734 w 4444818"/>
              <a:gd name="connsiteY21" fmla="*/ 3531413 h 4168715"/>
              <a:gd name="connsiteX22" fmla="*/ 2757417 w 4444818"/>
              <a:gd name="connsiteY22" fmla="*/ 3377972 h 4168715"/>
              <a:gd name="connsiteX23" fmla="*/ 2919911 w 4444818"/>
              <a:gd name="connsiteY23" fmla="*/ 3291067 h 4168715"/>
              <a:gd name="connsiteX24" fmla="*/ 3016321 w 4444818"/>
              <a:gd name="connsiteY24" fmla="*/ 3249425 h 4168715"/>
              <a:gd name="connsiteX25" fmla="*/ 3027637 w 4444818"/>
              <a:gd name="connsiteY25" fmla="*/ 3233130 h 4168715"/>
              <a:gd name="connsiteX26" fmla="*/ 3147584 w 4444818"/>
              <a:gd name="connsiteY26" fmla="*/ 3220457 h 4168715"/>
              <a:gd name="connsiteX27" fmla="*/ 3234941 w 4444818"/>
              <a:gd name="connsiteY27" fmla="*/ 3090100 h 4168715"/>
              <a:gd name="connsiteX28" fmla="*/ 3260741 w 4444818"/>
              <a:gd name="connsiteY28" fmla="*/ 3034426 h 4168715"/>
              <a:gd name="connsiteX29" fmla="*/ 3267078 w 4444818"/>
              <a:gd name="connsiteY29" fmla="*/ 3003195 h 4168715"/>
              <a:gd name="connsiteX30" fmla="*/ 3274772 w 4444818"/>
              <a:gd name="connsiteY30" fmla="*/ 2968795 h 4168715"/>
              <a:gd name="connsiteX31" fmla="*/ 3289256 w 4444818"/>
              <a:gd name="connsiteY31" fmla="*/ 2928059 h 4168715"/>
              <a:gd name="connsiteX32" fmla="*/ 3291972 w 4444818"/>
              <a:gd name="connsiteY32" fmla="*/ 2712607 h 4168715"/>
              <a:gd name="connsiteX33" fmla="*/ 3302383 w 4444818"/>
              <a:gd name="connsiteY33" fmla="*/ 2637923 h 4168715"/>
              <a:gd name="connsiteX34" fmla="*/ 3299667 w 4444818"/>
              <a:gd name="connsiteY34" fmla="*/ 2605786 h 4168715"/>
              <a:gd name="connsiteX35" fmla="*/ 3272962 w 4444818"/>
              <a:gd name="connsiteY35" fmla="*/ 2507113 h 4168715"/>
              <a:gd name="connsiteX36" fmla="*/ 3264815 w 4444818"/>
              <a:gd name="connsiteY36" fmla="*/ 2323799 h 4168715"/>
              <a:gd name="connsiteX37" fmla="*/ 3276583 w 4444818"/>
              <a:gd name="connsiteY37" fmla="*/ 2223767 h 4168715"/>
              <a:gd name="connsiteX38" fmla="*/ 3341309 w 4444818"/>
              <a:gd name="connsiteY38" fmla="*/ 2052221 h 4168715"/>
              <a:gd name="connsiteX39" fmla="*/ 3336330 w 4444818"/>
              <a:gd name="connsiteY39" fmla="*/ 2010126 h 4168715"/>
              <a:gd name="connsiteX40" fmla="*/ 3310983 w 4444818"/>
              <a:gd name="connsiteY40" fmla="*/ 2006053 h 4168715"/>
              <a:gd name="connsiteX41" fmla="*/ 3248520 w 4444818"/>
              <a:gd name="connsiteY41" fmla="*/ 2001074 h 4168715"/>
              <a:gd name="connsiteX42" fmla="*/ 3237204 w 4444818"/>
              <a:gd name="connsiteY42" fmla="*/ 1997453 h 4168715"/>
              <a:gd name="connsiteX43" fmla="*/ 3153920 w 4444818"/>
              <a:gd name="connsiteY43" fmla="*/ 1962148 h 4168715"/>
              <a:gd name="connsiteX44" fmla="*/ 3064300 w 4444818"/>
              <a:gd name="connsiteY44" fmla="*/ 1738096 h 4168715"/>
              <a:gd name="connsiteX45" fmla="*/ 3059773 w 4444818"/>
              <a:gd name="connsiteY45" fmla="*/ 1705960 h 4168715"/>
              <a:gd name="connsiteX46" fmla="*/ 3040763 w 4444818"/>
              <a:gd name="connsiteY46" fmla="*/ 1663865 h 4168715"/>
              <a:gd name="connsiteX47" fmla="*/ 2974679 w 4444818"/>
              <a:gd name="connsiteY47" fmla="*/ 1721349 h 4168715"/>
              <a:gd name="connsiteX48" fmla="*/ 2973321 w 4444818"/>
              <a:gd name="connsiteY48" fmla="*/ 1917790 h 4168715"/>
              <a:gd name="connsiteX49" fmla="*/ 3000479 w 4444818"/>
              <a:gd name="connsiteY49" fmla="*/ 2056747 h 4168715"/>
              <a:gd name="connsiteX50" fmla="*/ 3017226 w 4444818"/>
              <a:gd name="connsiteY50" fmla="*/ 2092505 h 4168715"/>
              <a:gd name="connsiteX51" fmla="*/ 3033974 w 4444818"/>
              <a:gd name="connsiteY51" fmla="*/ 2177147 h 4168715"/>
              <a:gd name="connsiteX52" fmla="*/ 3040310 w 4444818"/>
              <a:gd name="connsiteY52" fmla="*/ 2200683 h 4168715"/>
              <a:gd name="connsiteX53" fmla="*/ 3050268 w 4444818"/>
              <a:gd name="connsiteY53" fmla="*/ 2276272 h 4168715"/>
              <a:gd name="connsiteX54" fmla="*/ 3034426 w 4444818"/>
              <a:gd name="connsiteY54" fmla="*/ 2320178 h 4168715"/>
              <a:gd name="connsiteX55" fmla="*/ 3058416 w 4444818"/>
              <a:gd name="connsiteY55" fmla="*/ 2402556 h 4168715"/>
              <a:gd name="connsiteX56" fmla="*/ 3050721 w 4444818"/>
              <a:gd name="connsiteY56" fmla="*/ 2462303 h 4168715"/>
              <a:gd name="connsiteX57" fmla="*/ 3027184 w 4444818"/>
              <a:gd name="connsiteY57" fmla="*/ 2436503 h 4168715"/>
              <a:gd name="connsiteX58" fmla="*/ 3050721 w 4444818"/>
              <a:gd name="connsiteY58" fmla="*/ 2496250 h 4168715"/>
              <a:gd name="connsiteX59" fmla="*/ 3019037 w 4444818"/>
              <a:gd name="connsiteY59" fmla="*/ 2452345 h 4168715"/>
              <a:gd name="connsiteX60" fmla="*/ 3032163 w 4444818"/>
              <a:gd name="connsiteY60" fmla="*/ 2548303 h 4168715"/>
              <a:gd name="connsiteX61" fmla="*/ 3020847 w 4444818"/>
              <a:gd name="connsiteY61" fmla="*/ 2571387 h 4168715"/>
              <a:gd name="connsiteX62" fmla="*/ 3000479 w 4444818"/>
              <a:gd name="connsiteY62" fmla="*/ 2640639 h 4168715"/>
              <a:gd name="connsiteX63" fmla="*/ 3014963 w 4444818"/>
              <a:gd name="connsiteY63" fmla="*/ 2697218 h 4168715"/>
              <a:gd name="connsiteX64" fmla="*/ 2987806 w 4444818"/>
              <a:gd name="connsiteY64" fmla="*/ 2681376 h 4168715"/>
              <a:gd name="connsiteX65" fmla="*/ 3004553 w 4444818"/>
              <a:gd name="connsiteY65" fmla="*/ 2733428 h 4168715"/>
              <a:gd name="connsiteX66" fmla="*/ 2969248 w 4444818"/>
              <a:gd name="connsiteY66" fmla="*/ 2706723 h 4168715"/>
              <a:gd name="connsiteX67" fmla="*/ 2964721 w 4444818"/>
              <a:gd name="connsiteY67" fmla="*/ 2790007 h 4168715"/>
              <a:gd name="connsiteX68" fmla="*/ 2952500 w 4444818"/>
              <a:gd name="connsiteY68" fmla="*/ 2735691 h 4168715"/>
              <a:gd name="connsiteX69" fmla="*/ 2953858 w 4444818"/>
              <a:gd name="connsiteY69" fmla="*/ 2836627 h 4168715"/>
              <a:gd name="connsiteX70" fmla="*/ 2938922 w 4444818"/>
              <a:gd name="connsiteY70" fmla="*/ 2803585 h 4168715"/>
              <a:gd name="connsiteX71" fmla="*/ 2960195 w 4444818"/>
              <a:gd name="connsiteY71" fmla="*/ 2906332 h 4168715"/>
              <a:gd name="connsiteX72" fmla="*/ 2927153 w 4444818"/>
              <a:gd name="connsiteY72" fmla="*/ 2888680 h 4168715"/>
              <a:gd name="connsiteX73" fmla="*/ 2914932 w 4444818"/>
              <a:gd name="connsiteY73" fmla="*/ 2857448 h 4168715"/>
              <a:gd name="connsiteX74" fmla="*/ 2892753 w 4444818"/>
              <a:gd name="connsiteY74" fmla="*/ 2808564 h 4168715"/>
              <a:gd name="connsiteX75" fmla="*/ 2871480 w 4444818"/>
              <a:gd name="connsiteY75" fmla="*/ 2776880 h 4168715"/>
              <a:gd name="connsiteX76" fmla="*/ 2860617 w 4444818"/>
              <a:gd name="connsiteY76" fmla="*/ 2602618 h 4168715"/>
              <a:gd name="connsiteX77" fmla="*/ 2824859 w 4444818"/>
              <a:gd name="connsiteY77" fmla="*/ 2523861 h 4168715"/>
              <a:gd name="connsiteX78" fmla="*/ 2829385 w 4444818"/>
              <a:gd name="connsiteY78" fmla="*/ 2450082 h 4168715"/>
              <a:gd name="connsiteX79" fmla="*/ 2802680 w 4444818"/>
              <a:gd name="connsiteY79" fmla="*/ 2355483 h 4168715"/>
              <a:gd name="connsiteX80" fmla="*/ 2801775 w 4444818"/>
              <a:gd name="connsiteY80" fmla="*/ 2186199 h 4168715"/>
              <a:gd name="connsiteX81" fmla="*/ 2809017 w 4444818"/>
              <a:gd name="connsiteY81" fmla="*/ 2061726 h 4168715"/>
              <a:gd name="connsiteX82" fmla="*/ 2813543 w 4444818"/>
              <a:gd name="connsiteY82" fmla="*/ 1864380 h 4168715"/>
              <a:gd name="connsiteX83" fmla="*/ 2819427 w 4444818"/>
              <a:gd name="connsiteY83" fmla="*/ 1826812 h 4168715"/>
              <a:gd name="connsiteX84" fmla="*/ 2816259 w 4444818"/>
              <a:gd name="connsiteY84" fmla="*/ 1794222 h 4168715"/>
              <a:gd name="connsiteX85" fmla="*/ 2815806 w 4444818"/>
              <a:gd name="connsiteY85" fmla="*/ 1786075 h 4168715"/>
              <a:gd name="connsiteX86" fmla="*/ 2837080 w 4444818"/>
              <a:gd name="connsiteY86" fmla="*/ 1706865 h 4168715"/>
              <a:gd name="connsiteX87" fmla="*/ 2844775 w 4444818"/>
              <a:gd name="connsiteY87" fmla="*/ 1697812 h 4168715"/>
              <a:gd name="connsiteX88" fmla="*/ 2873290 w 4444818"/>
              <a:gd name="connsiteY88" fmla="*/ 1669749 h 4168715"/>
              <a:gd name="connsiteX89" fmla="*/ 2947974 w 4444818"/>
              <a:gd name="connsiteY89" fmla="*/ 1621771 h 4168715"/>
              <a:gd name="connsiteX90" fmla="*/ 2964721 w 4444818"/>
              <a:gd name="connsiteY90" fmla="*/ 1610455 h 4168715"/>
              <a:gd name="connsiteX91" fmla="*/ 2955216 w 4444818"/>
              <a:gd name="connsiteY91" fmla="*/ 1569266 h 4168715"/>
              <a:gd name="connsiteX92" fmla="*/ 2932132 w 4444818"/>
              <a:gd name="connsiteY92" fmla="*/ 1552518 h 4168715"/>
              <a:gd name="connsiteX93" fmla="*/ 2964721 w 4444818"/>
              <a:gd name="connsiteY93" fmla="*/ 1552518 h 4168715"/>
              <a:gd name="connsiteX94" fmla="*/ 2966984 w 4444818"/>
              <a:gd name="connsiteY94" fmla="*/ 1534413 h 4168715"/>
              <a:gd name="connsiteX95" fmla="*/ 2996405 w 4444818"/>
              <a:gd name="connsiteY95" fmla="*/ 1591444 h 4168715"/>
              <a:gd name="connsiteX96" fmla="*/ 3033068 w 4444818"/>
              <a:gd name="connsiteY96" fmla="*/ 1541655 h 4168715"/>
              <a:gd name="connsiteX97" fmla="*/ 3096889 w 4444818"/>
              <a:gd name="connsiteY97" fmla="*/ 1413561 h 4168715"/>
              <a:gd name="connsiteX98" fmla="*/ 3188773 w 4444818"/>
              <a:gd name="connsiteY98" fmla="*/ 1299498 h 4168715"/>
              <a:gd name="connsiteX99" fmla="*/ 3302383 w 4444818"/>
              <a:gd name="connsiteY99" fmla="*/ 1256499 h 4168715"/>
              <a:gd name="connsiteX100" fmla="*/ 3381140 w 4444818"/>
              <a:gd name="connsiteY100" fmla="*/ 1237036 h 4168715"/>
              <a:gd name="connsiteX101" fmla="*/ 3458087 w 4444818"/>
              <a:gd name="connsiteY101" fmla="*/ 1259667 h 4168715"/>
              <a:gd name="connsiteX102" fmla="*/ 3529603 w 4444818"/>
              <a:gd name="connsiteY102" fmla="*/ 1293162 h 4168715"/>
              <a:gd name="connsiteX103" fmla="*/ 3613792 w 4444818"/>
              <a:gd name="connsiteY103" fmla="*/ 1348383 h 4168715"/>
              <a:gd name="connsiteX104" fmla="*/ 3630086 w 4444818"/>
              <a:gd name="connsiteY104" fmla="*/ 1362414 h 4168715"/>
              <a:gd name="connsiteX105" fmla="*/ 3636423 w 4444818"/>
              <a:gd name="connsiteY105" fmla="*/ 1328014 h 4168715"/>
              <a:gd name="connsiteX106" fmla="*/ 3629181 w 4444818"/>
              <a:gd name="connsiteY106" fmla="*/ 1168689 h 4168715"/>
              <a:gd name="connsiteX107" fmla="*/ 3637781 w 4444818"/>
              <a:gd name="connsiteY107" fmla="*/ 842796 h 4168715"/>
              <a:gd name="connsiteX108" fmla="*/ 3618318 w 4444818"/>
              <a:gd name="connsiteY108" fmla="*/ 584344 h 4168715"/>
              <a:gd name="connsiteX109" fmla="*/ 3589350 w 4444818"/>
              <a:gd name="connsiteY109" fmla="*/ 530029 h 4168715"/>
              <a:gd name="connsiteX110" fmla="*/ 3520550 w 4444818"/>
              <a:gd name="connsiteY110" fmla="*/ 470282 h 4168715"/>
              <a:gd name="connsiteX111" fmla="*/ 3449487 w 4444818"/>
              <a:gd name="connsiteY111" fmla="*/ 300546 h 4168715"/>
              <a:gd name="connsiteX112" fmla="*/ 3434551 w 4444818"/>
              <a:gd name="connsiteY112" fmla="*/ 253925 h 4168715"/>
              <a:gd name="connsiteX113" fmla="*/ 3478455 w 4444818"/>
              <a:gd name="connsiteY113" fmla="*/ 262525 h 4168715"/>
              <a:gd name="connsiteX114" fmla="*/ 3535487 w 4444818"/>
              <a:gd name="connsiteY114" fmla="*/ 349430 h 4168715"/>
              <a:gd name="connsiteX115" fmla="*/ 3554045 w 4444818"/>
              <a:gd name="connsiteY115" fmla="*/ 369345 h 4168715"/>
              <a:gd name="connsiteX116" fmla="*/ 3559024 w 4444818"/>
              <a:gd name="connsiteY116" fmla="*/ 338114 h 4168715"/>
              <a:gd name="connsiteX117" fmla="*/ 3542729 w 4444818"/>
              <a:gd name="connsiteY117" fmla="*/ 76494 h 4168715"/>
              <a:gd name="connsiteX118" fmla="*/ 3549971 w 4444818"/>
              <a:gd name="connsiteY118" fmla="*/ 47073 h 4168715"/>
              <a:gd name="connsiteX119" fmla="*/ 3571697 w 4444818"/>
              <a:gd name="connsiteY119" fmla="*/ 34400 h 4168715"/>
              <a:gd name="connsiteX120" fmla="*/ 3588897 w 4444818"/>
              <a:gd name="connsiteY120" fmla="*/ 52505 h 4168715"/>
              <a:gd name="connsiteX121" fmla="*/ 3600213 w 4444818"/>
              <a:gd name="connsiteY121" fmla="*/ 135789 h 4168715"/>
              <a:gd name="connsiteX122" fmla="*/ 3595686 w 4444818"/>
              <a:gd name="connsiteY122" fmla="*/ 43452 h 4168715"/>
              <a:gd name="connsiteX123" fmla="*/ 3614244 w 4444818"/>
              <a:gd name="connsiteY123" fmla="*/ 0 h 4168715"/>
              <a:gd name="connsiteX124" fmla="*/ 3648644 w 4444818"/>
              <a:gd name="connsiteY124" fmla="*/ 39831 h 4168715"/>
              <a:gd name="connsiteX125" fmla="*/ 3668107 w 4444818"/>
              <a:gd name="connsiteY125" fmla="*/ 157062 h 4168715"/>
              <a:gd name="connsiteX126" fmla="*/ 3675802 w 4444818"/>
              <a:gd name="connsiteY126" fmla="*/ 182862 h 4168715"/>
              <a:gd name="connsiteX127" fmla="*/ 3676707 w 4444818"/>
              <a:gd name="connsiteY127" fmla="*/ 138957 h 4168715"/>
              <a:gd name="connsiteX128" fmla="*/ 3669918 w 4444818"/>
              <a:gd name="connsiteY128" fmla="*/ 56126 h 4168715"/>
              <a:gd name="connsiteX129" fmla="*/ 3691644 w 4444818"/>
              <a:gd name="connsiteY129" fmla="*/ 19463 h 4168715"/>
              <a:gd name="connsiteX130" fmla="*/ 3725591 w 4444818"/>
              <a:gd name="connsiteY130" fmla="*/ 57937 h 4168715"/>
              <a:gd name="connsiteX131" fmla="*/ 3746412 w 4444818"/>
              <a:gd name="connsiteY131" fmla="*/ 236725 h 4168715"/>
              <a:gd name="connsiteX132" fmla="*/ 3750033 w 4444818"/>
              <a:gd name="connsiteY132" fmla="*/ 262978 h 4168715"/>
              <a:gd name="connsiteX133" fmla="*/ 3774928 w 4444818"/>
              <a:gd name="connsiteY133" fmla="*/ 114515 h 4168715"/>
              <a:gd name="connsiteX134" fmla="*/ 3799822 w 4444818"/>
              <a:gd name="connsiteY134" fmla="*/ 92789 h 4168715"/>
              <a:gd name="connsiteX135" fmla="*/ 3815212 w 4444818"/>
              <a:gd name="connsiteY135" fmla="*/ 112252 h 4168715"/>
              <a:gd name="connsiteX136" fmla="*/ 3814306 w 4444818"/>
              <a:gd name="connsiteY136" fmla="*/ 178336 h 4168715"/>
              <a:gd name="connsiteX137" fmla="*/ 3813854 w 4444818"/>
              <a:gd name="connsiteY137" fmla="*/ 301451 h 4168715"/>
              <a:gd name="connsiteX138" fmla="*/ 3802085 w 4444818"/>
              <a:gd name="connsiteY138" fmla="*/ 494724 h 4168715"/>
              <a:gd name="connsiteX139" fmla="*/ 3802991 w 4444818"/>
              <a:gd name="connsiteY139" fmla="*/ 554471 h 4168715"/>
              <a:gd name="connsiteX140" fmla="*/ 3886274 w 4444818"/>
              <a:gd name="connsiteY140" fmla="*/ 884437 h 4168715"/>
              <a:gd name="connsiteX141" fmla="*/ 3944211 w 4444818"/>
              <a:gd name="connsiteY141" fmla="*/ 1189510 h 4168715"/>
              <a:gd name="connsiteX142" fmla="*/ 3938327 w 4444818"/>
              <a:gd name="connsiteY142" fmla="*/ 1286825 h 4168715"/>
              <a:gd name="connsiteX143" fmla="*/ 3920674 w 4444818"/>
              <a:gd name="connsiteY143" fmla="*/ 1367393 h 4168715"/>
              <a:gd name="connsiteX144" fmla="*/ 3914790 w 4444818"/>
              <a:gd name="connsiteY144" fmla="*/ 1418993 h 4168715"/>
              <a:gd name="connsiteX145" fmla="*/ 3874506 w 4444818"/>
              <a:gd name="connsiteY145" fmla="*/ 1624939 h 4168715"/>
              <a:gd name="connsiteX146" fmla="*/ 3883106 w 4444818"/>
              <a:gd name="connsiteY146" fmla="*/ 1656170 h 4168715"/>
              <a:gd name="connsiteX147" fmla="*/ 3876769 w 4444818"/>
              <a:gd name="connsiteY147" fmla="*/ 1747601 h 4168715"/>
              <a:gd name="connsiteX148" fmla="*/ 3845085 w 4444818"/>
              <a:gd name="connsiteY148" fmla="*/ 1768875 h 4168715"/>
              <a:gd name="connsiteX149" fmla="*/ 3828338 w 4444818"/>
              <a:gd name="connsiteY149" fmla="*/ 1787433 h 4168715"/>
              <a:gd name="connsiteX150" fmla="*/ 3784433 w 4444818"/>
              <a:gd name="connsiteY150" fmla="*/ 1898780 h 4168715"/>
              <a:gd name="connsiteX151" fmla="*/ 3759538 w 4444818"/>
              <a:gd name="connsiteY151" fmla="*/ 2030947 h 4168715"/>
              <a:gd name="connsiteX152" fmla="*/ 3779454 w 4444818"/>
              <a:gd name="connsiteY152" fmla="*/ 2107442 h 4168715"/>
              <a:gd name="connsiteX153" fmla="*/ 3842369 w 4444818"/>
              <a:gd name="connsiteY153" fmla="*/ 2240515 h 4168715"/>
              <a:gd name="connsiteX154" fmla="*/ 3918411 w 4444818"/>
              <a:gd name="connsiteY154" fmla="*/ 2314293 h 4168715"/>
              <a:gd name="connsiteX155" fmla="*/ 4044695 w 4444818"/>
              <a:gd name="connsiteY155" fmla="*/ 2452345 h 4168715"/>
              <a:gd name="connsiteX156" fmla="*/ 4089958 w 4444818"/>
              <a:gd name="connsiteY156" fmla="*/ 2546492 h 4168715"/>
              <a:gd name="connsiteX157" fmla="*/ 3996716 w 4444818"/>
              <a:gd name="connsiteY157" fmla="*/ 2772354 h 4168715"/>
              <a:gd name="connsiteX158" fmla="*/ 3904380 w 4444818"/>
              <a:gd name="connsiteY158" fmla="*/ 2985090 h 4168715"/>
              <a:gd name="connsiteX159" fmla="*/ 3892159 w 4444818"/>
              <a:gd name="connsiteY159" fmla="*/ 3088289 h 4168715"/>
              <a:gd name="connsiteX160" fmla="*/ 3845990 w 4444818"/>
              <a:gd name="connsiteY160" fmla="*/ 3233130 h 4168715"/>
              <a:gd name="connsiteX161" fmla="*/ 3799370 w 4444818"/>
              <a:gd name="connsiteY161" fmla="*/ 3320488 h 4168715"/>
              <a:gd name="connsiteX162" fmla="*/ 3606097 w 4444818"/>
              <a:gd name="connsiteY162" fmla="*/ 3650455 h 4168715"/>
              <a:gd name="connsiteX163" fmla="*/ 3597497 w 4444818"/>
              <a:gd name="connsiteY163" fmla="*/ 3665844 h 4168715"/>
              <a:gd name="connsiteX164" fmla="*/ 3743243 w 4444818"/>
              <a:gd name="connsiteY164" fmla="*/ 3665844 h 4168715"/>
              <a:gd name="connsiteX165" fmla="*/ 4199041 w 4444818"/>
              <a:gd name="connsiteY165" fmla="*/ 3699791 h 4168715"/>
              <a:gd name="connsiteX166" fmla="*/ 4370588 w 4444818"/>
              <a:gd name="connsiteY166" fmla="*/ 3763612 h 4168715"/>
              <a:gd name="connsiteX167" fmla="*/ 4446177 w 4444818"/>
              <a:gd name="connsiteY167" fmla="*/ 3870433 h 4168715"/>
              <a:gd name="connsiteX168" fmla="*/ 4447082 w 4444818"/>
              <a:gd name="connsiteY168" fmla="*/ 3932895 h 4168715"/>
              <a:gd name="connsiteX169" fmla="*/ 4344788 w 4444818"/>
              <a:gd name="connsiteY169" fmla="*/ 4110326 h 4168715"/>
              <a:gd name="connsiteX170" fmla="*/ 4235252 w 4444818"/>
              <a:gd name="connsiteY170" fmla="*/ 4164642 h 4168715"/>
              <a:gd name="connsiteX171" fmla="*/ 4228462 w 4444818"/>
              <a:gd name="connsiteY171" fmla="*/ 4165547 h 4168715"/>
              <a:gd name="connsiteX172" fmla="*/ 4103536 w 4444818"/>
              <a:gd name="connsiteY172" fmla="*/ 4168715 h 4168715"/>
              <a:gd name="connsiteX173" fmla="*/ 3229962 w 4444818"/>
              <a:gd name="connsiteY173" fmla="*/ 4150157 h 4168715"/>
              <a:gd name="connsiteX174" fmla="*/ 3121784 w 4444818"/>
              <a:gd name="connsiteY174" fmla="*/ 4133863 h 4168715"/>
              <a:gd name="connsiteX175" fmla="*/ 2948427 w 4444818"/>
              <a:gd name="connsiteY175" fmla="*/ 4032926 h 4168715"/>
              <a:gd name="connsiteX176" fmla="*/ 2896374 w 4444818"/>
              <a:gd name="connsiteY176" fmla="*/ 4020253 h 4168715"/>
              <a:gd name="connsiteX177" fmla="*/ 2628871 w 4444818"/>
              <a:gd name="connsiteY177" fmla="*/ 4062800 h 4168715"/>
              <a:gd name="connsiteX178" fmla="*/ 2300714 w 4444818"/>
              <a:gd name="connsiteY178" fmla="*/ 4108063 h 4168715"/>
              <a:gd name="connsiteX179" fmla="*/ 1807801 w 4444818"/>
              <a:gd name="connsiteY179" fmla="*/ 4115305 h 4168715"/>
              <a:gd name="connsiteX180" fmla="*/ 1712296 w 4444818"/>
              <a:gd name="connsiteY180" fmla="*/ 4100821 h 4168715"/>
              <a:gd name="connsiteX181" fmla="*/ 1575150 w 4444818"/>
              <a:gd name="connsiteY181" fmla="*/ 4072305 h 4168715"/>
              <a:gd name="connsiteX182" fmla="*/ 1333898 w 4444818"/>
              <a:gd name="connsiteY182" fmla="*/ 4064158 h 4168715"/>
              <a:gd name="connsiteX183" fmla="*/ 1092647 w 4444818"/>
              <a:gd name="connsiteY183" fmla="*/ 4052389 h 4168715"/>
              <a:gd name="connsiteX184" fmla="*/ 711986 w 4444818"/>
              <a:gd name="connsiteY184" fmla="*/ 4069137 h 4168715"/>
              <a:gd name="connsiteX185" fmla="*/ 502418 w 4444818"/>
              <a:gd name="connsiteY185" fmla="*/ 4094031 h 4168715"/>
              <a:gd name="connsiteX186" fmla="*/ 413250 w 4444818"/>
              <a:gd name="connsiteY186" fmla="*/ 4100368 h 4168715"/>
              <a:gd name="connsiteX187" fmla="*/ 327251 w 4444818"/>
              <a:gd name="connsiteY187" fmla="*/ 4110326 h 4168715"/>
              <a:gd name="connsiteX188" fmla="*/ 242157 w 4444818"/>
              <a:gd name="connsiteY188" fmla="*/ 4110326 h 4168715"/>
              <a:gd name="connsiteX189" fmla="*/ 43905 w 4444818"/>
              <a:gd name="connsiteY189" fmla="*/ 4108063 h 4168715"/>
              <a:gd name="connsiteX190" fmla="*/ 0 w 4444818"/>
              <a:gd name="connsiteY190" fmla="*/ 4089052 h 4168715"/>
              <a:gd name="connsiteX191" fmla="*/ 5432 w 4444818"/>
              <a:gd name="connsiteY191" fmla="*/ 4068231 h 416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4444818" h="4168715">
                <a:moveTo>
                  <a:pt x="5432" y="4068231"/>
                </a:moveTo>
                <a:cubicBezTo>
                  <a:pt x="14937" y="4060989"/>
                  <a:pt x="23537" y="4052842"/>
                  <a:pt x="33947" y="4047863"/>
                </a:cubicBezTo>
                <a:cubicBezTo>
                  <a:pt x="64726" y="4032474"/>
                  <a:pt x="96863" y="4021611"/>
                  <a:pt x="123568" y="3996716"/>
                </a:cubicBezTo>
                <a:cubicBezTo>
                  <a:pt x="182410" y="3941495"/>
                  <a:pt x="253925" y="3938327"/>
                  <a:pt x="329514" y="3912527"/>
                </a:cubicBezTo>
                <a:cubicBezTo>
                  <a:pt x="379303" y="3895780"/>
                  <a:pt x="420945" y="3869980"/>
                  <a:pt x="454892" y="3829696"/>
                </a:cubicBezTo>
                <a:cubicBezTo>
                  <a:pt x="469829" y="3812496"/>
                  <a:pt x="488387" y="3797559"/>
                  <a:pt x="507850" y="3785791"/>
                </a:cubicBezTo>
                <a:cubicBezTo>
                  <a:pt x="539534" y="3766780"/>
                  <a:pt x="572576" y="3768591"/>
                  <a:pt x="604713" y="3788054"/>
                </a:cubicBezTo>
                <a:cubicBezTo>
                  <a:pt x="625986" y="3800728"/>
                  <a:pt x="649070" y="3811138"/>
                  <a:pt x="670344" y="3823359"/>
                </a:cubicBezTo>
                <a:cubicBezTo>
                  <a:pt x="683017" y="3830601"/>
                  <a:pt x="694333" y="3841012"/>
                  <a:pt x="707459" y="3847801"/>
                </a:cubicBezTo>
                <a:cubicBezTo>
                  <a:pt x="713344" y="3850969"/>
                  <a:pt x="724207" y="3854138"/>
                  <a:pt x="728733" y="3850969"/>
                </a:cubicBezTo>
                <a:cubicBezTo>
                  <a:pt x="764038" y="3826075"/>
                  <a:pt x="803869" y="3828791"/>
                  <a:pt x="843701" y="3827885"/>
                </a:cubicBezTo>
                <a:cubicBezTo>
                  <a:pt x="925627" y="3826527"/>
                  <a:pt x="1005289" y="3807970"/>
                  <a:pt x="1085405" y="3791675"/>
                </a:cubicBezTo>
                <a:cubicBezTo>
                  <a:pt x="1185436" y="3771307"/>
                  <a:pt x="1285467" y="3751391"/>
                  <a:pt x="1388214" y="3759086"/>
                </a:cubicBezTo>
                <a:cubicBezTo>
                  <a:pt x="1439814" y="3762707"/>
                  <a:pt x="1491413" y="3771759"/>
                  <a:pt x="1543013" y="3779907"/>
                </a:cubicBezTo>
                <a:cubicBezTo>
                  <a:pt x="1719538" y="3807970"/>
                  <a:pt x="1894253" y="3809780"/>
                  <a:pt x="2066252" y="3764970"/>
                </a:cubicBezTo>
                <a:cubicBezTo>
                  <a:pt x="2200683" y="3729665"/>
                  <a:pt x="2324704" y="3686212"/>
                  <a:pt x="2458229" y="3648644"/>
                </a:cubicBezTo>
                <a:cubicBezTo>
                  <a:pt x="2474071" y="3644118"/>
                  <a:pt x="2487197" y="3630539"/>
                  <a:pt x="2505755" y="3637781"/>
                </a:cubicBezTo>
                <a:cubicBezTo>
                  <a:pt x="2507113" y="3638234"/>
                  <a:pt x="2509829" y="3637329"/>
                  <a:pt x="2510734" y="3636423"/>
                </a:cubicBezTo>
                <a:cubicBezTo>
                  <a:pt x="2522503" y="3616507"/>
                  <a:pt x="2544229" y="3605645"/>
                  <a:pt x="2561881" y="3599308"/>
                </a:cubicBezTo>
                <a:cubicBezTo>
                  <a:pt x="2571839" y="3595687"/>
                  <a:pt x="2579534" y="3586181"/>
                  <a:pt x="2589039" y="3579392"/>
                </a:cubicBezTo>
                <a:cubicBezTo>
                  <a:pt x="2593113" y="3576676"/>
                  <a:pt x="2597639" y="3559023"/>
                  <a:pt x="2602165" y="3558571"/>
                </a:cubicBezTo>
                <a:cubicBezTo>
                  <a:pt x="2620723" y="3557213"/>
                  <a:pt x="2632492" y="3546350"/>
                  <a:pt x="2639734" y="3531413"/>
                </a:cubicBezTo>
                <a:cubicBezTo>
                  <a:pt x="2667344" y="3474835"/>
                  <a:pt x="2715323" y="3421877"/>
                  <a:pt x="2757417" y="3377972"/>
                </a:cubicBezTo>
                <a:cubicBezTo>
                  <a:pt x="2801322" y="3331804"/>
                  <a:pt x="2861975" y="3311436"/>
                  <a:pt x="2919911" y="3291067"/>
                </a:cubicBezTo>
                <a:cubicBezTo>
                  <a:pt x="2952953" y="3279299"/>
                  <a:pt x="2984637" y="3263909"/>
                  <a:pt x="3016321" y="3249425"/>
                </a:cubicBezTo>
                <a:cubicBezTo>
                  <a:pt x="3021300" y="3247162"/>
                  <a:pt x="3023563" y="3239467"/>
                  <a:pt x="3027637" y="3233130"/>
                </a:cubicBezTo>
                <a:cubicBezTo>
                  <a:pt x="3061584" y="3238562"/>
                  <a:pt x="3126763" y="3240825"/>
                  <a:pt x="3147584" y="3220457"/>
                </a:cubicBezTo>
                <a:cubicBezTo>
                  <a:pt x="3190583" y="3178815"/>
                  <a:pt x="3198731" y="3137626"/>
                  <a:pt x="3234941" y="3090100"/>
                </a:cubicBezTo>
                <a:cubicBezTo>
                  <a:pt x="3247614" y="3073352"/>
                  <a:pt x="3255762" y="3054342"/>
                  <a:pt x="3260741" y="3034426"/>
                </a:cubicBezTo>
                <a:cubicBezTo>
                  <a:pt x="3263457" y="3024468"/>
                  <a:pt x="3265267" y="3014058"/>
                  <a:pt x="3267078" y="3003195"/>
                </a:cubicBezTo>
                <a:cubicBezTo>
                  <a:pt x="3268888" y="2991879"/>
                  <a:pt x="3271604" y="2980111"/>
                  <a:pt x="3274772" y="2968795"/>
                </a:cubicBezTo>
                <a:cubicBezTo>
                  <a:pt x="3278394" y="2956574"/>
                  <a:pt x="3282014" y="2944806"/>
                  <a:pt x="3289256" y="2928059"/>
                </a:cubicBezTo>
                <a:cubicBezTo>
                  <a:pt x="3319130" y="2861974"/>
                  <a:pt x="3314604" y="2785028"/>
                  <a:pt x="3291972" y="2712607"/>
                </a:cubicBezTo>
                <a:cubicBezTo>
                  <a:pt x="3282920" y="2685449"/>
                  <a:pt x="3301025" y="2662818"/>
                  <a:pt x="3302383" y="2637923"/>
                </a:cubicBezTo>
                <a:cubicBezTo>
                  <a:pt x="3301477" y="2627060"/>
                  <a:pt x="3301477" y="2616197"/>
                  <a:pt x="3299667" y="2605786"/>
                </a:cubicBezTo>
                <a:cubicBezTo>
                  <a:pt x="3292425" y="2567766"/>
                  <a:pt x="3269793" y="2544229"/>
                  <a:pt x="3272962" y="2507113"/>
                </a:cubicBezTo>
                <a:cubicBezTo>
                  <a:pt x="3277488" y="2445556"/>
                  <a:pt x="3279299" y="2384451"/>
                  <a:pt x="3264815" y="2323799"/>
                </a:cubicBezTo>
                <a:cubicBezTo>
                  <a:pt x="3256667" y="2288946"/>
                  <a:pt x="3263457" y="2255451"/>
                  <a:pt x="3276583" y="2223767"/>
                </a:cubicBezTo>
                <a:cubicBezTo>
                  <a:pt x="3294236" y="2180768"/>
                  <a:pt x="3333162" y="2118757"/>
                  <a:pt x="3341309" y="2052221"/>
                </a:cubicBezTo>
                <a:cubicBezTo>
                  <a:pt x="3343119" y="2038189"/>
                  <a:pt x="3340856" y="2023253"/>
                  <a:pt x="3336330" y="2010126"/>
                </a:cubicBezTo>
                <a:cubicBezTo>
                  <a:pt x="3334972" y="2006053"/>
                  <a:pt x="3318225" y="2003337"/>
                  <a:pt x="3310983" y="2006053"/>
                </a:cubicBezTo>
                <a:cubicBezTo>
                  <a:pt x="3288804" y="2014653"/>
                  <a:pt x="3267983" y="2021895"/>
                  <a:pt x="3248520" y="2001074"/>
                </a:cubicBezTo>
                <a:cubicBezTo>
                  <a:pt x="3246257" y="1998358"/>
                  <a:pt x="3241278" y="1997453"/>
                  <a:pt x="3237204" y="1997453"/>
                </a:cubicBezTo>
                <a:cubicBezTo>
                  <a:pt x="3204615" y="1996547"/>
                  <a:pt x="3177910" y="1982063"/>
                  <a:pt x="3153920" y="1962148"/>
                </a:cubicBezTo>
                <a:cubicBezTo>
                  <a:pt x="3084668" y="1903306"/>
                  <a:pt x="3049816" y="1830885"/>
                  <a:pt x="3064300" y="1738096"/>
                </a:cubicBezTo>
                <a:cubicBezTo>
                  <a:pt x="3066110" y="1727686"/>
                  <a:pt x="3063395" y="1716370"/>
                  <a:pt x="3059773" y="1705960"/>
                </a:cubicBezTo>
                <a:cubicBezTo>
                  <a:pt x="3054795" y="1691475"/>
                  <a:pt x="3047100" y="1677897"/>
                  <a:pt x="3040763" y="1663865"/>
                </a:cubicBezTo>
                <a:cubicBezTo>
                  <a:pt x="2993237" y="1676991"/>
                  <a:pt x="2987806" y="1668391"/>
                  <a:pt x="2974679" y="1721349"/>
                </a:cubicBezTo>
                <a:cubicBezTo>
                  <a:pt x="2958385" y="1786528"/>
                  <a:pt x="2962458" y="1852611"/>
                  <a:pt x="2973321" y="1917790"/>
                </a:cubicBezTo>
                <a:cubicBezTo>
                  <a:pt x="2981016" y="1964411"/>
                  <a:pt x="2990521" y="2010579"/>
                  <a:pt x="3000479" y="2056747"/>
                </a:cubicBezTo>
                <a:cubicBezTo>
                  <a:pt x="3003195" y="2069421"/>
                  <a:pt x="3010889" y="2080737"/>
                  <a:pt x="3017226" y="2092505"/>
                </a:cubicBezTo>
                <a:cubicBezTo>
                  <a:pt x="3032163" y="2118757"/>
                  <a:pt x="3040763" y="2145915"/>
                  <a:pt x="3033974" y="2177147"/>
                </a:cubicBezTo>
                <a:cubicBezTo>
                  <a:pt x="3032616" y="2184389"/>
                  <a:pt x="3035784" y="2194799"/>
                  <a:pt x="3040310" y="2200683"/>
                </a:cubicBezTo>
                <a:cubicBezTo>
                  <a:pt x="3052079" y="2216978"/>
                  <a:pt x="3054795" y="2254094"/>
                  <a:pt x="3050268" y="2276272"/>
                </a:cubicBezTo>
                <a:cubicBezTo>
                  <a:pt x="3047553" y="2289851"/>
                  <a:pt x="3034426" y="2299356"/>
                  <a:pt x="3034426" y="2320178"/>
                </a:cubicBezTo>
                <a:cubicBezTo>
                  <a:pt x="3033974" y="2385809"/>
                  <a:pt x="3045742" y="2374946"/>
                  <a:pt x="3058416" y="2402556"/>
                </a:cubicBezTo>
                <a:cubicBezTo>
                  <a:pt x="3065658" y="2418398"/>
                  <a:pt x="3042574" y="2421566"/>
                  <a:pt x="3050721" y="2462303"/>
                </a:cubicBezTo>
                <a:cubicBezTo>
                  <a:pt x="3028542" y="2451440"/>
                  <a:pt x="3027637" y="2429714"/>
                  <a:pt x="3027184" y="2436503"/>
                </a:cubicBezTo>
                <a:cubicBezTo>
                  <a:pt x="3026279" y="2452345"/>
                  <a:pt x="3031258" y="2470450"/>
                  <a:pt x="3050721" y="2496250"/>
                </a:cubicBezTo>
                <a:cubicBezTo>
                  <a:pt x="3049816" y="2501229"/>
                  <a:pt x="3018584" y="2450082"/>
                  <a:pt x="3019037" y="2452345"/>
                </a:cubicBezTo>
                <a:cubicBezTo>
                  <a:pt x="3023563" y="2493082"/>
                  <a:pt x="3045289" y="2509377"/>
                  <a:pt x="3032163" y="2548303"/>
                </a:cubicBezTo>
                <a:cubicBezTo>
                  <a:pt x="3029900" y="2554639"/>
                  <a:pt x="3026279" y="2563239"/>
                  <a:pt x="3020847" y="2571387"/>
                </a:cubicBezTo>
                <a:cubicBezTo>
                  <a:pt x="3006363" y="2590850"/>
                  <a:pt x="3005005" y="2618008"/>
                  <a:pt x="3000479" y="2640639"/>
                </a:cubicBezTo>
                <a:cubicBezTo>
                  <a:pt x="3000479" y="2622534"/>
                  <a:pt x="3001384" y="2710797"/>
                  <a:pt x="3014963" y="2697218"/>
                </a:cubicBezTo>
                <a:cubicBezTo>
                  <a:pt x="3001384" y="2701744"/>
                  <a:pt x="2985090" y="2666891"/>
                  <a:pt x="2987806" y="2681376"/>
                </a:cubicBezTo>
                <a:cubicBezTo>
                  <a:pt x="2992784" y="2705365"/>
                  <a:pt x="2985542" y="2701744"/>
                  <a:pt x="3004553" y="2733428"/>
                </a:cubicBezTo>
                <a:cubicBezTo>
                  <a:pt x="3016774" y="2753796"/>
                  <a:pt x="2969700" y="2680018"/>
                  <a:pt x="2969248" y="2706723"/>
                </a:cubicBezTo>
                <a:cubicBezTo>
                  <a:pt x="2968343" y="2717133"/>
                  <a:pt x="2957932" y="2769638"/>
                  <a:pt x="2964721" y="2790007"/>
                </a:cubicBezTo>
                <a:cubicBezTo>
                  <a:pt x="2955669" y="2775522"/>
                  <a:pt x="2957027" y="2753796"/>
                  <a:pt x="2952500" y="2735691"/>
                </a:cubicBezTo>
                <a:cubicBezTo>
                  <a:pt x="2952500" y="2767375"/>
                  <a:pt x="2949332" y="2804943"/>
                  <a:pt x="2953858" y="2836627"/>
                </a:cubicBezTo>
                <a:cubicBezTo>
                  <a:pt x="2942543" y="2832101"/>
                  <a:pt x="2943448" y="2812638"/>
                  <a:pt x="2938922" y="2803585"/>
                </a:cubicBezTo>
                <a:cubicBezTo>
                  <a:pt x="2929869" y="2845680"/>
                  <a:pt x="2930774" y="2894564"/>
                  <a:pt x="2960195" y="2906332"/>
                </a:cubicBezTo>
                <a:cubicBezTo>
                  <a:pt x="2937563" y="2904069"/>
                  <a:pt x="2932132" y="2897732"/>
                  <a:pt x="2927153" y="2888680"/>
                </a:cubicBezTo>
                <a:cubicBezTo>
                  <a:pt x="2921721" y="2879627"/>
                  <a:pt x="2918100" y="2869217"/>
                  <a:pt x="2914932" y="2857448"/>
                </a:cubicBezTo>
                <a:cubicBezTo>
                  <a:pt x="2908595" y="2835722"/>
                  <a:pt x="2900448" y="2820785"/>
                  <a:pt x="2892753" y="2808564"/>
                </a:cubicBezTo>
                <a:cubicBezTo>
                  <a:pt x="2884606" y="2797249"/>
                  <a:pt x="2876911" y="2785933"/>
                  <a:pt x="2871480" y="2776880"/>
                </a:cubicBezTo>
                <a:cubicBezTo>
                  <a:pt x="2835269" y="2727091"/>
                  <a:pt x="2866953" y="2639734"/>
                  <a:pt x="2860617" y="2602618"/>
                </a:cubicBezTo>
                <a:cubicBezTo>
                  <a:pt x="2855185" y="2570934"/>
                  <a:pt x="2828027" y="2584966"/>
                  <a:pt x="2824859" y="2523861"/>
                </a:cubicBezTo>
                <a:cubicBezTo>
                  <a:pt x="2824406" y="2511640"/>
                  <a:pt x="2831196" y="2464114"/>
                  <a:pt x="2829385" y="2450082"/>
                </a:cubicBezTo>
                <a:cubicBezTo>
                  <a:pt x="2823501" y="2407987"/>
                  <a:pt x="2808564" y="2397577"/>
                  <a:pt x="2802680" y="2355483"/>
                </a:cubicBezTo>
                <a:cubicBezTo>
                  <a:pt x="2794533" y="2299356"/>
                  <a:pt x="2791817" y="2243230"/>
                  <a:pt x="2801775" y="2186199"/>
                </a:cubicBezTo>
                <a:cubicBezTo>
                  <a:pt x="2809017" y="2145463"/>
                  <a:pt x="2808112" y="2103368"/>
                  <a:pt x="2809017" y="2061726"/>
                </a:cubicBezTo>
                <a:cubicBezTo>
                  <a:pt x="2810827" y="1996095"/>
                  <a:pt x="2811733" y="1930011"/>
                  <a:pt x="2813543" y="1864380"/>
                </a:cubicBezTo>
                <a:cubicBezTo>
                  <a:pt x="2813996" y="1851706"/>
                  <a:pt x="2817617" y="1839485"/>
                  <a:pt x="2819427" y="1826812"/>
                </a:cubicBezTo>
                <a:cubicBezTo>
                  <a:pt x="2820785" y="1815948"/>
                  <a:pt x="2829838" y="1804180"/>
                  <a:pt x="2816259" y="1794222"/>
                </a:cubicBezTo>
                <a:cubicBezTo>
                  <a:pt x="2814901" y="1793317"/>
                  <a:pt x="2815354" y="1788338"/>
                  <a:pt x="2815806" y="1786075"/>
                </a:cubicBezTo>
                <a:cubicBezTo>
                  <a:pt x="2822596" y="1759822"/>
                  <a:pt x="2829838" y="1733117"/>
                  <a:pt x="2837080" y="1706865"/>
                </a:cubicBezTo>
                <a:cubicBezTo>
                  <a:pt x="2837985" y="1703244"/>
                  <a:pt x="2842059" y="1700528"/>
                  <a:pt x="2844775" y="1697812"/>
                </a:cubicBezTo>
                <a:cubicBezTo>
                  <a:pt x="2854280" y="1688307"/>
                  <a:pt x="2864690" y="1680160"/>
                  <a:pt x="2873290" y="1669749"/>
                </a:cubicBezTo>
                <a:cubicBezTo>
                  <a:pt x="2893206" y="1645760"/>
                  <a:pt x="2917648" y="1629918"/>
                  <a:pt x="2947974" y="1621771"/>
                </a:cubicBezTo>
                <a:cubicBezTo>
                  <a:pt x="2954311" y="1619960"/>
                  <a:pt x="2965174" y="1612718"/>
                  <a:pt x="2964721" y="1610455"/>
                </a:cubicBezTo>
                <a:cubicBezTo>
                  <a:pt x="2961100" y="1596876"/>
                  <a:pt x="2973321" y="1579676"/>
                  <a:pt x="2955216" y="1569266"/>
                </a:cubicBezTo>
                <a:cubicBezTo>
                  <a:pt x="2948427" y="1565192"/>
                  <a:pt x="2942543" y="1560213"/>
                  <a:pt x="2932132" y="1552518"/>
                </a:cubicBezTo>
                <a:lnTo>
                  <a:pt x="2964721" y="1552518"/>
                </a:lnTo>
                <a:cubicBezTo>
                  <a:pt x="2965627" y="1546634"/>
                  <a:pt x="2966079" y="1541655"/>
                  <a:pt x="2966984" y="1534413"/>
                </a:cubicBezTo>
                <a:cubicBezTo>
                  <a:pt x="2977395" y="1554329"/>
                  <a:pt x="2986900" y="1572434"/>
                  <a:pt x="2996405" y="1591444"/>
                </a:cubicBezTo>
                <a:cubicBezTo>
                  <a:pt x="3019942" y="1582844"/>
                  <a:pt x="3028089" y="1562476"/>
                  <a:pt x="3033068" y="1541655"/>
                </a:cubicBezTo>
                <a:cubicBezTo>
                  <a:pt x="3044837" y="1494129"/>
                  <a:pt x="3068826" y="1452487"/>
                  <a:pt x="3096889" y="1413561"/>
                </a:cubicBezTo>
                <a:cubicBezTo>
                  <a:pt x="3130384" y="1366488"/>
                  <a:pt x="3141699" y="1333898"/>
                  <a:pt x="3188773" y="1299498"/>
                </a:cubicBezTo>
                <a:cubicBezTo>
                  <a:pt x="3222720" y="1274604"/>
                  <a:pt x="3260288" y="1259667"/>
                  <a:pt x="3302383" y="1256499"/>
                </a:cubicBezTo>
                <a:cubicBezTo>
                  <a:pt x="3329541" y="1254688"/>
                  <a:pt x="3355793" y="1248804"/>
                  <a:pt x="3381140" y="1237036"/>
                </a:cubicBezTo>
                <a:cubicBezTo>
                  <a:pt x="3413277" y="1222099"/>
                  <a:pt x="3439529" y="1229341"/>
                  <a:pt x="3458087" y="1259667"/>
                </a:cubicBezTo>
                <a:cubicBezTo>
                  <a:pt x="3471666" y="1281393"/>
                  <a:pt x="3505613" y="1282751"/>
                  <a:pt x="3529603" y="1293162"/>
                </a:cubicBezTo>
                <a:cubicBezTo>
                  <a:pt x="3550876" y="1302214"/>
                  <a:pt x="3595234" y="1333898"/>
                  <a:pt x="3613792" y="1348383"/>
                </a:cubicBezTo>
                <a:cubicBezTo>
                  <a:pt x="3618318" y="1352004"/>
                  <a:pt x="3622392" y="1355624"/>
                  <a:pt x="3630086" y="1362414"/>
                </a:cubicBezTo>
                <a:cubicBezTo>
                  <a:pt x="3632802" y="1348835"/>
                  <a:pt x="3636876" y="1338425"/>
                  <a:pt x="3636423" y="1328014"/>
                </a:cubicBezTo>
                <a:cubicBezTo>
                  <a:pt x="3634612" y="1275057"/>
                  <a:pt x="3632802" y="1221646"/>
                  <a:pt x="3629181" y="1168689"/>
                </a:cubicBezTo>
                <a:cubicBezTo>
                  <a:pt x="3621486" y="1059605"/>
                  <a:pt x="3628728" y="950974"/>
                  <a:pt x="3637781" y="842796"/>
                </a:cubicBezTo>
                <a:cubicBezTo>
                  <a:pt x="3645023" y="759512"/>
                  <a:pt x="3629634" y="667175"/>
                  <a:pt x="3618318" y="584344"/>
                </a:cubicBezTo>
                <a:cubicBezTo>
                  <a:pt x="3615602" y="562618"/>
                  <a:pt x="3607455" y="545418"/>
                  <a:pt x="3589350" y="530029"/>
                </a:cubicBezTo>
                <a:cubicBezTo>
                  <a:pt x="3559929" y="505134"/>
                  <a:pt x="3547255" y="498345"/>
                  <a:pt x="3520550" y="470282"/>
                </a:cubicBezTo>
                <a:cubicBezTo>
                  <a:pt x="3516476" y="465755"/>
                  <a:pt x="3463066" y="340830"/>
                  <a:pt x="3449487" y="300546"/>
                </a:cubicBezTo>
                <a:cubicBezTo>
                  <a:pt x="3445414" y="288777"/>
                  <a:pt x="3422330" y="259357"/>
                  <a:pt x="3434551" y="253925"/>
                </a:cubicBezTo>
                <a:cubicBezTo>
                  <a:pt x="3443150" y="249851"/>
                  <a:pt x="3472119" y="257093"/>
                  <a:pt x="3478455" y="262525"/>
                </a:cubicBezTo>
                <a:cubicBezTo>
                  <a:pt x="3507876" y="282441"/>
                  <a:pt x="3528245" y="335851"/>
                  <a:pt x="3535487" y="349430"/>
                </a:cubicBezTo>
                <a:cubicBezTo>
                  <a:pt x="3538655" y="355767"/>
                  <a:pt x="3547708" y="370703"/>
                  <a:pt x="3554045" y="369345"/>
                </a:cubicBezTo>
                <a:cubicBezTo>
                  <a:pt x="3555855" y="368893"/>
                  <a:pt x="3559476" y="347167"/>
                  <a:pt x="3559024" y="338114"/>
                </a:cubicBezTo>
                <a:cubicBezTo>
                  <a:pt x="3555402" y="278820"/>
                  <a:pt x="3543182" y="104105"/>
                  <a:pt x="3542729" y="76494"/>
                </a:cubicBezTo>
                <a:cubicBezTo>
                  <a:pt x="3542729" y="66536"/>
                  <a:pt x="3544992" y="55221"/>
                  <a:pt x="3549971" y="47073"/>
                </a:cubicBezTo>
                <a:cubicBezTo>
                  <a:pt x="3554045" y="40284"/>
                  <a:pt x="3564908" y="33495"/>
                  <a:pt x="3571697" y="34400"/>
                </a:cubicBezTo>
                <a:cubicBezTo>
                  <a:pt x="3578487" y="35305"/>
                  <a:pt x="3587539" y="45263"/>
                  <a:pt x="3588897" y="52505"/>
                </a:cubicBezTo>
                <a:cubicBezTo>
                  <a:pt x="3592971" y="71063"/>
                  <a:pt x="3597044" y="130810"/>
                  <a:pt x="3600213" y="135789"/>
                </a:cubicBezTo>
                <a:cubicBezTo>
                  <a:pt x="3600213" y="126284"/>
                  <a:pt x="3597497" y="60652"/>
                  <a:pt x="3595686" y="43452"/>
                </a:cubicBezTo>
                <a:cubicBezTo>
                  <a:pt x="3593876" y="25347"/>
                  <a:pt x="3598855" y="4074"/>
                  <a:pt x="3614244" y="0"/>
                </a:cubicBezTo>
                <a:cubicBezTo>
                  <a:pt x="3643213" y="0"/>
                  <a:pt x="3645928" y="25800"/>
                  <a:pt x="3648644" y="39831"/>
                </a:cubicBezTo>
                <a:cubicBezTo>
                  <a:pt x="3656339" y="78757"/>
                  <a:pt x="3661770" y="117684"/>
                  <a:pt x="3668107" y="157062"/>
                </a:cubicBezTo>
                <a:cubicBezTo>
                  <a:pt x="3669465" y="152989"/>
                  <a:pt x="3670823" y="171094"/>
                  <a:pt x="3675802" y="182862"/>
                </a:cubicBezTo>
                <a:cubicBezTo>
                  <a:pt x="3678065" y="155704"/>
                  <a:pt x="3677160" y="144841"/>
                  <a:pt x="3676707" y="138957"/>
                </a:cubicBezTo>
                <a:cubicBezTo>
                  <a:pt x="3674897" y="111347"/>
                  <a:pt x="3672181" y="83736"/>
                  <a:pt x="3669918" y="56126"/>
                </a:cubicBezTo>
                <a:cubicBezTo>
                  <a:pt x="3669012" y="43000"/>
                  <a:pt x="3673086" y="23084"/>
                  <a:pt x="3691644" y="19463"/>
                </a:cubicBezTo>
                <a:cubicBezTo>
                  <a:pt x="3712465" y="15389"/>
                  <a:pt x="3719707" y="38021"/>
                  <a:pt x="3725591" y="57937"/>
                </a:cubicBezTo>
                <a:cubicBezTo>
                  <a:pt x="3727401" y="63821"/>
                  <a:pt x="3740075" y="180146"/>
                  <a:pt x="3746412" y="236725"/>
                </a:cubicBezTo>
                <a:cubicBezTo>
                  <a:pt x="3747317" y="245778"/>
                  <a:pt x="3748675" y="254378"/>
                  <a:pt x="3750033" y="262978"/>
                </a:cubicBezTo>
                <a:cubicBezTo>
                  <a:pt x="3754107" y="260262"/>
                  <a:pt x="3774928" y="119041"/>
                  <a:pt x="3774928" y="114515"/>
                </a:cubicBezTo>
                <a:cubicBezTo>
                  <a:pt x="3774928" y="107726"/>
                  <a:pt x="3780812" y="90526"/>
                  <a:pt x="3799822" y="92789"/>
                </a:cubicBezTo>
                <a:cubicBezTo>
                  <a:pt x="3806159" y="93694"/>
                  <a:pt x="3814306" y="105010"/>
                  <a:pt x="3815212" y="112252"/>
                </a:cubicBezTo>
                <a:cubicBezTo>
                  <a:pt x="3816569" y="133978"/>
                  <a:pt x="3814759" y="156157"/>
                  <a:pt x="3814306" y="178336"/>
                </a:cubicBezTo>
                <a:cubicBezTo>
                  <a:pt x="3813854" y="219525"/>
                  <a:pt x="3809780" y="260714"/>
                  <a:pt x="3813854" y="301451"/>
                </a:cubicBezTo>
                <a:cubicBezTo>
                  <a:pt x="3820643" y="367082"/>
                  <a:pt x="3815664" y="430903"/>
                  <a:pt x="3802085" y="494724"/>
                </a:cubicBezTo>
                <a:cubicBezTo>
                  <a:pt x="3797559" y="515092"/>
                  <a:pt x="3797559" y="534103"/>
                  <a:pt x="3802991" y="554471"/>
                </a:cubicBezTo>
                <a:cubicBezTo>
                  <a:pt x="3831506" y="664007"/>
                  <a:pt x="3861380" y="773543"/>
                  <a:pt x="3886274" y="884437"/>
                </a:cubicBezTo>
                <a:cubicBezTo>
                  <a:pt x="3908906" y="985374"/>
                  <a:pt x="3925200" y="1087668"/>
                  <a:pt x="3944211" y="1189510"/>
                </a:cubicBezTo>
                <a:cubicBezTo>
                  <a:pt x="3950548" y="1222552"/>
                  <a:pt x="3949643" y="1254236"/>
                  <a:pt x="3938327" y="1286825"/>
                </a:cubicBezTo>
                <a:cubicBezTo>
                  <a:pt x="3929274" y="1312625"/>
                  <a:pt x="3925653" y="1340235"/>
                  <a:pt x="3920674" y="1367393"/>
                </a:cubicBezTo>
                <a:cubicBezTo>
                  <a:pt x="3917506" y="1384593"/>
                  <a:pt x="3917959" y="1402245"/>
                  <a:pt x="3914790" y="1418993"/>
                </a:cubicBezTo>
                <a:cubicBezTo>
                  <a:pt x="3901664" y="1487792"/>
                  <a:pt x="3888538" y="1556592"/>
                  <a:pt x="3874506" y="1624939"/>
                </a:cubicBezTo>
                <a:cubicBezTo>
                  <a:pt x="3871790" y="1637613"/>
                  <a:pt x="3874506" y="1646665"/>
                  <a:pt x="3883106" y="1656170"/>
                </a:cubicBezTo>
                <a:cubicBezTo>
                  <a:pt x="3908001" y="1684233"/>
                  <a:pt x="3905285" y="1722707"/>
                  <a:pt x="3876769" y="1747601"/>
                </a:cubicBezTo>
                <a:cubicBezTo>
                  <a:pt x="3867264" y="1755749"/>
                  <a:pt x="3855043" y="1761180"/>
                  <a:pt x="3845085" y="1768875"/>
                </a:cubicBezTo>
                <a:cubicBezTo>
                  <a:pt x="3838748" y="1773854"/>
                  <a:pt x="3831506" y="1780191"/>
                  <a:pt x="3828338" y="1787433"/>
                </a:cubicBezTo>
                <a:cubicBezTo>
                  <a:pt x="3812948" y="1824096"/>
                  <a:pt x="3800275" y="1862117"/>
                  <a:pt x="3784433" y="1898780"/>
                </a:cubicBezTo>
                <a:cubicBezTo>
                  <a:pt x="3765875" y="1941327"/>
                  <a:pt x="3753654" y="1983874"/>
                  <a:pt x="3759538" y="2030947"/>
                </a:cubicBezTo>
                <a:cubicBezTo>
                  <a:pt x="3762707" y="2057652"/>
                  <a:pt x="3767233" y="2083000"/>
                  <a:pt x="3779454" y="2107442"/>
                </a:cubicBezTo>
                <a:cubicBezTo>
                  <a:pt x="3801180" y="2151347"/>
                  <a:pt x="3821096" y="2196610"/>
                  <a:pt x="3842369" y="2240515"/>
                </a:cubicBezTo>
                <a:cubicBezTo>
                  <a:pt x="3851422" y="2259525"/>
                  <a:pt x="3905737" y="2297546"/>
                  <a:pt x="3918411" y="2314293"/>
                </a:cubicBezTo>
                <a:cubicBezTo>
                  <a:pt x="3969106" y="2380377"/>
                  <a:pt x="4008032" y="2393051"/>
                  <a:pt x="4044695" y="2452345"/>
                </a:cubicBezTo>
                <a:cubicBezTo>
                  <a:pt x="4069136" y="2494440"/>
                  <a:pt x="4087242" y="2517071"/>
                  <a:pt x="4089958" y="2546492"/>
                </a:cubicBezTo>
                <a:cubicBezTo>
                  <a:pt x="4095389" y="2612576"/>
                  <a:pt x="4024779" y="2713965"/>
                  <a:pt x="3996716" y="2772354"/>
                </a:cubicBezTo>
                <a:cubicBezTo>
                  <a:pt x="3970463" y="2827122"/>
                  <a:pt x="3910264" y="2924438"/>
                  <a:pt x="3904380" y="2985090"/>
                </a:cubicBezTo>
                <a:cubicBezTo>
                  <a:pt x="3901211" y="3019490"/>
                  <a:pt x="3898043" y="3054342"/>
                  <a:pt x="3892159" y="3088289"/>
                </a:cubicBezTo>
                <a:cubicBezTo>
                  <a:pt x="3883559" y="3138531"/>
                  <a:pt x="3871338" y="3187868"/>
                  <a:pt x="3845990" y="3233130"/>
                </a:cubicBezTo>
                <a:cubicBezTo>
                  <a:pt x="3829696" y="3261646"/>
                  <a:pt x="3812948" y="3290162"/>
                  <a:pt x="3799370" y="3320488"/>
                </a:cubicBezTo>
                <a:cubicBezTo>
                  <a:pt x="3748223" y="3435456"/>
                  <a:pt x="3682591" y="3549518"/>
                  <a:pt x="3606097" y="3650455"/>
                </a:cubicBezTo>
                <a:cubicBezTo>
                  <a:pt x="3603381" y="3654076"/>
                  <a:pt x="3601571" y="3659055"/>
                  <a:pt x="3597497" y="3665844"/>
                </a:cubicBezTo>
                <a:cubicBezTo>
                  <a:pt x="3648191" y="3665844"/>
                  <a:pt x="3695717" y="3665844"/>
                  <a:pt x="3743243" y="3665844"/>
                </a:cubicBezTo>
                <a:cubicBezTo>
                  <a:pt x="3887180" y="3666297"/>
                  <a:pt x="4057821" y="3670370"/>
                  <a:pt x="4199041" y="3699791"/>
                </a:cubicBezTo>
                <a:cubicBezTo>
                  <a:pt x="4259241" y="3712465"/>
                  <a:pt x="4318083" y="3729665"/>
                  <a:pt x="4370588" y="3763612"/>
                </a:cubicBezTo>
                <a:cubicBezTo>
                  <a:pt x="4409967" y="3788959"/>
                  <a:pt x="4440293" y="3822001"/>
                  <a:pt x="4446177" y="3870433"/>
                </a:cubicBezTo>
                <a:cubicBezTo>
                  <a:pt x="4448893" y="3890801"/>
                  <a:pt x="4447535" y="3912074"/>
                  <a:pt x="4447082" y="3932895"/>
                </a:cubicBezTo>
                <a:cubicBezTo>
                  <a:pt x="4446177" y="4011200"/>
                  <a:pt x="4413135" y="4071853"/>
                  <a:pt x="4344788" y="4110326"/>
                </a:cubicBezTo>
                <a:cubicBezTo>
                  <a:pt x="4309030" y="4130242"/>
                  <a:pt x="4271915" y="4146989"/>
                  <a:pt x="4235252" y="4164642"/>
                </a:cubicBezTo>
                <a:cubicBezTo>
                  <a:pt x="4233441" y="4165547"/>
                  <a:pt x="4230725" y="4165547"/>
                  <a:pt x="4228462" y="4165547"/>
                </a:cubicBezTo>
                <a:cubicBezTo>
                  <a:pt x="4186820" y="4166905"/>
                  <a:pt x="4145178" y="4169620"/>
                  <a:pt x="4103536" y="4168715"/>
                </a:cubicBezTo>
                <a:cubicBezTo>
                  <a:pt x="3812496" y="4163283"/>
                  <a:pt x="3521003" y="4157399"/>
                  <a:pt x="3229962" y="4150157"/>
                </a:cubicBezTo>
                <a:cubicBezTo>
                  <a:pt x="3193752" y="4149252"/>
                  <a:pt x="3157994" y="4148800"/>
                  <a:pt x="3121784" y="4133863"/>
                </a:cubicBezTo>
                <a:cubicBezTo>
                  <a:pt x="3058868" y="4108063"/>
                  <a:pt x="3001384" y="4075021"/>
                  <a:pt x="2948427" y="4032926"/>
                </a:cubicBezTo>
                <a:cubicBezTo>
                  <a:pt x="2932585" y="4020253"/>
                  <a:pt x="2915837" y="4017084"/>
                  <a:pt x="2896374" y="4020253"/>
                </a:cubicBezTo>
                <a:cubicBezTo>
                  <a:pt x="2807206" y="4034737"/>
                  <a:pt x="2718038" y="4049674"/>
                  <a:pt x="2628871" y="4062800"/>
                </a:cubicBezTo>
                <a:cubicBezTo>
                  <a:pt x="2519787" y="4079095"/>
                  <a:pt x="2410250" y="4097652"/>
                  <a:pt x="2300714" y="4108063"/>
                </a:cubicBezTo>
                <a:cubicBezTo>
                  <a:pt x="2136863" y="4123905"/>
                  <a:pt x="1972105" y="4119379"/>
                  <a:pt x="1807801" y="4115305"/>
                </a:cubicBezTo>
                <a:cubicBezTo>
                  <a:pt x="1775664" y="4114400"/>
                  <a:pt x="1743980" y="4107158"/>
                  <a:pt x="1712296" y="4100821"/>
                </a:cubicBezTo>
                <a:cubicBezTo>
                  <a:pt x="1666581" y="4091768"/>
                  <a:pt x="1621318" y="4075926"/>
                  <a:pt x="1575150" y="4072305"/>
                </a:cubicBezTo>
                <a:cubicBezTo>
                  <a:pt x="1495034" y="4065968"/>
                  <a:pt x="1414466" y="4067326"/>
                  <a:pt x="1333898" y="4064158"/>
                </a:cubicBezTo>
                <a:cubicBezTo>
                  <a:pt x="1253330" y="4060989"/>
                  <a:pt x="1173215" y="4058274"/>
                  <a:pt x="1092647" y="4052389"/>
                </a:cubicBezTo>
                <a:cubicBezTo>
                  <a:pt x="965005" y="4042884"/>
                  <a:pt x="838722" y="4046053"/>
                  <a:pt x="711986" y="4069137"/>
                </a:cubicBezTo>
                <a:cubicBezTo>
                  <a:pt x="642734" y="4081810"/>
                  <a:pt x="572123" y="4086789"/>
                  <a:pt x="502418" y="4094031"/>
                </a:cubicBezTo>
                <a:cubicBezTo>
                  <a:pt x="472545" y="4097200"/>
                  <a:pt x="442671" y="4097652"/>
                  <a:pt x="413250" y="4100368"/>
                </a:cubicBezTo>
                <a:cubicBezTo>
                  <a:pt x="384735" y="4103084"/>
                  <a:pt x="356219" y="4108515"/>
                  <a:pt x="327251" y="4110326"/>
                </a:cubicBezTo>
                <a:cubicBezTo>
                  <a:pt x="299188" y="4112136"/>
                  <a:pt x="270672" y="4110326"/>
                  <a:pt x="242157" y="4110326"/>
                </a:cubicBezTo>
                <a:cubicBezTo>
                  <a:pt x="176073" y="4109873"/>
                  <a:pt x="109989" y="4108968"/>
                  <a:pt x="43905" y="4108063"/>
                </a:cubicBezTo>
                <a:cubicBezTo>
                  <a:pt x="26705" y="4107610"/>
                  <a:pt x="9958" y="4105800"/>
                  <a:pt x="0" y="4089052"/>
                </a:cubicBezTo>
                <a:cubicBezTo>
                  <a:pt x="3168" y="4080905"/>
                  <a:pt x="4074" y="4075474"/>
                  <a:pt x="5432" y="4068231"/>
                </a:cubicBezTo>
                <a:close/>
              </a:path>
            </a:pathLst>
          </a:custGeom>
          <a:solidFill>
            <a:schemeClr val="bg1"/>
          </a:solidFill>
          <a:ln w="4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9">
            <a:extLst>
              <a:ext uri="{FF2B5EF4-FFF2-40B4-BE49-F238E27FC236}">
                <a16:creationId xmlns:a16="http://schemas.microsoft.com/office/drawing/2014/main" id="{311830D5-A491-4988-9E8C-8A353428D029}"/>
              </a:ext>
            </a:extLst>
          </p:cNvPr>
          <p:cNvSpPr/>
          <p:nvPr/>
        </p:nvSpPr>
        <p:spPr>
          <a:xfrm>
            <a:off x="6964111" y="3119355"/>
            <a:ext cx="1648364" cy="2079848"/>
          </a:xfrm>
          <a:custGeom>
            <a:avLst/>
            <a:gdLst>
              <a:gd name="connsiteX0" fmla="*/ 1962 w 1487243"/>
              <a:gd name="connsiteY0" fmla="*/ 1846370 h 1876552"/>
              <a:gd name="connsiteX1" fmla="*/ 16834 w 1487243"/>
              <a:gd name="connsiteY1" fmla="*/ 1840902 h 1876552"/>
              <a:gd name="connsiteX2" fmla="*/ 80479 w 1487243"/>
              <a:gd name="connsiteY2" fmla="*/ 1830185 h 1876552"/>
              <a:gd name="connsiteX3" fmla="*/ 127721 w 1487243"/>
              <a:gd name="connsiteY3" fmla="*/ 1782287 h 1876552"/>
              <a:gd name="connsiteX4" fmla="*/ 121597 w 1487243"/>
              <a:gd name="connsiteY4" fmla="*/ 1630063 h 1876552"/>
              <a:gd name="connsiteX5" fmla="*/ 108912 w 1487243"/>
              <a:gd name="connsiteY5" fmla="*/ 1513927 h 1876552"/>
              <a:gd name="connsiteX6" fmla="*/ 105194 w 1487243"/>
              <a:gd name="connsiteY6" fmla="*/ 1492712 h 1876552"/>
              <a:gd name="connsiteX7" fmla="*/ 104538 w 1487243"/>
              <a:gd name="connsiteY7" fmla="*/ 1476746 h 1876552"/>
              <a:gd name="connsiteX8" fmla="*/ 97320 w 1487243"/>
              <a:gd name="connsiteY8" fmla="*/ 1394729 h 1876552"/>
              <a:gd name="connsiteX9" fmla="*/ 97101 w 1487243"/>
              <a:gd name="connsiteY9" fmla="*/ 1385324 h 1876552"/>
              <a:gd name="connsiteX10" fmla="*/ 120722 w 1487243"/>
              <a:gd name="connsiteY10" fmla="*/ 1341800 h 1876552"/>
              <a:gd name="connsiteX11" fmla="*/ 235546 w 1487243"/>
              <a:gd name="connsiteY11" fmla="*/ 1312712 h 1876552"/>
              <a:gd name="connsiteX12" fmla="*/ 363274 w 1487243"/>
              <a:gd name="connsiteY12" fmla="*/ 1306588 h 1876552"/>
              <a:gd name="connsiteX13" fmla="*/ 415109 w 1487243"/>
              <a:gd name="connsiteY13" fmla="*/ 1308119 h 1876552"/>
              <a:gd name="connsiteX14" fmla="*/ 437637 w 1487243"/>
              <a:gd name="connsiteY14" fmla="*/ 1306806 h 1876552"/>
              <a:gd name="connsiteX15" fmla="*/ 452728 w 1487243"/>
              <a:gd name="connsiteY15" fmla="*/ 1291496 h 1876552"/>
              <a:gd name="connsiteX16" fmla="*/ 461914 w 1487243"/>
              <a:gd name="connsiteY16" fmla="*/ 1193951 h 1876552"/>
              <a:gd name="connsiteX17" fmla="*/ 465194 w 1487243"/>
              <a:gd name="connsiteY17" fmla="*/ 1094655 h 1876552"/>
              <a:gd name="connsiteX18" fmla="*/ 474162 w 1487243"/>
              <a:gd name="connsiteY18" fmla="*/ 1052225 h 1876552"/>
              <a:gd name="connsiteX19" fmla="*/ 486409 w 1487243"/>
              <a:gd name="connsiteY19" fmla="*/ 981362 h 1876552"/>
              <a:gd name="connsiteX20" fmla="*/ 480942 w 1487243"/>
              <a:gd name="connsiteY20" fmla="*/ 873100 h 1876552"/>
              <a:gd name="connsiteX21" fmla="*/ 552023 w 1487243"/>
              <a:gd name="connsiteY21" fmla="*/ 837012 h 1876552"/>
              <a:gd name="connsiteX22" fmla="*/ 580893 w 1487243"/>
              <a:gd name="connsiteY22" fmla="*/ 817109 h 1876552"/>
              <a:gd name="connsiteX23" fmla="*/ 588986 w 1487243"/>
              <a:gd name="connsiteY23" fmla="*/ 796988 h 1876552"/>
              <a:gd name="connsiteX24" fmla="*/ 581331 w 1487243"/>
              <a:gd name="connsiteY24" fmla="*/ 758494 h 1876552"/>
              <a:gd name="connsiteX25" fmla="*/ 552242 w 1487243"/>
              <a:gd name="connsiteY25" fmla="*/ 622455 h 1876552"/>
              <a:gd name="connsiteX26" fmla="*/ 543056 w 1487243"/>
              <a:gd name="connsiteY26" fmla="*/ 549187 h 1876552"/>
              <a:gd name="connsiteX27" fmla="*/ 540650 w 1487243"/>
              <a:gd name="connsiteY27" fmla="*/ 503913 h 1876552"/>
              <a:gd name="connsiteX28" fmla="*/ 539119 w 1487243"/>
              <a:gd name="connsiteY28" fmla="*/ 494509 h 1876552"/>
              <a:gd name="connsiteX29" fmla="*/ 536713 w 1487243"/>
              <a:gd name="connsiteY29" fmla="*/ 441799 h 1876552"/>
              <a:gd name="connsiteX30" fmla="*/ 541525 w 1487243"/>
              <a:gd name="connsiteY30" fmla="*/ 377279 h 1876552"/>
              <a:gd name="connsiteX31" fmla="*/ 558803 w 1487243"/>
              <a:gd name="connsiteY31" fmla="*/ 276452 h 1876552"/>
              <a:gd name="connsiteX32" fmla="*/ 568427 w 1487243"/>
              <a:gd name="connsiteY32" fmla="*/ 223305 h 1876552"/>
              <a:gd name="connsiteX33" fmla="*/ 574113 w 1487243"/>
              <a:gd name="connsiteY33" fmla="*/ 164690 h 1876552"/>
              <a:gd name="connsiteX34" fmla="*/ 581768 w 1487243"/>
              <a:gd name="connsiteY34" fmla="*/ 101701 h 1876552"/>
              <a:gd name="connsiteX35" fmla="*/ 582424 w 1487243"/>
              <a:gd name="connsiteY35" fmla="*/ 76987 h 1876552"/>
              <a:gd name="connsiteX36" fmla="*/ 584393 w 1487243"/>
              <a:gd name="connsiteY36" fmla="*/ 35650 h 1876552"/>
              <a:gd name="connsiteX37" fmla="*/ 586361 w 1487243"/>
              <a:gd name="connsiteY37" fmla="*/ 29307 h 1876552"/>
              <a:gd name="connsiteX38" fmla="*/ 600359 w 1487243"/>
              <a:gd name="connsiteY38" fmla="*/ 22309 h 1876552"/>
              <a:gd name="connsiteX39" fmla="*/ 606701 w 1487243"/>
              <a:gd name="connsiteY39" fmla="*/ 33900 h 1876552"/>
              <a:gd name="connsiteX40" fmla="*/ 605608 w 1487243"/>
              <a:gd name="connsiteY40" fmla="*/ 41118 h 1876552"/>
              <a:gd name="connsiteX41" fmla="*/ 604733 w 1487243"/>
              <a:gd name="connsiteY41" fmla="*/ 78080 h 1876552"/>
              <a:gd name="connsiteX42" fmla="*/ 609545 w 1487243"/>
              <a:gd name="connsiteY42" fmla="*/ 85079 h 1876552"/>
              <a:gd name="connsiteX43" fmla="*/ 614794 w 1487243"/>
              <a:gd name="connsiteY43" fmla="*/ 78299 h 1876552"/>
              <a:gd name="connsiteX44" fmla="*/ 638414 w 1487243"/>
              <a:gd name="connsiteY44" fmla="*/ 14654 h 1876552"/>
              <a:gd name="connsiteX45" fmla="*/ 657880 w 1487243"/>
              <a:gd name="connsiteY45" fmla="*/ 5249 h 1876552"/>
              <a:gd name="connsiteX46" fmla="*/ 673627 w 1487243"/>
              <a:gd name="connsiteY46" fmla="*/ 0 h 1876552"/>
              <a:gd name="connsiteX47" fmla="*/ 679532 w 1487243"/>
              <a:gd name="connsiteY47" fmla="*/ 0 h 1876552"/>
              <a:gd name="connsiteX48" fmla="*/ 686969 w 1487243"/>
              <a:gd name="connsiteY48" fmla="*/ 10717 h 1876552"/>
              <a:gd name="connsiteX49" fmla="*/ 695936 w 1487243"/>
              <a:gd name="connsiteY49" fmla="*/ 16403 h 1876552"/>
              <a:gd name="connsiteX50" fmla="*/ 709059 w 1487243"/>
              <a:gd name="connsiteY50" fmla="*/ 29526 h 1876552"/>
              <a:gd name="connsiteX51" fmla="*/ 706653 w 1487243"/>
              <a:gd name="connsiteY51" fmla="*/ 43086 h 1876552"/>
              <a:gd name="connsiteX52" fmla="*/ 683032 w 1487243"/>
              <a:gd name="connsiteY52" fmla="*/ 94046 h 1876552"/>
              <a:gd name="connsiteX53" fmla="*/ 670128 w 1487243"/>
              <a:gd name="connsiteY53" fmla="*/ 128822 h 1876552"/>
              <a:gd name="connsiteX54" fmla="*/ 674283 w 1487243"/>
              <a:gd name="connsiteY54" fmla="*/ 138882 h 1876552"/>
              <a:gd name="connsiteX55" fmla="*/ 684125 w 1487243"/>
              <a:gd name="connsiteY55" fmla="*/ 139101 h 1876552"/>
              <a:gd name="connsiteX56" fmla="*/ 704466 w 1487243"/>
              <a:gd name="connsiteY56" fmla="*/ 129259 h 1876552"/>
              <a:gd name="connsiteX57" fmla="*/ 729180 w 1487243"/>
              <a:gd name="connsiteY57" fmla="*/ 125103 h 1876552"/>
              <a:gd name="connsiteX58" fmla="*/ 739460 w 1487243"/>
              <a:gd name="connsiteY58" fmla="*/ 133415 h 1876552"/>
              <a:gd name="connsiteX59" fmla="*/ 731805 w 1487243"/>
              <a:gd name="connsiteY59" fmla="*/ 142600 h 1876552"/>
              <a:gd name="connsiteX60" fmla="*/ 700091 w 1487243"/>
              <a:gd name="connsiteY60" fmla="*/ 162066 h 1876552"/>
              <a:gd name="connsiteX61" fmla="*/ 658536 w 1487243"/>
              <a:gd name="connsiteY61" fmla="*/ 191811 h 1876552"/>
              <a:gd name="connsiteX62" fmla="*/ 633384 w 1487243"/>
              <a:gd name="connsiteY62" fmla="*/ 231398 h 1876552"/>
              <a:gd name="connsiteX63" fmla="*/ 626823 w 1487243"/>
              <a:gd name="connsiteY63" fmla="*/ 330474 h 1876552"/>
              <a:gd name="connsiteX64" fmla="*/ 627041 w 1487243"/>
              <a:gd name="connsiteY64" fmla="*/ 408992 h 1876552"/>
              <a:gd name="connsiteX65" fmla="*/ 623761 w 1487243"/>
              <a:gd name="connsiteY65" fmla="*/ 480074 h 1876552"/>
              <a:gd name="connsiteX66" fmla="*/ 634478 w 1487243"/>
              <a:gd name="connsiteY66" fmla="*/ 578057 h 1876552"/>
              <a:gd name="connsiteX67" fmla="*/ 643007 w 1487243"/>
              <a:gd name="connsiteY67" fmla="*/ 625517 h 1876552"/>
              <a:gd name="connsiteX68" fmla="*/ 667722 w 1487243"/>
              <a:gd name="connsiteY68" fmla="*/ 673415 h 1876552"/>
              <a:gd name="connsiteX69" fmla="*/ 683251 w 1487243"/>
              <a:gd name="connsiteY69" fmla="*/ 670353 h 1876552"/>
              <a:gd name="connsiteX70" fmla="*/ 690687 w 1487243"/>
              <a:gd name="connsiteY70" fmla="*/ 631204 h 1876552"/>
              <a:gd name="connsiteX71" fmla="*/ 708184 w 1487243"/>
              <a:gd name="connsiteY71" fmla="*/ 615894 h 1876552"/>
              <a:gd name="connsiteX72" fmla="*/ 724587 w 1487243"/>
              <a:gd name="connsiteY72" fmla="*/ 611738 h 1876552"/>
              <a:gd name="connsiteX73" fmla="*/ 735960 w 1487243"/>
              <a:gd name="connsiteY73" fmla="*/ 610645 h 1876552"/>
              <a:gd name="connsiteX74" fmla="*/ 746021 w 1487243"/>
              <a:gd name="connsiteY74" fmla="*/ 607146 h 1876552"/>
              <a:gd name="connsiteX75" fmla="*/ 761768 w 1487243"/>
              <a:gd name="connsiteY75" fmla="*/ 600584 h 1876552"/>
              <a:gd name="connsiteX76" fmla="*/ 776422 w 1487243"/>
              <a:gd name="connsiteY76" fmla="*/ 594679 h 1876552"/>
              <a:gd name="connsiteX77" fmla="*/ 795669 w 1487243"/>
              <a:gd name="connsiteY77" fmla="*/ 592273 h 1876552"/>
              <a:gd name="connsiteX78" fmla="*/ 824101 w 1487243"/>
              <a:gd name="connsiteY78" fmla="*/ 611520 h 1876552"/>
              <a:gd name="connsiteX79" fmla="*/ 833287 w 1487243"/>
              <a:gd name="connsiteY79" fmla="*/ 613269 h 1876552"/>
              <a:gd name="connsiteX80" fmla="*/ 856471 w 1487243"/>
              <a:gd name="connsiteY80" fmla="*/ 618081 h 1876552"/>
              <a:gd name="connsiteX81" fmla="*/ 886653 w 1487243"/>
              <a:gd name="connsiteY81" fmla="*/ 632954 h 1876552"/>
              <a:gd name="connsiteX82" fmla="*/ 920991 w 1487243"/>
              <a:gd name="connsiteY82" fmla="*/ 640390 h 1876552"/>
              <a:gd name="connsiteX83" fmla="*/ 931052 w 1487243"/>
              <a:gd name="connsiteY83" fmla="*/ 641483 h 1876552"/>
              <a:gd name="connsiteX84" fmla="*/ 936519 w 1487243"/>
              <a:gd name="connsiteY84" fmla="*/ 650888 h 1876552"/>
              <a:gd name="connsiteX85" fmla="*/ 938269 w 1487243"/>
              <a:gd name="connsiteY85" fmla="*/ 670572 h 1876552"/>
              <a:gd name="connsiteX86" fmla="*/ 954016 w 1487243"/>
              <a:gd name="connsiteY86" fmla="*/ 762431 h 1876552"/>
              <a:gd name="connsiteX87" fmla="*/ 948767 w 1487243"/>
              <a:gd name="connsiteY87" fmla="*/ 787364 h 1876552"/>
              <a:gd name="connsiteX88" fmla="*/ 930833 w 1487243"/>
              <a:gd name="connsiteY88" fmla="*/ 886660 h 1876552"/>
              <a:gd name="connsiteX89" fmla="*/ 932583 w 1487243"/>
              <a:gd name="connsiteY89" fmla="*/ 910937 h 1876552"/>
              <a:gd name="connsiteX90" fmla="*/ 932801 w 1487243"/>
              <a:gd name="connsiteY90" fmla="*/ 947681 h 1876552"/>
              <a:gd name="connsiteX91" fmla="*/ 925365 w 1487243"/>
              <a:gd name="connsiteY91" fmla="*/ 959929 h 1876552"/>
              <a:gd name="connsiteX92" fmla="*/ 916179 w 1487243"/>
              <a:gd name="connsiteY92" fmla="*/ 979394 h 1876552"/>
              <a:gd name="connsiteX93" fmla="*/ 900651 w 1487243"/>
              <a:gd name="connsiteY93" fmla="*/ 1031666 h 1876552"/>
              <a:gd name="connsiteX94" fmla="*/ 896933 w 1487243"/>
              <a:gd name="connsiteY94" fmla="*/ 1069941 h 1876552"/>
              <a:gd name="connsiteX95" fmla="*/ 891246 w 1487243"/>
              <a:gd name="connsiteY95" fmla="*/ 1082845 h 1876552"/>
              <a:gd name="connsiteX96" fmla="*/ 873312 w 1487243"/>
              <a:gd name="connsiteY96" fmla="*/ 1097717 h 1876552"/>
              <a:gd name="connsiteX97" fmla="*/ 837661 w 1487243"/>
              <a:gd name="connsiteY97" fmla="*/ 1123744 h 1876552"/>
              <a:gd name="connsiteX98" fmla="*/ 832194 w 1487243"/>
              <a:gd name="connsiteY98" fmla="*/ 1127244 h 1876552"/>
              <a:gd name="connsiteX99" fmla="*/ 819946 w 1487243"/>
              <a:gd name="connsiteY99" fmla="*/ 1133586 h 1876552"/>
              <a:gd name="connsiteX100" fmla="*/ 805729 w 1487243"/>
              <a:gd name="connsiteY100" fmla="*/ 1144084 h 1876552"/>
              <a:gd name="connsiteX101" fmla="*/ 756082 w 1487243"/>
              <a:gd name="connsiteY101" fmla="*/ 1176016 h 1876552"/>
              <a:gd name="connsiteX102" fmla="*/ 744490 w 1487243"/>
              <a:gd name="connsiteY102" fmla="*/ 1177547 h 1876552"/>
              <a:gd name="connsiteX103" fmla="*/ 719119 w 1487243"/>
              <a:gd name="connsiteY103" fmla="*/ 1164425 h 1876552"/>
              <a:gd name="connsiteX104" fmla="*/ 707746 w 1487243"/>
              <a:gd name="connsiteY104" fmla="*/ 1145615 h 1876552"/>
              <a:gd name="connsiteX105" fmla="*/ 707746 w 1487243"/>
              <a:gd name="connsiteY105" fmla="*/ 1134898 h 1876552"/>
              <a:gd name="connsiteX106" fmla="*/ 704028 w 1487243"/>
              <a:gd name="connsiteY106" fmla="*/ 1118714 h 1876552"/>
              <a:gd name="connsiteX107" fmla="*/ 696155 w 1487243"/>
              <a:gd name="connsiteY107" fmla="*/ 1111059 h 1876552"/>
              <a:gd name="connsiteX108" fmla="*/ 695061 w 1487243"/>
              <a:gd name="connsiteY108" fmla="*/ 1098155 h 1876552"/>
              <a:gd name="connsiteX109" fmla="*/ 695061 w 1487243"/>
              <a:gd name="connsiteY109" fmla="*/ 1093781 h 1876552"/>
              <a:gd name="connsiteX110" fmla="*/ 688937 w 1487243"/>
              <a:gd name="connsiteY110" fmla="*/ 1091156 h 1876552"/>
              <a:gd name="connsiteX111" fmla="*/ 676470 w 1487243"/>
              <a:gd name="connsiteY111" fmla="*/ 1099248 h 1876552"/>
              <a:gd name="connsiteX112" fmla="*/ 645851 w 1487243"/>
              <a:gd name="connsiteY112" fmla="*/ 1166612 h 1876552"/>
              <a:gd name="connsiteX113" fmla="*/ 655474 w 1487243"/>
              <a:gd name="connsiteY113" fmla="*/ 1239662 h 1876552"/>
              <a:gd name="connsiteX114" fmla="*/ 691124 w 1487243"/>
              <a:gd name="connsiteY114" fmla="*/ 1268750 h 1876552"/>
              <a:gd name="connsiteX115" fmla="*/ 740334 w 1487243"/>
              <a:gd name="connsiteY115" fmla="*/ 1302651 h 1876552"/>
              <a:gd name="connsiteX116" fmla="*/ 768767 w 1487243"/>
              <a:gd name="connsiteY116" fmla="*/ 1344206 h 1876552"/>
              <a:gd name="connsiteX117" fmla="*/ 775328 w 1487243"/>
              <a:gd name="connsiteY117" fmla="*/ 1382262 h 1876552"/>
              <a:gd name="connsiteX118" fmla="*/ 845973 w 1487243"/>
              <a:gd name="connsiteY118" fmla="*/ 1489650 h 1876552"/>
              <a:gd name="connsiteX119" fmla="*/ 906556 w 1487243"/>
              <a:gd name="connsiteY119" fmla="*/ 1546078 h 1876552"/>
              <a:gd name="connsiteX120" fmla="*/ 1006289 w 1487243"/>
              <a:gd name="connsiteY120" fmla="*/ 1614535 h 1876552"/>
              <a:gd name="connsiteX121" fmla="*/ 1051125 w 1487243"/>
              <a:gd name="connsiteY121" fmla="*/ 1623721 h 1876552"/>
              <a:gd name="connsiteX122" fmla="*/ 1133579 w 1487243"/>
              <a:gd name="connsiteY122" fmla="*/ 1636187 h 1876552"/>
              <a:gd name="connsiteX123" fmla="*/ 1244466 w 1487243"/>
              <a:gd name="connsiteY123" fmla="*/ 1684741 h 1876552"/>
              <a:gd name="connsiteX124" fmla="*/ 1363008 w 1487243"/>
              <a:gd name="connsiteY124" fmla="*/ 1766540 h 1876552"/>
              <a:gd name="connsiteX125" fmla="*/ 1396472 w 1487243"/>
              <a:gd name="connsiteY125" fmla="*/ 1781194 h 1876552"/>
              <a:gd name="connsiteX126" fmla="*/ 1401502 w 1487243"/>
              <a:gd name="connsiteY126" fmla="*/ 1782506 h 1876552"/>
              <a:gd name="connsiteX127" fmla="*/ 1465585 w 1487243"/>
              <a:gd name="connsiteY127" fmla="*/ 1806345 h 1876552"/>
              <a:gd name="connsiteX128" fmla="*/ 1489206 w 1487243"/>
              <a:gd name="connsiteY128" fmla="*/ 1819906 h 1876552"/>
              <a:gd name="connsiteX129" fmla="*/ 1489206 w 1487243"/>
              <a:gd name="connsiteY129" fmla="*/ 1831716 h 1876552"/>
              <a:gd name="connsiteX130" fmla="*/ 1483956 w 1487243"/>
              <a:gd name="connsiteY130" fmla="*/ 1842870 h 1876552"/>
              <a:gd name="connsiteX131" fmla="*/ 1454868 w 1487243"/>
              <a:gd name="connsiteY131" fmla="*/ 1859711 h 1876552"/>
              <a:gd name="connsiteX132" fmla="*/ 1389035 w 1487243"/>
              <a:gd name="connsiteY132" fmla="*/ 1857524 h 1876552"/>
              <a:gd name="connsiteX133" fmla="*/ 1333264 w 1487243"/>
              <a:gd name="connsiteY133" fmla="*/ 1850088 h 1876552"/>
              <a:gd name="connsiteX134" fmla="*/ 1326921 w 1487243"/>
              <a:gd name="connsiteY134" fmla="*/ 1841121 h 1876552"/>
              <a:gd name="connsiteX135" fmla="*/ 1322109 w 1487243"/>
              <a:gd name="connsiteY135" fmla="*/ 1827123 h 1876552"/>
              <a:gd name="connsiteX136" fmla="*/ 1302863 w 1487243"/>
              <a:gd name="connsiteY136" fmla="*/ 1804814 h 1876552"/>
              <a:gd name="connsiteX137" fmla="*/ 1228719 w 1487243"/>
              <a:gd name="connsiteY137" fmla="*/ 1785130 h 1876552"/>
              <a:gd name="connsiteX138" fmla="*/ 1151295 w 1487243"/>
              <a:gd name="connsiteY138" fmla="*/ 1761291 h 1876552"/>
              <a:gd name="connsiteX139" fmla="*/ 960140 w 1487243"/>
              <a:gd name="connsiteY139" fmla="*/ 1716017 h 1876552"/>
              <a:gd name="connsiteX140" fmla="*/ 910493 w 1487243"/>
              <a:gd name="connsiteY140" fmla="*/ 1697208 h 1876552"/>
              <a:gd name="connsiteX141" fmla="*/ 883154 w 1487243"/>
              <a:gd name="connsiteY141" fmla="*/ 1680586 h 1876552"/>
              <a:gd name="connsiteX142" fmla="*/ 854065 w 1487243"/>
              <a:gd name="connsiteY142" fmla="*/ 1666807 h 1876552"/>
              <a:gd name="connsiteX143" fmla="*/ 724150 w 1487243"/>
              <a:gd name="connsiteY143" fmla="*/ 1587852 h 1876552"/>
              <a:gd name="connsiteX144" fmla="*/ 668597 w 1487243"/>
              <a:gd name="connsiteY144" fmla="*/ 1546296 h 1876552"/>
              <a:gd name="connsiteX145" fmla="*/ 624198 w 1487243"/>
              <a:gd name="connsiteY145" fmla="*/ 1510646 h 1876552"/>
              <a:gd name="connsiteX146" fmla="*/ 600796 w 1487243"/>
              <a:gd name="connsiteY146" fmla="*/ 1483745 h 1876552"/>
              <a:gd name="connsiteX147" fmla="*/ 499095 w 1487243"/>
              <a:gd name="connsiteY147" fmla="*/ 1476090 h 1876552"/>
              <a:gd name="connsiteX148" fmla="*/ 388645 w 1487243"/>
              <a:gd name="connsiteY148" fmla="*/ 1460780 h 1876552"/>
              <a:gd name="connsiteX149" fmla="*/ 309252 w 1487243"/>
              <a:gd name="connsiteY149" fmla="*/ 1441314 h 1876552"/>
              <a:gd name="connsiteX150" fmla="*/ 218706 w 1487243"/>
              <a:gd name="connsiteY150" fmla="*/ 1439783 h 1876552"/>
              <a:gd name="connsiteX151" fmla="*/ 209957 w 1487243"/>
              <a:gd name="connsiteY151" fmla="*/ 1468653 h 1876552"/>
              <a:gd name="connsiteX152" fmla="*/ 218706 w 1487243"/>
              <a:gd name="connsiteY152" fmla="*/ 1498180 h 1876552"/>
              <a:gd name="connsiteX153" fmla="*/ 224829 w 1487243"/>
              <a:gd name="connsiteY153" fmla="*/ 1649310 h 1876552"/>
              <a:gd name="connsiteX154" fmla="*/ 209957 w 1487243"/>
              <a:gd name="connsiteY154" fmla="*/ 1741606 h 1876552"/>
              <a:gd name="connsiteX155" fmla="*/ 218706 w 1487243"/>
              <a:gd name="connsiteY155" fmla="*/ 1840027 h 1876552"/>
              <a:gd name="connsiteX156" fmla="*/ 200334 w 1487243"/>
              <a:gd name="connsiteY156" fmla="*/ 1878739 h 1876552"/>
              <a:gd name="connsiteX157" fmla="*/ 39361 w 1487243"/>
              <a:gd name="connsiteY157" fmla="*/ 1878739 h 1876552"/>
              <a:gd name="connsiteX158" fmla="*/ 1305 w 1487243"/>
              <a:gd name="connsiteY158" fmla="*/ 1861680 h 1876552"/>
              <a:gd name="connsiteX159" fmla="*/ 1962 w 1487243"/>
              <a:gd name="connsiteY159" fmla="*/ 1846370 h 187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487243" h="1876552">
                <a:moveTo>
                  <a:pt x="1962" y="1846370"/>
                </a:moveTo>
                <a:cubicBezTo>
                  <a:pt x="5680" y="1841121"/>
                  <a:pt x="10929" y="1840027"/>
                  <a:pt x="16834" y="1840902"/>
                </a:cubicBezTo>
                <a:cubicBezTo>
                  <a:pt x="38705" y="1843745"/>
                  <a:pt x="59264" y="1834559"/>
                  <a:pt x="80479" y="1830185"/>
                </a:cubicBezTo>
                <a:cubicBezTo>
                  <a:pt x="104538" y="1825155"/>
                  <a:pt x="125534" y="1810938"/>
                  <a:pt x="127721" y="1782287"/>
                </a:cubicBezTo>
                <a:cubicBezTo>
                  <a:pt x="131877" y="1731108"/>
                  <a:pt x="129033" y="1680586"/>
                  <a:pt x="121597" y="1630063"/>
                </a:cubicBezTo>
                <a:cubicBezTo>
                  <a:pt x="115911" y="1591570"/>
                  <a:pt x="112849" y="1552639"/>
                  <a:pt x="108912" y="1513927"/>
                </a:cubicBezTo>
                <a:cubicBezTo>
                  <a:pt x="108256" y="1506928"/>
                  <a:pt x="105194" y="1499711"/>
                  <a:pt x="105194" y="1492712"/>
                </a:cubicBezTo>
                <a:cubicBezTo>
                  <a:pt x="105194" y="1487463"/>
                  <a:pt x="105850" y="1481776"/>
                  <a:pt x="104538" y="1476746"/>
                </a:cubicBezTo>
                <a:cubicBezTo>
                  <a:pt x="97758" y="1449844"/>
                  <a:pt x="101913" y="1421849"/>
                  <a:pt x="97320" y="1394729"/>
                </a:cubicBezTo>
                <a:cubicBezTo>
                  <a:pt x="96883" y="1391667"/>
                  <a:pt x="97320" y="1388386"/>
                  <a:pt x="97101" y="1385324"/>
                </a:cubicBezTo>
                <a:cubicBezTo>
                  <a:pt x="95570" y="1363890"/>
                  <a:pt x="100382" y="1349893"/>
                  <a:pt x="120722" y="1341800"/>
                </a:cubicBezTo>
                <a:cubicBezTo>
                  <a:pt x="157903" y="1327147"/>
                  <a:pt x="194866" y="1314899"/>
                  <a:pt x="235546" y="1312712"/>
                </a:cubicBezTo>
                <a:cubicBezTo>
                  <a:pt x="278195" y="1310524"/>
                  <a:pt x="320407" y="1303963"/>
                  <a:pt x="363274" y="1306588"/>
                </a:cubicBezTo>
                <a:cubicBezTo>
                  <a:pt x="380553" y="1307681"/>
                  <a:pt x="397831" y="1307900"/>
                  <a:pt x="415109" y="1308119"/>
                </a:cubicBezTo>
                <a:cubicBezTo>
                  <a:pt x="422545" y="1308119"/>
                  <a:pt x="430200" y="1307681"/>
                  <a:pt x="437637" y="1306806"/>
                </a:cubicBezTo>
                <a:cubicBezTo>
                  <a:pt x="449666" y="1305494"/>
                  <a:pt x="451634" y="1303744"/>
                  <a:pt x="452728" y="1291496"/>
                </a:cubicBezTo>
                <a:cubicBezTo>
                  <a:pt x="455790" y="1258908"/>
                  <a:pt x="457539" y="1226320"/>
                  <a:pt x="461914" y="1193951"/>
                </a:cubicBezTo>
                <a:cubicBezTo>
                  <a:pt x="466507" y="1160925"/>
                  <a:pt x="465632" y="1127681"/>
                  <a:pt x="465194" y="1094655"/>
                </a:cubicBezTo>
                <a:cubicBezTo>
                  <a:pt x="464976" y="1079564"/>
                  <a:pt x="467163" y="1065567"/>
                  <a:pt x="474162" y="1052225"/>
                </a:cubicBezTo>
                <a:cubicBezTo>
                  <a:pt x="484222" y="1033197"/>
                  <a:pt x="491659" y="1002359"/>
                  <a:pt x="486409" y="981362"/>
                </a:cubicBezTo>
                <a:cubicBezTo>
                  <a:pt x="478536" y="950524"/>
                  <a:pt x="462789" y="898252"/>
                  <a:pt x="480942" y="873100"/>
                </a:cubicBezTo>
                <a:cubicBezTo>
                  <a:pt x="495595" y="852760"/>
                  <a:pt x="519435" y="853416"/>
                  <a:pt x="552023" y="837012"/>
                </a:cubicBezTo>
                <a:cubicBezTo>
                  <a:pt x="560990" y="829357"/>
                  <a:pt x="569520" y="828264"/>
                  <a:pt x="580893" y="817109"/>
                </a:cubicBezTo>
                <a:cubicBezTo>
                  <a:pt x="586798" y="811423"/>
                  <a:pt x="590298" y="804861"/>
                  <a:pt x="588986" y="796988"/>
                </a:cubicBezTo>
                <a:cubicBezTo>
                  <a:pt x="587017" y="784084"/>
                  <a:pt x="585924" y="770524"/>
                  <a:pt x="581331" y="758494"/>
                </a:cubicBezTo>
                <a:cubicBezTo>
                  <a:pt x="564490" y="714533"/>
                  <a:pt x="555523" y="669260"/>
                  <a:pt x="552242" y="622455"/>
                </a:cubicBezTo>
                <a:cubicBezTo>
                  <a:pt x="550492" y="597960"/>
                  <a:pt x="545680" y="573683"/>
                  <a:pt x="543056" y="549187"/>
                </a:cubicBezTo>
                <a:cubicBezTo>
                  <a:pt x="541525" y="534096"/>
                  <a:pt x="541525" y="519004"/>
                  <a:pt x="540650" y="503913"/>
                </a:cubicBezTo>
                <a:cubicBezTo>
                  <a:pt x="540431" y="500851"/>
                  <a:pt x="540431" y="497352"/>
                  <a:pt x="539119" y="494509"/>
                </a:cubicBezTo>
                <a:cubicBezTo>
                  <a:pt x="531464" y="479417"/>
                  <a:pt x="535182" y="457546"/>
                  <a:pt x="536713" y="441799"/>
                </a:cubicBezTo>
                <a:cubicBezTo>
                  <a:pt x="539119" y="418178"/>
                  <a:pt x="538463" y="400681"/>
                  <a:pt x="541525" y="377279"/>
                </a:cubicBezTo>
                <a:cubicBezTo>
                  <a:pt x="546118" y="343597"/>
                  <a:pt x="552898" y="309915"/>
                  <a:pt x="558803" y="276452"/>
                </a:cubicBezTo>
                <a:cubicBezTo>
                  <a:pt x="561865" y="258737"/>
                  <a:pt x="563396" y="240365"/>
                  <a:pt x="568427" y="223305"/>
                </a:cubicBezTo>
                <a:cubicBezTo>
                  <a:pt x="574113" y="203840"/>
                  <a:pt x="574769" y="184593"/>
                  <a:pt x="574113" y="164690"/>
                </a:cubicBezTo>
                <a:cubicBezTo>
                  <a:pt x="573457" y="143475"/>
                  <a:pt x="576738" y="122479"/>
                  <a:pt x="581768" y="101701"/>
                </a:cubicBezTo>
                <a:cubicBezTo>
                  <a:pt x="583736" y="93828"/>
                  <a:pt x="581987" y="85298"/>
                  <a:pt x="582424" y="76987"/>
                </a:cubicBezTo>
                <a:cubicBezTo>
                  <a:pt x="582862" y="63208"/>
                  <a:pt x="583518" y="49429"/>
                  <a:pt x="584393" y="35650"/>
                </a:cubicBezTo>
                <a:cubicBezTo>
                  <a:pt x="584611" y="33463"/>
                  <a:pt x="585267" y="31276"/>
                  <a:pt x="586361" y="29307"/>
                </a:cubicBezTo>
                <a:cubicBezTo>
                  <a:pt x="589423" y="23840"/>
                  <a:pt x="594453" y="20996"/>
                  <a:pt x="600359" y="22309"/>
                </a:cubicBezTo>
                <a:cubicBezTo>
                  <a:pt x="606483" y="23621"/>
                  <a:pt x="606701" y="29089"/>
                  <a:pt x="606701" y="33900"/>
                </a:cubicBezTo>
                <a:cubicBezTo>
                  <a:pt x="606701" y="36306"/>
                  <a:pt x="605826" y="38712"/>
                  <a:pt x="605608" y="41118"/>
                </a:cubicBezTo>
                <a:cubicBezTo>
                  <a:pt x="605170" y="53366"/>
                  <a:pt x="604733" y="65832"/>
                  <a:pt x="604733" y="78080"/>
                </a:cubicBezTo>
                <a:cubicBezTo>
                  <a:pt x="604733" y="80486"/>
                  <a:pt x="607795" y="82892"/>
                  <a:pt x="609545" y="85079"/>
                </a:cubicBezTo>
                <a:cubicBezTo>
                  <a:pt x="611294" y="82892"/>
                  <a:pt x="614356" y="80705"/>
                  <a:pt x="614794" y="78299"/>
                </a:cubicBezTo>
                <a:cubicBezTo>
                  <a:pt x="619605" y="55990"/>
                  <a:pt x="628354" y="35213"/>
                  <a:pt x="638414" y="14654"/>
                </a:cubicBezTo>
                <a:cubicBezTo>
                  <a:pt x="644320" y="2625"/>
                  <a:pt x="644757" y="3281"/>
                  <a:pt x="657880" y="5249"/>
                </a:cubicBezTo>
                <a:cubicBezTo>
                  <a:pt x="662692" y="6124"/>
                  <a:pt x="668378" y="1968"/>
                  <a:pt x="673627" y="0"/>
                </a:cubicBezTo>
                <a:cubicBezTo>
                  <a:pt x="675596" y="0"/>
                  <a:pt x="677564" y="0"/>
                  <a:pt x="679532" y="0"/>
                </a:cubicBezTo>
                <a:cubicBezTo>
                  <a:pt x="681938" y="3499"/>
                  <a:pt x="685000" y="6780"/>
                  <a:pt x="686969" y="10717"/>
                </a:cubicBezTo>
                <a:cubicBezTo>
                  <a:pt x="688937" y="14654"/>
                  <a:pt x="691343" y="16403"/>
                  <a:pt x="695936" y="16403"/>
                </a:cubicBezTo>
                <a:cubicBezTo>
                  <a:pt x="705778" y="16403"/>
                  <a:pt x="709277" y="19684"/>
                  <a:pt x="709059" y="29526"/>
                </a:cubicBezTo>
                <a:cubicBezTo>
                  <a:pt x="709059" y="34119"/>
                  <a:pt x="708184" y="38712"/>
                  <a:pt x="706653" y="43086"/>
                </a:cubicBezTo>
                <a:cubicBezTo>
                  <a:pt x="700966" y="61021"/>
                  <a:pt x="693093" y="77862"/>
                  <a:pt x="683032" y="94046"/>
                </a:cubicBezTo>
                <a:cubicBezTo>
                  <a:pt x="676689" y="104326"/>
                  <a:pt x="673627" y="116792"/>
                  <a:pt x="670128" y="128822"/>
                </a:cubicBezTo>
                <a:cubicBezTo>
                  <a:pt x="669253" y="131665"/>
                  <a:pt x="671659" y="136695"/>
                  <a:pt x="674283" y="138882"/>
                </a:cubicBezTo>
                <a:cubicBezTo>
                  <a:pt x="676252" y="140632"/>
                  <a:pt x="681282" y="140413"/>
                  <a:pt x="684125" y="139101"/>
                </a:cubicBezTo>
                <a:cubicBezTo>
                  <a:pt x="691124" y="136258"/>
                  <a:pt x="697467" y="131446"/>
                  <a:pt x="704466" y="129259"/>
                </a:cubicBezTo>
                <a:cubicBezTo>
                  <a:pt x="712339" y="126853"/>
                  <a:pt x="720869" y="125760"/>
                  <a:pt x="729180" y="125103"/>
                </a:cubicBezTo>
                <a:cubicBezTo>
                  <a:pt x="734429" y="124666"/>
                  <a:pt x="738585" y="127728"/>
                  <a:pt x="739460" y="133415"/>
                </a:cubicBezTo>
                <a:cubicBezTo>
                  <a:pt x="740334" y="139101"/>
                  <a:pt x="735741" y="140413"/>
                  <a:pt x="731805" y="142600"/>
                </a:cubicBezTo>
                <a:cubicBezTo>
                  <a:pt x="721088" y="148724"/>
                  <a:pt x="710371" y="155067"/>
                  <a:pt x="700091" y="162066"/>
                </a:cubicBezTo>
                <a:cubicBezTo>
                  <a:pt x="686094" y="171689"/>
                  <a:pt x="672971" y="182625"/>
                  <a:pt x="658536" y="191811"/>
                </a:cubicBezTo>
                <a:cubicBezTo>
                  <a:pt x="643664" y="201215"/>
                  <a:pt x="634696" y="213463"/>
                  <a:pt x="633384" y="231398"/>
                </a:cubicBezTo>
                <a:cubicBezTo>
                  <a:pt x="631197" y="264423"/>
                  <a:pt x="623980" y="297230"/>
                  <a:pt x="626823" y="330474"/>
                </a:cubicBezTo>
                <a:cubicBezTo>
                  <a:pt x="628791" y="354095"/>
                  <a:pt x="624854" y="385371"/>
                  <a:pt x="627041" y="408992"/>
                </a:cubicBezTo>
                <a:cubicBezTo>
                  <a:pt x="629885" y="440487"/>
                  <a:pt x="629447" y="448798"/>
                  <a:pt x="623761" y="480074"/>
                </a:cubicBezTo>
                <a:cubicBezTo>
                  <a:pt x="618730" y="508069"/>
                  <a:pt x="629885" y="550499"/>
                  <a:pt x="634478" y="578057"/>
                </a:cubicBezTo>
                <a:cubicBezTo>
                  <a:pt x="636446" y="589430"/>
                  <a:pt x="641258" y="614363"/>
                  <a:pt x="643007" y="625517"/>
                </a:cubicBezTo>
                <a:cubicBezTo>
                  <a:pt x="646726" y="648482"/>
                  <a:pt x="654599" y="654606"/>
                  <a:pt x="667722" y="673415"/>
                </a:cubicBezTo>
                <a:cubicBezTo>
                  <a:pt x="672971" y="681070"/>
                  <a:pt x="680845" y="679758"/>
                  <a:pt x="683251" y="670353"/>
                </a:cubicBezTo>
                <a:cubicBezTo>
                  <a:pt x="686750" y="657449"/>
                  <a:pt x="689375" y="644327"/>
                  <a:pt x="690687" y="631204"/>
                </a:cubicBezTo>
                <a:cubicBezTo>
                  <a:pt x="691999" y="617644"/>
                  <a:pt x="694624" y="614144"/>
                  <a:pt x="708184" y="615894"/>
                </a:cubicBezTo>
                <a:cubicBezTo>
                  <a:pt x="714308" y="616769"/>
                  <a:pt x="719338" y="615457"/>
                  <a:pt x="724587" y="611738"/>
                </a:cubicBezTo>
                <a:cubicBezTo>
                  <a:pt x="727430" y="609770"/>
                  <a:pt x="732680" y="609333"/>
                  <a:pt x="735960" y="610645"/>
                </a:cubicBezTo>
                <a:cubicBezTo>
                  <a:pt x="740991" y="612613"/>
                  <a:pt x="743834" y="611957"/>
                  <a:pt x="746021" y="607146"/>
                </a:cubicBezTo>
                <a:cubicBezTo>
                  <a:pt x="749302" y="599928"/>
                  <a:pt x="754988" y="598397"/>
                  <a:pt x="761768" y="600584"/>
                </a:cubicBezTo>
                <a:cubicBezTo>
                  <a:pt x="768548" y="602771"/>
                  <a:pt x="772923" y="600365"/>
                  <a:pt x="776422" y="594679"/>
                </a:cubicBezTo>
                <a:cubicBezTo>
                  <a:pt x="783421" y="583962"/>
                  <a:pt x="785608" y="584399"/>
                  <a:pt x="795669" y="592273"/>
                </a:cubicBezTo>
                <a:cubicBezTo>
                  <a:pt x="804636" y="599272"/>
                  <a:pt x="814259" y="605396"/>
                  <a:pt x="824101" y="611520"/>
                </a:cubicBezTo>
                <a:cubicBezTo>
                  <a:pt x="826507" y="613051"/>
                  <a:pt x="830225" y="612613"/>
                  <a:pt x="833287" y="613269"/>
                </a:cubicBezTo>
                <a:cubicBezTo>
                  <a:pt x="841161" y="614800"/>
                  <a:pt x="849253" y="615238"/>
                  <a:pt x="856471" y="618081"/>
                </a:cubicBezTo>
                <a:cubicBezTo>
                  <a:pt x="866969" y="622018"/>
                  <a:pt x="876592" y="627704"/>
                  <a:pt x="886653" y="632954"/>
                </a:cubicBezTo>
                <a:cubicBezTo>
                  <a:pt x="897370" y="638421"/>
                  <a:pt x="908524" y="642358"/>
                  <a:pt x="920991" y="640390"/>
                </a:cubicBezTo>
                <a:cubicBezTo>
                  <a:pt x="924272" y="639952"/>
                  <a:pt x="927771" y="640609"/>
                  <a:pt x="931052" y="641483"/>
                </a:cubicBezTo>
                <a:cubicBezTo>
                  <a:pt x="935863" y="642796"/>
                  <a:pt x="938269" y="646076"/>
                  <a:pt x="936519" y="650888"/>
                </a:cubicBezTo>
                <a:cubicBezTo>
                  <a:pt x="933676" y="657887"/>
                  <a:pt x="935426" y="664229"/>
                  <a:pt x="938269" y="670572"/>
                </a:cubicBezTo>
                <a:cubicBezTo>
                  <a:pt x="951611" y="699880"/>
                  <a:pt x="957078" y="730499"/>
                  <a:pt x="954016" y="762431"/>
                </a:cubicBezTo>
                <a:cubicBezTo>
                  <a:pt x="953142" y="770742"/>
                  <a:pt x="950298" y="779053"/>
                  <a:pt x="948767" y="787364"/>
                </a:cubicBezTo>
                <a:cubicBezTo>
                  <a:pt x="942643" y="820390"/>
                  <a:pt x="936957" y="853634"/>
                  <a:pt x="930833" y="886660"/>
                </a:cubicBezTo>
                <a:cubicBezTo>
                  <a:pt x="929302" y="894971"/>
                  <a:pt x="931270" y="902845"/>
                  <a:pt x="932583" y="910937"/>
                </a:cubicBezTo>
                <a:cubicBezTo>
                  <a:pt x="934551" y="922966"/>
                  <a:pt x="933676" y="935433"/>
                  <a:pt x="932801" y="947681"/>
                </a:cubicBezTo>
                <a:cubicBezTo>
                  <a:pt x="932364" y="951836"/>
                  <a:pt x="927552" y="955554"/>
                  <a:pt x="925365" y="959929"/>
                </a:cubicBezTo>
                <a:cubicBezTo>
                  <a:pt x="921866" y="966271"/>
                  <a:pt x="917273" y="972614"/>
                  <a:pt x="916179" y="979394"/>
                </a:cubicBezTo>
                <a:cubicBezTo>
                  <a:pt x="913555" y="997766"/>
                  <a:pt x="907649" y="1014825"/>
                  <a:pt x="900651" y="1031666"/>
                </a:cubicBezTo>
                <a:cubicBezTo>
                  <a:pt x="895401" y="1044133"/>
                  <a:pt x="891902" y="1056381"/>
                  <a:pt x="896933" y="1069941"/>
                </a:cubicBezTo>
                <a:cubicBezTo>
                  <a:pt x="898901" y="1075409"/>
                  <a:pt x="895839" y="1079564"/>
                  <a:pt x="891246" y="1082845"/>
                </a:cubicBezTo>
                <a:cubicBezTo>
                  <a:pt x="884903" y="1087438"/>
                  <a:pt x="878561" y="1092031"/>
                  <a:pt x="873312" y="1097717"/>
                </a:cubicBezTo>
                <a:cubicBezTo>
                  <a:pt x="862813" y="1108434"/>
                  <a:pt x="852096" y="1118495"/>
                  <a:pt x="837661" y="1123744"/>
                </a:cubicBezTo>
                <a:cubicBezTo>
                  <a:pt x="835693" y="1124400"/>
                  <a:pt x="833506" y="1125713"/>
                  <a:pt x="832194" y="1127244"/>
                </a:cubicBezTo>
                <a:cubicBezTo>
                  <a:pt x="828913" y="1131180"/>
                  <a:pt x="824539" y="1132055"/>
                  <a:pt x="819946" y="1133586"/>
                </a:cubicBezTo>
                <a:cubicBezTo>
                  <a:pt x="814478" y="1135336"/>
                  <a:pt x="809666" y="1139929"/>
                  <a:pt x="805729" y="1144084"/>
                </a:cubicBezTo>
                <a:cubicBezTo>
                  <a:pt x="791732" y="1158738"/>
                  <a:pt x="776422" y="1171205"/>
                  <a:pt x="756082" y="1176016"/>
                </a:cubicBezTo>
                <a:cubicBezTo>
                  <a:pt x="752364" y="1176891"/>
                  <a:pt x="748427" y="1177110"/>
                  <a:pt x="744490" y="1177547"/>
                </a:cubicBezTo>
                <a:cubicBezTo>
                  <a:pt x="733117" y="1178860"/>
                  <a:pt x="724587" y="1174267"/>
                  <a:pt x="719119" y="1164425"/>
                </a:cubicBezTo>
                <a:cubicBezTo>
                  <a:pt x="715620" y="1158082"/>
                  <a:pt x="710808" y="1152177"/>
                  <a:pt x="707746" y="1145615"/>
                </a:cubicBezTo>
                <a:cubicBezTo>
                  <a:pt x="706434" y="1142553"/>
                  <a:pt x="706653" y="1137960"/>
                  <a:pt x="707746" y="1134898"/>
                </a:cubicBezTo>
                <a:cubicBezTo>
                  <a:pt x="710371" y="1128337"/>
                  <a:pt x="709496" y="1123088"/>
                  <a:pt x="704028" y="1118714"/>
                </a:cubicBezTo>
                <a:cubicBezTo>
                  <a:pt x="701185" y="1116308"/>
                  <a:pt x="698560" y="1113902"/>
                  <a:pt x="696155" y="1111059"/>
                </a:cubicBezTo>
                <a:cubicBezTo>
                  <a:pt x="692436" y="1107122"/>
                  <a:pt x="687843" y="1103185"/>
                  <a:pt x="695061" y="1098155"/>
                </a:cubicBezTo>
                <a:cubicBezTo>
                  <a:pt x="695936" y="1097499"/>
                  <a:pt x="695936" y="1094437"/>
                  <a:pt x="695061" y="1093781"/>
                </a:cubicBezTo>
                <a:cubicBezTo>
                  <a:pt x="693311" y="1092250"/>
                  <a:pt x="690468" y="1090500"/>
                  <a:pt x="688937" y="1091156"/>
                </a:cubicBezTo>
                <a:cubicBezTo>
                  <a:pt x="684344" y="1093343"/>
                  <a:pt x="678876" y="1095312"/>
                  <a:pt x="676470" y="1099248"/>
                </a:cubicBezTo>
                <a:cubicBezTo>
                  <a:pt x="663129" y="1120245"/>
                  <a:pt x="649131" y="1141241"/>
                  <a:pt x="645851" y="1166612"/>
                </a:cubicBezTo>
                <a:cubicBezTo>
                  <a:pt x="641695" y="1198544"/>
                  <a:pt x="639727" y="1211666"/>
                  <a:pt x="655474" y="1239662"/>
                </a:cubicBezTo>
                <a:cubicBezTo>
                  <a:pt x="661598" y="1250597"/>
                  <a:pt x="680189" y="1262408"/>
                  <a:pt x="691124" y="1268750"/>
                </a:cubicBezTo>
                <a:cubicBezTo>
                  <a:pt x="709715" y="1279467"/>
                  <a:pt x="723712" y="1289528"/>
                  <a:pt x="740334" y="1302651"/>
                </a:cubicBezTo>
                <a:cubicBezTo>
                  <a:pt x="748208" y="1308775"/>
                  <a:pt x="764612" y="1334583"/>
                  <a:pt x="768767" y="1344206"/>
                </a:cubicBezTo>
                <a:cubicBezTo>
                  <a:pt x="774454" y="1357110"/>
                  <a:pt x="771392" y="1368702"/>
                  <a:pt x="775328" y="1382262"/>
                </a:cubicBezTo>
                <a:cubicBezTo>
                  <a:pt x="803761" y="1475652"/>
                  <a:pt x="807479" y="1465810"/>
                  <a:pt x="845973" y="1489650"/>
                </a:cubicBezTo>
                <a:cubicBezTo>
                  <a:pt x="869593" y="1504960"/>
                  <a:pt x="889496" y="1523550"/>
                  <a:pt x="906556" y="1546078"/>
                </a:cubicBezTo>
                <a:cubicBezTo>
                  <a:pt x="930395" y="1577572"/>
                  <a:pt x="970857" y="1598131"/>
                  <a:pt x="1006289" y="1614535"/>
                </a:cubicBezTo>
                <a:cubicBezTo>
                  <a:pt x="1019849" y="1620877"/>
                  <a:pt x="1036034" y="1621096"/>
                  <a:pt x="1051125" y="1623721"/>
                </a:cubicBezTo>
                <a:cubicBezTo>
                  <a:pt x="1078464" y="1628095"/>
                  <a:pt x="1106240" y="1631594"/>
                  <a:pt x="1133579" y="1636187"/>
                </a:cubicBezTo>
                <a:cubicBezTo>
                  <a:pt x="1174479" y="1643186"/>
                  <a:pt x="1210785" y="1661558"/>
                  <a:pt x="1244466" y="1684741"/>
                </a:cubicBezTo>
                <a:cubicBezTo>
                  <a:pt x="1284053" y="1711862"/>
                  <a:pt x="1323422" y="1739419"/>
                  <a:pt x="1363008" y="1766540"/>
                </a:cubicBezTo>
                <a:cubicBezTo>
                  <a:pt x="1373069" y="1773539"/>
                  <a:pt x="1382911" y="1781412"/>
                  <a:pt x="1396472" y="1781194"/>
                </a:cubicBezTo>
                <a:cubicBezTo>
                  <a:pt x="1398221" y="1781194"/>
                  <a:pt x="1399971" y="1781631"/>
                  <a:pt x="1401502" y="1782506"/>
                </a:cubicBezTo>
                <a:cubicBezTo>
                  <a:pt x="1421405" y="1794754"/>
                  <a:pt x="1444588" y="1797597"/>
                  <a:pt x="1465585" y="1806345"/>
                </a:cubicBezTo>
                <a:cubicBezTo>
                  <a:pt x="1473896" y="1809845"/>
                  <a:pt x="1481332" y="1815313"/>
                  <a:pt x="1489206" y="1819906"/>
                </a:cubicBezTo>
                <a:cubicBezTo>
                  <a:pt x="1489206" y="1823842"/>
                  <a:pt x="1489206" y="1827779"/>
                  <a:pt x="1489206" y="1831716"/>
                </a:cubicBezTo>
                <a:cubicBezTo>
                  <a:pt x="1487456" y="1835434"/>
                  <a:pt x="1485706" y="1839152"/>
                  <a:pt x="1483956" y="1842870"/>
                </a:cubicBezTo>
                <a:cubicBezTo>
                  <a:pt x="1478270" y="1855556"/>
                  <a:pt x="1469084" y="1860586"/>
                  <a:pt x="1454868" y="1859711"/>
                </a:cubicBezTo>
                <a:cubicBezTo>
                  <a:pt x="1432996" y="1858180"/>
                  <a:pt x="1410907" y="1859055"/>
                  <a:pt x="1389035" y="1857524"/>
                </a:cubicBezTo>
                <a:cubicBezTo>
                  <a:pt x="1370445" y="1856212"/>
                  <a:pt x="1351854" y="1852712"/>
                  <a:pt x="1333264" y="1850088"/>
                </a:cubicBezTo>
                <a:cubicBezTo>
                  <a:pt x="1328233" y="1849432"/>
                  <a:pt x="1324734" y="1846807"/>
                  <a:pt x="1326921" y="1841121"/>
                </a:cubicBezTo>
                <a:cubicBezTo>
                  <a:pt x="1329327" y="1834997"/>
                  <a:pt x="1326484" y="1830841"/>
                  <a:pt x="1322109" y="1827123"/>
                </a:cubicBezTo>
                <a:cubicBezTo>
                  <a:pt x="1308549" y="1815313"/>
                  <a:pt x="1320141" y="1809626"/>
                  <a:pt x="1302863" y="1804814"/>
                </a:cubicBezTo>
                <a:cubicBezTo>
                  <a:pt x="1288428" y="1800659"/>
                  <a:pt x="1243154" y="1791036"/>
                  <a:pt x="1228719" y="1785130"/>
                </a:cubicBezTo>
                <a:cubicBezTo>
                  <a:pt x="1202255" y="1773976"/>
                  <a:pt x="1177978" y="1772226"/>
                  <a:pt x="1151295" y="1761291"/>
                </a:cubicBezTo>
                <a:cubicBezTo>
                  <a:pt x="1089837" y="1736139"/>
                  <a:pt x="1026629" y="1719517"/>
                  <a:pt x="960140" y="1716017"/>
                </a:cubicBezTo>
                <a:cubicBezTo>
                  <a:pt x="941550" y="1715142"/>
                  <a:pt x="925146" y="1708800"/>
                  <a:pt x="910493" y="1697208"/>
                </a:cubicBezTo>
                <a:cubicBezTo>
                  <a:pt x="902182" y="1690647"/>
                  <a:pt x="892558" y="1685616"/>
                  <a:pt x="883154" y="1680586"/>
                </a:cubicBezTo>
                <a:cubicBezTo>
                  <a:pt x="873749" y="1675555"/>
                  <a:pt x="863251" y="1672275"/>
                  <a:pt x="854065" y="1666807"/>
                </a:cubicBezTo>
                <a:cubicBezTo>
                  <a:pt x="810541" y="1640780"/>
                  <a:pt x="767017" y="1614972"/>
                  <a:pt x="724150" y="1587852"/>
                </a:cubicBezTo>
                <a:cubicBezTo>
                  <a:pt x="704684" y="1575385"/>
                  <a:pt x="686969" y="1560513"/>
                  <a:pt x="668597" y="1546296"/>
                </a:cubicBezTo>
                <a:cubicBezTo>
                  <a:pt x="653506" y="1534705"/>
                  <a:pt x="639071" y="1522457"/>
                  <a:pt x="624198" y="1510646"/>
                </a:cubicBezTo>
                <a:cubicBezTo>
                  <a:pt x="617637" y="1505178"/>
                  <a:pt x="609326" y="1483526"/>
                  <a:pt x="600796" y="1483745"/>
                </a:cubicBezTo>
                <a:cubicBezTo>
                  <a:pt x="547430" y="1473903"/>
                  <a:pt x="541088" y="1476527"/>
                  <a:pt x="499095" y="1476090"/>
                </a:cubicBezTo>
                <a:cubicBezTo>
                  <a:pt x="456227" y="1475434"/>
                  <a:pt x="412485" y="1468872"/>
                  <a:pt x="388645" y="1460780"/>
                </a:cubicBezTo>
                <a:cubicBezTo>
                  <a:pt x="368961" y="1453125"/>
                  <a:pt x="329593" y="1447001"/>
                  <a:pt x="309252" y="1441314"/>
                </a:cubicBezTo>
                <a:cubicBezTo>
                  <a:pt x="287381" y="1434972"/>
                  <a:pt x="242326" y="1437596"/>
                  <a:pt x="218706" y="1439783"/>
                </a:cubicBezTo>
                <a:cubicBezTo>
                  <a:pt x="205583" y="1441096"/>
                  <a:pt x="206458" y="1455750"/>
                  <a:pt x="209957" y="1468653"/>
                </a:cubicBezTo>
                <a:cubicBezTo>
                  <a:pt x="212582" y="1478496"/>
                  <a:pt x="216081" y="1488119"/>
                  <a:pt x="218706" y="1498180"/>
                </a:cubicBezTo>
                <a:cubicBezTo>
                  <a:pt x="232266" y="1548046"/>
                  <a:pt x="236640" y="1598569"/>
                  <a:pt x="224829" y="1649310"/>
                </a:cubicBezTo>
                <a:cubicBezTo>
                  <a:pt x="217831" y="1679711"/>
                  <a:pt x="211707" y="1710331"/>
                  <a:pt x="209957" y="1741606"/>
                </a:cubicBezTo>
                <a:cubicBezTo>
                  <a:pt x="207989" y="1774851"/>
                  <a:pt x="207989" y="1807876"/>
                  <a:pt x="218706" y="1840027"/>
                </a:cubicBezTo>
                <a:cubicBezTo>
                  <a:pt x="224392" y="1857087"/>
                  <a:pt x="212800" y="1872834"/>
                  <a:pt x="200334" y="1878739"/>
                </a:cubicBezTo>
                <a:cubicBezTo>
                  <a:pt x="144125" y="1878739"/>
                  <a:pt x="95570" y="1878739"/>
                  <a:pt x="39361" y="1878739"/>
                </a:cubicBezTo>
                <a:cubicBezTo>
                  <a:pt x="24052" y="1876115"/>
                  <a:pt x="11366" y="1873709"/>
                  <a:pt x="1305" y="1861680"/>
                </a:cubicBezTo>
                <a:cubicBezTo>
                  <a:pt x="-1975" y="1855118"/>
                  <a:pt x="1962" y="1848338"/>
                  <a:pt x="1962" y="1846370"/>
                </a:cubicBezTo>
                <a:close/>
              </a:path>
            </a:pathLst>
          </a:custGeom>
          <a:solidFill>
            <a:schemeClr val="bg1"/>
          </a:solidFill>
          <a:ln w="21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85">
            <a:extLst>
              <a:ext uri="{FF2B5EF4-FFF2-40B4-BE49-F238E27FC236}">
                <a16:creationId xmlns:a16="http://schemas.microsoft.com/office/drawing/2014/main" id="{27663262-324C-4950-94E3-614AD2D07399}"/>
              </a:ext>
            </a:extLst>
          </p:cNvPr>
          <p:cNvSpPr/>
          <p:nvPr/>
        </p:nvSpPr>
        <p:spPr>
          <a:xfrm>
            <a:off x="6733639" y="3059085"/>
            <a:ext cx="653709" cy="1757872"/>
          </a:xfrm>
          <a:custGeom>
            <a:avLst/>
            <a:gdLst>
              <a:gd name="connsiteX0" fmla="*/ 610485 w 1001116"/>
              <a:gd name="connsiteY0" fmla="*/ 0 h 2692078"/>
              <a:gd name="connsiteX1" fmla="*/ 616584 w 1001116"/>
              <a:gd name="connsiteY1" fmla="*/ 46480 h 2692078"/>
              <a:gd name="connsiteX2" fmla="*/ 644767 w 1001116"/>
              <a:gd name="connsiteY2" fmla="*/ 176247 h 2692078"/>
              <a:gd name="connsiteX3" fmla="*/ 664326 w 1001116"/>
              <a:gd name="connsiteY3" fmla="*/ 201906 h 2692078"/>
              <a:gd name="connsiteX4" fmla="*/ 758760 w 1001116"/>
              <a:gd name="connsiteY4" fmla="*/ 233664 h 2692078"/>
              <a:gd name="connsiteX5" fmla="*/ 982749 w 1001116"/>
              <a:gd name="connsiteY5" fmla="*/ 325784 h 2692078"/>
              <a:gd name="connsiteX6" fmla="*/ 998943 w 1001116"/>
              <a:gd name="connsiteY6" fmla="*/ 364062 h 2692078"/>
              <a:gd name="connsiteX7" fmla="*/ 984852 w 1001116"/>
              <a:gd name="connsiteY7" fmla="*/ 439356 h 2692078"/>
              <a:gd name="connsiteX8" fmla="*/ 923649 w 1001116"/>
              <a:gd name="connsiteY8" fmla="*/ 631166 h 2692078"/>
              <a:gd name="connsiteX9" fmla="*/ 864760 w 1001116"/>
              <a:gd name="connsiteY9" fmla="*/ 766822 h 2692078"/>
              <a:gd name="connsiteX10" fmla="*/ 859923 w 1001116"/>
              <a:gd name="connsiteY10" fmla="*/ 776076 h 2692078"/>
              <a:gd name="connsiteX11" fmla="*/ 831740 w 1001116"/>
              <a:gd name="connsiteY11" fmla="*/ 848425 h 2692078"/>
              <a:gd name="connsiteX12" fmla="*/ 810498 w 1001116"/>
              <a:gd name="connsiteY12" fmla="*/ 919513 h 2692078"/>
              <a:gd name="connsiteX13" fmla="*/ 804609 w 1001116"/>
              <a:gd name="connsiteY13" fmla="*/ 943910 h 2692078"/>
              <a:gd name="connsiteX14" fmla="*/ 778529 w 1001116"/>
              <a:gd name="connsiteY14" fmla="*/ 1114058 h 2692078"/>
              <a:gd name="connsiteX15" fmla="*/ 803978 w 1001116"/>
              <a:gd name="connsiteY15" fmla="*/ 1246558 h 2692078"/>
              <a:gd name="connsiteX16" fmla="*/ 832581 w 1001116"/>
              <a:gd name="connsiteY16" fmla="*/ 1336154 h 2692078"/>
              <a:gd name="connsiteX17" fmla="*/ 831740 w 1001116"/>
              <a:gd name="connsiteY17" fmla="*/ 1352769 h 2692078"/>
              <a:gd name="connsiteX18" fmla="*/ 836157 w 1001116"/>
              <a:gd name="connsiteY18" fmla="*/ 1420702 h 2692078"/>
              <a:gd name="connsiteX19" fmla="*/ 818700 w 1001116"/>
              <a:gd name="connsiteY19" fmla="*/ 1636489 h 2692078"/>
              <a:gd name="connsiteX20" fmla="*/ 736886 w 1001116"/>
              <a:gd name="connsiteY20" fmla="*/ 1940610 h 2692078"/>
              <a:gd name="connsiteX21" fmla="*/ 722795 w 1001116"/>
              <a:gd name="connsiteY21" fmla="*/ 2078368 h 2692078"/>
              <a:gd name="connsiteX22" fmla="*/ 703656 w 1001116"/>
              <a:gd name="connsiteY22" fmla="*/ 2235477 h 2692078"/>
              <a:gd name="connsiteX23" fmla="*/ 663275 w 1001116"/>
              <a:gd name="connsiteY23" fmla="*/ 2382910 h 2692078"/>
              <a:gd name="connsiteX24" fmla="*/ 659489 w 1001116"/>
              <a:gd name="connsiteY24" fmla="*/ 2399315 h 2692078"/>
              <a:gd name="connsiteX25" fmla="*/ 645608 w 1001116"/>
              <a:gd name="connsiteY25" fmla="*/ 2420557 h 2692078"/>
              <a:gd name="connsiteX26" fmla="*/ 641612 w 1001116"/>
              <a:gd name="connsiteY26" fmla="*/ 2426025 h 2692078"/>
              <a:gd name="connsiteX27" fmla="*/ 630675 w 1001116"/>
              <a:gd name="connsiteY27" fmla="*/ 2506787 h 2692078"/>
              <a:gd name="connsiteX28" fmla="*/ 625838 w 1001116"/>
              <a:gd name="connsiteY28" fmla="*/ 2532657 h 2692078"/>
              <a:gd name="connsiteX29" fmla="*/ 622894 w 1001116"/>
              <a:gd name="connsiteY29" fmla="*/ 2568831 h 2692078"/>
              <a:gd name="connsiteX30" fmla="*/ 651497 w 1001116"/>
              <a:gd name="connsiteY30" fmla="*/ 2613840 h 2692078"/>
              <a:gd name="connsiteX31" fmla="*/ 671898 w 1001116"/>
              <a:gd name="connsiteY31" fmla="*/ 2636133 h 2692078"/>
              <a:gd name="connsiteX32" fmla="*/ 679469 w 1001116"/>
              <a:gd name="connsiteY32" fmla="*/ 2657586 h 2692078"/>
              <a:gd name="connsiteX33" fmla="*/ 671688 w 1001116"/>
              <a:gd name="connsiteY33" fmla="*/ 2665578 h 2692078"/>
              <a:gd name="connsiteX34" fmla="*/ 660961 w 1001116"/>
              <a:gd name="connsiteY34" fmla="*/ 2672098 h 2692078"/>
              <a:gd name="connsiteX35" fmla="*/ 656545 w 1001116"/>
              <a:gd name="connsiteY35" fmla="*/ 2676094 h 2692078"/>
              <a:gd name="connsiteX36" fmla="*/ 631937 w 1001116"/>
              <a:gd name="connsiteY36" fmla="*/ 2685979 h 2692078"/>
              <a:gd name="connsiteX37" fmla="*/ 624156 w 1001116"/>
              <a:gd name="connsiteY37" fmla="*/ 2692709 h 2692078"/>
              <a:gd name="connsiteX38" fmla="*/ 615743 w 1001116"/>
              <a:gd name="connsiteY38" fmla="*/ 2692709 h 2692078"/>
              <a:gd name="connsiteX39" fmla="*/ 599969 w 1001116"/>
              <a:gd name="connsiteY39" fmla="*/ 2668733 h 2692078"/>
              <a:gd name="connsiteX40" fmla="*/ 584195 w 1001116"/>
              <a:gd name="connsiteY40" fmla="*/ 2692709 h 2692078"/>
              <a:gd name="connsiteX41" fmla="*/ 579989 w 1001116"/>
              <a:gd name="connsiteY41" fmla="*/ 2692709 h 2692078"/>
              <a:gd name="connsiteX42" fmla="*/ 551175 w 1001116"/>
              <a:gd name="connsiteY42" fmla="*/ 2663475 h 2692078"/>
              <a:gd name="connsiteX43" fmla="*/ 546758 w 1001116"/>
              <a:gd name="connsiteY43" fmla="*/ 2615943 h 2692078"/>
              <a:gd name="connsiteX44" fmla="*/ 543183 w 1001116"/>
              <a:gd name="connsiteY44" fmla="*/ 2581451 h 2692078"/>
              <a:gd name="connsiteX45" fmla="*/ 544445 w 1001116"/>
              <a:gd name="connsiteY45" fmla="*/ 2535811 h 2692078"/>
              <a:gd name="connsiteX46" fmla="*/ 548441 w 1001116"/>
              <a:gd name="connsiteY46" fmla="*/ 2502581 h 2692078"/>
              <a:gd name="connsiteX47" fmla="*/ 557274 w 1001116"/>
              <a:gd name="connsiteY47" fmla="*/ 2473978 h 2692078"/>
              <a:gd name="connsiteX48" fmla="*/ 578727 w 1001116"/>
              <a:gd name="connsiteY48" fmla="*/ 2413196 h 2692078"/>
              <a:gd name="connsiteX49" fmla="*/ 570735 w 1001116"/>
              <a:gd name="connsiteY49" fmla="*/ 2393846 h 2692078"/>
              <a:gd name="connsiteX50" fmla="*/ 570314 w 1001116"/>
              <a:gd name="connsiteY50" fmla="*/ 2377442 h 2692078"/>
              <a:gd name="connsiteX51" fmla="*/ 577675 w 1001116"/>
              <a:gd name="connsiteY51" fmla="*/ 2343160 h 2692078"/>
              <a:gd name="connsiteX52" fmla="*/ 581040 w 1001116"/>
              <a:gd name="connsiteY52" fmla="*/ 2280274 h 2692078"/>
              <a:gd name="connsiteX53" fmla="*/ 583354 w 1001116"/>
              <a:gd name="connsiteY53" fmla="*/ 2201826 h 2692078"/>
              <a:gd name="connsiteX54" fmla="*/ 585036 w 1001116"/>
              <a:gd name="connsiteY54" fmla="*/ 2190468 h 2692078"/>
              <a:gd name="connsiteX55" fmla="*/ 577044 w 1001116"/>
              <a:gd name="connsiteY55" fmla="*/ 2161655 h 2692078"/>
              <a:gd name="connsiteX56" fmla="*/ 570104 w 1001116"/>
              <a:gd name="connsiteY56" fmla="*/ 2140623 h 2692078"/>
              <a:gd name="connsiteX57" fmla="*/ 543604 w 1001116"/>
              <a:gd name="connsiteY57" fmla="*/ 2070587 h 2692078"/>
              <a:gd name="connsiteX58" fmla="*/ 532036 w 1001116"/>
              <a:gd name="connsiteY58" fmla="*/ 2050817 h 2692078"/>
              <a:gd name="connsiteX59" fmla="*/ 492706 w 1001116"/>
              <a:gd name="connsiteY59" fmla="*/ 1998447 h 2692078"/>
              <a:gd name="connsiteX60" fmla="*/ 427297 w 1001116"/>
              <a:gd name="connsiteY60" fmla="*/ 1954701 h 2692078"/>
              <a:gd name="connsiteX61" fmla="*/ 415730 w 1001116"/>
              <a:gd name="connsiteY61" fmla="*/ 1953229 h 2692078"/>
              <a:gd name="connsiteX62" fmla="*/ 405214 w 1001116"/>
              <a:gd name="connsiteY62" fmla="*/ 1950705 h 2692078"/>
              <a:gd name="connsiteX63" fmla="*/ 308257 w 1001116"/>
              <a:gd name="connsiteY63" fmla="*/ 1912006 h 2692078"/>
              <a:gd name="connsiteX64" fmla="*/ 216137 w 1001116"/>
              <a:gd name="connsiteY64" fmla="*/ 1883824 h 2692078"/>
              <a:gd name="connsiteX65" fmla="*/ 92680 w 1001116"/>
              <a:gd name="connsiteY65" fmla="*/ 1845966 h 2692078"/>
              <a:gd name="connsiteX66" fmla="*/ 34001 w 1001116"/>
              <a:gd name="connsiteY66" fmla="*/ 1818625 h 2692078"/>
              <a:gd name="connsiteX67" fmla="*/ 2874 w 1001116"/>
              <a:gd name="connsiteY67" fmla="*/ 1733656 h 2692078"/>
              <a:gd name="connsiteX68" fmla="*/ 24537 w 1001116"/>
              <a:gd name="connsiteY68" fmla="*/ 1693485 h 2692078"/>
              <a:gd name="connsiteX69" fmla="*/ 167554 w 1001116"/>
              <a:gd name="connsiteY69" fmla="*/ 1565191 h 2692078"/>
              <a:gd name="connsiteX70" fmla="*/ 359154 w 1001116"/>
              <a:gd name="connsiteY70" fmla="*/ 1440682 h 2692078"/>
              <a:gd name="connsiteX71" fmla="*/ 403531 w 1001116"/>
              <a:gd name="connsiteY71" fmla="*/ 1404718 h 2692078"/>
              <a:gd name="connsiteX72" fmla="*/ 424984 w 1001116"/>
              <a:gd name="connsiteY72" fmla="*/ 1387051 h 2692078"/>
              <a:gd name="connsiteX73" fmla="*/ 428349 w 1001116"/>
              <a:gd name="connsiteY73" fmla="*/ 1378428 h 2692078"/>
              <a:gd name="connsiteX74" fmla="*/ 428349 w 1001116"/>
              <a:gd name="connsiteY74" fmla="*/ 1356345 h 2692078"/>
              <a:gd name="connsiteX75" fmla="*/ 436762 w 1001116"/>
              <a:gd name="connsiteY75" fmla="*/ 1341833 h 2692078"/>
              <a:gd name="connsiteX76" fmla="*/ 440968 w 1001116"/>
              <a:gd name="connsiteY76" fmla="*/ 1327321 h 2692078"/>
              <a:gd name="connsiteX77" fmla="*/ 454218 w 1001116"/>
              <a:gd name="connsiteY77" fmla="*/ 1251606 h 2692078"/>
              <a:gd name="connsiteX78" fmla="*/ 464103 w 1001116"/>
              <a:gd name="connsiteY78" fmla="*/ 1140137 h 2692078"/>
              <a:gd name="connsiteX79" fmla="*/ 432555 w 1001116"/>
              <a:gd name="connsiteY79" fmla="*/ 995859 h 2692078"/>
              <a:gd name="connsiteX80" fmla="*/ 412365 w 1001116"/>
              <a:gd name="connsiteY80" fmla="*/ 936549 h 2692078"/>
              <a:gd name="connsiteX81" fmla="*/ 391543 w 1001116"/>
              <a:gd name="connsiteY81" fmla="*/ 862727 h 2692078"/>
              <a:gd name="connsiteX82" fmla="*/ 364622 w 1001116"/>
              <a:gd name="connsiteY82" fmla="*/ 801735 h 2692078"/>
              <a:gd name="connsiteX83" fmla="*/ 351793 w 1001116"/>
              <a:gd name="connsiteY83" fmla="*/ 779020 h 2692078"/>
              <a:gd name="connsiteX84" fmla="*/ 291431 w 1001116"/>
              <a:gd name="connsiteY84" fmla="*/ 663766 h 2692078"/>
              <a:gd name="connsiteX85" fmla="*/ 232332 w 1001116"/>
              <a:gd name="connsiteY85" fmla="*/ 512336 h 2692078"/>
              <a:gd name="connsiteX86" fmla="*/ 201836 w 1001116"/>
              <a:gd name="connsiteY86" fmla="*/ 396871 h 2692078"/>
              <a:gd name="connsiteX87" fmla="*/ 211721 w 1001116"/>
              <a:gd name="connsiteY87" fmla="*/ 371633 h 2692078"/>
              <a:gd name="connsiteX88" fmla="*/ 306785 w 1001116"/>
              <a:gd name="connsiteY88" fmla="*/ 309799 h 2692078"/>
              <a:gd name="connsiteX89" fmla="*/ 475460 w 1001116"/>
              <a:gd name="connsiteY89" fmla="*/ 229668 h 2692078"/>
              <a:gd name="connsiteX90" fmla="*/ 529512 w 1001116"/>
              <a:gd name="connsiteY90" fmla="*/ 202326 h 2692078"/>
              <a:gd name="connsiteX91" fmla="*/ 534980 w 1001116"/>
              <a:gd name="connsiteY91" fmla="*/ 196017 h 2692078"/>
              <a:gd name="connsiteX92" fmla="*/ 548862 w 1001116"/>
              <a:gd name="connsiteY92" fmla="*/ 166572 h 2692078"/>
              <a:gd name="connsiteX93" fmla="*/ 574731 w 1001116"/>
              <a:gd name="connsiteY93" fmla="*/ 72560 h 2692078"/>
              <a:gd name="connsiteX94" fmla="*/ 593870 w 1001116"/>
              <a:gd name="connsiteY94" fmla="*/ 3786 h 2692078"/>
              <a:gd name="connsiteX95" fmla="*/ 602072 w 1001116"/>
              <a:gd name="connsiteY95" fmla="*/ 7782 h 2692078"/>
              <a:gd name="connsiteX96" fmla="*/ 608592 w 1001116"/>
              <a:gd name="connsiteY96" fmla="*/ 0 h 2692078"/>
              <a:gd name="connsiteX97" fmla="*/ 610485 w 1001116"/>
              <a:gd name="connsiteY97" fmla="*/ 0 h 2692078"/>
              <a:gd name="connsiteX98" fmla="*/ 688934 w 1001116"/>
              <a:gd name="connsiteY98" fmla="*/ 530634 h 2692078"/>
              <a:gd name="connsiteX99" fmla="*/ 674842 w 1001116"/>
              <a:gd name="connsiteY99" fmla="*/ 565757 h 2692078"/>
              <a:gd name="connsiteX100" fmla="*/ 663485 w 1001116"/>
              <a:gd name="connsiteY100" fmla="*/ 595202 h 2692078"/>
              <a:gd name="connsiteX101" fmla="*/ 660120 w 1001116"/>
              <a:gd name="connsiteY101" fmla="*/ 621281 h 2692078"/>
              <a:gd name="connsiteX102" fmla="*/ 679890 w 1001116"/>
              <a:gd name="connsiteY102" fmla="*/ 684166 h 2692078"/>
              <a:gd name="connsiteX103" fmla="*/ 692509 w 1001116"/>
              <a:gd name="connsiteY103" fmla="*/ 692789 h 2692078"/>
              <a:gd name="connsiteX104" fmla="*/ 725319 w 1001116"/>
              <a:gd name="connsiteY104" fmla="*/ 712349 h 2692078"/>
              <a:gd name="connsiteX105" fmla="*/ 743617 w 1001116"/>
              <a:gd name="connsiteY105" fmla="*/ 709194 h 2692078"/>
              <a:gd name="connsiteX106" fmla="*/ 819331 w 1001116"/>
              <a:gd name="connsiteY106" fmla="*/ 616444 h 2692078"/>
              <a:gd name="connsiteX107" fmla="*/ 852772 w 1001116"/>
              <a:gd name="connsiteY107" fmla="*/ 556293 h 2692078"/>
              <a:gd name="connsiteX108" fmla="*/ 888105 w 1001116"/>
              <a:gd name="connsiteY108" fmla="*/ 449661 h 2692078"/>
              <a:gd name="connsiteX109" fmla="*/ 868756 w 1001116"/>
              <a:gd name="connsiteY109" fmla="*/ 381518 h 2692078"/>
              <a:gd name="connsiteX110" fmla="*/ 670215 w 1001116"/>
              <a:gd name="connsiteY110" fmla="*/ 266894 h 2692078"/>
              <a:gd name="connsiteX111" fmla="*/ 602072 w 1001116"/>
              <a:gd name="connsiteY111" fmla="*/ 230509 h 2692078"/>
              <a:gd name="connsiteX112" fmla="*/ 582092 w 1001116"/>
              <a:gd name="connsiteY112" fmla="*/ 234505 h 2692078"/>
              <a:gd name="connsiteX113" fmla="*/ 574310 w 1001116"/>
              <a:gd name="connsiteY113" fmla="*/ 241025 h 2692078"/>
              <a:gd name="connsiteX114" fmla="*/ 476091 w 1001116"/>
              <a:gd name="connsiteY114" fmla="*/ 297601 h 2692078"/>
              <a:gd name="connsiteX115" fmla="*/ 324662 w 1001116"/>
              <a:gd name="connsiteY115" fmla="*/ 417062 h 2692078"/>
              <a:gd name="connsiteX116" fmla="*/ 313515 w 1001116"/>
              <a:gd name="connsiteY116" fmla="*/ 476582 h 2692078"/>
              <a:gd name="connsiteX117" fmla="*/ 353475 w 1001116"/>
              <a:gd name="connsiteY117" fmla="*/ 578166 h 2692078"/>
              <a:gd name="connsiteX118" fmla="*/ 390492 w 1001116"/>
              <a:gd name="connsiteY118" fmla="*/ 635373 h 2692078"/>
              <a:gd name="connsiteX119" fmla="*/ 467048 w 1001116"/>
              <a:gd name="connsiteY119" fmla="*/ 715925 h 2692078"/>
              <a:gd name="connsiteX120" fmla="*/ 490393 w 1001116"/>
              <a:gd name="connsiteY120" fmla="*/ 719500 h 2692078"/>
              <a:gd name="connsiteX121" fmla="*/ 508270 w 1001116"/>
              <a:gd name="connsiteY121" fmla="*/ 709615 h 2692078"/>
              <a:gd name="connsiteX122" fmla="*/ 529512 w 1001116"/>
              <a:gd name="connsiteY122" fmla="*/ 697837 h 2692078"/>
              <a:gd name="connsiteX123" fmla="*/ 544234 w 1001116"/>
              <a:gd name="connsiteY123" fmla="*/ 625277 h 2692078"/>
              <a:gd name="connsiteX124" fmla="*/ 526147 w 1001116"/>
              <a:gd name="connsiteY124" fmla="*/ 551876 h 2692078"/>
              <a:gd name="connsiteX125" fmla="*/ 525095 w 1001116"/>
              <a:gd name="connsiteY125" fmla="*/ 547880 h 2692078"/>
              <a:gd name="connsiteX126" fmla="*/ 512266 w 1001116"/>
              <a:gd name="connsiteY126" fmla="*/ 538416 h 2692078"/>
              <a:gd name="connsiteX127" fmla="*/ 491234 w 1001116"/>
              <a:gd name="connsiteY127" fmla="*/ 521590 h 2692078"/>
              <a:gd name="connsiteX128" fmla="*/ 488921 w 1001116"/>
              <a:gd name="connsiteY128" fmla="*/ 495511 h 2692078"/>
              <a:gd name="connsiteX129" fmla="*/ 491444 w 1001116"/>
              <a:gd name="connsiteY129" fmla="*/ 482261 h 2692078"/>
              <a:gd name="connsiteX130" fmla="*/ 498595 w 1001116"/>
              <a:gd name="connsiteY130" fmla="*/ 458915 h 2692078"/>
              <a:gd name="connsiteX131" fmla="*/ 510163 w 1001116"/>
              <a:gd name="connsiteY131" fmla="*/ 412645 h 2692078"/>
              <a:gd name="connsiteX132" fmla="*/ 510373 w 1001116"/>
              <a:gd name="connsiteY132" fmla="*/ 406966 h 2692078"/>
              <a:gd name="connsiteX133" fmla="*/ 511214 w 1001116"/>
              <a:gd name="connsiteY133" fmla="*/ 394978 h 2692078"/>
              <a:gd name="connsiteX134" fmla="*/ 516052 w 1001116"/>
              <a:gd name="connsiteY134" fmla="*/ 384673 h 2692078"/>
              <a:gd name="connsiteX135" fmla="*/ 560639 w 1001116"/>
              <a:gd name="connsiteY135" fmla="*/ 339454 h 2692078"/>
              <a:gd name="connsiteX136" fmla="*/ 638668 w 1001116"/>
              <a:gd name="connsiteY136" fmla="*/ 341768 h 2692078"/>
              <a:gd name="connsiteX137" fmla="*/ 681993 w 1001116"/>
              <a:gd name="connsiteY137" fmla="*/ 382990 h 2692078"/>
              <a:gd name="connsiteX138" fmla="*/ 688723 w 1001116"/>
              <a:gd name="connsiteY138" fmla="*/ 401288 h 2692078"/>
              <a:gd name="connsiteX139" fmla="*/ 698608 w 1001116"/>
              <a:gd name="connsiteY139" fmla="*/ 443352 h 2692078"/>
              <a:gd name="connsiteX140" fmla="*/ 707442 w 1001116"/>
              <a:gd name="connsiteY140" fmla="*/ 482892 h 2692078"/>
              <a:gd name="connsiteX141" fmla="*/ 706180 w 1001116"/>
              <a:gd name="connsiteY141" fmla="*/ 511074 h 2692078"/>
              <a:gd name="connsiteX142" fmla="*/ 688934 w 1001116"/>
              <a:gd name="connsiteY142" fmla="*/ 530634 h 2692078"/>
              <a:gd name="connsiteX143" fmla="*/ 240745 w 1001116"/>
              <a:gd name="connsiteY143" fmla="*/ 1741438 h 2692078"/>
              <a:gd name="connsiteX144" fmla="*/ 272923 w 1001116"/>
              <a:gd name="connsiteY144" fmla="*/ 1755319 h 2692078"/>
              <a:gd name="connsiteX145" fmla="*/ 366726 w 1001116"/>
              <a:gd name="connsiteY145" fmla="*/ 1813577 h 2692078"/>
              <a:gd name="connsiteX146" fmla="*/ 428559 w 1001116"/>
              <a:gd name="connsiteY146" fmla="*/ 1843653 h 2692078"/>
              <a:gd name="connsiteX147" fmla="*/ 455270 w 1001116"/>
              <a:gd name="connsiteY147" fmla="*/ 1854800 h 2692078"/>
              <a:gd name="connsiteX148" fmla="*/ 458635 w 1001116"/>
              <a:gd name="connsiteY148" fmla="*/ 1858375 h 2692078"/>
              <a:gd name="connsiteX149" fmla="*/ 471885 w 1001116"/>
              <a:gd name="connsiteY149" fmla="*/ 1871205 h 2692078"/>
              <a:gd name="connsiteX150" fmla="*/ 521310 w 1001116"/>
              <a:gd name="connsiteY150" fmla="*/ 1888871 h 2692078"/>
              <a:gd name="connsiteX151" fmla="*/ 556433 w 1001116"/>
              <a:gd name="connsiteY151" fmla="*/ 1893078 h 2692078"/>
              <a:gd name="connsiteX152" fmla="*/ 606489 w 1001116"/>
              <a:gd name="connsiteY152" fmla="*/ 1893288 h 2692078"/>
              <a:gd name="connsiteX153" fmla="*/ 613850 w 1001116"/>
              <a:gd name="connsiteY153" fmla="*/ 1824935 h 2692078"/>
              <a:gd name="connsiteX154" fmla="*/ 621001 w 1001116"/>
              <a:gd name="connsiteY154" fmla="*/ 1633124 h 2692078"/>
              <a:gd name="connsiteX155" fmla="*/ 586088 w 1001116"/>
              <a:gd name="connsiteY155" fmla="*/ 1556568 h 2692078"/>
              <a:gd name="connsiteX156" fmla="*/ 557905 w 1001116"/>
              <a:gd name="connsiteY156" fmla="*/ 1548786 h 2692078"/>
              <a:gd name="connsiteX157" fmla="*/ 461790 w 1001116"/>
              <a:gd name="connsiteY157" fmla="*/ 1600314 h 2692078"/>
              <a:gd name="connsiteX158" fmla="*/ 295638 w 1001116"/>
              <a:gd name="connsiteY158" fmla="*/ 1700636 h 2692078"/>
              <a:gd name="connsiteX159" fmla="*/ 240745 w 1001116"/>
              <a:gd name="connsiteY159" fmla="*/ 1741438 h 269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001116" h="2692078">
                <a:moveTo>
                  <a:pt x="610485" y="0"/>
                </a:moveTo>
                <a:cubicBezTo>
                  <a:pt x="612588" y="15564"/>
                  <a:pt x="614691" y="30917"/>
                  <a:pt x="616584" y="46480"/>
                </a:cubicBezTo>
                <a:cubicBezTo>
                  <a:pt x="621842" y="90647"/>
                  <a:pt x="627941" y="134604"/>
                  <a:pt x="644767" y="176247"/>
                </a:cubicBezTo>
                <a:cubicBezTo>
                  <a:pt x="648763" y="186342"/>
                  <a:pt x="652759" y="195596"/>
                  <a:pt x="664326" y="201906"/>
                </a:cubicBezTo>
                <a:cubicBezTo>
                  <a:pt x="693981" y="218311"/>
                  <a:pt x="726791" y="224200"/>
                  <a:pt x="758760" y="233664"/>
                </a:cubicBezTo>
                <a:cubicBezTo>
                  <a:pt x="836577" y="256589"/>
                  <a:pt x="911241" y="287506"/>
                  <a:pt x="982749" y="325784"/>
                </a:cubicBezTo>
                <a:cubicBezTo>
                  <a:pt x="1002939" y="336510"/>
                  <a:pt x="1003781" y="342188"/>
                  <a:pt x="998943" y="364062"/>
                </a:cubicBezTo>
                <a:cubicBezTo>
                  <a:pt x="993265" y="388879"/>
                  <a:pt x="990741" y="414538"/>
                  <a:pt x="984852" y="439356"/>
                </a:cubicBezTo>
                <a:cubicBezTo>
                  <a:pt x="969288" y="504765"/>
                  <a:pt x="950991" y="569332"/>
                  <a:pt x="923649" y="631166"/>
                </a:cubicBezTo>
                <a:cubicBezTo>
                  <a:pt x="903669" y="676174"/>
                  <a:pt x="884320" y="721603"/>
                  <a:pt x="864760" y="766822"/>
                </a:cubicBezTo>
                <a:cubicBezTo>
                  <a:pt x="863288" y="769976"/>
                  <a:pt x="862026" y="773342"/>
                  <a:pt x="859923" y="776076"/>
                </a:cubicBezTo>
                <a:cubicBezTo>
                  <a:pt x="842677" y="797318"/>
                  <a:pt x="836998" y="822346"/>
                  <a:pt x="831740" y="848425"/>
                </a:cubicBezTo>
                <a:cubicBezTo>
                  <a:pt x="826903" y="872612"/>
                  <a:pt x="817649" y="895747"/>
                  <a:pt x="810498" y="919513"/>
                </a:cubicBezTo>
                <a:cubicBezTo>
                  <a:pt x="808184" y="927505"/>
                  <a:pt x="805871" y="935707"/>
                  <a:pt x="804609" y="943910"/>
                </a:cubicBezTo>
                <a:cubicBezTo>
                  <a:pt x="794934" y="1000486"/>
                  <a:pt x="781474" y="1056220"/>
                  <a:pt x="778529" y="1114058"/>
                </a:cubicBezTo>
                <a:cubicBezTo>
                  <a:pt x="776216" y="1160538"/>
                  <a:pt x="783156" y="1204915"/>
                  <a:pt x="803978" y="1246558"/>
                </a:cubicBezTo>
                <a:cubicBezTo>
                  <a:pt x="818280" y="1275162"/>
                  <a:pt x="827534" y="1304817"/>
                  <a:pt x="832581" y="1336154"/>
                </a:cubicBezTo>
                <a:cubicBezTo>
                  <a:pt x="833423" y="1341412"/>
                  <a:pt x="831319" y="1347301"/>
                  <a:pt x="831740" y="1352769"/>
                </a:cubicBezTo>
                <a:cubicBezTo>
                  <a:pt x="833002" y="1375484"/>
                  <a:pt x="834895" y="1398198"/>
                  <a:pt x="836157" y="1420702"/>
                </a:cubicBezTo>
                <a:cubicBezTo>
                  <a:pt x="840363" y="1493472"/>
                  <a:pt x="843097" y="1565401"/>
                  <a:pt x="818700" y="1636489"/>
                </a:cubicBezTo>
                <a:cubicBezTo>
                  <a:pt x="784839" y="1735970"/>
                  <a:pt x="758760" y="1837764"/>
                  <a:pt x="736886" y="1940610"/>
                </a:cubicBezTo>
                <a:cubicBezTo>
                  <a:pt x="727212" y="1986039"/>
                  <a:pt x="721954" y="2031888"/>
                  <a:pt x="722795" y="2078368"/>
                </a:cubicBezTo>
                <a:cubicBezTo>
                  <a:pt x="723847" y="2131579"/>
                  <a:pt x="716485" y="2183948"/>
                  <a:pt x="703656" y="2235477"/>
                </a:cubicBezTo>
                <a:cubicBezTo>
                  <a:pt x="691247" y="2284901"/>
                  <a:pt x="676735" y="2333695"/>
                  <a:pt x="663275" y="2382910"/>
                </a:cubicBezTo>
                <a:cubicBezTo>
                  <a:pt x="661803" y="2388378"/>
                  <a:pt x="659910" y="2393636"/>
                  <a:pt x="659489" y="2399315"/>
                </a:cubicBezTo>
                <a:cubicBezTo>
                  <a:pt x="658648" y="2408989"/>
                  <a:pt x="655493" y="2416771"/>
                  <a:pt x="645608" y="2420557"/>
                </a:cubicBezTo>
                <a:cubicBezTo>
                  <a:pt x="643715" y="2421188"/>
                  <a:pt x="642243" y="2423922"/>
                  <a:pt x="641612" y="2426025"/>
                </a:cubicBezTo>
                <a:cubicBezTo>
                  <a:pt x="634251" y="2452315"/>
                  <a:pt x="628152" y="2478815"/>
                  <a:pt x="630675" y="2506787"/>
                </a:cubicBezTo>
                <a:cubicBezTo>
                  <a:pt x="631517" y="2515200"/>
                  <a:pt x="629203" y="2524875"/>
                  <a:pt x="625838" y="2532657"/>
                </a:cubicBezTo>
                <a:cubicBezTo>
                  <a:pt x="620580" y="2544855"/>
                  <a:pt x="620160" y="2555581"/>
                  <a:pt x="622894" y="2568831"/>
                </a:cubicBezTo>
                <a:cubicBezTo>
                  <a:pt x="627100" y="2588181"/>
                  <a:pt x="634882" y="2602693"/>
                  <a:pt x="651497" y="2613840"/>
                </a:cubicBezTo>
                <a:cubicBezTo>
                  <a:pt x="659699" y="2619308"/>
                  <a:pt x="666219" y="2627931"/>
                  <a:pt x="671898" y="2636133"/>
                </a:cubicBezTo>
                <a:cubicBezTo>
                  <a:pt x="675894" y="2642233"/>
                  <a:pt x="677787" y="2650225"/>
                  <a:pt x="679469" y="2657586"/>
                </a:cubicBezTo>
                <a:cubicBezTo>
                  <a:pt x="680731" y="2662844"/>
                  <a:pt x="677997" y="2666209"/>
                  <a:pt x="671688" y="2665578"/>
                </a:cubicBezTo>
                <a:cubicBezTo>
                  <a:pt x="666640" y="2664947"/>
                  <a:pt x="661592" y="2664737"/>
                  <a:pt x="660961" y="2672098"/>
                </a:cubicBezTo>
                <a:cubicBezTo>
                  <a:pt x="660751" y="2673570"/>
                  <a:pt x="658438" y="2675253"/>
                  <a:pt x="656545" y="2676094"/>
                </a:cubicBezTo>
                <a:cubicBezTo>
                  <a:pt x="648342" y="2679459"/>
                  <a:pt x="639929" y="2682404"/>
                  <a:pt x="631937" y="2685979"/>
                </a:cubicBezTo>
                <a:cubicBezTo>
                  <a:pt x="628993" y="2687451"/>
                  <a:pt x="626679" y="2690395"/>
                  <a:pt x="624156" y="2692709"/>
                </a:cubicBezTo>
                <a:cubicBezTo>
                  <a:pt x="621421" y="2692709"/>
                  <a:pt x="618477" y="2692709"/>
                  <a:pt x="615743" y="2692709"/>
                </a:cubicBezTo>
                <a:cubicBezTo>
                  <a:pt x="610906" y="2685138"/>
                  <a:pt x="605858" y="2677566"/>
                  <a:pt x="599969" y="2668733"/>
                </a:cubicBezTo>
                <a:cubicBezTo>
                  <a:pt x="597024" y="2678618"/>
                  <a:pt x="595342" y="2689344"/>
                  <a:pt x="584195" y="2692709"/>
                </a:cubicBezTo>
                <a:cubicBezTo>
                  <a:pt x="582723" y="2692709"/>
                  <a:pt x="581461" y="2692709"/>
                  <a:pt x="579989" y="2692709"/>
                </a:cubicBezTo>
                <a:cubicBezTo>
                  <a:pt x="561060" y="2692078"/>
                  <a:pt x="552016" y="2682404"/>
                  <a:pt x="551175" y="2663475"/>
                </a:cubicBezTo>
                <a:cubicBezTo>
                  <a:pt x="550544" y="2647491"/>
                  <a:pt x="548441" y="2631717"/>
                  <a:pt x="546758" y="2615943"/>
                </a:cubicBezTo>
                <a:cubicBezTo>
                  <a:pt x="545707" y="2604375"/>
                  <a:pt x="543604" y="2593018"/>
                  <a:pt x="543183" y="2581451"/>
                </a:cubicBezTo>
                <a:cubicBezTo>
                  <a:pt x="542762" y="2566308"/>
                  <a:pt x="543604" y="2550954"/>
                  <a:pt x="544445" y="2535811"/>
                </a:cubicBezTo>
                <a:cubicBezTo>
                  <a:pt x="545076" y="2524665"/>
                  <a:pt x="546338" y="2513518"/>
                  <a:pt x="548441" y="2502581"/>
                </a:cubicBezTo>
                <a:cubicBezTo>
                  <a:pt x="550334" y="2492696"/>
                  <a:pt x="552016" y="2482180"/>
                  <a:pt x="557274" y="2473978"/>
                </a:cubicBezTo>
                <a:cubicBezTo>
                  <a:pt x="569262" y="2455259"/>
                  <a:pt x="575993" y="2434648"/>
                  <a:pt x="578727" y="2413196"/>
                </a:cubicBezTo>
                <a:cubicBezTo>
                  <a:pt x="579568" y="2407096"/>
                  <a:pt x="574520" y="2399735"/>
                  <a:pt x="570735" y="2393846"/>
                </a:cubicBezTo>
                <a:cubicBezTo>
                  <a:pt x="566949" y="2387957"/>
                  <a:pt x="566739" y="2384592"/>
                  <a:pt x="570314" y="2377442"/>
                </a:cubicBezTo>
                <a:cubicBezTo>
                  <a:pt x="575362" y="2367346"/>
                  <a:pt x="576624" y="2354727"/>
                  <a:pt x="577675" y="2343160"/>
                </a:cubicBezTo>
                <a:cubicBezTo>
                  <a:pt x="579568" y="2322338"/>
                  <a:pt x="580199" y="2301306"/>
                  <a:pt x="581040" y="2280274"/>
                </a:cubicBezTo>
                <a:cubicBezTo>
                  <a:pt x="582092" y="2254195"/>
                  <a:pt x="582512" y="2228115"/>
                  <a:pt x="583354" y="2201826"/>
                </a:cubicBezTo>
                <a:cubicBezTo>
                  <a:pt x="583564" y="2198040"/>
                  <a:pt x="583143" y="2193623"/>
                  <a:pt x="585036" y="2190468"/>
                </a:cubicBezTo>
                <a:cubicBezTo>
                  <a:pt x="592608" y="2177639"/>
                  <a:pt x="583354" y="2170698"/>
                  <a:pt x="577044" y="2161655"/>
                </a:cubicBezTo>
                <a:cubicBezTo>
                  <a:pt x="573048" y="2155766"/>
                  <a:pt x="568631" y="2146932"/>
                  <a:pt x="570104" y="2140623"/>
                </a:cubicBezTo>
                <a:cubicBezTo>
                  <a:pt x="576413" y="2110968"/>
                  <a:pt x="557695" y="2092039"/>
                  <a:pt x="543604" y="2070587"/>
                </a:cubicBezTo>
                <a:cubicBezTo>
                  <a:pt x="539397" y="2064277"/>
                  <a:pt x="535191" y="2057757"/>
                  <a:pt x="532036" y="2050817"/>
                </a:cubicBezTo>
                <a:cubicBezTo>
                  <a:pt x="522782" y="2030416"/>
                  <a:pt x="511214" y="2011697"/>
                  <a:pt x="492706" y="1998447"/>
                </a:cubicBezTo>
                <a:cubicBezTo>
                  <a:pt x="471254" y="1983304"/>
                  <a:pt x="449381" y="1969003"/>
                  <a:pt x="427297" y="1954701"/>
                </a:cubicBezTo>
                <a:cubicBezTo>
                  <a:pt x="424353" y="1952808"/>
                  <a:pt x="419516" y="1953860"/>
                  <a:pt x="415730" y="1953229"/>
                </a:cubicBezTo>
                <a:cubicBezTo>
                  <a:pt x="412154" y="1952598"/>
                  <a:pt x="408158" y="1952388"/>
                  <a:pt x="405214" y="1950705"/>
                </a:cubicBezTo>
                <a:cubicBezTo>
                  <a:pt x="374928" y="1932618"/>
                  <a:pt x="343380" y="1919367"/>
                  <a:pt x="308257" y="1912006"/>
                </a:cubicBezTo>
                <a:cubicBezTo>
                  <a:pt x="276919" y="1905487"/>
                  <a:pt x="246634" y="1893709"/>
                  <a:pt x="216137" y="1883824"/>
                </a:cubicBezTo>
                <a:cubicBezTo>
                  <a:pt x="175125" y="1870784"/>
                  <a:pt x="134744" y="1856062"/>
                  <a:pt x="92680" y="1845966"/>
                </a:cubicBezTo>
                <a:cubicBezTo>
                  <a:pt x="72069" y="1840919"/>
                  <a:pt x="52509" y="1829562"/>
                  <a:pt x="34001" y="1818625"/>
                </a:cubicBezTo>
                <a:cubicBezTo>
                  <a:pt x="3716" y="1800748"/>
                  <a:pt x="-5328" y="1773617"/>
                  <a:pt x="2874" y="1733656"/>
                </a:cubicBezTo>
                <a:cubicBezTo>
                  <a:pt x="6029" y="1718093"/>
                  <a:pt x="14021" y="1705263"/>
                  <a:pt x="24537" y="1693485"/>
                </a:cubicBezTo>
                <a:cubicBezTo>
                  <a:pt x="67232" y="1645322"/>
                  <a:pt x="117288" y="1605152"/>
                  <a:pt x="167554" y="1565191"/>
                </a:cubicBezTo>
                <a:cubicBezTo>
                  <a:pt x="227705" y="1517869"/>
                  <a:pt x="289959" y="1474123"/>
                  <a:pt x="359154" y="1440682"/>
                </a:cubicBezTo>
                <a:cubicBezTo>
                  <a:pt x="375769" y="1432690"/>
                  <a:pt x="388809" y="1416916"/>
                  <a:pt x="403531" y="1404718"/>
                </a:cubicBezTo>
                <a:cubicBezTo>
                  <a:pt x="410682" y="1398829"/>
                  <a:pt x="418254" y="1393361"/>
                  <a:pt x="424984" y="1387051"/>
                </a:cubicBezTo>
                <a:cubicBezTo>
                  <a:pt x="427087" y="1385158"/>
                  <a:pt x="429190" y="1379480"/>
                  <a:pt x="428349" y="1378428"/>
                </a:cubicBezTo>
                <a:cubicBezTo>
                  <a:pt x="420988" y="1370857"/>
                  <a:pt x="424143" y="1363706"/>
                  <a:pt x="428349" y="1356345"/>
                </a:cubicBezTo>
                <a:cubicBezTo>
                  <a:pt x="431083" y="1351507"/>
                  <a:pt x="434448" y="1346880"/>
                  <a:pt x="436762" y="1341833"/>
                </a:cubicBezTo>
                <a:cubicBezTo>
                  <a:pt x="438865" y="1337206"/>
                  <a:pt x="441389" y="1331948"/>
                  <a:pt x="440968" y="1327321"/>
                </a:cubicBezTo>
                <a:cubicBezTo>
                  <a:pt x="438444" y="1300821"/>
                  <a:pt x="442440" y="1275372"/>
                  <a:pt x="454218" y="1251606"/>
                </a:cubicBezTo>
                <a:cubicBezTo>
                  <a:pt x="471885" y="1215642"/>
                  <a:pt x="467048" y="1177994"/>
                  <a:pt x="464103" y="1140137"/>
                </a:cubicBezTo>
                <a:cubicBezTo>
                  <a:pt x="460107" y="1090502"/>
                  <a:pt x="447488" y="1042970"/>
                  <a:pt x="432555" y="995859"/>
                </a:cubicBezTo>
                <a:cubicBezTo>
                  <a:pt x="426246" y="975878"/>
                  <a:pt x="420988" y="955898"/>
                  <a:pt x="412365" y="936549"/>
                </a:cubicBezTo>
                <a:cubicBezTo>
                  <a:pt x="402059" y="913414"/>
                  <a:pt x="398063" y="887334"/>
                  <a:pt x="391543" y="862727"/>
                </a:cubicBezTo>
                <a:cubicBezTo>
                  <a:pt x="385865" y="840854"/>
                  <a:pt x="378714" y="819822"/>
                  <a:pt x="364622" y="801735"/>
                </a:cubicBezTo>
                <a:cubicBezTo>
                  <a:pt x="359364" y="795004"/>
                  <a:pt x="355789" y="786592"/>
                  <a:pt x="351793" y="779020"/>
                </a:cubicBezTo>
                <a:cubicBezTo>
                  <a:pt x="331602" y="740532"/>
                  <a:pt x="312253" y="701833"/>
                  <a:pt x="291431" y="663766"/>
                </a:cubicBezTo>
                <a:cubicBezTo>
                  <a:pt x="265142" y="615813"/>
                  <a:pt x="248316" y="564075"/>
                  <a:pt x="232332" y="512336"/>
                </a:cubicBezTo>
                <a:cubicBezTo>
                  <a:pt x="220554" y="474268"/>
                  <a:pt x="212141" y="435360"/>
                  <a:pt x="201836" y="396871"/>
                </a:cubicBezTo>
                <a:cubicBezTo>
                  <a:pt x="198681" y="385514"/>
                  <a:pt x="202677" y="377522"/>
                  <a:pt x="211721" y="371633"/>
                </a:cubicBezTo>
                <a:cubicBezTo>
                  <a:pt x="243268" y="350811"/>
                  <a:pt x="274185" y="328938"/>
                  <a:pt x="306785" y="309799"/>
                </a:cubicBezTo>
                <a:cubicBezTo>
                  <a:pt x="360626" y="278041"/>
                  <a:pt x="417833" y="253224"/>
                  <a:pt x="475460" y="229668"/>
                </a:cubicBezTo>
                <a:cubicBezTo>
                  <a:pt x="494179" y="222096"/>
                  <a:pt x="511635" y="211581"/>
                  <a:pt x="529512" y="202326"/>
                </a:cubicBezTo>
                <a:cubicBezTo>
                  <a:pt x="531826" y="201065"/>
                  <a:pt x="533719" y="198541"/>
                  <a:pt x="534980" y="196017"/>
                </a:cubicBezTo>
                <a:cubicBezTo>
                  <a:pt x="539818" y="186342"/>
                  <a:pt x="545707" y="176878"/>
                  <a:pt x="548862" y="166572"/>
                </a:cubicBezTo>
                <a:cubicBezTo>
                  <a:pt x="558536" y="135656"/>
                  <a:pt x="570104" y="105370"/>
                  <a:pt x="574731" y="72560"/>
                </a:cubicBezTo>
                <a:cubicBezTo>
                  <a:pt x="578096" y="49425"/>
                  <a:pt x="587139" y="27131"/>
                  <a:pt x="593870" y="3786"/>
                </a:cubicBezTo>
                <a:cubicBezTo>
                  <a:pt x="597024" y="5258"/>
                  <a:pt x="599338" y="6310"/>
                  <a:pt x="602072" y="7782"/>
                </a:cubicBezTo>
                <a:cubicBezTo>
                  <a:pt x="604175" y="5258"/>
                  <a:pt x="606278" y="2524"/>
                  <a:pt x="608592" y="0"/>
                </a:cubicBezTo>
                <a:cubicBezTo>
                  <a:pt x="607751" y="0"/>
                  <a:pt x="609223" y="0"/>
                  <a:pt x="610485" y="0"/>
                </a:cubicBezTo>
                <a:close/>
                <a:moveTo>
                  <a:pt x="688934" y="530634"/>
                </a:moveTo>
                <a:cubicBezTo>
                  <a:pt x="683886" y="543674"/>
                  <a:pt x="681783" y="556503"/>
                  <a:pt x="674842" y="565757"/>
                </a:cubicBezTo>
                <a:cubicBezTo>
                  <a:pt x="667902" y="575011"/>
                  <a:pt x="664537" y="584265"/>
                  <a:pt x="663485" y="595202"/>
                </a:cubicBezTo>
                <a:cubicBezTo>
                  <a:pt x="662644" y="603825"/>
                  <a:pt x="661592" y="612658"/>
                  <a:pt x="660120" y="621281"/>
                </a:cubicBezTo>
                <a:cubicBezTo>
                  <a:pt x="656124" y="645678"/>
                  <a:pt x="663906" y="666289"/>
                  <a:pt x="679890" y="684166"/>
                </a:cubicBezTo>
                <a:cubicBezTo>
                  <a:pt x="683255" y="687952"/>
                  <a:pt x="688092" y="690055"/>
                  <a:pt x="692509" y="692789"/>
                </a:cubicBezTo>
                <a:cubicBezTo>
                  <a:pt x="703446" y="699309"/>
                  <a:pt x="714382" y="705829"/>
                  <a:pt x="725319" y="712349"/>
                </a:cubicBezTo>
                <a:cubicBezTo>
                  <a:pt x="732259" y="716556"/>
                  <a:pt x="738359" y="715925"/>
                  <a:pt x="743617" y="709194"/>
                </a:cubicBezTo>
                <a:cubicBezTo>
                  <a:pt x="768645" y="678067"/>
                  <a:pt x="793672" y="646940"/>
                  <a:pt x="819331" y="616444"/>
                </a:cubicBezTo>
                <a:cubicBezTo>
                  <a:pt x="834264" y="598356"/>
                  <a:pt x="845621" y="578797"/>
                  <a:pt x="852772" y="556293"/>
                </a:cubicBezTo>
                <a:cubicBezTo>
                  <a:pt x="863919" y="520539"/>
                  <a:pt x="875907" y="484995"/>
                  <a:pt x="888105" y="449661"/>
                </a:cubicBezTo>
                <a:cubicBezTo>
                  <a:pt x="900935" y="411804"/>
                  <a:pt x="899883" y="407387"/>
                  <a:pt x="868756" y="381518"/>
                </a:cubicBezTo>
                <a:cubicBezTo>
                  <a:pt x="809026" y="332093"/>
                  <a:pt x="741513" y="296339"/>
                  <a:pt x="670215" y="266894"/>
                </a:cubicBezTo>
                <a:cubicBezTo>
                  <a:pt x="646449" y="257009"/>
                  <a:pt x="621632" y="249017"/>
                  <a:pt x="602072" y="230509"/>
                </a:cubicBezTo>
                <a:cubicBezTo>
                  <a:pt x="594080" y="222938"/>
                  <a:pt x="589032" y="225041"/>
                  <a:pt x="582092" y="234505"/>
                </a:cubicBezTo>
                <a:cubicBezTo>
                  <a:pt x="580199" y="237239"/>
                  <a:pt x="577044" y="239343"/>
                  <a:pt x="574310" y="241025"/>
                </a:cubicBezTo>
                <a:cubicBezTo>
                  <a:pt x="541500" y="259954"/>
                  <a:pt x="508691" y="278672"/>
                  <a:pt x="476091" y="297601"/>
                </a:cubicBezTo>
                <a:cubicBezTo>
                  <a:pt x="419726" y="329990"/>
                  <a:pt x="370722" y="371423"/>
                  <a:pt x="324662" y="417062"/>
                </a:cubicBezTo>
                <a:cubicBezTo>
                  <a:pt x="306574" y="434939"/>
                  <a:pt x="303209" y="453237"/>
                  <a:pt x="313515" y="476582"/>
                </a:cubicBezTo>
                <a:cubicBezTo>
                  <a:pt x="328237" y="509812"/>
                  <a:pt x="341698" y="543884"/>
                  <a:pt x="353475" y="578166"/>
                </a:cubicBezTo>
                <a:cubicBezTo>
                  <a:pt x="361257" y="600670"/>
                  <a:pt x="373035" y="618968"/>
                  <a:pt x="390492" y="635373"/>
                </a:cubicBezTo>
                <a:cubicBezTo>
                  <a:pt x="417412" y="660821"/>
                  <a:pt x="446857" y="684166"/>
                  <a:pt x="467048" y="715925"/>
                </a:cubicBezTo>
                <a:cubicBezTo>
                  <a:pt x="473147" y="725389"/>
                  <a:pt x="481349" y="726020"/>
                  <a:pt x="490393" y="719500"/>
                </a:cubicBezTo>
                <a:cubicBezTo>
                  <a:pt x="495861" y="715504"/>
                  <a:pt x="502381" y="712770"/>
                  <a:pt x="508270" y="709615"/>
                </a:cubicBezTo>
                <a:cubicBezTo>
                  <a:pt x="515421" y="705829"/>
                  <a:pt x="526147" y="703936"/>
                  <a:pt x="529512" y="697837"/>
                </a:cubicBezTo>
                <a:cubicBezTo>
                  <a:pt x="541711" y="675543"/>
                  <a:pt x="550123" y="650726"/>
                  <a:pt x="544234" y="625277"/>
                </a:cubicBezTo>
                <a:cubicBezTo>
                  <a:pt x="538556" y="600670"/>
                  <a:pt x="538766" y="574801"/>
                  <a:pt x="526147" y="551876"/>
                </a:cubicBezTo>
                <a:cubicBezTo>
                  <a:pt x="525516" y="550614"/>
                  <a:pt x="525095" y="549142"/>
                  <a:pt x="525095" y="547880"/>
                </a:cubicBezTo>
                <a:cubicBezTo>
                  <a:pt x="524465" y="539888"/>
                  <a:pt x="520258" y="537574"/>
                  <a:pt x="512266" y="538416"/>
                </a:cubicBezTo>
                <a:cubicBezTo>
                  <a:pt x="500278" y="539678"/>
                  <a:pt x="492706" y="533368"/>
                  <a:pt x="491234" y="521590"/>
                </a:cubicBezTo>
                <a:cubicBezTo>
                  <a:pt x="490183" y="512967"/>
                  <a:pt x="489131" y="504134"/>
                  <a:pt x="488921" y="495511"/>
                </a:cubicBezTo>
                <a:cubicBezTo>
                  <a:pt x="488710" y="491094"/>
                  <a:pt x="490183" y="486677"/>
                  <a:pt x="491444" y="482261"/>
                </a:cubicBezTo>
                <a:cubicBezTo>
                  <a:pt x="493758" y="474479"/>
                  <a:pt x="496492" y="466697"/>
                  <a:pt x="498595" y="458915"/>
                </a:cubicBezTo>
                <a:cubicBezTo>
                  <a:pt x="502591" y="443562"/>
                  <a:pt x="506377" y="427998"/>
                  <a:pt x="510163" y="412645"/>
                </a:cubicBezTo>
                <a:cubicBezTo>
                  <a:pt x="510583" y="410752"/>
                  <a:pt x="510373" y="408859"/>
                  <a:pt x="510373" y="406966"/>
                </a:cubicBezTo>
                <a:cubicBezTo>
                  <a:pt x="510583" y="402970"/>
                  <a:pt x="510163" y="398764"/>
                  <a:pt x="511214" y="394978"/>
                </a:cubicBezTo>
                <a:cubicBezTo>
                  <a:pt x="512056" y="391403"/>
                  <a:pt x="515000" y="388248"/>
                  <a:pt x="516052" y="384673"/>
                </a:cubicBezTo>
                <a:cubicBezTo>
                  <a:pt x="522992" y="361748"/>
                  <a:pt x="537084" y="345553"/>
                  <a:pt x="560639" y="339454"/>
                </a:cubicBezTo>
                <a:cubicBezTo>
                  <a:pt x="586719" y="332724"/>
                  <a:pt x="613009" y="334827"/>
                  <a:pt x="638668" y="341768"/>
                </a:cubicBezTo>
                <a:cubicBezTo>
                  <a:pt x="660120" y="347657"/>
                  <a:pt x="676315" y="359855"/>
                  <a:pt x="681993" y="382990"/>
                </a:cubicBezTo>
                <a:cubicBezTo>
                  <a:pt x="683465" y="389300"/>
                  <a:pt x="687041" y="394978"/>
                  <a:pt x="688723" y="401288"/>
                </a:cubicBezTo>
                <a:cubicBezTo>
                  <a:pt x="692299" y="415169"/>
                  <a:pt x="695243" y="429471"/>
                  <a:pt x="698608" y="443352"/>
                </a:cubicBezTo>
                <a:cubicBezTo>
                  <a:pt x="701763" y="456602"/>
                  <a:pt x="705759" y="469641"/>
                  <a:pt x="707442" y="482892"/>
                </a:cubicBezTo>
                <a:cubicBezTo>
                  <a:pt x="708704" y="492146"/>
                  <a:pt x="706601" y="501610"/>
                  <a:pt x="706180" y="511074"/>
                </a:cubicBezTo>
                <a:cubicBezTo>
                  <a:pt x="704708" y="523483"/>
                  <a:pt x="699660" y="528951"/>
                  <a:pt x="688934" y="530634"/>
                </a:cubicBezTo>
                <a:close/>
                <a:moveTo>
                  <a:pt x="240745" y="1741438"/>
                </a:moveTo>
                <a:cubicBezTo>
                  <a:pt x="252102" y="1746275"/>
                  <a:pt x="263249" y="1749640"/>
                  <a:pt x="272923" y="1755319"/>
                </a:cubicBezTo>
                <a:cubicBezTo>
                  <a:pt x="304471" y="1774458"/>
                  <a:pt x="334967" y="1795069"/>
                  <a:pt x="366726" y="1813577"/>
                </a:cubicBezTo>
                <a:cubicBezTo>
                  <a:pt x="386495" y="1825145"/>
                  <a:pt x="407738" y="1833978"/>
                  <a:pt x="428559" y="1843653"/>
                </a:cubicBezTo>
                <a:cubicBezTo>
                  <a:pt x="437182" y="1847649"/>
                  <a:pt x="446436" y="1851014"/>
                  <a:pt x="455270" y="1854800"/>
                </a:cubicBezTo>
                <a:cubicBezTo>
                  <a:pt x="456742" y="1855431"/>
                  <a:pt x="458424" y="1857113"/>
                  <a:pt x="458635" y="1858375"/>
                </a:cubicBezTo>
                <a:cubicBezTo>
                  <a:pt x="459055" y="1866998"/>
                  <a:pt x="465786" y="1868891"/>
                  <a:pt x="471885" y="1871205"/>
                </a:cubicBezTo>
                <a:cubicBezTo>
                  <a:pt x="488290" y="1877304"/>
                  <a:pt x="504484" y="1884034"/>
                  <a:pt x="521310" y="1888871"/>
                </a:cubicBezTo>
                <a:cubicBezTo>
                  <a:pt x="532667" y="1892026"/>
                  <a:pt x="544655" y="1892657"/>
                  <a:pt x="556433" y="1893078"/>
                </a:cubicBezTo>
                <a:cubicBezTo>
                  <a:pt x="572838" y="1893709"/>
                  <a:pt x="589453" y="1893288"/>
                  <a:pt x="606489" y="1893288"/>
                </a:cubicBezTo>
                <a:cubicBezTo>
                  <a:pt x="608802" y="1870784"/>
                  <a:pt x="610485" y="1847649"/>
                  <a:pt x="613850" y="1824935"/>
                </a:cubicBezTo>
                <a:cubicBezTo>
                  <a:pt x="623104" y="1761208"/>
                  <a:pt x="624787" y="1697271"/>
                  <a:pt x="621001" y="1633124"/>
                </a:cubicBezTo>
                <a:cubicBezTo>
                  <a:pt x="619318" y="1603469"/>
                  <a:pt x="607330" y="1577600"/>
                  <a:pt x="586088" y="1556568"/>
                </a:cubicBezTo>
                <a:cubicBezTo>
                  <a:pt x="578516" y="1549207"/>
                  <a:pt x="569683" y="1542687"/>
                  <a:pt x="557905" y="1548786"/>
                </a:cubicBezTo>
                <a:cubicBezTo>
                  <a:pt x="525726" y="1565612"/>
                  <a:pt x="492286" y="1580544"/>
                  <a:pt x="461790" y="1600314"/>
                </a:cubicBezTo>
                <a:cubicBezTo>
                  <a:pt x="407317" y="1635648"/>
                  <a:pt x="353265" y="1670981"/>
                  <a:pt x="295638" y="1700636"/>
                </a:cubicBezTo>
                <a:cubicBezTo>
                  <a:pt x="275868" y="1710942"/>
                  <a:pt x="257360" y="1723561"/>
                  <a:pt x="240745" y="1741438"/>
                </a:cubicBezTo>
                <a:close/>
              </a:path>
            </a:pathLst>
          </a:custGeom>
          <a:solidFill>
            <a:schemeClr val="bg1"/>
          </a:solidFill>
          <a:ln w="20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8">
            <a:extLst>
              <a:ext uri="{FF2B5EF4-FFF2-40B4-BE49-F238E27FC236}">
                <a16:creationId xmlns:a16="http://schemas.microsoft.com/office/drawing/2014/main" id="{031C4DD9-980E-40E1-874D-9A0AE942391F}"/>
              </a:ext>
            </a:extLst>
          </p:cNvPr>
          <p:cNvSpPr/>
          <p:nvPr/>
        </p:nvSpPr>
        <p:spPr>
          <a:xfrm>
            <a:off x="3976162" y="3175207"/>
            <a:ext cx="1364223" cy="1821337"/>
          </a:xfrm>
          <a:custGeom>
            <a:avLst/>
            <a:gdLst>
              <a:gd name="connsiteX0" fmla="*/ 935589 w 1364222"/>
              <a:gd name="connsiteY0" fmla="*/ 1822761 h 1821336"/>
              <a:gd name="connsiteX1" fmla="*/ 877774 w 1364222"/>
              <a:gd name="connsiteY1" fmla="*/ 1817635 h 1821336"/>
              <a:gd name="connsiteX2" fmla="*/ 813407 w 1364222"/>
              <a:gd name="connsiteY2" fmla="*/ 1819771 h 1821336"/>
              <a:gd name="connsiteX3" fmla="*/ 787205 w 1364222"/>
              <a:gd name="connsiteY3" fmla="*/ 1817919 h 1821336"/>
              <a:gd name="connsiteX4" fmla="*/ 760291 w 1364222"/>
              <a:gd name="connsiteY4" fmla="*/ 1815356 h 1821336"/>
              <a:gd name="connsiteX5" fmla="*/ 753598 w 1364222"/>
              <a:gd name="connsiteY5" fmla="*/ 1811369 h 1821336"/>
              <a:gd name="connsiteX6" fmla="*/ 756588 w 1364222"/>
              <a:gd name="connsiteY6" fmla="*/ 1805245 h 1821336"/>
              <a:gd name="connsiteX7" fmla="*/ 779658 w 1364222"/>
              <a:gd name="connsiteY7" fmla="*/ 1791717 h 1821336"/>
              <a:gd name="connsiteX8" fmla="*/ 862109 w 1364222"/>
              <a:gd name="connsiteY8" fmla="*/ 1756116 h 1821336"/>
              <a:gd name="connsiteX9" fmla="*/ 889735 w 1364222"/>
              <a:gd name="connsiteY9" fmla="*/ 1723506 h 1821336"/>
              <a:gd name="connsiteX10" fmla="*/ 888739 w 1364222"/>
              <a:gd name="connsiteY10" fmla="*/ 1663269 h 1821336"/>
              <a:gd name="connsiteX11" fmla="*/ 883327 w 1364222"/>
              <a:gd name="connsiteY11" fmla="*/ 1568856 h 1821336"/>
              <a:gd name="connsiteX12" fmla="*/ 872505 w 1364222"/>
              <a:gd name="connsiteY12" fmla="*/ 1461199 h 1821336"/>
              <a:gd name="connsiteX13" fmla="*/ 869941 w 1364222"/>
              <a:gd name="connsiteY13" fmla="*/ 1414349 h 1821336"/>
              <a:gd name="connsiteX14" fmla="*/ 863248 w 1364222"/>
              <a:gd name="connsiteY14" fmla="*/ 1376042 h 1821336"/>
              <a:gd name="connsiteX15" fmla="*/ 860685 w 1364222"/>
              <a:gd name="connsiteY15" fmla="*/ 1366501 h 1821336"/>
              <a:gd name="connsiteX16" fmla="*/ 849720 w 1364222"/>
              <a:gd name="connsiteY16" fmla="*/ 1242753 h 1821336"/>
              <a:gd name="connsiteX17" fmla="*/ 849720 w 1364222"/>
              <a:gd name="connsiteY17" fmla="*/ 1165428 h 1821336"/>
              <a:gd name="connsiteX18" fmla="*/ 855131 w 1364222"/>
              <a:gd name="connsiteY18" fmla="*/ 1086821 h 1821336"/>
              <a:gd name="connsiteX19" fmla="*/ 862964 w 1364222"/>
              <a:gd name="connsiteY19" fmla="*/ 1025445 h 1821336"/>
              <a:gd name="connsiteX20" fmla="*/ 864672 w 1364222"/>
              <a:gd name="connsiteY20" fmla="*/ 1017898 h 1821336"/>
              <a:gd name="connsiteX21" fmla="*/ 842600 w 1364222"/>
              <a:gd name="connsiteY21" fmla="*/ 1005936 h 1821336"/>
              <a:gd name="connsiteX22" fmla="*/ 831635 w 1364222"/>
              <a:gd name="connsiteY22" fmla="*/ 1001379 h 1821336"/>
              <a:gd name="connsiteX23" fmla="*/ 808993 w 1364222"/>
              <a:gd name="connsiteY23" fmla="*/ 982867 h 1821336"/>
              <a:gd name="connsiteX24" fmla="*/ 783503 w 1364222"/>
              <a:gd name="connsiteY24" fmla="*/ 968911 h 1821336"/>
              <a:gd name="connsiteX25" fmla="*/ 773107 w 1364222"/>
              <a:gd name="connsiteY25" fmla="*/ 968769 h 1821336"/>
              <a:gd name="connsiteX26" fmla="*/ 771968 w 1364222"/>
              <a:gd name="connsiteY26" fmla="*/ 969481 h 1821336"/>
              <a:gd name="connsiteX27" fmla="*/ 744342 w 1364222"/>
              <a:gd name="connsiteY27" fmla="*/ 963643 h 1821336"/>
              <a:gd name="connsiteX28" fmla="*/ 733377 w 1364222"/>
              <a:gd name="connsiteY28" fmla="*/ 952962 h 1821336"/>
              <a:gd name="connsiteX29" fmla="*/ 676131 w 1364222"/>
              <a:gd name="connsiteY29" fmla="*/ 909529 h 1821336"/>
              <a:gd name="connsiteX30" fmla="*/ 613616 w 1364222"/>
              <a:gd name="connsiteY30" fmla="*/ 859119 h 1821336"/>
              <a:gd name="connsiteX31" fmla="*/ 605783 w 1364222"/>
              <a:gd name="connsiteY31" fmla="*/ 851002 h 1821336"/>
              <a:gd name="connsiteX32" fmla="*/ 556085 w 1364222"/>
              <a:gd name="connsiteY32" fmla="*/ 799452 h 1821336"/>
              <a:gd name="connsiteX33" fmla="*/ 525895 w 1364222"/>
              <a:gd name="connsiteY33" fmla="*/ 768693 h 1821336"/>
              <a:gd name="connsiteX34" fmla="*/ 511512 w 1364222"/>
              <a:gd name="connsiteY34" fmla="*/ 723408 h 1821336"/>
              <a:gd name="connsiteX35" fmla="*/ 512652 w 1364222"/>
              <a:gd name="connsiteY35" fmla="*/ 715719 h 1821336"/>
              <a:gd name="connsiteX36" fmla="*/ 507668 w 1364222"/>
              <a:gd name="connsiteY36" fmla="*/ 708883 h 1821336"/>
              <a:gd name="connsiteX37" fmla="*/ 363983 w 1364222"/>
              <a:gd name="connsiteY37" fmla="*/ 666732 h 1821336"/>
              <a:gd name="connsiteX38" fmla="*/ 309727 w 1364222"/>
              <a:gd name="connsiteY38" fmla="*/ 652349 h 1821336"/>
              <a:gd name="connsiteX39" fmla="*/ 281104 w 1364222"/>
              <a:gd name="connsiteY39" fmla="*/ 640387 h 1821336"/>
              <a:gd name="connsiteX40" fmla="*/ 142973 w 1364222"/>
              <a:gd name="connsiteY40" fmla="*/ 546259 h 1821336"/>
              <a:gd name="connsiteX41" fmla="*/ 130157 w 1364222"/>
              <a:gd name="connsiteY41" fmla="*/ 542271 h 1821336"/>
              <a:gd name="connsiteX42" fmla="*/ 125030 w 1364222"/>
              <a:gd name="connsiteY42" fmla="*/ 540847 h 1821336"/>
              <a:gd name="connsiteX43" fmla="*/ 108796 w 1364222"/>
              <a:gd name="connsiteY43" fmla="*/ 533300 h 1821336"/>
              <a:gd name="connsiteX44" fmla="*/ 82879 w 1364222"/>
              <a:gd name="connsiteY44" fmla="*/ 523617 h 1821336"/>
              <a:gd name="connsiteX45" fmla="*/ 41867 w 1364222"/>
              <a:gd name="connsiteY45" fmla="*/ 517066 h 1821336"/>
              <a:gd name="connsiteX46" fmla="*/ 27911 w 1364222"/>
              <a:gd name="connsiteY46" fmla="*/ 515072 h 1821336"/>
              <a:gd name="connsiteX47" fmla="*/ 22357 w 1364222"/>
              <a:gd name="connsiteY47" fmla="*/ 508237 h 1821336"/>
              <a:gd name="connsiteX48" fmla="*/ 29620 w 1364222"/>
              <a:gd name="connsiteY48" fmla="*/ 504535 h 1821336"/>
              <a:gd name="connsiteX49" fmla="*/ 61091 w 1364222"/>
              <a:gd name="connsiteY49" fmla="*/ 501402 h 1821336"/>
              <a:gd name="connsiteX50" fmla="*/ 61518 w 1364222"/>
              <a:gd name="connsiteY50" fmla="*/ 499550 h 1821336"/>
              <a:gd name="connsiteX51" fmla="*/ 57246 w 1364222"/>
              <a:gd name="connsiteY51" fmla="*/ 496987 h 1821336"/>
              <a:gd name="connsiteX52" fmla="*/ 31186 w 1364222"/>
              <a:gd name="connsiteY52" fmla="*/ 490294 h 1821336"/>
              <a:gd name="connsiteX53" fmla="*/ 0 w 1364222"/>
              <a:gd name="connsiteY53" fmla="*/ 477193 h 1821336"/>
              <a:gd name="connsiteX54" fmla="*/ 0 w 1364222"/>
              <a:gd name="connsiteY54" fmla="*/ 471497 h 1821336"/>
              <a:gd name="connsiteX55" fmla="*/ 12389 w 1364222"/>
              <a:gd name="connsiteY55" fmla="*/ 467225 h 1821336"/>
              <a:gd name="connsiteX56" fmla="*/ 48844 w 1364222"/>
              <a:gd name="connsiteY56" fmla="*/ 461956 h 1821336"/>
              <a:gd name="connsiteX57" fmla="*/ 43575 w 1364222"/>
              <a:gd name="connsiteY57" fmla="*/ 458254 h 1821336"/>
              <a:gd name="connsiteX58" fmla="*/ 28053 w 1364222"/>
              <a:gd name="connsiteY58" fmla="*/ 451276 h 1821336"/>
              <a:gd name="connsiteX59" fmla="*/ 22642 w 1364222"/>
              <a:gd name="connsiteY59" fmla="*/ 441023 h 1821336"/>
              <a:gd name="connsiteX60" fmla="*/ 32326 w 1364222"/>
              <a:gd name="connsiteY60" fmla="*/ 438602 h 1821336"/>
              <a:gd name="connsiteX61" fmla="*/ 68638 w 1364222"/>
              <a:gd name="connsiteY61" fmla="*/ 452557 h 1821336"/>
              <a:gd name="connsiteX62" fmla="*/ 127736 w 1364222"/>
              <a:gd name="connsiteY62" fmla="*/ 486734 h 1821336"/>
              <a:gd name="connsiteX63" fmla="*/ 140410 w 1364222"/>
              <a:gd name="connsiteY63" fmla="*/ 489013 h 1821336"/>
              <a:gd name="connsiteX64" fmla="*/ 153511 w 1364222"/>
              <a:gd name="connsiteY64" fmla="*/ 495563 h 1821336"/>
              <a:gd name="connsiteX65" fmla="*/ 159492 w 1364222"/>
              <a:gd name="connsiteY65" fmla="*/ 501117 h 1821336"/>
              <a:gd name="connsiteX66" fmla="*/ 286658 w 1364222"/>
              <a:gd name="connsiteY66" fmla="*/ 552667 h 1821336"/>
              <a:gd name="connsiteX67" fmla="*/ 324679 w 1364222"/>
              <a:gd name="connsiteY67" fmla="*/ 570182 h 1821336"/>
              <a:gd name="connsiteX68" fmla="*/ 397875 w 1364222"/>
              <a:gd name="connsiteY68" fmla="*/ 600087 h 1821336"/>
              <a:gd name="connsiteX69" fmla="*/ 487161 w 1364222"/>
              <a:gd name="connsiteY69" fmla="*/ 607207 h 1821336"/>
              <a:gd name="connsiteX70" fmla="*/ 565910 w 1364222"/>
              <a:gd name="connsiteY70" fmla="*/ 605783 h 1821336"/>
              <a:gd name="connsiteX71" fmla="*/ 582287 w 1364222"/>
              <a:gd name="connsiteY71" fmla="*/ 595957 h 1821336"/>
              <a:gd name="connsiteX72" fmla="*/ 579581 w 1364222"/>
              <a:gd name="connsiteY72" fmla="*/ 563205 h 1821336"/>
              <a:gd name="connsiteX73" fmla="*/ 545404 w 1364222"/>
              <a:gd name="connsiteY73" fmla="*/ 540563 h 1821336"/>
              <a:gd name="connsiteX74" fmla="*/ 518633 w 1364222"/>
              <a:gd name="connsiteY74" fmla="*/ 544407 h 1821336"/>
              <a:gd name="connsiteX75" fmla="*/ 493000 w 1364222"/>
              <a:gd name="connsiteY75" fmla="*/ 526607 h 1821336"/>
              <a:gd name="connsiteX76" fmla="*/ 488870 w 1364222"/>
              <a:gd name="connsiteY76" fmla="*/ 517778 h 1821336"/>
              <a:gd name="connsiteX77" fmla="*/ 480753 w 1364222"/>
              <a:gd name="connsiteY77" fmla="*/ 491433 h 1821336"/>
              <a:gd name="connsiteX78" fmla="*/ 475769 w 1364222"/>
              <a:gd name="connsiteY78" fmla="*/ 481465 h 1821336"/>
              <a:gd name="connsiteX79" fmla="*/ 471640 w 1364222"/>
              <a:gd name="connsiteY79" fmla="*/ 463238 h 1821336"/>
              <a:gd name="connsiteX80" fmla="*/ 484883 w 1364222"/>
              <a:gd name="connsiteY80" fmla="*/ 443871 h 1821336"/>
              <a:gd name="connsiteX81" fmla="*/ 486734 w 1364222"/>
              <a:gd name="connsiteY81" fmla="*/ 430627 h 1821336"/>
              <a:gd name="connsiteX82" fmla="*/ 485025 w 1364222"/>
              <a:gd name="connsiteY82" fmla="*/ 402574 h 1821336"/>
              <a:gd name="connsiteX83" fmla="*/ 492003 w 1364222"/>
              <a:gd name="connsiteY83" fmla="*/ 367115 h 1821336"/>
              <a:gd name="connsiteX84" fmla="*/ 508095 w 1364222"/>
              <a:gd name="connsiteY84" fmla="*/ 339204 h 1821336"/>
              <a:gd name="connsiteX85" fmla="*/ 533443 w 1364222"/>
              <a:gd name="connsiteY85" fmla="*/ 325676 h 1821336"/>
              <a:gd name="connsiteX86" fmla="*/ 601939 w 1364222"/>
              <a:gd name="connsiteY86" fmla="*/ 311863 h 1821336"/>
              <a:gd name="connsiteX87" fmla="*/ 658330 w 1364222"/>
              <a:gd name="connsiteY87" fmla="*/ 336641 h 1821336"/>
              <a:gd name="connsiteX88" fmla="*/ 695355 w 1364222"/>
              <a:gd name="connsiteY88" fmla="*/ 404140 h 1821336"/>
              <a:gd name="connsiteX89" fmla="*/ 708029 w 1364222"/>
              <a:gd name="connsiteY89" fmla="*/ 456687 h 1821336"/>
              <a:gd name="connsiteX90" fmla="*/ 719991 w 1364222"/>
              <a:gd name="connsiteY90" fmla="*/ 491006 h 1821336"/>
              <a:gd name="connsiteX91" fmla="*/ 746905 w 1364222"/>
              <a:gd name="connsiteY91" fmla="*/ 471639 h 1821336"/>
              <a:gd name="connsiteX92" fmla="*/ 804721 w 1364222"/>
              <a:gd name="connsiteY92" fmla="*/ 420232 h 1821336"/>
              <a:gd name="connsiteX93" fmla="*/ 908817 w 1364222"/>
              <a:gd name="connsiteY93" fmla="*/ 290218 h 1821336"/>
              <a:gd name="connsiteX94" fmla="*/ 956380 w 1364222"/>
              <a:gd name="connsiteY94" fmla="*/ 247070 h 1821336"/>
              <a:gd name="connsiteX95" fmla="*/ 1032851 w 1364222"/>
              <a:gd name="connsiteY95" fmla="*/ 194238 h 1821336"/>
              <a:gd name="connsiteX96" fmla="*/ 1085825 w 1364222"/>
              <a:gd name="connsiteY96" fmla="*/ 158637 h 1821336"/>
              <a:gd name="connsiteX97" fmla="*/ 1142928 w 1364222"/>
              <a:gd name="connsiteY97" fmla="*/ 91708 h 1821336"/>
              <a:gd name="connsiteX98" fmla="*/ 1168134 w 1364222"/>
              <a:gd name="connsiteY98" fmla="*/ 44145 h 1821336"/>
              <a:gd name="connsiteX99" fmla="*/ 1182659 w 1364222"/>
              <a:gd name="connsiteY99" fmla="*/ 23354 h 1821336"/>
              <a:gd name="connsiteX100" fmla="*/ 1184368 w 1364222"/>
              <a:gd name="connsiteY100" fmla="*/ 19652 h 1821336"/>
              <a:gd name="connsiteX101" fmla="*/ 1190349 w 1364222"/>
              <a:gd name="connsiteY101" fmla="*/ 9399 h 1821336"/>
              <a:gd name="connsiteX102" fmla="*/ 1201741 w 1364222"/>
              <a:gd name="connsiteY102" fmla="*/ 0 h 1821336"/>
              <a:gd name="connsiteX103" fmla="*/ 1210285 w 1364222"/>
              <a:gd name="connsiteY103" fmla="*/ 0 h 1821336"/>
              <a:gd name="connsiteX104" fmla="*/ 1220965 w 1364222"/>
              <a:gd name="connsiteY104" fmla="*/ 22785 h 1821336"/>
              <a:gd name="connsiteX105" fmla="*/ 1226377 w 1364222"/>
              <a:gd name="connsiteY105" fmla="*/ 35458 h 1821336"/>
              <a:gd name="connsiteX106" fmla="*/ 1252152 w 1364222"/>
              <a:gd name="connsiteY106" fmla="*/ 67357 h 1821336"/>
              <a:gd name="connsiteX107" fmla="*/ 1256993 w 1364222"/>
              <a:gd name="connsiteY107" fmla="*/ 77467 h 1821336"/>
              <a:gd name="connsiteX108" fmla="*/ 1263117 w 1364222"/>
              <a:gd name="connsiteY108" fmla="*/ 128590 h 1821336"/>
              <a:gd name="connsiteX109" fmla="*/ 1264968 w 1364222"/>
              <a:gd name="connsiteY109" fmla="*/ 181422 h 1821336"/>
              <a:gd name="connsiteX110" fmla="*/ 1365647 w 1364222"/>
              <a:gd name="connsiteY110" fmla="*/ 499835 h 1821336"/>
              <a:gd name="connsiteX111" fmla="*/ 1359524 w 1364222"/>
              <a:gd name="connsiteY111" fmla="*/ 540705 h 1821336"/>
              <a:gd name="connsiteX112" fmla="*/ 1325062 w 1364222"/>
              <a:gd name="connsiteY112" fmla="*/ 612476 h 1821336"/>
              <a:gd name="connsiteX113" fmla="*/ 1224525 w 1364222"/>
              <a:gd name="connsiteY113" fmla="*/ 721984 h 1821336"/>
              <a:gd name="connsiteX114" fmla="*/ 1134242 w 1364222"/>
              <a:gd name="connsiteY114" fmla="*/ 811556 h 1821336"/>
              <a:gd name="connsiteX115" fmla="*/ 1102628 w 1364222"/>
              <a:gd name="connsiteY115" fmla="*/ 846729 h 1821336"/>
              <a:gd name="connsiteX116" fmla="*/ 1074575 w 1364222"/>
              <a:gd name="connsiteY116" fmla="*/ 873501 h 1821336"/>
              <a:gd name="connsiteX117" fmla="*/ 1087534 w 1364222"/>
              <a:gd name="connsiteY117" fmla="*/ 921491 h 1821336"/>
              <a:gd name="connsiteX118" fmla="*/ 1091663 w 1364222"/>
              <a:gd name="connsiteY118" fmla="*/ 950684 h 1821336"/>
              <a:gd name="connsiteX119" fmla="*/ 1089812 w 1364222"/>
              <a:gd name="connsiteY119" fmla="*/ 959940 h 1821336"/>
              <a:gd name="connsiteX120" fmla="*/ 1081125 w 1364222"/>
              <a:gd name="connsiteY120" fmla="*/ 969196 h 1821336"/>
              <a:gd name="connsiteX121" fmla="*/ 1068024 w 1364222"/>
              <a:gd name="connsiteY121" fmla="*/ 983152 h 1821336"/>
              <a:gd name="connsiteX122" fmla="*/ 1060050 w 1364222"/>
              <a:gd name="connsiteY122" fmla="*/ 1016189 h 1821336"/>
              <a:gd name="connsiteX123" fmla="*/ 1050082 w 1364222"/>
              <a:gd name="connsiteY123" fmla="*/ 1050936 h 1821336"/>
              <a:gd name="connsiteX124" fmla="*/ 1041822 w 1364222"/>
              <a:gd name="connsiteY124" fmla="*/ 1094084 h 1821336"/>
              <a:gd name="connsiteX125" fmla="*/ 1041252 w 1364222"/>
              <a:gd name="connsiteY125" fmla="*/ 1098356 h 1821336"/>
              <a:gd name="connsiteX126" fmla="*/ 1024591 w 1364222"/>
              <a:gd name="connsiteY126" fmla="*/ 1178244 h 1821336"/>
              <a:gd name="connsiteX127" fmla="*/ 970478 w 1364222"/>
              <a:gd name="connsiteY127" fmla="*/ 1342862 h 1821336"/>
              <a:gd name="connsiteX128" fmla="*/ 969196 w 1364222"/>
              <a:gd name="connsiteY128" fmla="*/ 1375045 h 1821336"/>
              <a:gd name="connsiteX129" fmla="*/ 984861 w 1364222"/>
              <a:gd name="connsiteY129" fmla="*/ 1447956 h 1821336"/>
              <a:gd name="connsiteX130" fmla="*/ 989702 w 1364222"/>
              <a:gd name="connsiteY130" fmla="*/ 1549917 h 1821336"/>
              <a:gd name="connsiteX131" fmla="*/ 980019 w 1364222"/>
              <a:gd name="connsiteY131" fmla="*/ 1597194 h 1821336"/>
              <a:gd name="connsiteX132" fmla="*/ 969481 w 1364222"/>
              <a:gd name="connsiteY132" fmla="*/ 1691180 h 1821336"/>
              <a:gd name="connsiteX133" fmla="*/ 971332 w 1364222"/>
              <a:gd name="connsiteY133" fmla="*/ 1762524 h 1821336"/>
              <a:gd name="connsiteX134" fmla="*/ 979165 w 1364222"/>
              <a:gd name="connsiteY134" fmla="*/ 1797128 h 1821336"/>
              <a:gd name="connsiteX135" fmla="*/ 967915 w 1364222"/>
              <a:gd name="connsiteY135" fmla="*/ 1817635 h 1821336"/>
              <a:gd name="connsiteX136" fmla="*/ 955526 w 1364222"/>
              <a:gd name="connsiteY136" fmla="*/ 1822476 h 1821336"/>
              <a:gd name="connsiteX137" fmla="*/ 935589 w 1364222"/>
              <a:gd name="connsiteY137" fmla="*/ 1822761 h 1821336"/>
              <a:gd name="connsiteX138" fmla="*/ 1165855 w 1364222"/>
              <a:gd name="connsiteY138" fmla="*/ 161200 h 1821336"/>
              <a:gd name="connsiteX139" fmla="*/ 1152897 w 1364222"/>
              <a:gd name="connsiteY139" fmla="*/ 171453 h 1821336"/>
              <a:gd name="connsiteX140" fmla="*/ 1078562 w 1364222"/>
              <a:gd name="connsiteY140" fmla="*/ 242085 h 1821336"/>
              <a:gd name="connsiteX141" fmla="*/ 993832 w 1364222"/>
              <a:gd name="connsiteY141" fmla="*/ 311293 h 1821336"/>
              <a:gd name="connsiteX142" fmla="*/ 954102 w 1364222"/>
              <a:gd name="connsiteY142" fmla="*/ 352448 h 1821336"/>
              <a:gd name="connsiteX143" fmla="*/ 921207 w 1364222"/>
              <a:gd name="connsiteY143" fmla="*/ 413112 h 1821336"/>
              <a:gd name="connsiteX144" fmla="*/ 822664 w 1364222"/>
              <a:gd name="connsiteY144" fmla="*/ 564059 h 1821336"/>
              <a:gd name="connsiteX145" fmla="*/ 810417 w 1364222"/>
              <a:gd name="connsiteY145" fmla="*/ 581575 h 1821336"/>
              <a:gd name="connsiteX146" fmla="*/ 801161 w 1364222"/>
              <a:gd name="connsiteY146" fmla="*/ 616748 h 1821336"/>
              <a:gd name="connsiteX147" fmla="*/ 796604 w 1364222"/>
              <a:gd name="connsiteY147" fmla="*/ 640102 h 1821336"/>
              <a:gd name="connsiteX148" fmla="*/ 793044 w 1364222"/>
              <a:gd name="connsiteY148" fmla="*/ 654485 h 1821336"/>
              <a:gd name="connsiteX149" fmla="*/ 803297 w 1364222"/>
              <a:gd name="connsiteY149" fmla="*/ 684105 h 1821336"/>
              <a:gd name="connsiteX150" fmla="*/ 822521 w 1364222"/>
              <a:gd name="connsiteY150" fmla="*/ 701621 h 1821336"/>
              <a:gd name="connsiteX151" fmla="*/ 876065 w 1364222"/>
              <a:gd name="connsiteY151" fmla="*/ 694358 h 1821336"/>
              <a:gd name="connsiteX152" fmla="*/ 899846 w 1364222"/>
              <a:gd name="connsiteY152" fmla="*/ 696352 h 1821336"/>
              <a:gd name="connsiteX153" fmla="*/ 958801 w 1364222"/>
              <a:gd name="connsiteY153" fmla="*/ 710022 h 1821336"/>
              <a:gd name="connsiteX154" fmla="*/ 967915 w 1364222"/>
              <a:gd name="connsiteY154" fmla="*/ 707317 h 1821336"/>
              <a:gd name="connsiteX155" fmla="*/ 988563 w 1364222"/>
              <a:gd name="connsiteY155" fmla="*/ 695497 h 1821336"/>
              <a:gd name="connsiteX156" fmla="*/ 1063467 w 1364222"/>
              <a:gd name="connsiteY156" fmla="*/ 646511 h 1821336"/>
              <a:gd name="connsiteX157" fmla="*/ 1142216 w 1364222"/>
              <a:gd name="connsiteY157" fmla="*/ 593964 h 1821336"/>
              <a:gd name="connsiteX158" fmla="*/ 1247452 w 1364222"/>
              <a:gd name="connsiteY158" fmla="*/ 504677 h 1821336"/>
              <a:gd name="connsiteX159" fmla="*/ 1244177 w 1364222"/>
              <a:gd name="connsiteY159" fmla="*/ 473918 h 1821336"/>
              <a:gd name="connsiteX160" fmla="*/ 1230506 w 1364222"/>
              <a:gd name="connsiteY160" fmla="*/ 448143 h 1821336"/>
              <a:gd name="connsiteX161" fmla="*/ 1208434 w 1364222"/>
              <a:gd name="connsiteY161" fmla="*/ 355154 h 1821336"/>
              <a:gd name="connsiteX162" fmla="*/ 1209004 w 1364222"/>
              <a:gd name="connsiteY162" fmla="*/ 223573 h 1821336"/>
              <a:gd name="connsiteX163" fmla="*/ 1196330 w 1364222"/>
              <a:gd name="connsiteY163" fmla="*/ 211042 h 1821336"/>
              <a:gd name="connsiteX164" fmla="*/ 1165855 w 1364222"/>
              <a:gd name="connsiteY164" fmla="*/ 184127 h 1821336"/>
              <a:gd name="connsiteX165" fmla="*/ 1165855 w 1364222"/>
              <a:gd name="connsiteY165" fmla="*/ 161200 h 182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1364222" h="1821336">
                <a:moveTo>
                  <a:pt x="935589" y="1822761"/>
                </a:moveTo>
                <a:cubicBezTo>
                  <a:pt x="909814" y="1816353"/>
                  <a:pt x="904118" y="1819628"/>
                  <a:pt x="877774" y="1817635"/>
                </a:cubicBezTo>
                <a:cubicBezTo>
                  <a:pt x="864103" y="1816638"/>
                  <a:pt x="827078" y="1820340"/>
                  <a:pt x="813407" y="1819771"/>
                </a:cubicBezTo>
                <a:cubicBezTo>
                  <a:pt x="804721" y="1819343"/>
                  <a:pt x="795892" y="1818631"/>
                  <a:pt x="787205" y="1817919"/>
                </a:cubicBezTo>
                <a:cubicBezTo>
                  <a:pt x="778234" y="1817207"/>
                  <a:pt x="769262" y="1816495"/>
                  <a:pt x="760291" y="1815356"/>
                </a:cubicBezTo>
                <a:cubicBezTo>
                  <a:pt x="757870" y="1815071"/>
                  <a:pt x="754880" y="1813362"/>
                  <a:pt x="753598" y="1811369"/>
                </a:cubicBezTo>
                <a:cubicBezTo>
                  <a:pt x="752886" y="1810372"/>
                  <a:pt x="754880" y="1806385"/>
                  <a:pt x="756588" y="1805245"/>
                </a:cubicBezTo>
                <a:cubicBezTo>
                  <a:pt x="763993" y="1800404"/>
                  <a:pt x="771398" y="1794992"/>
                  <a:pt x="779658" y="1791717"/>
                </a:cubicBezTo>
                <a:cubicBezTo>
                  <a:pt x="799594" y="1783600"/>
                  <a:pt x="860400" y="1756259"/>
                  <a:pt x="862109" y="1756116"/>
                </a:cubicBezTo>
                <a:cubicBezTo>
                  <a:pt x="881476" y="1753838"/>
                  <a:pt x="888739" y="1740025"/>
                  <a:pt x="889735" y="1723506"/>
                </a:cubicBezTo>
                <a:cubicBezTo>
                  <a:pt x="890875" y="1703427"/>
                  <a:pt x="889593" y="1683348"/>
                  <a:pt x="888739" y="1663269"/>
                </a:cubicBezTo>
                <a:cubicBezTo>
                  <a:pt x="887315" y="1631798"/>
                  <a:pt x="885891" y="1600327"/>
                  <a:pt x="883327" y="1568856"/>
                </a:cubicBezTo>
                <a:cubicBezTo>
                  <a:pt x="880337" y="1532971"/>
                  <a:pt x="875922" y="1497085"/>
                  <a:pt x="872505" y="1461199"/>
                </a:cubicBezTo>
                <a:cubicBezTo>
                  <a:pt x="871081" y="1445677"/>
                  <a:pt x="871508" y="1429871"/>
                  <a:pt x="869941" y="1414349"/>
                </a:cubicBezTo>
                <a:cubicBezTo>
                  <a:pt x="868660" y="1401532"/>
                  <a:pt x="865669" y="1388858"/>
                  <a:pt x="863248" y="1376042"/>
                </a:cubicBezTo>
                <a:cubicBezTo>
                  <a:pt x="862679" y="1372767"/>
                  <a:pt x="860970" y="1369777"/>
                  <a:pt x="860685" y="1366501"/>
                </a:cubicBezTo>
                <a:cubicBezTo>
                  <a:pt x="856413" y="1325916"/>
                  <a:pt x="843882" y="1284192"/>
                  <a:pt x="849720" y="1242753"/>
                </a:cubicBezTo>
                <a:cubicBezTo>
                  <a:pt x="853280" y="1217405"/>
                  <a:pt x="851002" y="1191203"/>
                  <a:pt x="849720" y="1165428"/>
                </a:cubicBezTo>
                <a:cubicBezTo>
                  <a:pt x="848438" y="1138941"/>
                  <a:pt x="851429" y="1112881"/>
                  <a:pt x="855131" y="1086821"/>
                </a:cubicBezTo>
                <a:cubicBezTo>
                  <a:pt x="858122" y="1066458"/>
                  <a:pt x="860258" y="1045952"/>
                  <a:pt x="862964" y="1025445"/>
                </a:cubicBezTo>
                <a:cubicBezTo>
                  <a:pt x="863248" y="1022882"/>
                  <a:pt x="864103" y="1020461"/>
                  <a:pt x="864672" y="1017898"/>
                </a:cubicBezTo>
                <a:cubicBezTo>
                  <a:pt x="866524" y="1009069"/>
                  <a:pt x="851144" y="1003373"/>
                  <a:pt x="842600" y="1005936"/>
                </a:cubicBezTo>
                <a:cubicBezTo>
                  <a:pt x="837046" y="1007503"/>
                  <a:pt x="834198" y="1005936"/>
                  <a:pt x="831635" y="1001379"/>
                </a:cubicBezTo>
                <a:cubicBezTo>
                  <a:pt x="826508" y="992266"/>
                  <a:pt x="818391" y="986997"/>
                  <a:pt x="808993" y="982867"/>
                </a:cubicBezTo>
                <a:cubicBezTo>
                  <a:pt x="800164" y="979022"/>
                  <a:pt x="791904" y="973896"/>
                  <a:pt x="783503" y="968911"/>
                </a:cubicBezTo>
                <a:cubicBezTo>
                  <a:pt x="779800" y="966633"/>
                  <a:pt x="776667" y="966206"/>
                  <a:pt x="773107" y="968769"/>
                </a:cubicBezTo>
                <a:cubicBezTo>
                  <a:pt x="772680" y="969054"/>
                  <a:pt x="772253" y="969339"/>
                  <a:pt x="771968" y="969481"/>
                </a:cubicBezTo>
                <a:cubicBezTo>
                  <a:pt x="758012" y="978452"/>
                  <a:pt x="756731" y="979164"/>
                  <a:pt x="744342" y="963643"/>
                </a:cubicBezTo>
                <a:cubicBezTo>
                  <a:pt x="741209" y="959655"/>
                  <a:pt x="737364" y="956095"/>
                  <a:pt x="733377" y="952962"/>
                </a:cubicBezTo>
                <a:cubicBezTo>
                  <a:pt x="714437" y="938437"/>
                  <a:pt x="695070" y="924339"/>
                  <a:pt x="676131" y="909529"/>
                </a:cubicBezTo>
                <a:cubicBezTo>
                  <a:pt x="655055" y="893010"/>
                  <a:pt x="634406" y="876065"/>
                  <a:pt x="613616" y="859119"/>
                </a:cubicBezTo>
                <a:cubicBezTo>
                  <a:pt x="610767" y="856698"/>
                  <a:pt x="607635" y="854134"/>
                  <a:pt x="605783" y="851002"/>
                </a:cubicBezTo>
                <a:cubicBezTo>
                  <a:pt x="592967" y="830068"/>
                  <a:pt x="573031" y="816255"/>
                  <a:pt x="556085" y="799452"/>
                </a:cubicBezTo>
                <a:cubicBezTo>
                  <a:pt x="545832" y="789341"/>
                  <a:pt x="535151" y="780085"/>
                  <a:pt x="525895" y="768693"/>
                </a:cubicBezTo>
                <a:cubicBezTo>
                  <a:pt x="514788" y="754737"/>
                  <a:pt x="511512" y="740069"/>
                  <a:pt x="511512" y="723408"/>
                </a:cubicBezTo>
                <a:cubicBezTo>
                  <a:pt x="511512" y="720845"/>
                  <a:pt x="512224" y="718282"/>
                  <a:pt x="512652" y="715719"/>
                </a:cubicBezTo>
                <a:cubicBezTo>
                  <a:pt x="513364" y="711589"/>
                  <a:pt x="511940" y="709453"/>
                  <a:pt x="507668" y="708883"/>
                </a:cubicBezTo>
                <a:cubicBezTo>
                  <a:pt x="457684" y="702190"/>
                  <a:pt x="411403" y="682539"/>
                  <a:pt x="363983" y="666732"/>
                </a:cubicBezTo>
                <a:cubicBezTo>
                  <a:pt x="346325" y="660751"/>
                  <a:pt x="327670" y="657618"/>
                  <a:pt x="309727" y="652349"/>
                </a:cubicBezTo>
                <a:cubicBezTo>
                  <a:pt x="299901" y="649359"/>
                  <a:pt x="289933" y="645656"/>
                  <a:pt x="281104" y="640387"/>
                </a:cubicBezTo>
                <a:cubicBezTo>
                  <a:pt x="233399" y="611479"/>
                  <a:pt x="187403" y="580151"/>
                  <a:pt x="142973" y="546259"/>
                </a:cubicBezTo>
                <a:cubicBezTo>
                  <a:pt x="139270" y="543411"/>
                  <a:pt x="135710" y="540135"/>
                  <a:pt x="130157" y="542271"/>
                </a:cubicBezTo>
                <a:cubicBezTo>
                  <a:pt x="128733" y="542841"/>
                  <a:pt x="125884" y="541987"/>
                  <a:pt x="125030" y="540847"/>
                </a:cubicBezTo>
                <a:cubicBezTo>
                  <a:pt x="121043" y="535009"/>
                  <a:pt x="114635" y="535151"/>
                  <a:pt x="108796" y="533300"/>
                </a:cubicBezTo>
                <a:cubicBezTo>
                  <a:pt x="99967" y="530452"/>
                  <a:pt x="91138" y="527746"/>
                  <a:pt x="82879" y="523617"/>
                </a:cubicBezTo>
                <a:cubicBezTo>
                  <a:pt x="69778" y="516924"/>
                  <a:pt x="55680" y="517920"/>
                  <a:pt x="41867" y="517066"/>
                </a:cubicBezTo>
                <a:cubicBezTo>
                  <a:pt x="37167" y="516781"/>
                  <a:pt x="32326" y="516639"/>
                  <a:pt x="27911" y="515072"/>
                </a:cubicBezTo>
                <a:cubicBezTo>
                  <a:pt x="25490" y="514218"/>
                  <a:pt x="24066" y="510658"/>
                  <a:pt x="22357" y="508237"/>
                </a:cubicBezTo>
                <a:cubicBezTo>
                  <a:pt x="24778" y="506955"/>
                  <a:pt x="27057" y="504819"/>
                  <a:pt x="29620" y="504535"/>
                </a:cubicBezTo>
                <a:cubicBezTo>
                  <a:pt x="40015" y="503253"/>
                  <a:pt x="50553" y="502398"/>
                  <a:pt x="61091" y="501402"/>
                </a:cubicBezTo>
                <a:cubicBezTo>
                  <a:pt x="61233" y="500832"/>
                  <a:pt x="61376" y="500120"/>
                  <a:pt x="61518" y="499550"/>
                </a:cubicBezTo>
                <a:cubicBezTo>
                  <a:pt x="60094" y="498696"/>
                  <a:pt x="58813" y="497414"/>
                  <a:pt x="57246" y="496987"/>
                </a:cubicBezTo>
                <a:cubicBezTo>
                  <a:pt x="48560" y="494566"/>
                  <a:pt x="40015" y="491576"/>
                  <a:pt x="31186" y="490294"/>
                </a:cubicBezTo>
                <a:cubicBezTo>
                  <a:pt x="19509" y="488585"/>
                  <a:pt x="9826" y="483032"/>
                  <a:pt x="0" y="477193"/>
                </a:cubicBezTo>
                <a:cubicBezTo>
                  <a:pt x="0" y="475342"/>
                  <a:pt x="0" y="473348"/>
                  <a:pt x="0" y="471497"/>
                </a:cubicBezTo>
                <a:cubicBezTo>
                  <a:pt x="4130" y="470073"/>
                  <a:pt x="8117" y="467937"/>
                  <a:pt x="12389" y="467225"/>
                </a:cubicBezTo>
                <a:cubicBezTo>
                  <a:pt x="23924" y="465231"/>
                  <a:pt x="35601" y="463807"/>
                  <a:pt x="48844" y="461956"/>
                </a:cubicBezTo>
                <a:cubicBezTo>
                  <a:pt x="46139" y="459962"/>
                  <a:pt x="44999" y="458823"/>
                  <a:pt x="43575" y="458254"/>
                </a:cubicBezTo>
                <a:cubicBezTo>
                  <a:pt x="38449" y="455833"/>
                  <a:pt x="33180" y="453697"/>
                  <a:pt x="28053" y="451276"/>
                </a:cubicBezTo>
                <a:cubicBezTo>
                  <a:pt x="23781" y="449282"/>
                  <a:pt x="20933" y="445864"/>
                  <a:pt x="22642" y="441023"/>
                </a:cubicBezTo>
                <a:cubicBezTo>
                  <a:pt x="24351" y="435896"/>
                  <a:pt x="28908" y="437463"/>
                  <a:pt x="32326" y="438602"/>
                </a:cubicBezTo>
                <a:cubicBezTo>
                  <a:pt x="44572" y="443016"/>
                  <a:pt x="57246" y="446576"/>
                  <a:pt x="68638" y="452557"/>
                </a:cubicBezTo>
                <a:cubicBezTo>
                  <a:pt x="88717" y="463238"/>
                  <a:pt x="107942" y="475627"/>
                  <a:pt x="127736" y="486734"/>
                </a:cubicBezTo>
                <a:cubicBezTo>
                  <a:pt x="131296" y="488728"/>
                  <a:pt x="136137" y="489155"/>
                  <a:pt x="140410" y="489013"/>
                </a:cubicBezTo>
                <a:cubicBezTo>
                  <a:pt x="146106" y="488870"/>
                  <a:pt x="150520" y="490152"/>
                  <a:pt x="153511" y="495563"/>
                </a:cubicBezTo>
                <a:cubicBezTo>
                  <a:pt x="154792" y="497842"/>
                  <a:pt x="157213" y="499978"/>
                  <a:pt x="159492" y="501117"/>
                </a:cubicBezTo>
                <a:cubicBezTo>
                  <a:pt x="200931" y="520626"/>
                  <a:pt x="243510" y="537145"/>
                  <a:pt x="286658" y="552667"/>
                </a:cubicBezTo>
                <a:cubicBezTo>
                  <a:pt x="299759" y="557366"/>
                  <a:pt x="313145" y="562493"/>
                  <a:pt x="324679" y="570182"/>
                </a:cubicBezTo>
                <a:cubicBezTo>
                  <a:pt x="347179" y="585277"/>
                  <a:pt x="372100" y="593252"/>
                  <a:pt x="397875" y="600087"/>
                </a:cubicBezTo>
                <a:cubicBezTo>
                  <a:pt x="427352" y="607919"/>
                  <a:pt x="456687" y="611622"/>
                  <a:pt x="487161" y="607207"/>
                </a:cubicBezTo>
                <a:cubicBezTo>
                  <a:pt x="513221" y="603362"/>
                  <a:pt x="539708" y="602650"/>
                  <a:pt x="565910" y="605783"/>
                </a:cubicBezTo>
                <a:cubicBezTo>
                  <a:pt x="576448" y="607065"/>
                  <a:pt x="578584" y="605783"/>
                  <a:pt x="582287" y="595957"/>
                </a:cubicBezTo>
                <a:cubicBezTo>
                  <a:pt x="586559" y="584565"/>
                  <a:pt x="581860" y="573885"/>
                  <a:pt x="579581" y="563205"/>
                </a:cubicBezTo>
                <a:cubicBezTo>
                  <a:pt x="575594" y="545119"/>
                  <a:pt x="563774" y="537715"/>
                  <a:pt x="545404" y="540563"/>
                </a:cubicBezTo>
                <a:cubicBezTo>
                  <a:pt x="536575" y="541987"/>
                  <a:pt x="527604" y="543838"/>
                  <a:pt x="518633" y="544407"/>
                </a:cubicBezTo>
                <a:cubicBezTo>
                  <a:pt x="503538" y="545547"/>
                  <a:pt x="497699" y="540990"/>
                  <a:pt x="493000" y="526607"/>
                </a:cubicBezTo>
                <a:cubicBezTo>
                  <a:pt x="492003" y="523474"/>
                  <a:pt x="491149" y="519487"/>
                  <a:pt x="488870" y="517778"/>
                </a:cubicBezTo>
                <a:cubicBezTo>
                  <a:pt x="479756" y="510800"/>
                  <a:pt x="481038" y="500690"/>
                  <a:pt x="480753" y="491433"/>
                </a:cubicBezTo>
                <a:cubicBezTo>
                  <a:pt x="480611" y="486592"/>
                  <a:pt x="480611" y="483744"/>
                  <a:pt x="475769" y="481465"/>
                </a:cubicBezTo>
                <a:cubicBezTo>
                  <a:pt x="466655" y="477336"/>
                  <a:pt x="465659" y="471639"/>
                  <a:pt x="471640" y="463238"/>
                </a:cubicBezTo>
                <a:cubicBezTo>
                  <a:pt x="476196" y="456972"/>
                  <a:pt x="481323" y="450849"/>
                  <a:pt x="484883" y="443871"/>
                </a:cubicBezTo>
                <a:cubicBezTo>
                  <a:pt x="486877" y="440168"/>
                  <a:pt x="486877" y="435042"/>
                  <a:pt x="486734" y="430627"/>
                </a:cubicBezTo>
                <a:cubicBezTo>
                  <a:pt x="486449" y="421229"/>
                  <a:pt x="484171" y="411830"/>
                  <a:pt x="485025" y="402574"/>
                </a:cubicBezTo>
                <a:cubicBezTo>
                  <a:pt x="486165" y="390612"/>
                  <a:pt x="488870" y="378650"/>
                  <a:pt x="492003" y="367115"/>
                </a:cubicBezTo>
                <a:cubicBezTo>
                  <a:pt x="494851" y="356578"/>
                  <a:pt x="496987" y="346609"/>
                  <a:pt x="508095" y="339204"/>
                </a:cubicBezTo>
                <a:cubicBezTo>
                  <a:pt x="516354" y="333793"/>
                  <a:pt x="524756" y="329948"/>
                  <a:pt x="533443" y="325676"/>
                </a:cubicBezTo>
                <a:cubicBezTo>
                  <a:pt x="555088" y="315138"/>
                  <a:pt x="578300" y="312005"/>
                  <a:pt x="601939" y="311863"/>
                </a:cubicBezTo>
                <a:cubicBezTo>
                  <a:pt x="624153" y="311863"/>
                  <a:pt x="643805" y="320550"/>
                  <a:pt x="658330" y="336641"/>
                </a:cubicBezTo>
                <a:cubicBezTo>
                  <a:pt x="675703" y="355866"/>
                  <a:pt x="687950" y="378935"/>
                  <a:pt x="695355" y="404140"/>
                </a:cubicBezTo>
                <a:cubicBezTo>
                  <a:pt x="700339" y="421371"/>
                  <a:pt x="703330" y="439314"/>
                  <a:pt x="708029" y="456687"/>
                </a:cubicBezTo>
                <a:cubicBezTo>
                  <a:pt x="711019" y="467937"/>
                  <a:pt x="715719" y="478760"/>
                  <a:pt x="719991" y="491006"/>
                </a:cubicBezTo>
                <a:cubicBezTo>
                  <a:pt x="730101" y="483744"/>
                  <a:pt x="738361" y="477478"/>
                  <a:pt x="746905" y="471639"/>
                </a:cubicBezTo>
                <a:cubicBezTo>
                  <a:pt x="768550" y="457257"/>
                  <a:pt x="788344" y="440453"/>
                  <a:pt x="804721" y="420232"/>
                </a:cubicBezTo>
                <a:cubicBezTo>
                  <a:pt x="839752" y="377084"/>
                  <a:pt x="874498" y="333936"/>
                  <a:pt x="908817" y="290218"/>
                </a:cubicBezTo>
                <a:cubicBezTo>
                  <a:pt x="922346" y="272987"/>
                  <a:pt x="936871" y="257465"/>
                  <a:pt x="956380" y="247070"/>
                </a:cubicBezTo>
                <a:cubicBezTo>
                  <a:pt x="962361" y="243794"/>
                  <a:pt x="1011917" y="206342"/>
                  <a:pt x="1032851" y="194238"/>
                </a:cubicBezTo>
                <a:cubicBezTo>
                  <a:pt x="1051221" y="183558"/>
                  <a:pt x="1069164" y="171738"/>
                  <a:pt x="1085825" y="158637"/>
                </a:cubicBezTo>
                <a:cubicBezTo>
                  <a:pt x="1109179" y="140410"/>
                  <a:pt x="1131251" y="120473"/>
                  <a:pt x="1142928" y="91708"/>
                </a:cubicBezTo>
                <a:cubicBezTo>
                  <a:pt x="1149621" y="75046"/>
                  <a:pt x="1155887" y="58101"/>
                  <a:pt x="1168134" y="44145"/>
                </a:cubicBezTo>
                <a:cubicBezTo>
                  <a:pt x="1173688" y="37879"/>
                  <a:pt x="1177817" y="30332"/>
                  <a:pt x="1182659" y="23354"/>
                </a:cubicBezTo>
                <a:cubicBezTo>
                  <a:pt x="1183371" y="22215"/>
                  <a:pt x="1184653" y="20791"/>
                  <a:pt x="1184368" y="19652"/>
                </a:cubicBezTo>
                <a:cubicBezTo>
                  <a:pt x="1183371" y="14383"/>
                  <a:pt x="1186931" y="11962"/>
                  <a:pt x="1190349" y="9399"/>
                </a:cubicBezTo>
                <a:cubicBezTo>
                  <a:pt x="1194194" y="6408"/>
                  <a:pt x="1198038" y="3133"/>
                  <a:pt x="1201741" y="0"/>
                </a:cubicBezTo>
                <a:cubicBezTo>
                  <a:pt x="1204589" y="0"/>
                  <a:pt x="1207437" y="0"/>
                  <a:pt x="1210285" y="0"/>
                </a:cubicBezTo>
                <a:cubicBezTo>
                  <a:pt x="1217263" y="6123"/>
                  <a:pt x="1220823" y="13386"/>
                  <a:pt x="1220965" y="22785"/>
                </a:cubicBezTo>
                <a:cubicBezTo>
                  <a:pt x="1220965" y="27057"/>
                  <a:pt x="1223671" y="31756"/>
                  <a:pt x="1226377" y="35458"/>
                </a:cubicBezTo>
                <a:cubicBezTo>
                  <a:pt x="1234636" y="46281"/>
                  <a:pt x="1243750" y="56676"/>
                  <a:pt x="1252152" y="67357"/>
                </a:cubicBezTo>
                <a:cubicBezTo>
                  <a:pt x="1254430" y="70205"/>
                  <a:pt x="1257136" y="74050"/>
                  <a:pt x="1256993" y="77467"/>
                </a:cubicBezTo>
                <a:cubicBezTo>
                  <a:pt x="1256281" y="91708"/>
                  <a:pt x="1264541" y="107230"/>
                  <a:pt x="1263117" y="128590"/>
                </a:cubicBezTo>
                <a:cubicBezTo>
                  <a:pt x="1266392" y="156074"/>
                  <a:pt x="1261550" y="163764"/>
                  <a:pt x="1264968" y="181422"/>
                </a:cubicBezTo>
                <a:cubicBezTo>
                  <a:pt x="1273085" y="222861"/>
                  <a:pt x="1343432" y="434187"/>
                  <a:pt x="1365647" y="499835"/>
                </a:cubicBezTo>
                <a:cubicBezTo>
                  <a:pt x="1365647" y="506955"/>
                  <a:pt x="1362229" y="534439"/>
                  <a:pt x="1359524" y="540705"/>
                </a:cubicBezTo>
                <a:cubicBezTo>
                  <a:pt x="1344999" y="575167"/>
                  <a:pt x="1349128" y="584280"/>
                  <a:pt x="1325062" y="612476"/>
                </a:cubicBezTo>
                <a:cubicBezTo>
                  <a:pt x="1293021" y="650355"/>
                  <a:pt x="1255569" y="683108"/>
                  <a:pt x="1224525" y="721984"/>
                </a:cubicBezTo>
                <a:cubicBezTo>
                  <a:pt x="1208861" y="741778"/>
                  <a:pt x="1147343" y="800591"/>
                  <a:pt x="1134242" y="811556"/>
                </a:cubicBezTo>
                <a:cubicBezTo>
                  <a:pt x="1121995" y="821809"/>
                  <a:pt x="1110176" y="832489"/>
                  <a:pt x="1102628" y="846729"/>
                </a:cubicBezTo>
                <a:cubicBezTo>
                  <a:pt x="1092803" y="860400"/>
                  <a:pt x="1096220" y="858691"/>
                  <a:pt x="1074575" y="873501"/>
                </a:cubicBezTo>
                <a:cubicBezTo>
                  <a:pt x="1086252" y="888311"/>
                  <a:pt x="1087534" y="904688"/>
                  <a:pt x="1087534" y="921491"/>
                </a:cubicBezTo>
                <a:cubicBezTo>
                  <a:pt x="1087534" y="929323"/>
                  <a:pt x="1091094" y="942852"/>
                  <a:pt x="1091663" y="950684"/>
                </a:cubicBezTo>
                <a:cubicBezTo>
                  <a:pt x="1091948" y="953674"/>
                  <a:pt x="1091378" y="957377"/>
                  <a:pt x="1089812" y="959940"/>
                </a:cubicBezTo>
                <a:cubicBezTo>
                  <a:pt x="1087534" y="963500"/>
                  <a:pt x="1083546" y="965779"/>
                  <a:pt x="1081125" y="969196"/>
                </a:cubicBezTo>
                <a:cubicBezTo>
                  <a:pt x="1076711" y="975462"/>
                  <a:pt x="1070445" y="976032"/>
                  <a:pt x="1068024" y="983152"/>
                </a:cubicBezTo>
                <a:cubicBezTo>
                  <a:pt x="1064322" y="993832"/>
                  <a:pt x="1062898" y="1005224"/>
                  <a:pt x="1060050" y="1016189"/>
                </a:cubicBezTo>
                <a:cubicBezTo>
                  <a:pt x="1056917" y="1027866"/>
                  <a:pt x="1052787" y="1039259"/>
                  <a:pt x="1050082" y="1050936"/>
                </a:cubicBezTo>
                <a:cubicBezTo>
                  <a:pt x="1046806" y="1065176"/>
                  <a:pt x="1044528" y="1079701"/>
                  <a:pt x="1041822" y="1094084"/>
                </a:cubicBezTo>
                <a:cubicBezTo>
                  <a:pt x="1041537" y="1095508"/>
                  <a:pt x="1041537" y="1096932"/>
                  <a:pt x="1041252" y="1098356"/>
                </a:cubicBezTo>
                <a:cubicBezTo>
                  <a:pt x="1035841" y="1124985"/>
                  <a:pt x="1032139" y="1152184"/>
                  <a:pt x="1024591" y="1178244"/>
                </a:cubicBezTo>
                <a:cubicBezTo>
                  <a:pt x="1008500" y="1233639"/>
                  <a:pt x="982725" y="1286043"/>
                  <a:pt x="970478" y="1342862"/>
                </a:cubicBezTo>
                <a:cubicBezTo>
                  <a:pt x="968200" y="1353685"/>
                  <a:pt x="966633" y="1364080"/>
                  <a:pt x="969196" y="1375045"/>
                </a:cubicBezTo>
                <a:cubicBezTo>
                  <a:pt x="974750" y="1399254"/>
                  <a:pt x="980304" y="1423605"/>
                  <a:pt x="984861" y="1447956"/>
                </a:cubicBezTo>
                <a:cubicBezTo>
                  <a:pt x="991127" y="1481705"/>
                  <a:pt x="994259" y="1515740"/>
                  <a:pt x="989702" y="1549917"/>
                </a:cubicBezTo>
                <a:cubicBezTo>
                  <a:pt x="987566" y="1565866"/>
                  <a:pt x="982155" y="1581388"/>
                  <a:pt x="980019" y="1597194"/>
                </a:cubicBezTo>
                <a:cubicBezTo>
                  <a:pt x="975889" y="1628381"/>
                  <a:pt x="973468" y="1659852"/>
                  <a:pt x="969481" y="1691180"/>
                </a:cubicBezTo>
                <a:cubicBezTo>
                  <a:pt x="966491" y="1715104"/>
                  <a:pt x="966776" y="1738886"/>
                  <a:pt x="971332" y="1762524"/>
                </a:cubicBezTo>
                <a:cubicBezTo>
                  <a:pt x="973611" y="1774202"/>
                  <a:pt x="977029" y="1785451"/>
                  <a:pt x="979165" y="1797128"/>
                </a:cubicBezTo>
                <a:cubicBezTo>
                  <a:pt x="981016" y="1807239"/>
                  <a:pt x="977313" y="1813362"/>
                  <a:pt x="967915" y="1817635"/>
                </a:cubicBezTo>
                <a:cubicBezTo>
                  <a:pt x="963928" y="1819486"/>
                  <a:pt x="959655" y="1820910"/>
                  <a:pt x="955526" y="1822476"/>
                </a:cubicBezTo>
                <a:cubicBezTo>
                  <a:pt x="948833" y="1822761"/>
                  <a:pt x="942282" y="1822761"/>
                  <a:pt x="935589" y="1822761"/>
                </a:cubicBezTo>
                <a:close/>
                <a:moveTo>
                  <a:pt x="1165855" y="161200"/>
                </a:moveTo>
                <a:cubicBezTo>
                  <a:pt x="1160871" y="165045"/>
                  <a:pt x="1156599" y="168036"/>
                  <a:pt x="1152897" y="171453"/>
                </a:cubicBezTo>
                <a:cubicBezTo>
                  <a:pt x="1128118" y="194950"/>
                  <a:pt x="1103340" y="218447"/>
                  <a:pt x="1078562" y="242085"/>
                </a:cubicBezTo>
                <a:cubicBezTo>
                  <a:pt x="1052075" y="267291"/>
                  <a:pt x="1025303" y="291927"/>
                  <a:pt x="993832" y="311293"/>
                </a:cubicBezTo>
                <a:cubicBezTo>
                  <a:pt x="977598" y="321262"/>
                  <a:pt x="963928" y="335502"/>
                  <a:pt x="954102" y="352448"/>
                </a:cubicBezTo>
                <a:cubicBezTo>
                  <a:pt x="942709" y="372384"/>
                  <a:pt x="932029" y="392748"/>
                  <a:pt x="921207" y="413112"/>
                </a:cubicBezTo>
                <a:cubicBezTo>
                  <a:pt x="892726" y="466228"/>
                  <a:pt x="863391" y="518917"/>
                  <a:pt x="822664" y="564059"/>
                </a:cubicBezTo>
                <a:cubicBezTo>
                  <a:pt x="817964" y="569328"/>
                  <a:pt x="813977" y="575451"/>
                  <a:pt x="810417" y="581575"/>
                </a:cubicBezTo>
                <a:cubicBezTo>
                  <a:pt x="804151" y="592397"/>
                  <a:pt x="800591" y="603790"/>
                  <a:pt x="801161" y="616748"/>
                </a:cubicBezTo>
                <a:cubicBezTo>
                  <a:pt x="801445" y="624438"/>
                  <a:pt x="798313" y="632413"/>
                  <a:pt x="796604" y="640102"/>
                </a:cubicBezTo>
                <a:cubicBezTo>
                  <a:pt x="795464" y="644944"/>
                  <a:pt x="793898" y="649643"/>
                  <a:pt x="793044" y="654485"/>
                </a:cubicBezTo>
                <a:cubicBezTo>
                  <a:pt x="791050" y="666162"/>
                  <a:pt x="799594" y="674279"/>
                  <a:pt x="803297" y="684105"/>
                </a:cubicBezTo>
                <a:cubicBezTo>
                  <a:pt x="805290" y="689659"/>
                  <a:pt x="817395" y="704184"/>
                  <a:pt x="822521" y="701621"/>
                </a:cubicBezTo>
                <a:cubicBezTo>
                  <a:pt x="839467" y="693361"/>
                  <a:pt x="857552" y="692222"/>
                  <a:pt x="876065" y="694358"/>
                </a:cubicBezTo>
                <a:cubicBezTo>
                  <a:pt x="884039" y="695355"/>
                  <a:pt x="891871" y="696067"/>
                  <a:pt x="899846" y="696352"/>
                </a:cubicBezTo>
                <a:cubicBezTo>
                  <a:pt x="919498" y="696921"/>
                  <a:pt x="939149" y="710022"/>
                  <a:pt x="958801" y="710022"/>
                </a:cubicBezTo>
                <a:cubicBezTo>
                  <a:pt x="961934" y="710022"/>
                  <a:pt x="966206" y="709310"/>
                  <a:pt x="967915" y="707317"/>
                </a:cubicBezTo>
                <a:cubicBezTo>
                  <a:pt x="973326" y="700481"/>
                  <a:pt x="980873" y="698061"/>
                  <a:pt x="988563" y="695497"/>
                </a:cubicBezTo>
                <a:cubicBezTo>
                  <a:pt x="992693" y="694073"/>
                  <a:pt x="1052787" y="653204"/>
                  <a:pt x="1063467" y="646511"/>
                </a:cubicBezTo>
                <a:cubicBezTo>
                  <a:pt x="1090239" y="629707"/>
                  <a:pt x="1116157" y="611907"/>
                  <a:pt x="1142216" y="593964"/>
                </a:cubicBezTo>
                <a:cubicBezTo>
                  <a:pt x="1177817" y="569470"/>
                  <a:pt x="1216124" y="534439"/>
                  <a:pt x="1247452" y="504677"/>
                </a:cubicBezTo>
                <a:cubicBezTo>
                  <a:pt x="1256139" y="496418"/>
                  <a:pt x="1249588" y="484598"/>
                  <a:pt x="1244177" y="473918"/>
                </a:cubicBezTo>
                <a:cubicBezTo>
                  <a:pt x="1239905" y="465231"/>
                  <a:pt x="1234921" y="456829"/>
                  <a:pt x="1230506" y="448143"/>
                </a:cubicBezTo>
                <a:cubicBezTo>
                  <a:pt x="1215554" y="418950"/>
                  <a:pt x="1207295" y="388618"/>
                  <a:pt x="1208434" y="355154"/>
                </a:cubicBezTo>
                <a:cubicBezTo>
                  <a:pt x="1210000" y="311293"/>
                  <a:pt x="1209004" y="267433"/>
                  <a:pt x="1209004" y="223573"/>
                </a:cubicBezTo>
                <a:cubicBezTo>
                  <a:pt x="1209004" y="209333"/>
                  <a:pt x="1209288" y="210757"/>
                  <a:pt x="1196330" y="211042"/>
                </a:cubicBezTo>
                <a:cubicBezTo>
                  <a:pt x="1178814" y="211469"/>
                  <a:pt x="1167564" y="201643"/>
                  <a:pt x="1165855" y="184127"/>
                </a:cubicBezTo>
                <a:cubicBezTo>
                  <a:pt x="1165286" y="177007"/>
                  <a:pt x="1165855" y="169887"/>
                  <a:pt x="1165855" y="161200"/>
                </a:cubicBezTo>
                <a:close/>
              </a:path>
            </a:pathLst>
          </a:custGeom>
          <a:solidFill>
            <a:schemeClr val="bg1"/>
          </a:solidFill>
          <a:ln w="14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3" name="그룹 93">
            <a:extLst>
              <a:ext uri="{FF2B5EF4-FFF2-40B4-BE49-F238E27FC236}">
                <a16:creationId xmlns:a16="http://schemas.microsoft.com/office/drawing/2014/main" id="{A161E7B7-6631-43C8-948A-05CEAE63D11C}"/>
              </a:ext>
            </a:extLst>
          </p:cNvPr>
          <p:cNvGrpSpPr/>
          <p:nvPr/>
        </p:nvGrpSpPr>
        <p:grpSpPr>
          <a:xfrm>
            <a:off x="8927540" y="979739"/>
            <a:ext cx="2236571" cy="4116086"/>
            <a:chOff x="3944163" y="940693"/>
            <a:chExt cx="2236571" cy="41160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0A89DE2-3692-4DE8-9B95-5B5483BC95CE}"/>
                </a:ext>
              </a:extLst>
            </p:cNvPr>
            <p:cNvSpPr txBox="1"/>
            <p:nvPr/>
          </p:nvSpPr>
          <p:spPr>
            <a:xfrm>
              <a:off x="3944164" y="1271127"/>
              <a:ext cx="2236570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Easy to change colors, photos and Text.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DB6AE9-C528-44A6-987A-20BF6917138D}"/>
                </a:ext>
              </a:extLst>
            </p:cNvPr>
            <p:cNvSpPr txBox="1"/>
            <p:nvPr/>
          </p:nvSpPr>
          <p:spPr>
            <a:xfrm>
              <a:off x="3944163" y="940693"/>
              <a:ext cx="22365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97CD4-FE1B-45A6-A73C-023E13F3F722}"/>
              </a:ext>
            </a:extLst>
          </p:cNvPr>
          <p:cNvGrpSpPr/>
          <p:nvPr/>
        </p:nvGrpSpPr>
        <p:grpSpPr>
          <a:xfrm>
            <a:off x="498426" y="979739"/>
            <a:ext cx="2891365" cy="3381367"/>
            <a:chOff x="498426" y="1989708"/>
            <a:chExt cx="2891365" cy="3381367"/>
          </a:xfrm>
        </p:grpSpPr>
        <p:sp>
          <p:nvSpPr>
            <p:cNvPr id="6" name="Text Placeholder 13">
              <a:extLst>
                <a:ext uri="{FF2B5EF4-FFF2-40B4-BE49-F238E27FC236}">
                  <a16:creationId xmlns:a16="http://schemas.microsoft.com/office/drawing/2014/main" id="{4620133F-C26B-46BF-B1BA-68E79BABBE42}"/>
                </a:ext>
              </a:extLst>
            </p:cNvPr>
            <p:cNvSpPr txBox="1">
              <a:spLocks/>
            </p:cNvSpPr>
            <p:nvPr/>
          </p:nvSpPr>
          <p:spPr>
            <a:xfrm>
              <a:off x="498426" y="2311182"/>
              <a:ext cx="2891365" cy="1757872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10000"/>
                </a:lnSpc>
                <a:buNone/>
              </a:pPr>
              <a:r>
                <a:rPr lang="en-US" altLang="ko-KR" sz="36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Graphic Infographic Designed</a:t>
              </a:r>
            </a:p>
          </p:txBody>
        </p:sp>
        <p:sp>
          <p:nvSpPr>
            <p:cNvPr id="7" name="Text Placeholder 2">
              <a:extLst>
                <a:ext uri="{FF2B5EF4-FFF2-40B4-BE49-F238E27FC236}">
                  <a16:creationId xmlns:a16="http://schemas.microsoft.com/office/drawing/2014/main" id="{F8AA42D5-C169-4D52-9129-F7F2C5438AEE}"/>
                </a:ext>
              </a:extLst>
            </p:cNvPr>
            <p:cNvSpPr txBox="1">
              <a:spLocks/>
            </p:cNvSpPr>
            <p:nvPr/>
          </p:nvSpPr>
          <p:spPr>
            <a:xfrm>
              <a:off x="498426" y="1989708"/>
              <a:ext cx="2891365" cy="288032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Modern PowerPoint Presentation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6D24E5-5B71-4ED3-B9DE-FED7CA1573B9}"/>
                </a:ext>
              </a:extLst>
            </p:cNvPr>
            <p:cNvSpPr txBox="1"/>
            <p:nvPr/>
          </p:nvSpPr>
          <p:spPr>
            <a:xfrm>
              <a:off x="509360" y="4416968"/>
              <a:ext cx="288043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9C64734-474D-4433-AE07-A4975E4A8FE0}"/>
              </a:ext>
            </a:extLst>
          </p:cNvPr>
          <p:cNvSpPr/>
          <p:nvPr/>
        </p:nvSpPr>
        <p:spPr>
          <a:xfrm>
            <a:off x="6768444" y="4270443"/>
            <a:ext cx="2653997" cy="1562241"/>
          </a:xfrm>
          <a:custGeom>
            <a:avLst/>
            <a:gdLst>
              <a:gd name="connsiteX0" fmla="*/ 1667604 w 8501553"/>
              <a:gd name="connsiteY0" fmla="*/ 4511362 h 5004323"/>
              <a:gd name="connsiteX1" fmla="*/ 1788687 w 8501553"/>
              <a:gd name="connsiteY1" fmla="*/ 4593157 h 5004323"/>
              <a:gd name="connsiteX2" fmla="*/ 2184138 w 8501553"/>
              <a:gd name="connsiteY2" fmla="*/ 4674308 h 5004323"/>
              <a:gd name="connsiteX3" fmla="*/ 2406338 w 8501553"/>
              <a:gd name="connsiteY3" fmla="*/ 4691054 h 5004323"/>
              <a:gd name="connsiteX4" fmla="*/ 2817890 w 8501553"/>
              <a:gd name="connsiteY4" fmla="*/ 4759324 h 5004323"/>
              <a:gd name="connsiteX5" fmla="*/ 3139918 w 8501553"/>
              <a:gd name="connsiteY5" fmla="*/ 4837899 h 5004323"/>
              <a:gd name="connsiteX6" fmla="*/ 3865771 w 8501553"/>
              <a:gd name="connsiteY6" fmla="*/ 4897796 h 5004323"/>
              <a:gd name="connsiteX7" fmla="*/ 4608369 w 8501553"/>
              <a:gd name="connsiteY7" fmla="*/ 4884915 h 5004323"/>
              <a:gd name="connsiteX8" fmla="*/ 5173851 w 8501553"/>
              <a:gd name="connsiteY8" fmla="*/ 4817933 h 5004323"/>
              <a:gd name="connsiteX9" fmla="*/ 5891975 w 8501553"/>
              <a:gd name="connsiteY9" fmla="*/ 4717460 h 5004323"/>
              <a:gd name="connsiteX10" fmla="*/ 7214223 w 8501553"/>
              <a:gd name="connsiteY10" fmla="*/ 4786375 h 5004323"/>
              <a:gd name="connsiteX11" fmla="*/ 7943940 w 8501553"/>
              <a:gd name="connsiteY11" fmla="*/ 4959626 h 5004323"/>
              <a:gd name="connsiteX12" fmla="*/ 8499762 w 8501553"/>
              <a:gd name="connsiteY12" fmla="*/ 4910677 h 5004323"/>
              <a:gd name="connsiteX13" fmla="*/ 8291087 w 8501553"/>
              <a:gd name="connsiteY13" fmla="*/ 4832746 h 5004323"/>
              <a:gd name="connsiteX14" fmla="*/ 8151326 w 8501553"/>
              <a:gd name="connsiteY14" fmla="*/ 4785086 h 5004323"/>
              <a:gd name="connsiteX15" fmla="*/ 8005126 w 8501553"/>
              <a:gd name="connsiteY15" fmla="*/ 4691054 h 5004323"/>
              <a:gd name="connsiteX16" fmla="*/ 7719808 w 8501553"/>
              <a:gd name="connsiteY16" fmla="*/ 4524243 h 5004323"/>
              <a:gd name="connsiteX17" fmla="*/ 7539472 w 8501553"/>
              <a:gd name="connsiteY17" fmla="*/ 4309772 h 5004323"/>
              <a:gd name="connsiteX18" fmla="*/ 7251579 w 8501553"/>
              <a:gd name="connsiteY18" fmla="*/ 4374822 h 5004323"/>
              <a:gd name="connsiteX19" fmla="*/ 7001041 w 8501553"/>
              <a:gd name="connsiteY19" fmla="*/ 4433431 h 5004323"/>
              <a:gd name="connsiteX20" fmla="*/ 6774977 w 8501553"/>
              <a:gd name="connsiteY20" fmla="*/ 4346483 h 5004323"/>
              <a:gd name="connsiteX21" fmla="*/ 6193393 w 8501553"/>
              <a:gd name="connsiteY21" fmla="*/ 4124928 h 5004323"/>
              <a:gd name="connsiteX22" fmla="*/ 6027871 w 8501553"/>
              <a:gd name="connsiteY22" fmla="*/ 4061166 h 5004323"/>
              <a:gd name="connsiteX23" fmla="*/ 5873941 w 8501553"/>
              <a:gd name="connsiteY23" fmla="*/ 4024455 h 5004323"/>
              <a:gd name="connsiteX24" fmla="*/ 5391542 w 8501553"/>
              <a:gd name="connsiteY24" fmla="*/ 3956829 h 5004323"/>
              <a:gd name="connsiteX25" fmla="*/ 4808026 w 8501553"/>
              <a:gd name="connsiteY25" fmla="*/ 4043776 h 5004323"/>
              <a:gd name="connsiteX26" fmla="*/ 4292781 w 8501553"/>
              <a:gd name="connsiteY26" fmla="*/ 3970998 h 5004323"/>
              <a:gd name="connsiteX27" fmla="*/ 3644215 w 8501553"/>
              <a:gd name="connsiteY27" fmla="*/ 3756527 h 5004323"/>
              <a:gd name="connsiteX28" fmla="*/ 3240392 w 8501553"/>
              <a:gd name="connsiteY28" fmla="*/ 3558802 h 5004323"/>
              <a:gd name="connsiteX29" fmla="*/ 2982769 w 8501553"/>
              <a:gd name="connsiteY29" fmla="*/ 3335314 h 5004323"/>
              <a:gd name="connsiteX30" fmla="*/ 2462371 w 8501553"/>
              <a:gd name="connsiteY30" fmla="*/ 3272840 h 5004323"/>
              <a:gd name="connsiteX31" fmla="*/ 2245967 w 8501553"/>
              <a:gd name="connsiteY31" fmla="*/ 3275416 h 5004323"/>
              <a:gd name="connsiteX32" fmla="*/ 2209900 w 8501553"/>
              <a:gd name="connsiteY32" fmla="*/ 3284433 h 5004323"/>
              <a:gd name="connsiteX33" fmla="*/ 2140986 w 8501553"/>
              <a:gd name="connsiteY33" fmla="*/ 3305043 h 5004323"/>
              <a:gd name="connsiteX34" fmla="*/ 2066919 w 8501553"/>
              <a:gd name="connsiteY34" fmla="*/ 3278637 h 5004323"/>
              <a:gd name="connsiteX35" fmla="*/ 1949701 w 8501553"/>
              <a:gd name="connsiteY35" fmla="*/ 3178808 h 5004323"/>
              <a:gd name="connsiteX36" fmla="*/ 1946481 w 8501553"/>
              <a:gd name="connsiteY36" fmla="*/ 3175588 h 5004323"/>
              <a:gd name="connsiteX37" fmla="*/ 1842143 w 8501553"/>
              <a:gd name="connsiteY37" fmla="*/ 3091216 h 5004323"/>
              <a:gd name="connsiteX38" fmla="*/ 1792551 w 8501553"/>
              <a:gd name="connsiteY38" fmla="*/ 3028743 h 5004323"/>
              <a:gd name="connsiteX39" fmla="*/ 1697231 w 8501553"/>
              <a:gd name="connsiteY39" fmla="*/ 2883830 h 5004323"/>
              <a:gd name="connsiteX40" fmla="*/ 1659231 w 8501553"/>
              <a:gd name="connsiteY40" fmla="*/ 2773052 h 5004323"/>
              <a:gd name="connsiteX41" fmla="*/ 1631537 w 8501553"/>
              <a:gd name="connsiteY41" fmla="*/ 2688037 h 5004323"/>
              <a:gd name="connsiteX42" fmla="*/ 1595470 w 8501553"/>
              <a:gd name="connsiteY42" fmla="*/ 2565666 h 5004323"/>
              <a:gd name="connsiteX43" fmla="*/ 1589029 w 8501553"/>
              <a:gd name="connsiteY43" fmla="*/ 2496107 h 5004323"/>
              <a:gd name="connsiteX44" fmla="*/ 1544589 w 8501553"/>
              <a:gd name="connsiteY44" fmla="*/ 2295806 h 5004323"/>
              <a:gd name="connsiteX45" fmla="*/ 1491132 w 8501553"/>
              <a:gd name="connsiteY45" fmla="*/ 1996319 h 5004323"/>
              <a:gd name="connsiteX46" fmla="*/ 1285034 w 8501553"/>
              <a:gd name="connsiteY46" fmla="*/ 1629207 h 5004323"/>
              <a:gd name="connsiteX47" fmla="*/ 1104698 w 8501553"/>
              <a:gd name="connsiteY47" fmla="*/ 1522937 h 5004323"/>
              <a:gd name="connsiteX48" fmla="*/ 1122088 w 8501553"/>
              <a:gd name="connsiteY48" fmla="*/ 1443718 h 5004323"/>
              <a:gd name="connsiteX49" fmla="*/ 1192934 w 8501553"/>
              <a:gd name="connsiteY49" fmla="*/ 1417956 h 5004323"/>
              <a:gd name="connsiteX50" fmla="*/ 1355236 w 8501553"/>
              <a:gd name="connsiteY50" fmla="*/ 1288501 h 5004323"/>
              <a:gd name="connsiteX51" fmla="*/ 1419642 w 8501553"/>
              <a:gd name="connsiteY51" fmla="*/ 1274975 h 5004323"/>
              <a:gd name="connsiteX52" fmla="*/ 1624452 w 8501553"/>
              <a:gd name="connsiteY52" fmla="*/ 1338737 h 5004323"/>
              <a:gd name="connsiteX53" fmla="*/ 1801568 w 8501553"/>
              <a:gd name="connsiteY53" fmla="*/ 1232468 h 5004323"/>
              <a:gd name="connsiteX54" fmla="*/ 1846008 w 8501553"/>
              <a:gd name="connsiteY54" fmla="*/ 1184807 h 5004323"/>
              <a:gd name="connsiteX55" fmla="*/ 1909769 w 8501553"/>
              <a:gd name="connsiteY55" fmla="*/ 885965 h 5004323"/>
              <a:gd name="connsiteX56" fmla="*/ 1815093 w 8501553"/>
              <a:gd name="connsiteY56" fmla="*/ 839593 h 5004323"/>
              <a:gd name="connsiteX57" fmla="*/ 1770653 w 8501553"/>
              <a:gd name="connsiteY57" fmla="*/ 839593 h 5004323"/>
              <a:gd name="connsiteX58" fmla="*/ 1677265 w 8501553"/>
              <a:gd name="connsiteY58" fmla="*/ 710137 h 5004323"/>
              <a:gd name="connsiteX59" fmla="*/ 1650214 w 8501553"/>
              <a:gd name="connsiteY59" fmla="*/ 664409 h 5004323"/>
              <a:gd name="connsiteX60" fmla="*/ 1623808 w 8501553"/>
              <a:gd name="connsiteY60" fmla="*/ 481497 h 5004323"/>
              <a:gd name="connsiteX61" fmla="*/ 1581300 w 8501553"/>
              <a:gd name="connsiteY61" fmla="*/ 373940 h 5004323"/>
              <a:gd name="connsiteX62" fmla="*/ 1426727 w 8501553"/>
              <a:gd name="connsiteY62" fmla="*/ 218078 h 5004323"/>
              <a:gd name="connsiteX63" fmla="*/ 1337847 w 8501553"/>
              <a:gd name="connsiteY63" fmla="*/ 144655 h 5004323"/>
              <a:gd name="connsiteX64" fmla="*/ 1223205 w 8501553"/>
              <a:gd name="connsiteY64" fmla="*/ 91843 h 5004323"/>
              <a:gd name="connsiteX65" fmla="*/ 783314 w 8501553"/>
              <a:gd name="connsiteY65" fmla="*/ 15844 h 5004323"/>
              <a:gd name="connsiteX66" fmla="*/ 606198 w 8501553"/>
              <a:gd name="connsiteY66" fmla="*/ 100859 h 5004323"/>
              <a:gd name="connsiteX67" fmla="*/ 516030 w 8501553"/>
              <a:gd name="connsiteY67" fmla="*/ 178790 h 5004323"/>
              <a:gd name="connsiteX68" fmla="*/ 314440 w 8501553"/>
              <a:gd name="connsiteY68" fmla="*/ 293432 h 5004323"/>
              <a:gd name="connsiteX69" fmla="*/ 221052 w 8501553"/>
              <a:gd name="connsiteY69" fmla="*/ 415803 h 5004323"/>
              <a:gd name="connsiteX70" fmla="*/ 203662 w 8501553"/>
              <a:gd name="connsiteY70" fmla="*/ 486005 h 5004323"/>
              <a:gd name="connsiteX71" fmla="*/ 136036 w 8501553"/>
              <a:gd name="connsiteY71" fmla="*/ 570377 h 5004323"/>
              <a:gd name="connsiteX72" fmla="*/ 38784 w 8501553"/>
              <a:gd name="connsiteY72" fmla="*/ 684375 h 5004323"/>
              <a:gd name="connsiteX73" fmla="*/ 63258 w 8501553"/>
              <a:gd name="connsiteY73" fmla="*/ 867931 h 5004323"/>
              <a:gd name="connsiteX74" fmla="*/ 210103 w 8501553"/>
              <a:gd name="connsiteY74" fmla="*/ 941354 h 5004323"/>
              <a:gd name="connsiteX75" fmla="*/ 304779 w 8501553"/>
              <a:gd name="connsiteY75" fmla="*/ 1253077 h 5004323"/>
              <a:gd name="connsiteX76" fmla="*/ 335694 w 8501553"/>
              <a:gd name="connsiteY76" fmla="*/ 1507480 h 5004323"/>
              <a:gd name="connsiteX77" fmla="*/ 291898 w 8501553"/>
              <a:gd name="connsiteY77" fmla="*/ 2048488 h 5004323"/>
              <a:gd name="connsiteX78" fmla="*/ 221696 w 8501553"/>
              <a:gd name="connsiteY78" fmla="*/ 2212722 h 5004323"/>
              <a:gd name="connsiteX79" fmla="*/ 120579 w 8501553"/>
              <a:gd name="connsiteY79" fmla="*/ 2602377 h 5004323"/>
              <a:gd name="connsiteX80" fmla="*/ 1428 w 8501553"/>
              <a:gd name="connsiteY80" fmla="*/ 2954676 h 5004323"/>
              <a:gd name="connsiteX81" fmla="*/ 317016 w 8501553"/>
              <a:gd name="connsiteY81" fmla="*/ 3296670 h 5004323"/>
              <a:gd name="connsiteX82" fmla="*/ 455489 w 8501553"/>
              <a:gd name="connsiteY82" fmla="*/ 3477006 h 5004323"/>
              <a:gd name="connsiteX83" fmla="*/ 591385 w 8501553"/>
              <a:gd name="connsiteY83" fmla="*/ 3712087 h 5004323"/>
              <a:gd name="connsiteX84" fmla="*/ 956565 w 8501553"/>
              <a:gd name="connsiteY84" fmla="*/ 4121063 h 5004323"/>
              <a:gd name="connsiteX85" fmla="*/ 1152358 w 8501553"/>
              <a:gd name="connsiteY85" fmla="*/ 4256960 h 5004323"/>
              <a:gd name="connsiteX86" fmla="*/ 1214832 w 8501553"/>
              <a:gd name="connsiteY86" fmla="*/ 4307196 h 5004323"/>
              <a:gd name="connsiteX87" fmla="*/ 1289543 w 8501553"/>
              <a:gd name="connsiteY87" fmla="*/ 4613123 h 5004323"/>
              <a:gd name="connsiteX88" fmla="*/ 1323034 w 8501553"/>
              <a:gd name="connsiteY88" fmla="*/ 4814713 h 5004323"/>
              <a:gd name="connsiteX89" fmla="*/ 1237374 w 8501553"/>
              <a:gd name="connsiteY89" fmla="*/ 4825662 h 5004323"/>
              <a:gd name="connsiteX90" fmla="*/ 1078936 w 8501553"/>
              <a:gd name="connsiteY90" fmla="*/ 4864949 h 5004323"/>
              <a:gd name="connsiteX91" fmla="*/ 909549 w 8501553"/>
              <a:gd name="connsiteY91" fmla="*/ 4901017 h 5004323"/>
              <a:gd name="connsiteX92" fmla="*/ 591385 w 8501553"/>
              <a:gd name="connsiteY92" fmla="*/ 4937084 h 5004323"/>
              <a:gd name="connsiteX93" fmla="*/ 592029 w 8501553"/>
              <a:gd name="connsiteY93" fmla="*/ 4995693 h 5004323"/>
              <a:gd name="connsiteX94" fmla="*/ 916633 w 8501553"/>
              <a:gd name="connsiteY94" fmla="*/ 5004710 h 5004323"/>
              <a:gd name="connsiteX95" fmla="*/ 1502081 w 8501553"/>
              <a:gd name="connsiteY95" fmla="*/ 5007286 h 5004323"/>
              <a:gd name="connsiteX96" fmla="*/ 1710756 w 8501553"/>
              <a:gd name="connsiteY96" fmla="*/ 4941592 h 5004323"/>
              <a:gd name="connsiteX97" fmla="*/ 1667604 w 8501553"/>
              <a:gd name="connsiteY97" fmla="*/ 4511362 h 500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501553" h="5004323">
                <a:moveTo>
                  <a:pt x="1667604" y="4511362"/>
                </a:moveTo>
                <a:cubicBezTo>
                  <a:pt x="1693366" y="4520379"/>
                  <a:pt x="1774517" y="4589937"/>
                  <a:pt x="1788687" y="4593157"/>
                </a:cubicBezTo>
                <a:cubicBezTo>
                  <a:pt x="1861465" y="4611835"/>
                  <a:pt x="2124885" y="4667868"/>
                  <a:pt x="2184138" y="4674308"/>
                </a:cubicBezTo>
                <a:cubicBezTo>
                  <a:pt x="2258205" y="4682037"/>
                  <a:pt x="2332271" y="4692342"/>
                  <a:pt x="2406338" y="4691054"/>
                </a:cubicBezTo>
                <a:cubicBezTo>
                  <a:pt x="2511319" y="4689766"/>
                  <a:pt x="2724502" y="4718104"/>
                  <a:pt x="2817890" y="4759324"/>
                </a:cubicBezTo>
                <a:cubicBezTo>
                  <a:pt x="2917075" y="4802476"/>
                  <a:pt x="3034937" y="4810204"/>
                  <a:pt x="3139918" y="4837899"/>
                </a:cubicBezTo>
                <a:cubicBezTo>
                  <a:pt x="3403982" y="4906813"/>
                  <a:pt x="3597843" y="4886847"/>
                  <a:pt x="3865771" y="4897796"/>
                </a:cubicBezTo>
                <a:cubicBezTo>
                  <a:pt x="3897330" y="4899085"/>
                  <a:pt x="4331424" y="4929999"/>
                  <a:pt x="4608369" y="4884915"/>
                </a:cubicBezTo>
                <a:cubicBezTo>
                  <a:pt x="4693385" y="4871390"/>
                  <a:pt x="5090124" y="4837899"/>
                  <a:pt x="5173851" y="4817933"/>
                </a:cubicBezTo>
                <a:cubicBezTo>
                  <a:pt x="5303306" y="4787018"/>
                  <a:pt x="5763807" y="4712308"/>
                  <a:pt x="5891975" y="4717460"/>
                </a:cubicBezTo>
                <a:cubicBezTo>
                  <a:pt x="6514777" y="4741934"/>
                  <a:pt x="6995244" y="4777358"/>
                  <a:pt x="7214223" y="4786375"/>
                </a:cubicBezTo>
                <a:cubicBezTo>
                  <a:pt x="7321781" y="4790883"/>
                  <a:pt x="7639946" y="4893932"/>
                  <a:pt x="7943940" y="4959626"/>
                </a:cubicBezTo>
                <a:cubicBezTo>
                  <a:pt x="8008346" y="4973795"/>
                  <a:pt x="8546133" y="5026608"/>
                  <a:pt x="8499762" y="4910677"/>
                </a:cubicBezTo>
                <a:cubicBezTo>
                  <a:pt x="8452745" y="4790883"/>
                  <a:pt x="8341323" y="4857221"/>
                  <a:pt x="8291087" y="4832746"/>
                </a:cubicBezTo>
                <a:cubicBezTo>
                  <a:pt x="8229902" y="4803120"/>
                  <a:pt x="8204139" y="4834679"/>
                  <a:pt x="8151326" y="4785086"/>
                </a:cubicBezTo>
                <a:cubicBezTo>
                  <a:pt x="8109463" y="4745799"/>
                  <a:pt x="8058583" y="4709088"/>
                  <a:pt x="8005126" y="4691054"/>
                </a:cubicBezTo>
                <a:cubicBezTo>
                  <a:pt x="7918822" y="4662071"/>
                  <a:pt x="7772621" y="4596378"/>
                  <a:pt x="7719808" y="4524243"/>
                </a:cubicBezTo>
                <a:cubicBezTo>
                  <a:pt x="7648962" y="4426990"/>
                  <a:pt x="7652182" y="4354856"/>
                  <a:pt x="7539472" y="4309772"/>
                </a:cubicBezTo>
                <a:cubicBezTo>
                  <a:pt x="7429982" y="4265976"/>
                  <a:pt x="7337239" y="4295603"/>
                  <a:pt x="7251579" y="4374822"/>
                </a:cubicBezTo>
                <a:cubicBezTo>
                  <a:pt x="7179445" y="4441804"/>
                  <a:pt x="7095073" y="4464990"/>
                  <a:pt x="7001041" y="4433431"/>
                </a:cubicBezTo>
                <a:cubicBezTo>
                  <a:pt x="6924398" y="4407669"/>
                  <a:pt x="6850331" y="4375466"/>
                  <a:pt x="6774977" y="4346483"/>
                </a:cubicBezTo>
                <a:cubicBezTo>
                  <a:pt x="6581116" y="4272417"/>
                  <a:pt x="6387255" y="4198994"/>
                  <a:pt x="6193393" y="4124928"/>
                </a:cubicBezTo>
                <a:cubicBezTo>
                  <a:pt x="6138004" y="4103674"/>
                  <a:pt x="6084548" y="4078556"/>
                  <a:pt x="6027871" y="4061166"/>
                </a:cubicBezTo>
                <a:cubicBezTo>
                  <a:pt x="5977634" y="4045065"/>
                  <a:pt x="5922245" y="4044421"/>
                  <a:pt x="5873941" y="4024455"/>
                </a:cubicBezTo>
                <a:cubicBezTo>
                  <a:pt x="5718079" y="3959405"/>
                  <a:pt x="5556421" y="3927202"/>
                  <a:pt x="5391542" y="3956829"/>
                </a:cubicBezTo>
                <a:cubicBezTo>
                  <a:pt x="5209274" y="3989032"/>
                  <a:pt x="4992226" y="4046353"/>
                  <a:pt x="4808026" y="4043776"/>
                </a:cubicBezTo>
                <a:cubicBezTo>
                  <a:pt x="4626403" y="4040556"/>
                  <a:pt x="4460235" y="4050861"/>
                  <a:pt x="4292781" y="3970998"/>
                </a:cubicBezTo>
                <a:cubicBezTo>
                  <a:pt x="4220647" y="3936863"/>
                  <a:pt x="3736315" y="3778425"/>
                  <a:pt x="3644215" y="3756527"/>
                </a:cubicBezTo>
                <a:cubicBezTo>
                  <a:pt x="3483845" y="3718528"/>
                  <a:pt x="3360830" y="3692121"/>
                  <a:pt x="3240392" y="3558802"/>
                </a:cubicBezTo>
                <a:cubicBezTo>
                  <a:pt x="3177918" y="3489887"/>
                  <a:pt x="3060056" y="3383618"/>
                  <a:pt x="2982769" y="3335314"/>
                </a:cubicBezTo>
                <a:cubicBezTo>
                  <a:pt x="2831415" y="3241281"/>
                  <a:pt x="2640130" y="3213587"/>
                  <a:pt x="2462371" y="3272840"/>
                </a:cubicBezTo>
                <a:cubicBezTo>
                  <a:pt x="2452066" y="3276061"/>
                  <a:pt x="2307153" y="3275416"/>
                  <a:pt x="2245967" y="3275416"/>
                </a:cubicBezTo>
                <a:cubicBezTo>
                  <a:pt x="2233730" y="3275416"/>
                  <a:pt x="2218273" y="3277349"/>
                  <a:pt x="2209900" y="3284433"/>
                </a:cubicBezTo>
                <a:cubicBezTo>
                  <a:pt x="2189290" y="3301823"/>
                  <a:pt x="2173189" y="3321789"/>
                  <a:pt x="2140986" y="3305043"/>
                </a:cubicBezTo>
                <a:cubicBezTo>
                  <a:pt x="2117800" y="3293450"/>
                  <a:pt x="2086241" y="3294094"/>
                  <a:pt x="2066919" y="3278637"/>
                </a:cubicBezTo>
                <a:cubicBezTo>
                  <a:pt x="2026988" y="3246434"/>
                  <a:pt x="1946481" y="3261247"/>
                  <a:pt x="1949701" y="3178808"/>
                </a:cubicBezTo>
                <a:cubicBezTo>
                  <a:pt x="1949701" y="3177520"/>
                  <a:pt x="1947769" y="3176232"/>
                  <a:pt x="1946481" y="3175588"/>
                </a:cubicBezTo>
                <a:cubicBezTo>
                  <a:pt x="1911702" y="3147893"/>
                  <a:pt x="1874991" y="3121487"/>
                  <a:pt x="1842143" y="3091216"/>
                </a:cubicBezTo>
                <a:cubicBezTo>
                  <a:pt x="1822822" y="3073827"/>
                  <a:pt x="1807365" y="3051285"/>
                  <a:pt x="1792551" y="3028743"/>
                </a:cubicBezTo>
                <a:cubicBezTo>
                  <a:pt x="1760348" y="2980438"/>
                  <a:pt x="1736518" y="2925049"/>
                  <a:pt x="1697231" y="2883830"/>
                </a:cubicBezTo>
                <a:cubicBezTo>
                  <a:pt x="1664384" y="2849051"/>
                  <a:pt x="1660520" y="2815560"/>
                  <a:pt x="1659231" y="2773052"/>
                </a:cubicBezTo>
                <a:cubicBezTo>
                  <a:pt x="1658587" y="2744069"/>
                  <a:pt x="1646994" y="2713155"/>
                  <a:pt x="1631537" y="2688037"/>
                </a:cubicBezTo>
                <a:cubicBezTo>
                  <a:pt x="1607063" y="2649393"/>
                  <a:pt x="1587097" y="2613326"/>
                  <a:pt x="1595470" y="2565666"/>
                </a:cubicBezTo>
                <a:cubicBezTo>
                  <a:pt x="1599334" y="2543124"/>
                  <a:pt x="1599978" y="2514141"/>
                  <a:pt x="1589029" y="2496107"/>
                </a:cubicBezTo>
                <a:cubicBezTo>
                  <a:pt x="1551030" y="2433634"/>
                  <a:pt x="1542657" y="2365364"/>
                  <a:pt x="1544589" y="2295806"/>
                </a:cubicBezTo>
                <a:cubicBezTo>
                  <a:pt x="1547810" y="2180520"/>
                  <a:pt x="1538793" y="2094860"/>
                  <a:pt x="1491132" y="1996319"/>
                </a:cubicBezTo>
                <a:cubicBezTo>
                  <a:pt x="1433811" y="1877813"/>
                  <a:pt x="1350728" y="1743849"/>
                  <a:pt x="1285034" y="1629207"/>
                </a:cubicBezTo>
                <a:cubicBezTo>
                  <a:pt x="1252831" y="1572530"/>
                  <a:pt x="1158155" y="1565445"/>
                  <a:pt x="1104698" y="1522937"/>
                </a:cubicBezTo>
                <a:cubicBezTo>
                  <a:pt x="1095681" y="1515853"/>
                  <a:pt x="1091817" y="1471413"/>
                  <a:pt x="1122088" y="1443718"/>
                </a:cubicBezTo>
                <a:cubicBezTo>
                  <a:pt x="1149138" y="1433413"/>
                  <a:pt x="1170392" y="1420532"/>
                  <a:pt x="1192934" y="1417956"/>
                </a:cubicBezTo>
                <a:cubicBezTo>
                  <a:pt x="1275373" y="1408939"/>
                  <a:pt x="1317881" y="1351618"/>
                  <a:pt x="1355236" y="1288501"/>
                </a:cubicBezTo>
                <a:cubicBezTo>
                  <a:pt x="1375846" y="1253721"/>
                  <a:pt x="1397100" y="1244061"/>
                  <a:pt x="1419642" y="1274975"/>
                </a:cubicBezTo>
                <a:cubicBezTo>
                  <a:pt x="1473099" y="1349042"/>
                  <a:pt x="1547810" y="1352262"/>
                  <a:pt x="1624452" y="1338737"/>
                </a:cubicBezTo>
                <a:cubicBezTo>
                  <a:pt x="1695298" y="1326500"/>
                  <a:pt x="1767433" y="1311043"/>
                  <a:pt x="1801568" y="1232468"/>
                </a:cubicBezTo>
                <a:cubicBezTo>
                  <a:pt x="1809941" y="1213790"/>
                  <a:pt x="1827330" y="1193180"/>
                  <a:pt x="1846008" y="1184807"/>
                </a:cubicBezTo>
                <a:cubicBezTo>
                  <a:pt x="1950989" y="1137147"/>
                  <a:pt x="1989633" y="995455"/>
                  <a:pt x="1909769" y="885965"/>
                </a:cubicBezTo>
                <a:cubicBezTo>
                  <a:pt x="1884007" y="850542"/>
                  <a:pt x="1856957" y="835084"/>
                  <a:pt x="1815093" y="839593"/>
                </a:cubicBezTo>
                <a:cubicBezTo>
                  <a:pt x="1799636" y="841525"/>
                  <a:pt x="1784178" y="839593"/>
                  <a:pt x="1770653" y="839593"/>
                </a:cubicBezTo>
                <a:cubicBezTo>
                  <a:pt x="1754552" y="781628"/>
                  <a:pt x="1730078" y="736544"/>
                  <a:pt x="1677265" y="710137"/>
                </a:cubicBezTo>
                <a:cubicBezTo>
                  <a:pt x="1663740" y="703053"/>
                  <a:pt x="1652791" y="681155"/>
                  <a:pt x="1650214" y="664409"/>
                </a:cubicBezTo>
                <a:cubicBezTo>
                  <a:pt x="1639910" y="603868"/>
                  <a:pt x="1636045" y="542038"/>
                  <a:pt x="1623808" y="481497"/>
                </a:cubicBezTo>
                <a:cubicBezTo>
                  <a:pt x="1616080" y="444142"/>
                  <a:pt x="1604487" y="402922"/>
                  <a:pt x="1581300" y="373940"/>
                </a:cubicBezTo>
                <a:cubicBezTo>
                  <a:pt x="1534928" y="317907"/>
                  <a:pt x="1480184" y="268958"/>
                  <a:pt x="1426727" y="218078"/>
                </a:cubicBezTo>
                <a:cubicBezTo>
                  <a:pt x="1399032" y="191671"/>
                  <a:pt x="1370050" y="163977"/>
                  <a:pt x="1337847" y="144655"/>
                </a:cubicBezTo>
                <a:cubicBezTo>
                  <a:pt x="1302424" y="123401"/>
                  <a:pt x="1257984" y="115029"/>
                  <a:pt x="1223205" y="91843"/>
                </a:cubicBezTo>
                <a:cubicBezTo>
                  <a:pt x="1109207" y="15200"/>
                  <a:pt x="914057" y="-24088"/>
                  <a:pt x="783314" y="15844"/>
                </a:cubicBezTo>
                <a:cubicBezTo>
                  <a:pt x="692502" y="43538"/>
                  <a:pt x="697010" y="73809"/>
                  <a:pt x="606198" y="100859"/>
                </a:cubicBezTo>
                <a:cubicBezTo>
                  <a:pt x="573995" y="110520"/>
                  <a:pt x="531487" y="146587"/>
                  <a:pt x="516030" y="178790"/>
                </a:cubicBezTo>
                <a:cubicBezTo>
                  <a:pt x="476098" y="261874"/>
                  <a:pt x="403964" y="297941"/>
                  <a:pt x="314440" y="293432"/>
                </a:cubicBezTo>
                <a:cubicBezTo>
                  <a:pt x="227492" y="288924"/>
                  <a:pt x="190137" y="334008"/>
                  <a:pt x="221052" y="415803"/>
                </a:cubicBezTo>
                <a:cubicBezTo>
                  <a:pt x="232001" y="444786"/>
                  <a:pt x="232001" y="467328"/>
                  <a:pt x="203662" y="486005"/>
                </a:cubicBezTo>
                <a:cubicBezTo>
                  <a:pt x="195290" y="491802"/>
                  <a:pt x="143121" y="562004"/>
                  <a:pt x="136036" y="570377"/>
                </a:cubicBezTo>
                <a:cubicBezTo>
                  <a:pt x="87732" y="628342"/>
                  <a:pt x="91596" y="631562"/>
                  <a:pt x="38784" y="684375"/>
                </a:cubicBezTo>
                <a:cubicBezTo>
                  <a:pt x="-20470" y="743628"/>
                  <a:pt x="-11453" y="830576"/>
                  <a:pt x="63258" y="867931"/>
                </a:cubicBezTo>
                <a:cubicBezTo>
                  <a:pt x="96749" y="884677"/>
                  <a:pt x="183697" y="916236"/>
                  <a:pt x="210103" y="941354"/>
                </a:cubicBezTo>
                <a:cubicBezTo>
                  <a:pt x="303491" y="1030878"/>
                  <a:pt x="299627" y="1122978"/>
                  <a:pt x="304779" y="1253077"/>
                </a:cubicBezTo>
                <a:cubicBezTo>
                  <a:pt x="308000" y="1338093"/>
                  <a:pt x="317016" y="1424397"/>
                  <a:pt x="335694" y="1507480"/>
                </a:cubicBezTo>
                <a:cubicBezTo>
                  <a:pt x="376914" y="1693612"/>
                  <a:pt x="347931" y="1872016"/>
                  <a:pt x="291898" y="2048488"/>
                </a:cubicBezTo>
                <a:cubicBezTo>
                  <a:pt x="273865" y="2105165"/>
                  <a:pt x="233289" y="2156045"/>
                  <a:pt x="221696" y="2212722"/>
                </a:cubicBezTo>
                <a:cubicBezTo>
                  <a:pt x="195934" y="2338958"/>
                  <a:pt x="161799" y="2467769"/>
                  <a:pt x="120579" y="2602377"/>
                </a:cubicBezTo>
                <a:cubicBezTo>
                  <a:pt x="87088" y="2711223"/>
                  <a:pt x="-5656" y="2841322"/>
                  <a:pt x="1428" y="2954676"/>
                </a:cubicBezTo>
                <a:cubicBezTo>
                  <a:pt x="9801" y="3099589"/>
                  <a:pt x="179832" y="3213587"/>
                  <a:pt x="317016" y="3296670"/>
                </a:cubicBezTo>
                <a:cubicBezTo>
                  <a:pt x="386575" y="3338534"/>
                  <a:pt x="424574" y="3405516"/>
                  <a:pt x="455489" y="3477006"/>
                </a:cubicBezTo>
                <a:cubicBezTo>
                  <a:pt x="492200" y="3560734"/>
                  <a:pt x="528267" y="3642529"/>
                  <a:pt x="591385" y="3712087"/>
                </a:cubicBezTo>
                <a:cubicBezTo>
                  <a:pt x="651282" y="3778425"/>
                  <a:pt x="885075" y="4060522"/>
                  <a:pt x="956565" y="4121063"/>
                </a:cubicBezTo>
                <a:cubicBezTo>
                  <a:pt x="1017106" y="4171944"/>
                  <a:pt x="1087309" y="4211876"/>
                  <a:pt x="1152358" y="4256960"/>
                </a:cubicBezTo>
                <a:cubicBezTo>
                  <a:pt x="1174900" y="4272417"/>
                  <a:pt x="1209035" y="4285942"/>
                  <a:pt x="1214832" y="4307196"/>
                </a:cubicBezTo>
                <a:cubicBezTo>
                  <a:pt x="1243815" y="4407669"/>
                  <a:pt x="1267001" y="4510718"/>
                  <a:pt x="1289543" y="4613123"/>
                </a:cubicBezTo>
                <a:cubicBezTo>
                  <a:pt x="1303712" y="4678173"/>
                  <a:pt x="1311441" y="4744511"/>
                  <a:pt x="1323034" y="4814713"/>
                </a:cubicBezTo>
                <a:cubicBezTo>
                  <a:pt x="1310796" y="4816645"/>
                  <a:pt x="1251543" y="4822442"/>
                  <a:pt x="1237374" y="4825662"/>
                </a:cubicBezTo>
                <a:cubicBezTo>
                  <a:pt x="1172968" y="4841119"/>
                  <a:pt x="1143342" y="4850136"/>
                  <a:pt x="1078936" y="4864949"/>
                </a:cubicBezTo>
                <a:cubicBezTo>
                  <a:pt x="1040937" y="4873966"/>
                  <a:pt x="948192" y="4895864"/>
                  <a:pt x="909549" y="4901017"/>
                </a:cubicBezTo>
                <a:cubicBezTo>
                  <a:pt x="801347" y="4915186"/>
                  <a:pt x="698942" y="4921627"/>
                  <a:pt x="591385" y="4937084"/>
                </a:cubicBezTo>
                <a:cubicBezTo>
                  <a:pt x="568843" y="4940304"/>
                  <a:pt x="570131" y="4995049"/>
                  <a:pt x="592029" y="4995693"/>
                </a:cubicBezTo>
                <a:cubicBezTo>
                  <a:pt x="592029" y="4995693"/>
                  <a:pt x="716332" y="5002134"/>
                  <a:pt x="916633" y="5004710"/>
                </a:cubicBezTo>
                <a:cubicBezTo>
                  <a:pt x="1056394" y="5006642"/>
                  <a:pt x="1362321" y="5008574"/>
                  <a:pt x="1502081" y="5007286"/>
                </a:cubicBezTo>
                <a:cubicBezTo>
                  <a:pt x="1652791" y="5005354"/>
                  <a:pt x="1704959" y="4993761"/>
                  <a:pt x="1710756" y="4941592"/>
                </a:cubicBezTo>
                <a:cubicBezTo>
                  <a:pt x="1751331" y="4759324"/>
                  <a:pt x="1656655" y="4636953"/>
                  <a:pt x="1667604" y="4511362"/>
                </a:cubicBezTo>
                <a:close/>
              </a:path>
            </a:pathLst>
          </a:custGeom>
          <a:solidFill>
            <a:schemeClr val="bg1"/>
          </a:solidFill>
          <a:ln w="64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79">
            <a:extLst>
              <a:ext uri="{FF2B5EF4-FFF2-40B4-BE49-F238E27FC236}">
                <a16:creationId xmlns:a16="http://schemas.microsoft.com/office/drawing/2014/main" id="{B94F4EE7-9AAB-4BB3-BBBB-D680C9125ED4}"/>
              </a:ext>
            </a:extLst>
          </p:cNvPr>
          <p:cNvSpPr/>
          <p:nvPr/>
        </p:nvSpPr>
        <p:spPr>
          <a:xfrm>
            <a:off x="3570051" y="3682793"/>
            <a:ext cx="1840643" cy="1866996"/>
          </a:xfrm>
          <a:custGeom>
            <a:avLst/>
            <a:gdLst>
              <a:gd name="connsiteX0" fmla="*/ 1802858 w 1802659"/>
              <a:gd name="connsiteY0" fmla="*/ 1753854 h 1828468"/>
              <a:gd name="connsiteX1" fmla="*/ 1796703 w 1802659"/>
              <a:gd name="connsiteY1" fmla="*/ 1748692 h 1828468"/>
              <a:gd name="connsiteX2" fmla="*/ 1777644 w 1802659"/>
              <a:gd name="connsiteY2" fmla="*/ 1740155 h 1828468"/>
              <a:gd name="connsiteX3" fmla="*/ 1762357 w 1802659"/>
              <a:gd name="connsiteY3" fmla="*/ 1733008 h 1828468"/>
              <a:gd name="connsiteX4" fmla="*/ 1719673 w 1802659"/>
              <a:gd name="connsiteY4" fmla="*/ 1722287 h 1828468"/>
              <a:gd name="connsiteX5" fmla="*/ 1670835 w 1802659"/>
              <a:gd name="connsiteY5" fmla="*/ 1700648 h 1828468"/>
              <a:gd name="connsiteX6" fmla="*/ 1629143 w 1802659"/>
              <a:gd name="connsiteY6" fmla="*/ 1658559 h 1828468"/>
              <a:gd name="connsiteX7" fmla="*/ 1617628 w 1802659"/>
              <a:gd name="connsiteY7" fmla="*/ 1600787 h 1828468"/>
              <a:gd name="connsiteX8" fmla="*/ 1625570 w 1802659"/>
              <a:gd name="connsiteY8" fmla="*/ 1460624 h 1828468"/>
              <a:gd name="connsiteX9" fmla="*/ 1636886 w 1802659"/>
              <a:gd name="connsiteY9" fmla="*/ 1351432 h 1828468"/>
              <a:gd name="connsiteX10" fmla="*/ 1645026 w 1802659"/>
              <a:gd name="connsiteY10" fmla="*/ 1272020 h 1828468"/>
              <a:gd name="connsiteX11" fmla="*/ 1647210 w 1802659"/>
              <a:gd name="connsiteY11" fmla="*/ 1242240 h 1828468"/>
              <a:gd name="connsiteX12" fmla="*/ 1641651 w 1802659"/>
              <a:gd name="connsiteY12" fmla="*/ 1194791 h 1828468"/>
              <a:gd name="connsiteX13" fmla="*/ 1618025 w 1802659"/>
              <a:gd name="connsiteY13" fmla="*/ 1161041 h 1828468"/>
              <a:gd name="connsiteX14" fmla="*/ 1559459 w 1802659"/>
              <a:gd name="connsiteY14" fmla="*/ 1143173 h 1828468"/>
              <a:gd name="connsiteX15" fmla="*/ 1477863 w 1802659"/>
              <a:gd name="connsiteY15" fmla="*/ 1133644 h 1828468"/>
              <a:gd name="connsiteX16" fmla="*/ 1309310 w 1802659"/>
              <a:gd name="connsiteY16" fmla="*/ 1121931 h 1828468"/>
              <a:gd name="connsiteX17" fmla="*/ 1261464 w 1802659"/>
              <a:gd name="connsiteY17" fmla="*/ 1121732 h 1828468"/>
              <a:gd name="connsiteX18" fmla="*/ 1241810 w 1802659"/>
              <a:gd name="connsiteY18" fmla="*/ 1118357 h 1828468"/>
              <a:gd name="connsiteX19" fmla="*/ 1231089 w 1802659"/>
              <a:gd name="connsiteY19" fmla="*/ 1103467 h 1828468"/>
              <a:gd name="connsiteX20" fmla="*/ 1209251 w 1802659"/>
              <a:gd name="connsiteY20" fmla="*/ 972437 h 1828468"/>
              <a:gd name="connsiteX21" fmla="*/ 1091522 w 1802659"/>
              <a:gd name="connsiteY21" fmla="*/ 762391 h 1828468"/>
              <a:gd name="connsiteX22" fmla="*/ 1016676 w 1802659"/>
              <a:gd name="connsiteY22" fmla="*/ 677023 h 1828468"/>
              <a:gd name="connsiteX23" fmla="*/ 983124 w 1802659"/>
              <a:gd name="connsiteY23" fmla="*/ 653199 h 1828468"/>
              <a:gd name="connsiteX24" fmla="*/ 941830 w 1802659"/>
              <a:gd name="connsiteY24" fmla="*/ 633545 h 1828468"/>
              <a:gd name="connsiteX25" fmla="*/ 778439 w 1802659"/>
              <a:gd name="connsiteY25" fmla="*/ 480081 h 1828468"/>
              <a:gd name="connsiteX26" fmla="*/ 664482 w 1802659"/>
              <a:gd name="connsiteY26" fmla="*/ 352227 h 1828468"/>
              <a:gd name="connsiteX27" fmla="*/ 557077 w 1802659"/>
              <a:gd name="connsiteY27" fmla="*/ 250778 h 1828468"/>
              <a:gd name="connsiteX28" fmla="*/ 510621 w 1802659"/>
              <a:gd name="connsiteY28" fmla="*/ 208491 h 1828468"/>
              <a:gd name="connsiteX29" fmla="*/ 324201 w 1802659"/>
              <a:gd name="connsiteY29" fmla="*/ 75276 h 1828468"/>
              <a:gd name="connsiteX30" fmla="*/ 296208 w 1802659"/>
              <a:gd name="connsiteY30" fmla="*/ 63762 h 1828468"/>
              <a:gd name="connsiteX31" fmla="*/ 262458 w 1802659"/>
              <a:gd name="connsiteY31" fmla="*/ 55026 h 1828468"/>
              <a:gd name="connsiteX32" fmla="*/ 203494 w 1802659"/>
              <a:gd name="connsiteY32" fmla="*/ 29614 h 1828468"/>
              <a:gd name="connsiteX33" fmla="*/ 190590 w 1802659"/>
              <a:gd name="connsiteY33" fmla="*/ 25842 h 1828468"/>
              <a:gd name="connsiteX34" fmla="*/ 147707 w 1802659"/>
              <a:gd name="connsiteY34" fmla="*/ 18298 h 1828468"/>
              <a:gd name="connsiteX35" fmla="*/ 89537 w 1802659"/>
              <a:gd name="connsiteY35" fmla="*/ 1026 h 1828468"/>
              <a:gd name="connsiteX36" fmla="*/ 81596 w 1802659"/>
              <a:gd name="connsiteY36" fmla="*/ 1820 h 1828468"/>
              <a:gd name="connsiteX37" fmla="*/ 83978 w 1802659"/>
              <a:gd name="connsiteY37" fmla="*/ 9364 h 1828468"/>
              <a:gd name="connsiteX38" fmla="*/ 121501 w 1802659"/>
              <a:gd name="connsiteY38" fmla="*/ 37953 h 1828468"/>
              <a:gd name="connsiteX39" fmla="*/ 211832 w 1802659"/>
              <a:gd name="connsiteY39" fmla="*/ 94733 h 1828468"/>
              <a:gd name="connsiteX40" fmla="*/ 228906 w 1802659"/>
              <a:gd name="connsiteY40" fmla="*/ 107637 h 1828468"/>
              <a:gd name="connsiteX41" fmla="*/ 257296 w 1802659"/>
              <a:gd name="connsiteY41" fmla="*/ 114387 h 1828468"/>
              <a:gd name="connsiteX42" fmla="*/ 282708 w 1802659"/>
              <a:gd name="connsiteY42" fmla="*/ 118755 h 1828468"/>
              <a:gd name="connsiteX43" fmla="*/ 306730 w 1802659"/>
              <a:gd name="connsiteY43" fmla="*/ 134240 h 1828468"/>
              <a:gd name="connsiteX44" fmla="*/ 450466 w 1802659"/>
              <a:gd name="connsiteY44" fmla="*/ 272815 h 1828468"/>
              <a:gd name="connsiteX45" fmla="*/ 495533 w 1802659"/>
              <a:gd name="connsiteY45" fmla="*/ 310734 h 1828468"/>
              <a:gd name="connsiteX46" fmla="*/ 531268 w 1802659"/>
              <a:gd name="connsiteY46" fmla="*/ 348455 h 1828468"/>
              <a:gd name="connsiteX47" fmla="*/ 542982 w 1802659"/>
              <a:gd name="connsiteY47" fmla="*/ 372080 h 1828468"/>
              <a:gd name="connsiteX48" fmla="*/ 565416 w 1802659"/>
              <a:gd name="connsiteY48" fmla="*/ 406823 h 1828468"/>
              <a:gd name="connsiteX49" fmla="*/ 611276 w 1802659"/>
              <a:gd name="connsiteY49" fmla="*/ 456853 h 1828468"/>
              <a:gd name="connsiteX50" fmla="*/ 632916 w 1802659"/>
              <a:gd name="connsiteY50" fmla="*/ 490801 h 1828468"/>
              <a:gd name="connsiteX51" fmla="*/ 653762 w 1802659"/>
              <a:gd name="connsiteY51" fmla="*/ 544802 h 1828468"/>
              <a:gd name="connsiteX52" fmla="*/ 654357 w 1802659"/>
              <a:gd name="connsiteY52" fmla="*/ 553338 h 1828468"/>
              <a:gd name="connsiteX53" fmla="*/ 644431 w 1802659"/>
              <a:gd name="connsiteY53" fmla="*/ 553338 h 1828468"/>
              <a:gd name="connsiteX54" fmla="*/ 607107 w 1802659"/>
              <a:gd name="connsiteY54" fmla="*/ 546191 h 1828468"/>
              <a:gd name="connsiteX55" fmla="*/ 591026 w 1802659"/>
              <a:gd name="connsiteY55" fmla="*/ 539640 h 1828468"/>
              <a:gd name="connsiteX56" fmla="*/ 567401 w 1802659"/>
              <a:gd name="connsiteY56" fmla="*/ 534875 h 1828468"/>
              <a:gd name="connsiteX57" fmla="*/ 541393 w 1802659"/>
              <a:gd name="connsiteY57" fmla="*/ 554728 h 1828468"/>
              <a:gd name="connsiteX58" fmla="*/ 509430 w 1802659"/>
              <a:gd name="connsiteY58" fmla="*/ 561677 h 1828468"/>
              <a:gd name="connsiteX59" fmla="*/ 493547 w 1802659"/>
              <a:gd name="connsiteY59" fmla="*/ 560486 h 1828468"/>
              <a:gd name="connsiteX60" fmla="*/ 447687 w 1802659"/>
              <a:gd name="connsiteY60" fmla="*/ 582125 h 1828468"/>
              <a:gd name="connsiteX61" fmla="*/ 435576 w 1802659"/>
              <a:gd name="connsiteY61" fmla="*/ 583714 h 1828468"/>
              <a:gd name="connsiteX62" fmla="*/ 423665 w 1802659"/>
              <a:gd name="connsiteY62" fmla="*/ 587684 h 1828468"/>
              <a:gd name="connsiteX63" fmla="*/ 417709 w 1802659"/>
              <a:gd name="connsiteY63" fmla="*/ 594831 h 1828468"/>
              <a:gd name="connsiteX64" fmla="*/ 385745 w 1802659"/>
              <a:gd name="connsiteY64" fmla="*/ 643869 h 1828468"/>
              <a:gd name="connsiteX65" fmla="*/ 371650 w 1802659"/>
              <a:gd name="connsiteY65" fmla="*/ 689134 h 1828468"/>
              <a:gd name="connsiteX66" fmla="*/ 376613 w 1802659"/>
              <a:gd name="connsiteY66" fmla="*/ 755046 h 1828468"/>
              <a:gd name="connsiteX67" fmla="*/ 417709 w 1802659"/>
              <a:gd name="connsiteY67" fmla="*/ 834061 h 1828468"/>
              <a:gd name="connsiteX68" fmla="*/ 454437 w 1802659"/>
              <a:gd name="connsiteY68" fmla="*/ 855304 h 1828468"/>
              <a:gd name="connsiteX69" fmla="*/ 479452 w 1802659"/>
              <a:gd name="connsiteY69" fmla="*/ 855105 h 1828468"/>
              <a:gd name="connsiteX70" fmla="*/ 496922 w 1802659"/>
              <a:gd name="connsiteY70" fmla="*/ 858083 h 1828468"/>
              <a:gd name="connsiteX71" fmla="*/ 500297 w 1802659"/>
              <a:gd name="connsiteY71" fmla="*/ 865230 h 1828468"/>
              <a:gd name="connsiteX72" fmla="*/ 513996 w 1802659"/>
              <a:gd name="connsiteY72" fmla="*/ 900767 h 1828468"/>
              <a:gd name="connsiteX73" fmla="*/ 530276 w 1802659"/>
              <a:gd name="connsiteY73" fmla="*/ 924988 h 1828468"/>
              <a:gd name="connsiteX74" fmla="*/ 533055 w 1802659"/>
              <a:gd name="connsiteY74" fmla="*/ 941863 h 1828468"/>
              <a:gd name="connsiteX75" fmla="*/ 558268 w 1802659"/>
              <a:gd name="connsiteY75" fmla="*/ 967672 h 1828468"/>
              <a:gd name="connsiteX76" fmla="*/ 575938 w 1802659"/>
              <a:gd name="connsiteY76" fmla="*/ 989113 h 1828468"/>
              <a:gd name="connsiteX77" fmla="*/ 573555 w 1802659"/>
              <a:gd name="connsiteY77" fmla="*/ 1003209 h 1828468"/>
              <a:gd name="connsiteX78" fmla="*/ 578122 w 1802659"/>
              <a:gd name="connsiteY78" fmla="*/ 1022070 h 1828468"/>
              <a:gd name="connsiteX79" fmla="*/ 579908 w 1802659"/>
              <a:gd name="connsiteY79" fmla="*/ 1029415 h 1828468"/>
              <a:gd name="connsiteX80" fmla="*/ 560452 w 1802659"/>
              <a:gd name="connsiteY80" fmla="*/ 1101283 h 1828468"/>
              <a:gd name="connsiteX81" fmla="*/ 521540 w 1802659"/>
              <a:gd name="connsiteY81" fmla="*/ 1171762 h 1828468"/>
              <a:gd name="connsiteX82" fmla="*/ 486599 w 1802659"/>
              <a:gd name="connsiteY82" fmla="*/ 1213453 h 1828468"/>
              <a:gd name="connsiteX83" fmla="*/ 426841 w 1802659"/>
              <a:gd name="connsiteY83" fmla="*/ 1269439 h 1828468"/>
              <a:gd name="connsiteX84" fmla="*/ 380186 w 1802659"/>
              <a:gd name="connsiteY84" fmla="*/ 1325226 h 1828468"/>
              <a:gd name="connsiteX85" fmla="*/ 315068 w 1802659"/>
              <a:gd name="connsiteY85" fmla="*/ 1392131 h 1828468"/>
              <a:gd name="connsiteX86" fmla="*/ 265039 w 1802659"/>
              <a:gd name="connsiteY86" fmla="*/ 1447521 h 1828468"/>
              <a:gd name="connsiteX87" fmla="*/ 231884 w 1802659"/>
              <a:gd name="connsiteY87" fmla="*/ 1481470 h 1828468"/>
              <a:gd name="connsiteX88" fmla="*/ 211832 w 1802659"/>
              <a:gd name="connsiteY88" fmla="*/ 1509860 h 1828468"/>
              <a:gd name="connsiteX89" fmla="*/ 192773 w 1802659"/>
              <a:gd name="connsiteY89" fmla="*/ 1550360 h 1828468"/>
              <a:gd name="connsiteX90" fmla="*/ 165178 w 1802659"/>
              <a:gd name="connsiteY90" fmla="*/ 1593640 h 1828468"/>
              <a:gd name="connsiteX91" fmla="*/ 93111 w 1802659"/>
              <a:gd name="connsiteY91" fmla="*/ 1665309 h 1828468"/>
              <a:gd name="connsiteX92" fmla="*/ 72067 w 1802659"/>
              <a:gd name="connsiteY92" fmla="*/ 1682184 h 1828468"/>
              <a:gd name="connsiteX93" fmla="*/ 54000 w 1802659"/>
              <a:gd name="connsiteY93" fmla="*/ 1700449 h 1828468"/>
              <a:gd name="connsiteX94" fmla="*/ 19257 w 1802659"/>
              <a:gd name="connsiteY94" fmla="*/ 1726060 h 1828468"/>
              <a:gd name="connsiteX95" fmla="*/ 0 w 1802659"/>
              <a:gd name="connsiteY95" fmla="*/ 1743530 h 1828468"/>
              <a:gd name="connsiteX96" fmla="*/ 0 w 1802659"/>
              <a:gd name="connsiteY96" fmla="*/ 1755045 h 1828468"/>
              <a:gd name="connsiteX97" fmla="*/ 794 w 1802659"/>
              <a:gd name="connsiteY97" fmla="*/ 1757030 h 1828468"/>
              <a:gd name="connsiteX98" fmla="*/ 34544 w 1802659"/>
              <a:gd name="connsiteY98" fmla="*/ 1795744 h 1828468"/>
              <a:gd name="connsiteX99" fmla="*/ 63728 w 1802659"/>
              <a:gd name="connsiteY99" fmla="*/ 1809244 h 1828468"/>
              <a:gd name="connsiteX100" fmla="*/ 142148 w 1802659"/>
              <a:gd name="connsiteY100" fmla="*/ 1827310 h 1828468"/>
              <a:gd name="connsiteX101" fmla="*/ 184435 w 1802659"/>
              <a:gd name="connsiteY101" fmla="*/ 1829296 h 1828468"/>
              <a:gd name="connsiteX102" fmla="*/ 191582 w 1802659"/>
              <a:gd name="connsiteY102" fmla="*/ 1829296 h 1828468"/>
              <a:gd name="connsiteX103" fmla="*/ 192773 w 1802659"/>
              <a:gd name="connsiteY103" fmla="*/ 1814604 h 1828468"/>
              <a:gd name="connsiteX104" fmla="*/ 179075 w 1802659"/>
              <a:gd name="connsiteY104" fmla="*/ 1793758 h 1828468"/>
              <a:gd name="connsiteX105" fmla="*/ 157236 w 1802659"/>
              <a:gd name="connsiteY105" fmla="*/ 1770332 h 1828468"/>
              <a:gd name="connsiteX106" fmla="*/ 145523 w 1802659"/>
              <a:gd name="connsiteY106" fmla="*/ 1745913 h 1828468"/>
              <a:gd name="connsiteX107" fmla="*/ 152472 w 1802659"/>
              <a:gd name="connsiteY107" fmla="*/ 1728045 h 1828468"/>
              <a:gd name="connsiteX108" fmla="*/ 181457 w 1802659"/>
              <a:gd name="connsiteY108" fmla="*/ 1695883 h 1828468"/>
              <a:gd name="connsiteX109" fmla="*/ 273774 w 1802659"/>
              <a:gd name="connsiteY109" fmla="*/ 1642280 h 1828468"/>
              <a:gd name="connsiteX110" fmla="*/ 382370 w 1802659"/>
              <a:gd name="connsiteY110" fmla="*/ 1584309 h 1828468"/>
              <a:gd name="connsiteX111" fmla="*/ 460194 w 1802659"/>
              <a:gd name="connsiteY111" fmla="*/ 1540632 h 1828468"/>
              <a:gd name="connsiteX112" fmla="*/ 536232 w 1802659"/>
              <a:gd name="connsiteY112" fmla="*/ 1516808 h 1828468"/>
              <a:gd name="connsiteX113" fmla="*/ 596783 w 1802659"/>
              <a:gd name="connsiteY113" fmla="*/ 1500727 h 1828468"/>
              <a:gd name="connsiteX114" fmla="*/ 625570 w 1802659"/>
              <a:gd name="connsiteY114" fmla="*/ 1492190 h 1828468"/>
              <a:gd name="connsiteX115" fmla="*/ 686916 w 1802659"/>
              <a:gd name="connsiteY115" fmla="*/ 1473727 h 1828468"/>
              <a:gd name="connsiteX116" fmla="*/ 799086 w 1802659"/>
              <a:gd name="connsiteY116" fmla="*/ 1412977 h 1828468"/>
              <a:gd name="connsiteX117" fmla="*/ 888028 w 1802659"/>
              <a:gd name="connsiteY117" fmla="*/ 1369895 h 1828468"/>
              <a:gd name="connsiteX118" fmla="*/ 926940 w 1802659"/>
              <a:gd name="connsiteY118" fmla="*/ 1355800 h 1828468"/>
              <a:gd name="connsiteX119" fmla="*/ 1001588 w 1802659"/>
              <a:gd name="connsiteY119" fmla="*/ 1318476 h 1828468"/>
              <a:gd name="connsiteX120" fmla="*/ 1008933 w 1802659"/>
              <a:gd name="connsiteY120" fmla="*/ 1312917 h 1828468"/>
              <a:gd name="connsiteX121" fmla="*/ 1025808 w 1802659"/>
              <a:gd name="connsiteY121" fmla="*/ 1305770 h 1828468"/>
              <a:gd name="connsiteX122" fmla="*/ 1081794 w 1802659"/>
              <a:gd name="connsiteY122" fmla="*/ 1312520 h 1828468"/>
              <a:gd name="connsiteX123" fmla="*/ 1168353 w 1802659"/>
              <a:gd name="connsiteY123" fmla="*/ 1325425 h 1828468"/>
              <a:gd name="connsiteX124" fmla="*/ 1290450 w 1802659"/>
              <a:gd name="connsiteY124" fmla="*/ 1325822 h 1828468"/>
              <a:gd name="connsiteX125" fmla="*/ 1382171 w 1802659"/>
              <a:gd name="connsiteY125" fmla="*/ 1310138 h 1828468"/>
              <a:gd name="connsiteX126" fmla="*/ 1499900 w 1802659"/>
              <a:gd name="connsiteY126" fmla="*/ 1287704 h 1828468"/>
              <a:gd name="connsiteX127" fmla="*/ 1513598 w 1802659"/>
              <a:gd name="connsiteY127" fmla="*/ 1306763 h 1828468"/>
              <a:gd name="connsiteX128" fmla="*/ 1509826 w 1802659"/>
              <a:gd name="connsiteY128" fmla="*/ 1461617 h 1828468"/>
              <a:gd name="connsiteX129" fmla="*/ 1518363 w 1802659"/>
              <a:gd name="connsiteY129" fmla="*/ 1517801 h 1828468"/>
              <a:gd name="connsiteX130" fmla="*/ 1519157 w 1802659"/>
              <a:gd name="connsiteY130" fmla="*/ 1529117 h 1828468"/>
              <a:gd name="connsiteX131" fmla="*/ 1525510 w 1802659"/>
              <a:gd name="connsiteY131" fmla="*/ 1669280 h 1828468"/>
              <a:gd name="connsiteX132" fmla="*/ 1524915 w 1802659"/>
              <a:gd name="connsiteY132" fmla="*/ 1672853 h 1828468"/>
              <a:gd name="connsiteX133" fmla="*/ 1511216 w 1802659"/>
              <a:gd name="connsiteY133" fmla="*/ 1735589 h 1828468"/>
              <a:gd name="connsiteX134" fmla="*/ 1535437 w 1802659"/>
              <a:gd name="connsiteY134" fmla="*/ 1765170 h 1828468"/>
              <a:gd name="connsiteX135" fmla="*/ 1791740 w 1802659"/>
              <a:gd name="connsiteY135" fmla="*/ 1760802 h 1828468"/>
              <a:gd name="connsiteX136" fmla="*/ 1797894 w 1802659"/>
              <a:gd name="connsiteY136" fmla="*/ 1759413 h 1828468"/>
              <a:gd name="connsiteX137" fmla="*/ 1802858 w 1802659"/>
              <a:gd name="connsiteY137" fmla="*/ 1753854 h 1828468"/>
              <a:gd name="connsiteX138" fmla="*/ 679174 w 1802659"/>
              <a:gd name="connsiteY138" fmla="*/ 614486 h 1828468"/>
              <a:gd name="connsiteX139" fmla="*/ 682946 w 1802659"/>
              <a:gd name="connsiteY139" fmla="*/ 600787 h 1828468"/>
              <a:gd name="connsiteX140" fmla="*/ 689497 w 1802659"/>
              <a:gd name="connsiteY140" fmla="*/ 598802 h 1828468"/>
              <a:gd name="connsiteX141" fmla="*/ 704586 w 1802659"/>
              <a:gd name="connsiteY141" fmla="*/ 620839 h 1828468"/>
              <a:gd name="connsiteX142" fmla="*/ 710740 w 1802659"/>
              <a:gd name="connsiteY142" fmla="*/ 641288 h 1828468"/>
              <a:gd name="connsiteX143" fmla="*/ 704784 w 1802659"/>
              <a:gd name="connsiteY143" fmla="*/ 648832 h 1828468"/>
              <a:gd name="connsiteX144" fmla="*/ 679174 w 1802659"/>
              <a:gd name="connsiteY144" fmla="*/ 614486 h 1828468"/>
              <a:gd name="connsiteX145" fmla="*/ 642048 w 1802659"/>
              <a:gd name="connsiteY145" fmla="*/ 772913 h 1828468"/>
              <a:gd name="connsiteX146" fmla="*/ 647012 w 1802659"/>
              <a:gd name="connsiteY146" fmla="*/ 773906 h 1828468"/>
              <a:gd name="connsiteX147" fmla="*/ 663490 w 1802659"/>
              <a:gd name="connsiteY147" fmla="*/ 809443 h 1828468"/>
              <a:gd name="connsiteX148" fmla="*/ 659321 w 1802659"/>
              <a:gd name="connsiteY148" fmla="*/ 819767 h 1828468"/>
              <a:gd name="connsiteX149" fmla="*/ 648203 w 1802659"/>
              <a:gd name="connsiteY149" fmla="*/ 822943 h 1828468"/>
              <a:gd name="connsiteX150" fmla="*/ 645026 w 1802659"/>
              <a:gd name="connsiteY150" fmla="*/ 814208 h 1828468"/>
              <a:gd name="connsiteX151" fmla="*/ 637681 w 1802659"/>
              <a:gd name="connsiteY151" fmla="*/ 792767 h 1828468"/>
              <a:gd name="connsiteX152" fmla="*/ 642048 w 1802659"/>
              <a:gd name="connsiteY152" fmla="*/ 772913 h 1828468"/>
              <a:gd name="connsiteX153" fmla="*/ 888227 w 1802659"/>
              <a:gd name="connsiteY153" fmla="*/ 1058202 h 1828468"/>
              <a:gd name="connsiteX154" fmla="*/ 886837 w 1802659"/>
              <a:gd name="connsiteY154" fmla="*/ 1059592 h 1828468"/>
              <a:gd name="connsiteX155" fmla="*/ 859241 w 1802659"/>
              <a:gd name="connsiteY155" fmla="*/ 1085996 h 1828468"/>
              <a:gd name="connsiteX156" fmla="*/ 850307 w 1802659"/>
              <a:gd name="connsiteY156" fmla="*/ 1105651 h 1828468"/>
              <a:gd name="connsiteX157" fmla="*/ 848719 w 1802659"/>
              <a:gd name="connsiteY157" fmla="*/ 1110217 h 1828468"/>
              <a:gd name="connsiteX158" fmla="*/ 830454 w 1802659"/>
              <a:gd name="connsiteY158" fmla="*/ 1141387 h 1828468"/>
              <a:gd name="connsiteX159" fmla="*/ 830454 w 1802659"/>
              <a:gd name="connsiteY159" fmla="*/ 1149725 h 1828468"/>
              <a:gd name="connsiteX160" fmla="*/ 820925 w 1802659"/>
              <a:gd name="connsiteY160" fmla="*/ 1170571 h 1828468"/>
              <a:gd name="connsiteX161" fmla="*/ 802660 w 1802659"/>
              <a:gd name="connsiteY161" fmla="*/ 1185262 h 1828468"/>
              <a:gd name="connsiteX162" fmla="*/ 588445 w 1802659"/>
              <a:gd name="connsiteY162" fmla="*/ 1370491 h 1828468"/>
              <a:gd name="connsiteX163" fmla="*/ 505261 w 1802659"/>
              <a:gd name="connsiteY163" fmla="*/ 1404440 h 1828468"/>
              <a:gd name="connsiteX164" fmla="*/ 377605 w 1802659"/>
              <a:gd name="connsiteY164" fmla="*/ 1435014 h 1828468"/>
              <a:gd name="connsiteX165" fmla="*/ 371451 w 1802659"/>
              <a:gd name="connsiteY165" fmla="*/ 1435609 h 1828468"/>
              <a:gd name="connsiteX166" fmla="*/ 403414 w 1802659"/>
              <a:gd name="connsiteY166" fmla="*/ 1407815 h 1828468"/>
              <a:gd name="connsiteX167" fmla="*/ 449672 w 1802659"/>
              <a:gd name="connsiteY167" fmla="*/ 1378234 h 1828468"/>
              <a:gd name="connsiteX168" fmla="*/ 584673 w 1802659"/>
              <a:gd name="connsiteY168" fmla="*/ 1246608 h 1828468"/>
              <a:gd name="connsiteX169" fmla="*/ 619019 w 1802659"/>
              <a:gd name="connsiteY169" fmla="*/ 1193203 h 1828468"/>
              <a:gd name="connsiteX170" fmla="*/ 652968 w 1802659"/>
              <a:gd name="connsiteY170" fmla="*/ 1144762 h 1828468"/>
              <a:gd name="connsiteX171" fmla="*/ 678380 w 1802659"/>
              <a:gd name="connsiteY171" fmla="*/ 1102078 h 1828468"/>
              <a:gd name="connsiteX172" fmla="*/ 705181 w 1802659"/>
              <a:gd name="connsiteY172" fmla="*/ 1048474 h 1828468"/>
              <a:gd name="connsiteX173" fmla="*/ 714512 w 1802659"/>
              <a:gd name="connsiteY173" fmla="*/ 1028423 h 1828468"/>
              <a:gd name="connsiteX174" fmla="*/ 727814 w 1802659"/>
              <a:gd name="connsiteY174" fmla="*/ 1018496 h 1828468"/>
              <a:gd name="connsiteX175" fmla="*/ 781218 w 1802659"/>
              <a:gd name="connsiteY175" fmla="*/ 1014724 h 1828468"/>
              <a:gd name="connsiteX176" fmla="*/ 795711 w 1802659"/>
              <a:gd name="connsiteY176" fmla="*/ 1011547 h 1828468"/>
              <a:gd name="connsiteX177" fmla="*/ 817351 w 1802659"/>
              <a:gd name="connsiteY177" fmla="*/ 1011150 h 1828468"/>
              <a:gd name="connsiteX178" fmla="*/ 842763 w 1802659"/>
              <a:gd name="connsiteY178" fmla="*/ 1011547 h 1828468"/>
              <a:gd name="connsiteX179" fmla="*/ 854079 w 1802659"/>
              <a:gd name="connsiteY179" fmla="*/ 1014327 h 1828468"/>
              <a:gd name="connsiteX180" fmla="*/ 881079 w 1802659"/>
              <a:gd name="connsiteY180" fmla="*/ 1017106 h 1828468"/>
              <a:gd name="connsiteX181" fmla="*/ 891800 w 1802659"/>
              <a:gd name="connsiteY181" fmla="*/ 1018099 h 1828468"/>
              <a:gd name="connsiteX182" fmla="*/ 891204 w 1802659"/>
              <a:gd name="connsiteY182" fmla="*/ 1026437 h 1828468"/>
              <a:gd name="connsiteX183" fmla="*/ 890807 w 1802659"/>
              <a:gd name="connsiteY183" fmla="*/ 1031202 h 1828468"/>
              <a:gd name="connsiteX184" fmla="*/ 888227 w 1802659"/>
              <a:gd name="connsiteY184" fmla="*/ 1058202 h 182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1802659" h="1828468">
                <a:moveTo>
                  <a:pt x="1802858" y="1753854"/>
                </a:moveTo>
                <a:cubicBezTo>
                  <a:pt x="1802063" y="1751074"/>
                  <a:pt x="1800078" y="1748692"/>
                  <a:pt x="1796703" y="1748692"/>
                </a:cubicBezTo>
                <a:cubicBezTo>
                  <a:pt x="1788960" y="1748891"/>
                  <a:pt x="1783203" y="1744721"/>
                  <a:pt x="1777644" y="1740155"/>
                </a:cubicBezTo>
                <a:cubicBezTo>
                  <a:pt x="1773078" y="1736582"/>
                  <a:pt x="1768512" y="1733008"/>
                  <a:pt x="1762357" y="1733008"/>
                </a:cubicBezTo>
                <a:cubicBezTo>
                  <a:pt x="1747269" y="1733008"/>
                  <a:pt x="1733372" y="1728243"/>
                  <a:pt x="1719673" y="1722287"/>
                </a:cubicBezTo>
                <a:cubicBezTo>
                  <a:pt x="1703394" y="1715140"/>
                  <a:pt x="1687511" y="1706604"/>
                  <a:pt x="1670835" y="1700648"/>
                </a:cubicBezTo>
                <a:cubicBezTo>
                  <a:pt x="1649790" y="1693104"/>
                  <a:pt x="1637084" y="1678412"/>
                  <a:pt x="1629143" y="1658559"/>
                </a:cubicBezTo>
                <a:cubicBezTo>
                  <a:pt x="1621798" y="1639897"/>
                  <a:pt x="1619018" y="1620441"/>
                  <a:pt x="1617628" y="1600787"/>
                </a:cubicBezTo>
                <a:cubicBezTo>
                  <a:pt x="1614253" y="1553735"/>
                  <a:pt x="1619415" y="1507080"/>
                  <a:pt x="1625570" y="1460624"/>
                </a:cubicBezTo>
                <a:cubicBezTo>
                  <a:pt x="1630334" y="1424293"/>
                  <a:pt x="1636489" y="1388160"/>
                  <a:pt x="1636886" y="1351432"/>
                </a:cubicBezTo>
                <a:cubicBezTo>
                  <a:pt x="1637084" y="1324829"/>
                  <a:pt x="1639864" y="1298226"/>
                  <a:pt x="1645026" y="1272020"/>
                </a:cubicBezTo>
                <a:cubicBezTo>
                  <a:pt x="1647011" y="1262093"/>
                  <a:pt x="1648798" y="1252365"/>
                  <a:pt x="1647210" y="1242240"/>
                </a:cubicBezTo>
                <a:cubicBezTo>
                  <a:pt x="1644629" y="1226556"/>
                  <a:pt x="1642643" y="1210674"/>
                  <a:pt x="1641651" y="1194791"/>
                </a:cubicBezTo>
                <a:cubicBezTo>
                  <a:pt x="1640658" y="1178909"/>
                  <a:pt x="1633114" y="1167791"/>
                  <a:pt x="1618025" y="1161041"/>
                </a:cubicBezTo>
                <a:cubicBezTo>
                  <a:pt x="1599165" y="1152703"/>
                  <a:pt x="1579908" y="1145953"/>
                  <a:pt x="1559459" y="1143173"/>
                </a:cubicBezTo>
                <a:cubicBezTo>
                  <a:pt x="1532260" y="1139600"/>
                  <a:pt x="1504863" y="1138409"/>
                  <a:pt x="1477863" y="1133644"/>
                </a:cubicBezTo>
                <a:cubicBezTo>
                  <a:pt x="1422076" y="1123717"/>
                  <a:pt x="1365891" y="1120144"/>
                  <a:pt x="1309310" y="1121931"/>
                </a:cubicBezTo>
                <a:cubicBezTo>
                  <a:pt x="1293428" y="1122526"/>
                  <a:pt x="1277347" y="1121931"/>
                  <a:pt x="1261464" y="1121732"/>
                </a:cubicBezTo>
                <a:cubicBezTo>
                  <a:pt x="1254714" y="1121732"/>
                  <a:pt x="1248163" y="1120342"/>
                  <a:pt x="1241810" y="1118357"/>
                </a:cubicBezTo>
                <a:cubicBezTo>
                  <a:pt x="1234861" y="1115975"/>
                  <a:pt x="1231089" y="1111607"/>
                  <a:pt x="1231089" y="1103467"/>
                </a:cubicBezTo>
                <a:cubicBezTo>
                  <a:pt x="1231288" y="1058599"/>
                  <a:pt x="1223346" y="1014922"/>
                  <a:pt x="1209251" y="972437"/>
                </a:cubicBezTo>
                <a:cubicBezTo>
                  <a:pt x="1183442" y="894811"/>
                  <a:pt x="1141353" y="826517"/>
                  <a:pt x="1091522" y="762391"/>
                </a:cubicBezTo>
                <a:cubicBezTo>
                  <a:pt x="1068294" y="732413"/>
                  <a:pt x="1041294" y="705810"/>
                  <a:pt x="1016676" y="677023"/>
                </a:cubicBezTo>
                <a:cubicBezTo>
                  <a:pt x="1007543" y="666303"/>
                  <a:pt x="995830" y="659155"/>
                  <a:pt x="983124" y="653199"/>
                </a:cubicBezTo>
                <a:cubicBezTo>
                  <a:pt x="969227" y="646846"/>
                  <a:pt x="954734" y="641685"/>
                  <a:pt x="941830" y="633545"/>
                </a:cubicBezTo>
                <a:cubicBezTo>
                  <a:pt x="877506" y="592846"/>
                  <a:pt x="821322" y="543412"/>
                  <a:pt x="778439" y="480081"/>
                </a:cubicBezTo>
                <a:cubicBezTo>
                  <a:pt x="746079" y="432235"/>
                  <a:pt x="709152" y="388955"/>
                  <a:pt x="664482" y="352227"/>
                </a:cubicBezTo>
                <a:cubicBezTo>
                  <a:pt x="626563" y="320859"/>
                  <a:pt x="590033" y="287506"/>
                  <a:pt x="557077" y="250778"/>
                </a:cubicBezTo>
                <a:cubicBezTo>
                  <a:pt x="542982" y="235094"/>
                  <a:pt x="527496" y="221197"/>
                  <a:pt x="510621" y="208491"/>
                </a:cubicBezTo>
                <a:cubicBezTo>
                  <a:pt x="449474" y="162630"/>
                  <a:pt x="384753" y="121733"/>
                  <a:pt x="324201" y="75276"/>
                </a:cubicBezTo>
                <a:cubicBezTo>
                  <a:pt x="316061" y="68924"/>
                  <a:pt x="306531" y="64953"/>
                  <a:pt x="296208" y="63762"/>
                </a:cubicBezTo>
                <a:cubicBezTo>
                  <a:pt x="284495" y="62571"/>
                  <a:pt x="273377" y="58997"/>
                  <a:pt x="262458" y="55026"/>
                </a:cubicBezTo>
                <a:cubicBezTo>
                  <a:pt x="242406" y="47681"/>
                  <a:pt x="223149" y="37953"/>
                  <a:pt x="203494" y="29614"/>
                </a:cubicBezTo>
                <a:cubicBezTo>
                  <a:pt x="199325" y="27828"/>
                  <a:pt x="195156" y="26239"/>
                  <a:pt x="190590" y="25842"/>
                </a:cubicBezTo>
                <a:cubicBezTo>
                  <a:pt x="176097" y="25048"/>
                  <a:pt x="161803" y="22269"/>
                  <a:pt x="147707" y="18298"/>
                </a:cubicBezTo>
                <a:cubicBezTo>
                  <a:pt x="128251" y="12739"/>
                  <a:pt x="108993" y="6783"/>
                  <a:pt x="89537" y="1026"/>
                </a:cubicBezTo>
                <a:cubicBezTo>
                  <a:pt x="86956" y="232"/>
                  <a:pt x="83581" y="-1158"/>
                  <a:pt x="81596" y="1820"/>
                </a:cubicBezTo>
                <a:cubicBezTo>
                  <a:pt x="79611" y="4600"/>
                  <a:pt x="82589" y="7180"/>
                  <a:pt x="83978" y="9364"/>
                </a:cubicBezTo>
                <a:cubicBezTo>
                  <a:pt x="93309" y="23261"/>
                  <a:pt x="106810" y="31401"/>
                  <a:pt x="121501" y="37953"/>
                </a:cubicBezTo>
                <a:cubicBezTo>
                  <a:pt x="154457" y="52445"/>
                  <a:pt x="184237" y="71901"/>
                  <a:pt x="211832" y="94733"/>
                </a:cubicBezTo>
                <a:cubicBezTo>
                  <a:pt x="217391" y="99299"/>
                  <a:pt x="222950" y="103666"/>
                  <a:pt x="228906" y="107637"/>
                </a:cubicBezTo>
                <a:cubicBezTo>
                  <a:pt x="237443" y="113394"/>
                  <a:pt x="247171" y="116769"/>
                  <a:pt x="257296" y="114387"/>
                </a:cubicBezTo>
                <a:cubicBezTo>
                  <a:pt x="266627" y="112402"/>
                  <a:pt x="274568" y="114586"/>
                  <a:pt x="282708" y="118755"/>
                </a:cubicBezTo>
                <a:cubicBezTo>
                  <a:pt x="291245" y="123122"/>
                  <a:pt x="299186" y="128284"/>
                  <a:pt x="306730" y="134240"/>
                </a:cubicBezTo>
                <a:cubicBezTo>
                  <a:pt x="359738" y="175137"/>
                  <a:pt x="405797" y="223380"/>
                  <a:pt x="450466" y="272815"/>
                </a:cubicBezTo>
                <a:cubicBezTo>
                  <a:pt x="463768" y="287704"/>
                  <a:pt x="477863" y="301204"/>
                  <a:pt x="495533" y="310734"/>
                </a:cubicBezTo>
                <a:cubicBezTo>
                  <a:pt x="511415" y="319469"/>
                  <a:pt x="523327" y="332175"/>
                  <a:pt x="531268" y="348455"/>
                </a:cubicBezTo>
                <a:cubicBezTo>
                  <a:pt x="535239" y="356396"/>
                  <a:pt x="539209" y="364139"/>
                  <a:pt x="542982" y="372080"/>
                </a:cubicBezTo>
                <a:cubicBezTo>
                  <a:pt x="548937" y="384587"/>
                  <a:pt x="556482" y="396102"/>
                  <a:pt x="565416" y="406823"/>
                </a:cubicBezTo>
                <a:cubicBezTo>
                  <a:pt x="579908" y="424095"/>
                  <a:pt x="595394" y="440772"/>
                  <a:pt x="611276" y="456853"/>
                </a:cubicBezTo>
                <a:cubicBezTo>
                  <a:pt x="621004" y="466779"/>
                  <a:pt x="628151" y="477897"/>
                  <a:pt x="632916" y="490801"/>
                </a:cubicBezTo>
                <a:cubicBezTo>
                  <a:pt x="639666" y="508868"/>
                  <a:pt x="646813" y="526735"/>
                  <a:pt x="653762" y="544802"/>
                </a:cubicBezTo>
                <a:cubicBezTo>
                  <a:pt x="654754" y="547581"/>
                  <a:pt x="657335" y="550559"/>
                  <a:pt x="654357" y="553338"/>
                </a:cubicBezTo>
                <a:cubicBezTo>
                  <a:pt x="651181" y="556118"/>
                  <a:pt x="647409" y="555522"/>
                  <a:pt x="644431" y="553338"/>
                </a:cubicBezTo>
                <a:cubicBezTo>
                  <a:pt x="632916" y="545199"/>
                  <a:pt x="620607" y="543412"/>
                  <a:pt x="607107" y="546191"/>
                </a:cubicBezTo>
                <a:cubicBezTo>
                  <a:pt x="600357" y="547581"/>
                  <a:pt x="595394" y="545199"/>
                  <a:pt x="591026" y="539640"/>
                </a:cubicBezTo>
                <a:cubicBezTo>
                  <a:pt x="584077" y="530309"/>
                  <a:pt x="577526" y="529316"/>
                  <a:pt x="567401" y="534875"/>
                </a:cubicBezTo>
                <a:cubicBezTo>
                  <a:pt x="557871" y="540236"/>
                  <a:pt x="548739" y="546588"/>
                  <a:pt x="541393" y="554728"/>
                </a:cubicBezTo>
                <a:cubicBezTo>
                  <a:pt x="532062" y="564853"/>
                  <a:pt x="521937" y="567434"/>
                  <a:pt x="509430" y="561677"/>
                </a:cubicBezTo>
                <a:cubicBezTo>
                  <a:pt x="504467" y="559294"/>
                  <a:pt x="498709" y="557706"/>
                  <a:pt x="493547" y="560486"/>
                </a:cubicBezTo>
                <a:cubicBezTo>
                  <a:pt x="478658" y="568427"/>
                  <a:pt x="461981" y="572596"/>
                  <a:pt x="447687" y="582125"/>
                </a:cubicBezTo>
                <a:cubicBezTo>
                  <a:pt x="443716" y="584706"/>
                  <a:pt x="439944" y="585302"/>
                  <a:pt x="435576" y="583714"/>
                </a:cubicBezTo>
                <a:cubicBezTo>
                  <a:pt x="430613" y="582125"/>
                  <a:pt x="426841" y="583515"/>
                  <a:pt x="423665" y="587684"/>
                </a:cubicBezTo>
                <a:cubicBezTo>
                  <a:pt x="421878" y="590265"/>
                  <a:pt x="420091" y="593045"/>
                  <a:pt x="417709" y="594831"/>
                </a:cubicBezTo>
                <a:cubicBezTo>
                  <a:pt x="400635" y="607140"/>
                  <a:pt x="393885" y="625207"/>
                  <a:pt x="385745" y="643869"/>
                </a:cubicBezTo>
                <a:cubicBezTo>
                  <a:pt x="379194" y="658758"/>
                  <a:pt x="374230" y="673053"/>
                  <a:pt x="371650" y="689134"/>
                </a:cubicBezTo>
                <a:cubicBezTo>
                  <a:pt x="368076" y="711766"/>
                  <a:pt x="368473" y="733604"/>
                  <a:pt x="376613" y="755046"/>
                </a:cubicBezTo>
                <a:cubicBezTo>
                  <a:pt x="387333" y="783039"/>
                  <a:pt x="402223" y="808649"/>
                  <a:pt x="417709" y="834061"/>
                </a:cubicBezTo>
                <a:cubicBezTo>
                  <a:pt x="425848" y="847561"/>
                  <a:pt x="438554" y="854708"/>
                  <a:pt x="454437" y="855304"/>
                </a:cubicBezTo>
                <a:cubicBezTo>
                  <a:pt x="462775" y="855502"/>
                  <a:pt x="471113" y="855105"/>
                  <a:pt x="479452" y="855105"/>
                </a:cubicBezTo>
                <a:cubicBezTo>
                  <a:pt x="485408" y="855105"/>
                  <a:pt x="491364" y="855701"/>
                  <a:pt x="496922" y="858083"/>
                </a:cubicBezTo>
                <a:cubicBezTo>
                  <a:pt x="500297" y="859473"/>
                  <a:pt x="501489" y="861458"/>
                  <a:pt x="500297" y="865230"/>
                </a:cubicBezTo>
                <a:cubicBezTo>
                  <a:pt x="495334" y="880716"/>
                  <a:pt x="500893" y="892230"/>
                  <a:pt x="513996" y="900767"/>
                </a:cubicBezTo>
                <a:cubicBezTo>
                  <a:pt x="522731" y="906525"/>
                  <a:pt x="528290" y="914664"/>
                  <a:pt x="530276" y="924988"/>
                </a:cubicBezTo>
                <a:cubicBezTo>
                  <a:pt x="531467" y="930547"/>
                  <a:pt x="532261" y="936304"/>
                  <a:pt x="533055" y="941863"/>
                </a:cubicBezTo>
                <a:cubicBezTo>
                  <a:pt x="535636" y="960922"/>
                  <a:pt x="539209" y="964496"/>
                  <a:pt x="558268" y="967672"/>
                </a:cubicBezTo>
                <a:cubicBezTo>
                  <a:pt x="569386" y="969459"/>
                  <a:pt x="576533" y="977797"/>
                  <a:pt x="575938" y="989113"/>
                </a:cubicBezTo>
                <a:cubicBezTo>
                  <a:pt x="575739" y="993878"/>
                  <a:pt x="574349" y="998444"/>
                  <a:pt x="573555" y="1003209"/>
                </a:cubicBezTo>
                <a:cubicBezTo>
                  <a:pt x="572563" y="1010158"/>
                  <a:pt x="571371" y="1016908"/>
                  <a:pt x="578122" y="1022070"/>
                </a:cubicBezTo>
                <a:cubicBezTo>
                  <a:pt x="580504" y="1023856"/>
                  <a:pt x="579908" y="1026834"/>
                  <a:pt x="579908" y="1029415"/>
                </a:cubicBezTo>
                <a:cubicBezTo>
                  <a:pt x="581099" y="1055423"/>
                  <a:pt x="574349" y="1079246"/>
                  <a:pt x="560452" y="1101283"/>
                </a:cubicBezTo>
                <a:cubicBezTo>
                  <a:pt x="546158" y="1124114"/>
                  <a:pt x="532658" y="1147342"/>
                  <a:pt x="521540" y="1171762"/>
                </a:cubicBezTo>
                <a:cubicBezTo>
                  <a:pt x="513798" y="1188835"/>
                  <a:pt x="502084" y="1202931"/>
                  <a:pt x="486599" y="1213453"/>
                </a:cubicBezTo>
                <a:cubicBezTo>
                  <a:pt x="463768" y="1228939"/>
                  <a:pt x="444510" y="1248395"/>
                  <a:pt x="426841" y="1269439"/>
                </a:cubicBezTo>
                <a:cubicBezTo>
                  <a:pt x="411157" y="1288101"/>
                  <a:pt x="395672" y="1306564"/>
                  <a:pt x="380186" y="1325226"/>
                </a:cubicBezTo>
                <a:cubicBezTo>
                  <a:pt x="360135" y="1349248"/>
                  <a:pt x="339686" y="1372476"/>
                  <a:pt x="315068" y="1392131"/>
                </a:cubicBezTo>
                <a:cubicBezTo>
                  <a:pt x="295414" y="1407815"/>
                  <a:pt x="278936" y="1426675"/>
                  <a:pt x="265039" y="1447521"/>
                </a:cubicBezTo>
                <a:cubicBezTo>
                  <a:pt x="256105" y="1461021"/>
                  <a:pt x="245384" y="1472536"/>
                  <a:pt x="231884" y="1481470"/>
                </a:cubicBezTo>
                <a:cubicBezTo>
                  <a:pt x="221560" y="1488220"/>
                  <a:pt x="214612" y="1497551"/>
                  <a:pt x="211832" y="1509860"/>
                </a:cubicBezTo>
                <a:cubicBezTo>
                  <a:pt x="208457" y="1524749"/>
                  <a:pt x="201509" y="1538051"/>
                  <a:pt x="192773" y="1550360"/>
                </a:cubicBezTo>
                <a:cubicBezTo>
                  <a:pt x="182847" y="1564455"/>
                  <a:pt x="174111" y="1579147"/>
                  <a:pt x="165178" y="1593640"/>
                </a:cubicBezTo>
                <a:cubicBezTo>
                  <a:pt x="146913" y="1623221"/>
                  <a:pt x="124082" y="1648434"/>
                  <a:pt x="93111" y="1665309"/>
                </a:cubicBezTo>
                <a:cubicBezTo>
                  <a:pt x="85170" y="1669677"/>
                  <a:pt x="78420" y="1675831"/>
                  <a:pt x="72067" y="1682184"/>
                </a:cubicBezTo>
                <a:cubicBezTo>
                  <a:pt x="66111" y="1688339"/>
                  <a:pt x="60155" y="1694493"/>
                  <a:pt x="54000" y="1700449"/>
                </a:cubicBezTo>
                <a:cubicBezTo>
                  <a:pt x="43677" y="1710574"/>
                  <a:pt x="31566" y="1718912"/>
                  <a:pt x="19257" y="1726060"/>
                </a:cubicBezTo>
                <a:cubicBezTo>
                  <a:pt x="11118" y="1730824"/>
                  <a:pt x="3574" y="1734398"/>
                  <a:pt x="0" y="1743530"/>
                </a:cubicBezTo>
                <a:cubicBezTo>
                  <a:pt x="0" y="1747302"/>
                  <a:pt x="0" y="1751074"/>
                  <a:pt x="0" y="1755045"/>
                </a:cubicBezTo>
                <a:cubicBezTo>
                  <a:pt x="397" y="1755641"/>
                  <a:pt x="596" y="1756236"/>
                  <a:pt x="794" y="1757030"/>
                </a:cubicBezTo>
                <a:cubicBezTo>
                  <a:pt x="6750" y="1774501"/>
                  <a:pt x="15684" y="1789192"/>
                  <a:pt x="34544" y="1795744"/>
                </a:cubicBezTo>
                <a:cubicBezTo>
                  <a:pt x="44669" y="1799317"/>
                  <a:pt x="53802" y="1804876"/>
                  <a:pt x="63728" y="1809244"/>
                </a:cubicBezTo>
                <a:cubicBezTo>
                  <a:pt x="88545" y="1820560"/>
                  <a:pt x="114354" y="1827112"/>
                  <a:pt x="142148" y="1827310"/>
                </a:cubicBezTo>
                <a:cubicBezTo>
                  <a:pt x="156244" y="1827310"/>
                  <a:pt x="170538" y="1826318"/>
                  <a:pt x="184435" y="1829296"/>
                </a:cubicBezTo>
                <a:cubicBezTo>
                  <a:pt x="186817" y="1829296"/>
                  <a:pt x="189200" y="1829296"/>
                  <a:pt x="191582" y="1829296"/>
                </a:cubicBezTo>
                <a:cubicBezTo>
                  <a:pt x="197538" y="1824928"/>
                  <a:pt x="197340" y="1819965"/>
                  <a:pt x="192773" y="1814604"/>
                </a:cubicBezTo>
                <a:cubicBezTo>
                  <a:pt x="187413" y="1808251"/>
                  <a:pt x="182450" y="1801501"/>
                  <a:pt x="179075" y="1793758"/>
                </a:cubicBezTo>
                <a:cubicBezTo>
                  <a:pt x="174509" y="1783236"/>
                  <a:pt x="167560" y="1775494"/>
                  <a:pt x="157236" y="1770332"/>
                </a:cubicBezTo>
                <a:cubicBezTo>
                  <a:pt x="147310" y="1765369"/>
                  <a:pt x="143736" y="1756832"/>
                  <a:pt x="145523" y="1745913"/>
                </a:cubicBezTo>
                <a:cubicBezTo>
                  <a:pt x="146516" y="1739361"/>
                  <a:pt x="149097" y="1733604"/>
                  <a:pt x="152472" y="1728045"/>
                </a:cubicBezTo>
                <a:cubicBezTo>
                  <a:pt x="160016" y="1715537"/>
                  <a:pt x="170339" y="1705214"/>
                  <a:pt x="181457" y="1695883"/>
                </a:cubicBezTo>
                <a:cubicBezTo>
                  <a:pt x="209251" y="1672853"/>
                  <a:pt x="240619" y="1655978"/>
                  <a:pt x="273774" y="1642280"/>
                </a:cubicBezTo>
                <a:cubicBezTo>
                  <a:pt x="311892" y="1626397"/>
                  <a:pt x="349613" y="1609721"/>
                  <a:pt x="382370" y="1584309"/>
                </a:cubicBezTo>
                <a:cubicBezTo>
                  <a:pt x="406194" y="1565845"/>
                  <a:pt x="431010" y="1549963"/>
                  <a:pt x="460194" y="1540632"/>
                </a:cubicBezTo>
                <a:cubicBezTo>
                  <a:pt x="485408" y="1532492"/>
                  <a:pt x="509430" y="1519786"/>
                  <a:pt x="536232" y="1516808"/>
                </a:cubicBezTo>
                <a:cubicBezTo>
                  <a:pt x="557276" y="1514426"/>
                  <a:pt x="577129" y="1508668"/>
                  <a:pt x="596783" y="1500727"/>
                </a:cubicBezTo>
                <a:cubicBezTo>
                  <a:pt x="606114" y="1496955"/>
                  <a:pt x="615644" y="1493977"/>
                  <a:pt x="625570" y="1492190"/>
                </a:cubicBezTo>
                <a:cubicBezTo>
                  <a:pt x="646813" y="1488418"/>
                  <a:pt x="667063" y="1482065"/>
                  <a:pt x="686916" y="1473727"/>
                </a:cubicBezTo>
                <a:cubicBezTo>
                  <a:pt x="726424" y="1457448"/>
                  <a:pt x="762557" y="1434815"/>
                  <a:pt x="799086" y="1412977"/>
                </a:cubicBezTo>
                <a:cubicBezTo>
                  <a:pt x="827476" y="1396101"/>
                  <a:pt x="855469" y="1378234"/>
                  <a:pt x="888028" y="1369895"/>
                </a:cubicBezTo>
                <a:cubicBezTo>
                  <a:pt x="901330" y="1366520"/>
                  <a:pt x="914234" y="1361160"/>
                  <a:pt x="926940" y="1355800"/>
                </a:cubicBezTo>
                <a:cubicBezTo>
                  <a:pt x="952550" y="1344682"/>
                  <a:pt x="975779" y="1328998"/>
                  <a:pt x="1001588" y="1318476"/>
                </a:cubicBezTo>
                <a:cubicBezTo>
                  <a:pt x="1004367" y="1317285"/>
                  <a:pt x="1007345" y="1315299"/>
                  <a:pt x="1008933" y="1312917"/>
                </a:cubicBezTo>
                <a:cubicBezTo>
                  <a:pt x="1013102" y="1306763"/>
                  <a:pt x="1019058" y="1305770"/>
                  <a:pt x="1025808" y="1305770"/>
                </a:cubicBezTo>
                <a:cubicBezTo>
                  <a:pt x="1044669" y="1305969"/>
                  <a:pt x="1063132" y="1309741"/>
                  <a:pt x="1081794" y="1312520"/>
                </a:cubicBezTo>
                <a:cubicBezTo>
                  <a:pt x="1110581" y="1317086"/>
                  <a:pt x="1138574" y="1325822"/>
                  <a:pt x="1168353" y="1325425"/>
                </a:cubicBezTo>
                <a:cubicBezTo>
                  <a:pt x="1209052" y="1324829"/>
                  <a:pt x="1249751" y="1327211"/>
                  <a:pt x="1290450" y="1325822"/>
                </a:cubicBezTo>
                <a:cubicBezTo>
                  <a:pt x="1321619" y="1324630"/>
                  <a:pt x="1352788" y="1321851"/>
                  <a:pt x="1382171" y="1310138"/>
                </a:cubicBezTo>
                <a:cubicBezTo>
                  <a:pt x="1419892" y="1295049"/>
                  <a:pt x="1459201" y="1287704"/>
                  <a:pt x="1499900" y="1287704"/>
                </a:cubicBezTo>
                <a:cubicBezTo>
                  <a:pt x="1520348" y="1287704"/>
                  <a:pt x="1520348" y="1287505"/>
                  <a:pt x="1513598" y="1306763"/>
                </a:cubicBezTo>
                <a:cubicBezTo>
                  <a:pt x="1495532" y="1357984"/>
                  <a:pt x="1493150" y="1409403"/>
                  <a:pt x="1509826" y="1461617"/>
                </a:cubicBezTo>
                <a:cubicBezTo>
                  <a:pt x="1515584" y="1479881"/>
                  <a:pt x="1518959" y="1498543"/>
                  <a:pt x="1518363" y="1517801"/>
                </a:cubicBezTo>
                <a:cubicBezTo>
                  <a:pt x="1518165" y="1521573"/>
                  <a:pt x="1518363" y="1525544"/>
                  <a:pt x="1519157" y="1529117"/>
                </a:cubicBezTo>
                <a:cubicBezTo>
                  <a:pt x="1531268" y="1575375"/>
                  <a:pt x="1523128" y="1622625"/>
                  <a:pt x="1525510" y="1669280"/>
                </a:cubicBezTo>
                <a:cubicBezTo>
                  <a:pt x="1525510" y="1670471"/>
                  <a:pt x="1525113" y="1671662"/>
                  <a:pt x="1524915" y="1672853"/>
                </a:cubicBezTo>
                <a:cubicBezTo>
                  <a:pt x="1522532" y="1694295"/>
                  <a:pt x="1515782" y="1714545"/>
                  <a:pt x="1511216" y="1735589"/>
                </a:cubicBezTo>
                <a:cubicBezTo>
                  <a:pt x="1506848" y="1755442"/>
                  <a:pt x="1515187" y="1765369"/>
                  <a:pt x="1535437" y="1765170"/>
                </a:cubicBezTo>
                <a:cubicBezTo>
                  <a:pt x="1620805" y="1763979"/>
                  <a:pt x="1706372" y="1767751"/>
                  <a:pt x="1791740" y="1760802"/>
                </a:cubicBezTo>
                <a:cubicBezTo>
                  <a:pt x="1793924" y="1760604"/>
                  <a:pt x="1796108" y="1760207"/>
                  <a:pt x="1797894" y="1759413"/>
                </a:cubicBezTo>
                <a:cubicBezTo>
                  <a:pt x="1800674" y="1758222"/>
                  <a:pt x="1803850" y="1757229"/>
                  <a:pt x="1802858" y="1753854"/>
                </a:cubicBezTo>
                <a:close/>
                <a:moveTo>
                  <a:pt x="679174" y="614486"/>
                </a:moveTo>
                <a:cubicBezTo>
                  <a:pt x="680166" y="609920"/>
                  <a:pt x="681953" y="605354"/>
                  <a:pt x="682946" y="600787"/>
                </a:cubicBezTo>
                <a:cubicBezTo>
                  <a:pt x="683938" y="595427"/>
                  <a:pt x="686122" y="596221"/>
                  <a:pt x="689497" y="598802"/>
                </a:cubicBezTo>
                <a:cubicBezTo>
                  <a:pt x="696843" y="604559"/>
                  <a:pt x="701608" y="612104"/>
                  <a:pt x="704586" y="620839"/>
                </a:cubicBezTo>
                <a:cubicBezTo>
                  <a:pt x="706968" y="627589"/>
                  <a:pt x="708953" y="634339"/>
                  <a:pt x="710740" y="641288"/>
                </a:cubicBezTo>
                <a:cubicBezTo>
                  <a:pt x="712527" y="647641"/>
                  <a:pt x="711336" y="649030"/>
                  <a:pt x="704784" y="648832"/>
                </a:cubicBezTo>
                <a:cubicBezTo>
                  <a:pt x="686122" y="648038"/>
                  <a:pt x="674806" y="632751"/>
                  <a:pt x="679174" y="614486"/>
                </a:cubicBezTo>
                <a:close/>
                <a:moveTo>
                  <a:pt x="642048" y="772913"/>
                </a:moveTo>
                <a:cubicBezTo>
                  <a:pt x="644034" y="771722"/>
                  <a:pt x="645820" y="772318"/>
                  <a:pt x="647012" y="773906"/>
                </a:cubicBezTo>
                <a:cubicBezTo>
                  <a:pt x="655747" y="784230"/>
                  <a:pt x="662100" y="795745"/>
                  <a:pt x="663490" y="809443"/>
                </a:cubicBezTo>
                <a:cubicBezTo>
                  <a:pt x="663490" y="813414"/>
                  <a:pt x="662497" y="816987"/>
                  <a:pt x="659321" y="819767"/>
                </a:cubicBezTo>
                <a:cubicBezTo>
                  <a:pt x="656144" y="822546"/>
                  <a:pt x="652372" y="824531"/>
                  <a:pt x="648203" y="822943"/>
                </a:cubicBezTo>
                <a:cubicBezTo>
                  <a:pt x="644431" y="821554"/>
                  <a:pt x="645026" y="817384"/>
                  <a:pt x="645026" y="814208"/>
                </a:cubicBezTo>
                <a:cubicBezTo>
                  <a:pt x="645026" y="806267"/>
                  <a:pt x="644232" y="798921"/>
                  <a:pt x="637681" y="792767"/>
                </a:cubicBezTo>
                <a:cubicBezTo>
                  <a:pt x="633512" y="788597"/>
                  <a:pt x="636688" y="775891"/>
                  <a:pt x="642048" y="772913"/>
                </a:cubicBezTo>
                <a:close/>
                <a:moveTo>
                  <a:pt x="888227" y="1058202"/>
                </a:moveTo>
                <a:cubicBezTo>
                  <a:pt x="888227" y="1058798"/>
                  <a:pt x="887432" y="1059393"/>
                  <a:pt x="886837" y="1059592"/>
                </a:cubicBezTo>
                <a:cubicBezTo>
                  <a:pt x="874726" y="1065349"/>
                  <a:pt x="868175" y="1076864"/>
                  <a:pt x="859241" y="1085996"/>
                </a:cubicBezTo>
                <a:cubicBezTo>
                  <a:pt x="854079" y="1091357"/>
                  <a:pt x="850307" y="1097710"/>
                  <a:pt x="850307" y="1105651"/>
                </a:cubicBezTo>
                <a:cubicBezTo>
                  <a:pt x="850307" y="1107438"/>
                  <a:pt x="850109" y="1109225"/>
                  <a:pt x="848719" y="1110217"/>
                </a:cubicBezTo>
                <a:cubicBezTo>
                  <a:pt x="838594" y="1118158"/>
                  <a:pt x="838395" y="1132056"/>
                  <a:pt x="830454" y="1141387"/>
                </a:cubicBezTo>
                <a:cubicBezTo>
                  <a:pt x="828469" y="1143769"/>
                  <a:pt x="829858" y="1146945"/>
                  <a:pt x="830454" y="1149725"/>
                </a:cubicBezTo>
                <a:cubicBezTo>
                  <a:pt x="832241" y="1159254"/>
                  <a:pt x="829263" y="1166004"/>
                  <a:pt x="820925" y="1170571"/>
                </a:cubicBezTo>
                <a:cubicBezTo>
                  <a:pt x="813976" y="1174541"/>
                  <a:pt x="808020" y="1179504"/>
                  <a:pt x="802660" y="1185262"/>
                </a:cubicBezTo>
                <a:cubicBezTo>
                  <a:pt x="737542" y="1254152"/>
                  <a:pt x="664482" y="1313910"/>
                  <a:pt x="588445" y="1370491"/>
                </a:cubicBezTo>
                <a:cubicBezTo>
                  <a:pt x="563629" y="1388954"/>
                  <a:pt x="535239" y="1398484"/>
                  <a:pt x="505261" y="1404440"/>
                </a:cubicBezTo>
                <a:cubicBezTo>
                  <a:pt x="462378" y="1412778"/>
                  <a:pt x="419495" y="1421910"/>
                  <a:pt x="377605" y="1435014"/>
                </a:cubicBezTo>
                <a:cubicBezTo>
                  <a:pt x="375819" y="1435609"/>
                  <a:pt x="374032" y="1436403"/>
                  <a:pt x="371451" y="1435609"/>
                </a:cubicBezTo>
                <a:cubicBezTo>
                  <a:pt x="381179" y="1424888"/>
                  <a:pt x="391701" y="1415756"/>
                  <a:pt x="403414" y="1407815"/>
                </a:cubicBezTo>
                <a:cubicBezTo>
                  <a:pt x="418701" y="1397690"/>
                  <a:pt x="433988" y="1387763"/>
                  <a:pt x="449672" y="1378234"/>
                </a:cubicBezTo>
                <a:cubicBezTo>
                  <a:pt x="504864" y="1344682"/>
                  <a:pt x="548143" y="1299218"/>
                  <a:pt x="584673" y="1246608"/>
                </a:cubicBezTo>
                <a:cubicBezTo>
                  <a:pt x="596783" y="1229137"/>
                  <a:pt x="608497" y="1211468"/>
                  <a:pt x="619019" y="1193203"/>
                </a:cubicBezTo>
                <a:cubicBezTo>
                  <a:pt x="628945" y="1176129"/>
                  <a:pt x="640063" y="1159850"/>
                  <a:pt x="652968" y="1144762"/>
                </a:cubicBezTo>
                <a:cubicBezTo>
                  <a:pt x="663887" y="1132056"/>
                  <a:pt x="671828" y="1117364"/>
                  <a:pt x="678380" y="1102078"/>
                </a:cubicBezTo>
                <a:cubicBezTo>
                  <a:pt x="686321" y="1083614"/>
                  <a:pt x="695056" y="1065746"/>
                  <a:pt x="705181" y="1048474"/>
                </a:cubicBezTo>
                <a:cubicBezTo>
                  <a:pt x="708953" y="1042121"/>
                  <a:pt x="711931" y="1035371"/>
                  <a:pt x="714512" y="1028423"/>
                </a:cubicBezTo>
                <a:cubicBezTo>
                  <a:pt x="717093" y="1022070"/>
                  <a:pt x="721064" y="1018893"/>
                  <a:pt x="727814" y="1018496"/>
                </a:cubicBezTo>
                <a:cubicBezTo>
                  <a:pt x="745681" y="1017305"/>
                  <a:pt x="763351" y="1015915"/>
                  <a:pt x="781218" y="1014724"/>
                </a:cubicBezTo>
                <a:cubicBezTo>
                  <a:pt x="786182" y="1014327"/>
                  <a:pt x="791145" y="1013731"/>
                  <a:pt x="795711" y="1011547"/>
                </a:cubicBezTo>
                <a:cubicBezTo>
                  <a:pt x="802858" y="1008172"/>
                  <a:pt x="810204" y="1009562"/>
                  <a:pt x="817351" y="1011150"/>
                </a:cubicBezTo>
                <a:cubicBezTo>
                  <a:pt x="825888" y="1013136"/>
                  <a:pt x="834226" y="1014128"/>
                  <a:pt x="842763" y="1011547"/>
                </a:cubicBezTo>
                <a:cubicBezTo>
                  <a:pt x="847131" y="1010158"/>
                  <a:pt x="850704" y="1011944"/>
                  <a:pt x="854079" y="1014327"/>
                </a:cubicBezTo>
                <a:cubicBezTo>
                  <a:pt x="862616" y="1020283"/>
                  <a:pt x="871550" y="1021474"/>
                  <a:pt x="881079" y="1017106"/>
                </a:cubicBezTo>
                <a:cubicBezTo>
                  <a:pt x="884851" y="1015518"/>
                  <a:pt x="888624" y="1015121"/>
                  <a:pt x="891800" y="1018099"/>
                </a:cubicBezTo>
                <a:cubicBezTo>
                  <a:pt x="894977" y="1021077"/>
                  <a:pt x="892396" y="1023856"/>
                  <a:pt x="891204" y="1026437"/>
                </a:cubicBezTo>
                <a:cubicBezTo>
                  <a:pt x="890609" y="1028026"/>
                  <a:pt x="889616" y="1029614"/>
                  <a:pt x="890807" y="1031202"/>
                </a:cubicBezTo>
                <a:cubicBezTo>
                  <a:pt x="898153" y="1040930"/>
                  <a:pt x="888624" y="1049070"/>
                  <a:pt x="888227" y="1058202"/>
                </a:cubicBezTo>
                <a:close/>
              </a:path>
            </a:pathLst>
          </a:custGeom>
          <a:solidFill>
            <a:schemeClr val="bg1"/>
          </a:solidFill>
          <a:ln w="19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64839B6-4A5F-4E9C-8B7E-AB2CB8A85FD7}"/>
              </a:ext>
            </a:extLst>
          </p:cNvPr>
          <p:cNvSpPr/>
          <p:nvPr/>
        </p:nvSpPr>
        <p:spPr>
          <a:xfrm>
            <a:off x="1920251" y="5199203"/>
            <a:ext cx="2707891" cy="1285100"/>
          </a:xfrm>
          <a:custGeom>
            <a:avLst/>
            <a:gdLst>
              <a:gd name="connsiteX0" fmla="*/ 3767833 w 3761981"/>
              <a:gd name="connsiteY0" fmla="*/ 1546284 h 1785347"/>
              <a:gd name="connsiteX1" fmla="*/ 3612678 w 3761981"/>
              <a:gd name="connsiteY1" fmla="*/ 1670266 h 1785347"/>
              <a:gd name="connsiteX2" fmla="*/ 3463190 w 3761981"/>
              <a:gd name="connsiteY2" fmla="*/ 1658222 h 1785347"/>
              <a:gd name="connsiteX3" fmla="*/ 3447604 w 3761981"/>
              <a:gd name="connsiteY3" fmla="*/ 1590918 h 1785347"/>
              <a:gd name="connsiteX4" fmla="*/ 3499322 w 3761981"/>
              <a:gd name="connsiteY4" fmla="*/ 1536365 h 1785347"/>
              <a:gd name="connsiteX5" fmla="*/ 3507824 w 3761981"/>
              <a:gd name="connsiteY5" fmla="*/ 1483230 h 1785347"/>
              <a:gd name="connsiteX6" fmla="*/ 3424224 w 3761981"/>
              <a:gd name="connsiteY6" fmla="*/ 1295485 h 1785347"/>
              <a:gd name="connsiteX7" fmla="*/ 3310869 w 3761981"/>
              <a:gd name="connsiteY7" fmla="*/ 1184255 h 1785347"/>
              <a:gd name="connsiteX8" fmla="*/ 3002684 w 3761981"/>
              <a:gd name="connsiteY8" fmla="*/ 1076568 h 1785347"/>
              <a:gd name="connsiteX9" fmla="*/ 2856739 w 3761981"/>
              <a:gd name="connsiteY9" fmla="*/ 1019890 h 1785347"/>
              <a:gd name="connsiteX10" fmla="*/ 2494002 w 3761981"/>
              <a:gd name="connsiteY10" fmla="*/ 864026 h 1785347"/>
              <a:gd name="connsiteX11" fmla="*/ 2422446 w 3761981"/>
              <a:gd name="connsiteY11" fmla="*/ 856942 h 1785347"/>
              <a:gd name="connsiteX12" fmla="*/ 2326094 w 3761981"/>
              <a:gd name="connsiteY12" fmla="*/ 828603 h 1785347"/>
              <a:gd name="connsiteX13" fmla="*/ 2280044 w 3761981"/>
              <a:gd name="connsiteY13" fmla="*/ 805223 h 1785347"/>
              <a:gd name="connsiteX14" fmla="*/ 1950605 w 3761981"/>
              <a:gd name="connsiteY14" fmla="*/ 719498 h 1785347"/>
              <a:gd name="connsiteX15" fmla="*/ 1643837 w 3761981"/>
              <a:gd name="connsiteY15" fmla="*/ 645817 h 1785347"/>
              <a:gd name="connsiteX16" fmla="*/ 1594244 w 3761981"/>
              <a:gd name="connsiteY16" fmla="*/ 827186 h 1785347"/>
              <a:gd name="connsiteX17" fmla="*/ 1631793 w 3761981"/>
              <a:gd name="connsiteY17" fmla="*/ 1037602 h 1785347"/>
              <a:gd name="connsiteX18" fmla="*/ 1656589 w 3761981"/>
              <a:gd name="connsiteY18" fmla="*/ 1059564 h 1785347"/>
              <a:gd name="connsiteX19" fmla="*/ 1761443 w 3761981"/>
              <a:gd name="connsiteY19" fmla="*/ 1215428 h 1785347"/>
              <a:gd name="connsiteX20" fmla="*/ 1761443 w 3761981"/>
              <a:gd name="connsiteY20" fmla="*/ 1231723 h 1785347"/>
              <a:gd name="connsiteX21" fmla="*/ 1810327 w 3761981"/>
              <a:gd name="connsiteY21" fmla="*/ 1212594 h 1785347"/>
              <a:gd name="connsiteX22" fmla="*/ 1815287 w 3761981"/>
              <a:gd name="connsiteY22" fmla="*/ 1191340 h 1785347"/>
              <a:gd name="connsiteX23" fmla="*/ 1869839 w 3761981"/>
              <a:gd name="connsiteY23" fmla="*/ 1148123 h 1785347"/>
              <a:gd name="connsiteX24" fmla="*/ 1908096 w 3761981"/>
              <a:gd name="connsiteY24" fmla="*/ 1158750 h 1785347"/>
              <a:gd name="connsiteX25" fmla="*/ 1976110 w 3761981"/>
              <a:gd name="connsiteY25" fmla="*/ 1154499 h 1785347"/>
              <a:gd name="connsiteX26" fmla="*/ 2068919 w 3761981"/>
              <a:gd name="connsiteY26" fmla="*/ 1137496 h 1785347"/>
              <a:gd name="connsiteX27" fmla="*/ 2173773 w 3761981"/>
              <a:gd name="connsiteY27" fmla="*/ 1136788 h 1785347"/>
              <a:gd name="connsiteX28" fmla="*/ 2372854 w 3761981"/>
              <a:gd name="connsiteY28" fmla="*/ 1320990 h 1785347"/>
              <a:gd name="connsiteX29" fmla="*/ 2384898 w 3761981"/>
              <a:gd name="connsiteY29" fmla="*/ 1527864 h 1785347"/>
              <a:gd name="connsiteX30" fmla="*/ 2258790 w 3761981"/>
              <a:gd name="connsiteY30" fmla="*/ 1655389 h 1785347"/>
              <a:gd name="connsiteX31" fmla="*/ 2130556 w 3761981"/>
              <a:gd name="connsiteY31" fmla="*/ 1703564 h 1785347"/>
              <a:gd name="connsiteX32" fmla="*/ 1966900 w 3761981"/>
              <a:gd name="connsiteY32" fmla="*/ 1707107 h 1785347"/>
              <a:gd name="connsiteX33" fmla="*/ 1857087 w 3761981"/>
              <a:gd name="connsiteY33" fmla="*/ 1685853 h 1785347"/>
              <a:gd name="connsiteX34" fmla="*/ 1793324 w 3761981"/>
              <a:gd name="connsiteY34" fmla="*/ 1682310 h 1785347"/>
              <a:gd name="connsiteX35" fmla="*/ 1735938 w 3761981"/>
              <a:gd name="connsiteY35" fmla="*/ 1693646 h 1785347"/>
              <a:gd name="connsiteX36" fmla="*/ 1642420 w 3761981"/>
              <a:gd name="connsiteY36" fmla="*/ 1731903 h 1785347"/>
              <a:gd name="connsiteX37" fmla="*/ 1517729 w 3761981"/>
              <a:gd name="connsiteY37" fmla="*/ 1772995 h 1785347"/>
              <a:gd name="connsiteX38" fmla="*/ 999128 w 3761981"/>
              <a:gd name="connsiteY38" fmla="*/ 1741822 h 1785347"/>
              <a:gd name="connsiteX39" fmla="*/ 859559 w 3761981"/>
              <a:gd name="connsiteY39" fmla="*/ 1689395 h 1785347"/>
              <a:gd name="connsiteX40" fmla="*/ 749746 w 3761981"/>
              <a:gd name="connsiteY40" fmla="*/ 1680185 h 1785347"/>
              <a:gd name="connsiteX41" fmla="*/ 486904 w 3761981"/>
              <a:gd name="connsiteY41" fmla="*/ 1684436 h 1785347"/>
              <a:gd name="connsiteX42" fmla="*/ 267986 w 3761981"/>
              <a:gd name="connsiteY42" fmla="*/ 1671683 h 1785347"/>
              <a:gd name="connsiteX43" fmla="*/ 232562 w 3761981"/>
              <a:gd name="connsiteY43" fmla="*/ 1693646 h 1785347"/>
              <a:gd name="connsiteX44" fmla="*/ 190763 w 3761981"/>
              <a:gd name="connsiteY44" fmla="*/ 1697897 h 1785347"/>
              <a:gd name="connsiteX45" fmla="*/ 151088 w 3761981"/>
              <a:gd name="connsiteY45" fmla="*/ 1700022 h 1785347"/>
              <a:gd name="connsiteX46" fmla="*/ 127000 w 3761981"/>
              <a:gd name="connsiteY46" fmla="*/ 1725527 h 1785347"/>
              <a:gd name="connsiteX47" fmla="*/ 104329 w 3761981"/>
              <a:gd name="connsiteY47" fmla="*/ 1725527 h 1785347"/>
              <a:gd name="connsiteX48" fmla="*/ 99370 w 3761981"/>
              <a:gd name="connsiteY48" fmla="*/ 1703564 h 1785347"/>
              <a:gd name="connsiteX49" fmla="*/ 111414 w 3761981"/>
              <a:gd name="connsiteY49" fmla="*/ 1683727 h 1785347"/>
              <a:gd name="connsiteX50" fmla="*/ 103621 w 3761981"/>
              <a:gd name="connsiteY50" fmla="*/ 1642636 h 1785347"/>
              <a:gd name="connsiteX51" fmla="*/ 82367 w 3761981"/>
              <a:gd name="connsiteY51" fmla="*/ 1651138 h 1785347"/>
              <a:gd name="connsiteX52" fmla="*/ 66072 w 3761981"/>
              <a:gd name="connsiteY52" fmla="*/ 1662473 h 1785347"/>
              <a:gd name="connsiteX53" fmla="*/ 54736 w 3761981"/>
              <a:gd name="connsiteY53" fmla="*/ 1641219 h 1785347"/>
              <a:gd name="connsiteX54" fmla="*/ 57570 w 3761981"/>
              <a:gd name="connsiteY54" fmla="*/ 1618548 h 1785347"/>
              <a:gd name="connsiteX55" fmla="*/ 60404 w 3761981"/>
              <a:gd name="connsiteY55" fmla="*/ 1566830 h 1785347"/>
              <a:gd name="connsiteX56" fmla="*/ 18604 w 3761981"/>
              <a:gd name="connsiteY56" fmla="*/ 1566121 h 1785347"/>
              <a:gd name="connsiteX57" fmla="*/ 184 w 3761981"/>
              <a:gd name="connsiteY57" fmla="*/ 1551243 h 1785347"/>
              <a:gd name="connsiteX58" fmla="*/ 10811 w 3761981"/>
              <a:gd name="connsiteY58" fmla="*/ 1533531 h 1785347"/>
              <a:gd name="connsiteX59" fmla="*/ 43401 w 3761981"/>
              <a:gd name="connsiteY59" fmla="*/ 1515111 h 1785347"/>
              <a:gd name="connsiteX60" fmla="*/ 70323 w 3761981"/>
              <a:gd name="connsiteY60" fmla="*/ 1482522 h 1785347"/>
              <a:gd name="connsiteX61" fmla="*/ 129834 w 3761981"/>
              <a:gd name="connsiteY61" fmla="*/ 1435762 h 1785347"/>
              <a:gd name="connsiteX62" fmla="*/ 455731 w 3761981"/>
              <a:gd name="connsiteY62" fmla="*/ 1427261 h 1785347"/>
              <a:gd name="connsiteX63" fmla="*/ 513825 w 3761981"/>
              <a:gd name="connsiteY63" fmla="*/ 1426552 h 1785347"/>
              <a:gd name="connsiteX64" fmla="*/ 809966 w 3761981"/>
              <a:gd name="connsiteY64" fmla="*/ 1422302 h 1785347"/>
              <a:gd name="connsiteX65" fmla="*/ 1020382 w 3761981"/>
              <a:gd name="connsiteY65" fmla="*/ 1408132 h 1785347"/>
              <a:gd name="connsiteX66" fmla="*/ 1097606 w 3761981"/>
              <a:gd name="connsiteY66" fmla="*/ 1400339 h 1785347"/>
              <a:gd name="connsiteX67" fmla="*/ 1094772 w 3761981"/>
              <a:gd name="connsiteY67" fmla="*/ 1336577 h 1785347"/>
              <a:gd name="connsiteX68" fmla="*/ 1094772 w 3761981"/>
              <a:gd name="connsiteY68" fmla="*/ 918579 h 1785347"/>
              <a:gd name="connsiteX69" fmla="*/ 1094063 w 3761981"/>
              <a:gd name="connsiteY69" fmla="*/ 759881 h 1785347"/>
              <a:gd name="connsiteX70" fmla="*/ 1098314 w 3761981"/>
              <a:gd name="connsiteY70" fmla="*/ 475784 h 1785347"/>
              <a:gd name="connsiteX71" fmla="*/ 1109650 w 3761981"/>
              <a:gd name="connsiteY71" fmla="*/ 348259 h 1785347"/>
              <a:gd name="connsiteX72" fmla="*/ 1308730 w 3761981"/>
              <a:gd name="connsiteY72" fmla="*/ 67705 h 1785347"/>
              <a:gd name="connsiteX73" fmla="*/ 1517021 w 3761981"/>
              <a:gd name="connsiteY73" fmla="*/ 1817 h 1785347"/>
              <a:gd name="connsiteX74" fmla="*/ 1747982 w 3761981"/>
              <a:gd name="connsiteY74" fmla="*/ 68413 h 1785347"/>
              <a:gd name="connsiteX75" fmla="*/ 1961232 w 3761981"/>
              <a:gd name="connsiteY75" fmla="*/ 207274 h 1785347"/>
              <a:gd name="connsiteX76" fmla="*/ 2065377 w 3761981"/>
              <a:gd name="connsiteY76" fmla="*/ 258992 h 1785347"/>
              <a:gd name="connsiteX77" fmla="*/ 2328220 w 3761981"/>
              <a:gd name="connsiteY77" fmla="*/ 409896 h 1785347"/>
              <a:gd name="connsiteX78" fmla="*/ 2394107 w 3761981"/>
              <a:gd name="connsiteY78" fmla="*/ 454530 h 1785347"/>
              <a:gd name="connsiteX79" fmla="*/ 2640656 w 3761981"/>
              <a:gd name="connsiteY79" fmla="*/ 579929 h 1785347"/>
              <a:gd name="connsiteX80" fmla="*/ 2718587 w 3761981"/>
              <a:gd name="connsiteY80" fmla="*/ 594099 h 1785347"/>
              <a:gd name="connsiteX81" fmla="*/ 2934671 w 3761981"/>
              <a:gd name="connsiteY81" fmla="*/ 642275 h 1785347"/>
              <a:gd name="connsiteX82" fmla="*/ 3193263 w 3761981"/>
              <a:gd name="connsiteY82" fmla="*/ 813016 h 1785347"/>
              <a:gd name="connsiteX83" fmla="*/ 3522702 w 3761981"/>
              <a:gd name="connsiteY83" fmla="*/ 1039727 h 1785347"/>
              <a:gd name="connsiteX84" fmla="*/ 3644559 w 3761981"/>
              <a:gd name="connsiteY84" fmla="*/ 1068774 h 1785347"/>
              <a:gd name="connsiteX85" fmla="*/ 3764999 w 3761981"/>
              <a:gd name="connsiteY85" fmla="*/ 1165127 h 1785347"/>
              <a:gd name="connsiteX86" fmla="*/ 3764999 w 3761981"/>
              <a:gd name="connsiteY86" fmla="*/ 1202676 h 1785347"/>
              <a:gd name="connsiteX87" fmla="*/ 3764999 w 3761981"/>
              <a:gd name="connsiteY87" fmla="*/ 1483230 h 1785347"/>
              <a:gd name="connsiteX88" fmla="*/ 3767833 w 3761981"/>
              <a:gd name="connsiteY88" fmla="*/ 1546284 h 1785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3761981" h="1785347">
                <a:moveTo>
                  <a:pt x="3767833" y="1546284"/>
                </a:moveTo>
                <a:cubicBezTo>
                  <a:pt x="3747287" y="1626341"/>
                  <a:pt x="3688484" y="1658931"/>
                  <a:pt x="3612678" y="1670266"/>
                </a:cubicBezTo>
                <a:cubicBezTo>
                  <a:pt x="3562376" y="1677351"/>
                  <a:pt x="3511367" y="1678060"/>
                  <a:pt x="3463190" y="1658222"/>
                </a:cubicBezTo>
                <a:cubicBezTo>
                  <a:pt x="3425642" y="1643344"/>
                  <a:pt x="3420682" y="1621382"/>
                  <a:pt x="3447604" y="1590918"/>
                </a:cubicBezTo>
                <a:cubicBezTo>
                  <a:pt x="3463899" y="1572497"/>
                  <a:pt x="3481610" y="1554786"/>
                  <a:pt x="3499322" y="1536365"/>
                </a:cubicBezTo>
                <a:cubicBezTo>
                  <a:pt x="3514201" y="1520779"/>
                  <a:pt x="3517034" y="1503067"/>
                  <a:pt x="3507824" y="1483230"/>
                </a:cubicBezTo>
                <a:cubicBezTo>
                  <a:pt x="3479485" y="1420885"/>
                  <a:pt x="3451147" y="1358539"/>
                  <a:pt x="3424224" y="1295485"/>
                </a:cubicBezTo>
                <a:cubicBezTo>
                  <a:pt x="3401554" y="1242350"/>
                  <a:pt x="3364004" y="1205509"/>
                  <a:pt x="3310869" y="1184255"/>
                </a:cubicBezTo>
                <a:cubicBezTo>
                  <a:pt x="3210267" y="1143164"/>
                  <a:pt x="3109663" y="1101364"/>
                  <a:pt x="3002684" y="1076568"/>
                </a:cubicBezTo>
                <a:cubicBezTo>
                  <a:pt x="2952383" y="1065232"/>
                  <a:pt x="2905624" y="1038310"/>
                  <a:pt x="2856739" y="1019890"/>
                </a:cubicBezTo>
                <a:cubicBezTo>
                  <a:pt x="2738425" y="975965"/>
                  <a:pt x="2618693" y="887406"/>
                  <a:pt x="2494002" y="864026"/>
                </a:cubicBezTo>
                <a:cubicBezTo>
                  <a:pt x="2470623" y="859775"/>
                  <a:pt x="2445826" y="855525"/>
                  <a:pt x="2422446" y="856942"/>
                </a:cubicBezTo>
                <a:cubicBezTo>
                  <a:pt x="2386314" y="859067"/>
                  <a:pt x="2355850" y="849148"/>
                  <a:pt x="2326094" y="828603"/>
                </a:cubicBezTo>
                <a:cubicBezTo>
                  <a:pt x="2314051" y="820101"/>
                  <a:pt x="2304132" y="807349"/>
                  <a:pt x="2280044" y="805223"/>
                </a:cubicBezTo>
                <a:cubicBezTo>
                  <a:pt x="2157478" y="786803"/>
                  <a:pt x="2085214" y="752796"/>
                  <a:pt x="1950605" y="719498"/>
                </a:cubicBezTo>
                <a:cubicBezTo>
                  <a:pt x="1852836" y="688325"/>
                  <a:pt x="1752233" y="669197"/>
                  <a:pt x="1643837" y="645817"/>
                </a:cubicBezTo>
                <a:cubicBezTo>
                  <a:pt x="1619749" y="685492"/>
                  <a:pt x="1603454" y="779718"/>
                  <a:pt x="1594244" y="827186"/>
                </a:cubicBezTo>
                <a:cubicBezTo>
                  <a:pt x="1579366" y="902284"/>
                  <a:pt x="1602037" y="970297"/>
                  <a:pt x="1631793" y="1037602"/>
                </a:cubicBezTo>
                <a:cubicBezTo>
                  <a:pt x="1636044" y="1046812"/>
                  <a:pt x="1646671" y="1056022"/>
                  <a:pt x="1656589" y="1059564"/>
                </a:cubicBezTo>
                <a:cubicBezTo>
                  <a:pt x="1731687" y="1088612"/>
                  <a:pt x="1764277" y="1136079"/>
                  <a:pt x="1761443" y="1215428"/>
                </a:cubicBezTo>
                <a:cubicBezTo>
                  <a:pt x="1761443" y="1219679"/>
                  <a:pt x="1761443" y="1224638"/>
                  <a:pt x="1761443" y="1231723"/>
                </a:cubicBezTo>
                <a:cubicBezTo>
                  <a:pt x="1779155" y="1225347"/>
                  <a:pt x="1795450" y="1220387"/>
                  <a:pt x="1810327" y="1212594"/>
                </a:cubicBezTo>
                <a:cubicBezTo>
                  <a:pt x="1814578" y="1210469"/>
                  <a:pt x="1815287" y="1199133"/>
                  <a:pt x="1815287" y="1191340"/>
                </a:cubicBezTo>
                <a:cubicBezTo>
                  <a:pt x="1815287" y="1145998"/>
                  <a:pt x="1825914" y="1136788"/>
                  <a:pt x="1869839" y="1148123"/>
                </a:cubicBezTo>
                <a:cubicBezTo>
                  <a:pt x="1882592" y="1151666"/>
                  <a:pt x="1895344" y="1154499"/>
                  <a:pt x="1908096" y="1158750"/>
                </a:cubicBezTo>
                <a:cubicBezTo>
                  <a:pt x="1931476" y="1165835"/>
                  <a:pt x="1951313" y="1166543"/>
                  <a:pt x="1976110" y="1154499"/>
                </a:cubicBezTo>
                <a:cubicBezTo>
                  <a:pt x="2003032" y="1141038"/>
                  <a:pt x="2037747" y="1140330"/>
                  <a:pt x="2068919" y="1137496"/>
                </a:cubicBezTo>
                <a:cubicBezTo>
                  <a:pt x="2103635" y="1134662"/>
                  <a:pt x="2139058" y="1133245"/>
                  <a:pt x="2173773" y="1136788"/>
                </a:cubicBezTo>
                <a:cubicBezTo>
                  <a:pt x="2285003" y="1148832"/>
                  <a:pt x="2341681" y="1221804"/>
                  <a:pt x="2372854" y="1320990"/>
                </a:cubicBezTo>
                <a:cubicBezTo>
                  <a:pt x="2391982" y="1381210"/>
                  <a:pt x="2407568" y="1469769"/>
                  <a:pt x="2384898" y="1527864"/>
                </a:cubicBezTo>
                <a:cubicBezTo>
                  <a:pt x="2361518" y="1587375"/>
                  <a:pt x="2303424" y="1610046"/>
                  <a:pt x="2258790" y="1655389"/>
                </a:cubicBezTo>
                <a:cubicBezTo>
                  <a:pt x="2224075" y="1690812"/>
                  <a:pt x="2178732" y="1701439"/>
                  <a:pt x="2130556" y="1703564"/>
                </a:cubicBezTo>
                <a:cubicBezTo>
                  <a:pt x="2076004" y="1704981"/>
                  <a:pt x="2021452" y="1709941"/>
                  <a:pt x="1966900" y="1707107"/>
                </a:cubicBezTo>
                <a:cubicBezTo>
                  <a:pt x="1930059" y="1704981"/>
                  <a:pt x="1893927" y="1692229"/>
                  <a:pt x="1857087" y="1685853"/>
                </a:cubicBezTo>
                <a:cubicBezTo>
                  <a:pt x="1836541" y="1682310"/>
                  <a:pt x="1814578" y="1680894"/>
                  <a:pt x="1793324" y="1682310"/>
                </a:cubicBezTo>
                <a:cubicBezTo>
                  <a:pt x="1774196" y="1683727"/>
                  <a:pt x="1755067" y="1689395"/>
                  <a:pt x="1735938" y="1693646"/>
                </a:cubicBezTo>
                <a:cubicBezTo>
                  <a:pt x="1702640" y="1700731"/>
                  <a:pt x="1670759" y="1709232"/>
                  <a:pt x="1642420" y="1731903"/>
                </a:cubicBezTo>
                <a:cubicBezTo>
                  <a:pt x="1606996" y="1760242"/>
                  <a:pt x="1561654" y="1766619"/>
                  <a:pt x="1517729" y="1772995"/>
                </a:cubicBezTo>
                <a:cubicBezTo>
                  <a:pt x="1342737" y="1796374"/>
                  <a:pt x="1169870" y="1789290"/>
                  <a:pt x="999128" y="1741822"/>
                </a:cubicBezTo>
                <a:cubicBezTo>
                  <a:pt x="951660" y="1728361"/>
                  <a:pt x="905610" y="1707815"/>
                  <a:pt x="859559" y="1689395"/>
                </a:cubicBezTo>
                <a:cubicBezTo>
                  <a:pt x="823427" y="1675226"/>
                  <a:pt x="788004" y="1670975"/>
                  <a:pt x="749746" y="1680185"/>
                </a:cubicBezTo>
                <a:cubicBezTo>
                  <a:pt x="662604" y="1700731"/>
                  <a:pt x="574754" y="1688687"/>
                  <a:pt x="486904" y="1684436"/>
                </a:cubicBezTo>
                <a:cubicBezTo>
                  <a:pt x="413931" y="1680894"/>
                  <a:pt x="340959" y="1676643"/>
                  <a:pt x="267986" y="1671683"/>
                </a:cubicBezTo>
                <a:cubicBezTo>
                  <a:pt x="250274" y="1670975"/>
                  <a:pt x="240356" y="1675934"/>
                  <a:pt x="232562" y="1693646"/>
                </a:cubicBezTo>
                <a:cubicBezTo>
                  <a:pt x="219102" y="1724110"/>
                  <a:pt x="209892" y="1724110"/>
                  <a:pt x="190763" y="1697897"/>
                </a:cubicBezTo>
                <a:cubicBezTo>
                  <a:pt x="182969" y="1687270"/>
                  <a:pt x="161715" y="1687978"/>
                  <a:pt x="151088" y="1700022"/>
                </a:cubicBezTo>
                <a:cubicBezTo>
                  <a:pt x="143295" y="1708524"/>
                  <a:pt x="136919" y="1719151"/>
                  <a:pt x="127000" y="1725527"/>
                </a:cubicBezTo>
                <a:cubicBezTo>
                  <a:pt x="121333" y="1729069"/>
                  <a:pt x="109289" y="1729778"/>
                  <a:pt x="104329" y="1725527"/>
                </a:cubicBezTo>
                <a:cubicBezTo>
                  <a:pt x="99370" y="1721985"/>
                  <a:pt x="97953" y="1710649"/>
                  <a:pt x="99370" y="1703564"/>
                </a:cubicBezTo>
                <a:cubicBezTo>
                  <a:pt x="100787" y="1696480"/>
                  <a:pt x="106454" y="1690104"/>
                  <a:pt x="111414" y="1683727"/>
                </a:cubicBezTo>
                <a:cubicBezTo>
                  <a:pt x="122749" y="1667433"/>
                  <a:pt x="121333" y="1651138"/>
                  <a:pt x="103621" y="1642636"/>
                </a:cubicBezTo>
                <a:cubicBezTo>
                  <a:pt x="98661" y="1640511"/>
                  <a:pt x="88743" y="1647595"/>
                  <a:pt x="82367" y="1651138"/>
                </a:cubicBezTo>
                <a:cubicBezTo>
                  <a:pt x="76699" y="1653971"/>
                  <a:pt x="71740" y="1658222"/>
                  <a:pt x="66072" y="1662473"/>
                </a:cubicBezTo>
                <a:cubicBezTo>
                  <a:pt x="61821" y="1655389"/>
                  <a:pt x="56153" y="1649012"/>
                  <a:pt x="54736" y="1641219"/>
                </a:cubicBezTo>
                <a:cubicBezTo>
                  <a:pt x="53319" y="1634134"/>
                  <a:pt x="56862" y="1626341"/>
                  <a:pt x="57570" y="1618548"/>
                </a:cubicBezTo>
                <a:cubicBezTo>
                  <a:pt x="58987" y="1601545"/>
                  <a:pt x="59696" y="1584541"/>
                  <a:pt x="60404" y="1566830"/>
                </a:cubicBezTo>
                <a:cubicBezTo>
                  <a:pt x="42692" y="1566830"/>
                  <a:pt x="30648" y="1568955"/>
                  <a:pt x="18604" y="1566121"/>
                </a:cubicBezTo>
                <a:cubicBezTo>
                  <a:pt x="11520" y="1564704"/>
                  <a:pt x="3018" y="1557620"/>
                  <a:pt x="184" y="1551243"/>
                </a:cubicBezTo>
                <a:cubicBezTo>
                  <a:pt x="-1233" y="1546993"/>
                  <a:pt x="5852" y="1537074"/>
                  <a:pt x="10811" y="1533531"/>
                </a:cubicBezTo>
                <a:cubicBezTo>
                  <a:pt x="20730" y="1526447"/>
                  <a:pt x="34190" y="1522904"/>
                  <a:pt x="43401" y="1515111"/>
                </a:cubicBezTo>
                <a:cubicBezTo>
                  <a:pt x="54028" y="1505901"/>
                  <a:pt x="66780" y="1495274"/>
                  <a:pt x="70323" y="1482522"/>
                </a:cubicBezTo>
                <a:cubicBezTo>
                  <a:pt x="79533" y="1451349"/>
                  <a:pt x="100079" y="1437888"/>
                  <a:pt x="129834" y="1435762"/>
                </a:cubicBezTo>
                <a:cubicBezTo>
                  <a:pt x="238230" y="1429386"/>
                  <a:pt x="346626" y="1411675"/>
                  <a:pt x="455731" y="1427261"/>
                </a:cubicBezTo>
                <a:cubicBezTo>
                  <a:pt x="474859" y="1430095"/>
                  <a:pt x="494697" y="1427261"/>
                  <a:pt x="513825" y="1426552"/>
                </a:cubicBezTo>
                <a:cubicBezTo>
                  <a:pt x="612303" y="1424427"/>
                  <a:pt x="711489" y="1418759"/>
                  <a:pt x="809966" y="1422302"/>
                </a:cubicBezTo>
                <a:cubicBezTo>
                  <a:pt x="881522" y="1425135"/>
                  <a:pt x="950952" y="1427969"/>
                  <a:pt x="1020382" y="1408132"/>
                </a:cubicBezTo>
                <a:cubicBezTo>
                  <a:pt x="1043762" y="1401047"/>
                  <a:pt x="1069267" y="1403173"/>
                  <a:pt x="1097606" y="1400339"/>
                </a:cubicBezTo>
                <a:cubicBezTo>
                  <a:pt x="1096897" y="1379085"/>
                  <a:pt x="1096189" y="1357831"/>
                  <a:pt x="1094772" y="1336577"/>
                </a:cubicBezTo>
                <a:cubicBezTo>
                  <a:pt x="1085562" y="1197008"/>
                  <a:pt x="1084145" y="1058147"/>
                  <a:pt x="1094772" y="918579"/>
                </a:cubicBezTo>
                <a:cubicBezTo>
                  <a:pt x="1098314" y="866152"/>
                  <a:pt x="1098314" y="812308"/>
                  <a:pt x="1094063" y="759881"/>
                </a:cubicBezTo>
                <a:cubicBezTo>
                  <a:pt x="1086979" y="664946"/>
                  <a:pt x="1086270" y="570011"/>
                  <a:pt x="1098314" y="475784"/>
                </a:cubicBezTo>
                <a:cubicBezTo>
                  <a:pt x="1103982" y="433276"/>
                  <a:pt x="1103273" y="390059"/>
                  <a:pt x="1109650" y="348259"/>
                </a:cubicBezTo>
                <a:cubicBezTo>
                  <a:pt x="1130195" y="222860"/>
                  <a:pt x="1197500" y="128633"/>
                  <a:pt x="1308730" y="67705"/>
                </a:cubicBezTo>
                <a:cubicBezTo>
                  <a:pt x="1373201" y="32281"/>
                  <a:pt x="1443339" y="10319"/>
                  <a:pt x="1517021" y="1817"/>
                </a:cubicBezTo>
                <a:cubicBezTo>
                  <a:pt x="1603454" y="-8102"/>
                  <a:pt x="1677843" y="23780"/>
                  <a:pt x="1747982" y="68413"/>
                </a:cubicBezTo>
                <a:cubicBezTo>
                  <a:pt x="1819537" y="114464"/>
                  <a:pt x="1889676" y="162640"/>
                  <a:pt x="1961232" y="207274"/>
                </a:cubicBezTo>
                <a:cubicBezTo>
                  <a:pt x="1993822" y="227819"/>
                  <a:pt x="2029245" y="244823"/>
                  <a:pt x="2065377" y="258992"/>
                </a:cubicBezTo>
                <a:cubicBezTo>
                  <a:pt x="2161021" y="295832"/>
                  <a:pt x="2242495" y="356053"/>
                  <a:pt x="2328220" y="409896"/>
                </a:cubicBezTo>
                <a:cubicBezTo>
                  <a:pt x="2350891" y="424066"/>
                  <a:pt x="2373562" y="437527"/>
                  <a:pt x="2394107" y="454530"/>
                </a:cubicBezTo>
                <a:cubicBezTo>
                  <a:pt x="2444409" y="494913"/>
                  <a:pt x="2536511" y="538838"/>
                  <a:pt x="2640656" y="579929"/>
                </a:cubicBezTo>
                <a:cubicBezTo>
                  <a:pt x="2664744" y="589140"/>
                  <a:pt x="2692374" y="589140"/>
                  <a:pt x="2718587" y="594099"/>
                </a:cubicBezTo>
                <a:cubicBezTo>
                  <a:pt x="2790851" y="609685"/>
                  <a:pt x="2864532" y="621021"/>
                  <a:pt x="2934671" y="642275"/>
                </a:cubicBezTo>
                <a:cubicBezTo>
                  <a:pt x="3036691" y="673448"/>
                  <a:pt x="3121708" y="735085"/>
                  <a:pt x="3193263" y="813016"/>
                </a:cubicBezTo>
                <a:cubicBezTo>
                  <a:pt x="3286073" y="914328"/>
                  <a:pt x="3394469" y="992260"/>
                  <a:pt x="3522702" y="1039727"/>
                </a:cubicBezTo>
                <a:cubicBezTo>
                  <a:pt x="3561668" y="1053897"/>
                  <a:pt x="3603468" y="1064524"/>
                  <a:pt x="3644559" y="1068774"/>
                </a:cubicBezTo>
                <a:cubicBezTo>
                  <a:pt x="3707613" y="1075151"/>
                  <a:pt x="3750829" y="1100656"/>
                  <a:pt x="3764999" y="1165127"/>
                </a:cubicBezTo>
                <a:cubicBezTo>
                  <a:pt x="3764999" y="1177879"/>
                  <a:pt x="3764999" y="1189923"/>
                  <a:pt x="3764999" y="1202676"/>
                </a:cubicBezTo>
                <a:cubicBezTo>
                  <a:pt x="3728867" y="1296194"/>
                  <a:pt x="3743036" y="1389712"/>
                  <a:pt x="3764999" y="1483230"/>
                </a:cubicBezTo>
                <a:cubicBezTo>
                  <a:pt x="3767833" y="1502359"/>
                  <a:pt x="3767833" y="1524321"/>
                  <a:pt x="3767833" y="1546284"/>
                </a:cubicBezTo>
                <a:close/>
              </a:path>
            </a:pathLst>
          </a:custGeom>
          <a:solidFill>
            <a:schemeClr val="bg1"/>
          </a:solidFill>
          <a:ln w="70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8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1A49A06-F008-49D8-BE77-1874A89B21E2}"/>
              </a:ext>
            </a:extLst>
          </p:cNvPr>
          <p:cNvGrpSpPr/>
          <p:nvPr/>
        </p:nvGrpSpPr>
        <p:grpSpPr>
          <a:xfrm>
            <a:off x="4647819" y="154080"/>
            <a:ext cx="3577306" cy="6549840"/>
            <a:chOff x="8047506" y="674983"/>
            <a:chExt cx="3174778" cy="581283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7566AF8-9C76-403E-82A2-1DE5844CA74D}"/>
                </a:ext>
              </a:extLst>
            </p:cNvPr>
            <p:cNvSpPr/>
            <p:nvPr/>
          </p:nvSpPr>
          <p:spPr>
            <a:xfrm>
              <a:off x="8047506" y="674983"/>
              <a:ext cx="3174778" cy="5812836"/>
            </a:xfrm>
            <a:custGeom>
              <a:avLst/>
              <a:gdLst>
                <a:gd name="connsiteX0" fmla="*/ 710266 w 1925725"/>
                <a:gd name="connsiteY0" fmla="*/ 3264462 h 3525891"/>
                <a:gd name="connsiteX1" fmla="*/ 678440 w 1925725"/>
                <a:gd name="connsiteY1" fmla="*/ 3303487 h 3525891"/>
                <a:gd name="connsiteX2" fmla="*/ 675030 w 1925725"/>
                <a:gd name="connsiteY2" fmla="*/ 3320536 h 3525891"/>
                <a:gd name="connsiteX3" fmla="*/ 689048 w 1925725"/>
                <a:gd name="connsiteY3" fmla="*/ 3402754 h 3525891"/>
                <a:gd name="connsiteX4" fmla="*/ 710266 w 1925725"/>
                <a:gd name="connsiteY4" fmla="*/ 3264462 h 3525891"/>
                <a:gd name="connsiteX5" fmla="*/ 699278 w 1925725"/>
                <a:gd name="connsiteY5" fmla="*/ 2867392 h 3525891"/>
                <a:gd name="connsiteX6" fmla="*/ 692837 w 1925725"/>
                <a:gd name="connsiteY6" fmla="*/ 2873454 h 3525891"/>
                <a:gd name="connsiteX7" fmla="*/ 635626 w 1925725"/>
                <a:gd name="connsiteY7" fmla="*/ 3012504 h 3525891"/>
                <a:gd name="connsiteX8" fmla="*/ 631458 w 1925725"/>
                <a:gd name="connsiteY8" fmla="*/ 3029933 h 3525891"/>
                <a:gd name="connsiteX9" fmla="*/ 642825 w 1925725"/>
                <a:gd name="connsiteY9" fmla="*/ 3222027 h 3525891"/>
                <a:gd name="connsiteX10" fmla="*/ 664800 w 1925725"/>
                <a:gd name="connsiteY10" fmla="*/ 3296667 h 3525891"/>
                <a:gd name="connsiteX11" fmla="*/ 669725 w 1925725"/>
                <a:gd name="connsiteY11" fmla="*/ 3296667 h 3525891"/>
                <a:gd name="connsiteX12" fmla="*/ 681850 w 1925725"/>
                <a:gd name="connsiteY12" fmla="*/ 3279238 h 3525891"/>
                <a:gd name="connsiteX13" fmla="*/ 701173 w 1925725"/>
                <a:gd name="connsiteY13" fmla="*/ 3247412 h 3525891"/>
                <a:gd name="connsiteX14" fmla="*/ 708750 w 1925725"/>
                <a:gd name="connsiteY14" fmla="*/ 3230741 h 3525891"/>
                <a:gd name="connsiteX15" fmla="*/ 720117 w 1925725"/>
                <a:gd name="connsiteY15" fmla="*/ 3064411 h 3525891"/>
                <a:gd name="connsiteX16" fmla="*/ 718601 w 1925725"/>
                <a:gd name="connsiteY16" fmla="*/ 3049256 h 3525891"/>
                <a:gd name="connsiteX17" fmla="*/ 655707 w 1925725"/>
                <a:gd name="connsiteY17" fmla="*/ 3200430 h 3525891"/>
                <a:gd name="connsiteX18" fmla="*/ 651539 w 1925725"/>
                <a:gd name="connsiteY18" fmla="*/ 3191716 h 3525891"/>
                <a:gd name="connsiteX19" fmla="*/ 705719 w 1925725"/>
                <a:gd name="connsiteY19" fmla="*/ 3035237 h 3525891"/>
                <a:gd name="connsiteX20" fmla="*/ 714434 w 1925725"/>
                <a:gd name="connsiteY20" fmla="*/ 3020082 h 3525891"/>
                <a:gd name="connsiteX21" fmla="*/ 711024 w 1925725"/>
                <a:gd name="connsiteY21" fmla="*/ 2930286 h 3525891"/>
                <a:gd name="connsiteX22" fmla="*/ 699278 w 1925725"/>
                <a:gd name="connsiteY22" fmla="*/ 2867392 h 3525891"/>
                <a:gd name="connsiteX23" fmla="*/ 755353 w 1925725"/>
                <a:gd name="connsiteY23" fmla="*/ 2170625 h 3525891"/>
                <a:gd name="connsiteX24" fmla="*/ 707993 w 1925725"/>
                <a:gd name="connsiteY24" fmla="*/ 2177823 h 3525891"/>
                <a:gd name="connsiteX25" fmla="*/ 708750 w 1925725"/>
                <a:gd name="connsiteY25" fmla="*/ 2182749 h 3525891"/>
                <a:gd name="connsiteX26" fmla="*/ 756111 w 1925725"/>
                <a:gd name="connsiteY26" fmla="*/ 2176687 h 3525891"/>
                <a:gd name="connsiteX27" fmla="*/ 755353 w 1925725"/>
                <a:gd name="connsiteY27" fmla="*/ 2170625 h 3525891"/>
                <a:gd name="connsiteX28" fmla="*/ 775813 w 1925725"/>
                <a:gd name="connsiteY28" fmla="*/ 1439379 h 3525891"/>
                <a:gd name="connsiteX29" fmla="*/ 744744 w 1925725"/>
                <a:gd name="connsiteY29" fmla="*/ 1485603 h 3525891"/>
                <a:gd name="connsiteX30" fmla="*/ 696626 w 1925725"/>
                <a:gd name="connsiteY30" fmla="*/ 1592448 h 3525891"/>
                <a:gd name="connsiteX31" fmla="*/ 695868 w 1925725"/>
                <a:gd name="connsiteY31" fmla="*/ 1608361 h 3525891"/>
                <a:gd name="connsiteX32" fmla="*/ 703067 w 1925725"/>
                <a:gd name="connsiteY32" fmla="*/ 1664436 h 3525891"/>
                <a:gd name="connsiteX33" fmla="*/ 732241 w 1925725"/>
                <a:gd name="connsiteY33" fmla="*/ 1744380 h 3525891"/>
                <a:gd name="connsiteX34" fmla="*/ 737924 w 1925725"/>
                <a:gd name="connsiteY34" fmla="*/ 1716722 h 3525891"/>
                <a:gd name="connsiteX35" fmla="*/ 735272 w 1925725"/>
                <a:gd name="connsiteY35" fmla="*/ 1688306 h 3525891"/>
                <a:gd name="connsiteX36" fmla="*/ 723527 w 1925725"/>
                <a:gd name="connsiteY36" fmla="*/ 1667846 h 3525891"/>
                <a:gd name="connsiteX37" fmla="*/ 726179 w 1925725"/>
                <a:gd name="connsiteY37" fmla="*/ 1604951 h 3525891"/>
                <a:gd name="connsiteX38" fmla="*/ 798925 w 1925725"/>
                <a:gd name="connsiteY38" fmla="*/ 1572367 h 3525891"/>
                <a:gd name="connsiteX39" fmla="*/ 830372 w 1925725"/>
                <a:gd name="connsiteY39" fmla="*/ 1640566 h 3525891"/>
                <a:gd name="connsiteX40" fmla="*/ 830372 w 1925725"/>
                <a:gd name="connsiteY40" fmla="*/ 1654964 h 3525891"/>
                <a:gd name="connsiteX41" fmla="*/ 833024 w 1925725"/>
                <a:gd name="connsiteY41" fmla="*/ 1731498 h 3525891"/>
                <a:gd name="connsiteX42" fmla="*/ 839086 w 1925725"/>
                <a:gd name="connsiteY42" fmla="*/ 1732635 h 3525891"/>
                <a:gd name="connsiteX43" fmla="*/ 848937 w 1925725"/>
                <a:gd name="connsiteY43" fmla="*/ 1701567 h 3525891"/>
                <a:gd name="connsiteX44" fmla="*/ 847043 w 1925725"/>
                <a:gd name="connsiteY44" fmla="*/ 1596616 h 3525891"/>
                <a:gd name="connsiteX45" fmla="*/ 844012 w 1925725"/>
                <a:gd name="connsiteY45" fmla="*/ 1583355 h 3525891"/>
                <a:gd name="connsiteX46" fmla="*/ 801956 w 1925725"/>
                <a:gd name="connsiteY46" fmla="*/ 1485603 h 3525891"/>
                <a:gd name="connsiteX47" fmla="*/ 775813 w 1925725"/>
                <a:gd name="connsiteY47" fmla="*/ 1439379 h 3525891"/>
                <a:gd name="connsiteX48" fmla="*/ 185891 w 1925725"/>
                <a:gd name="connsiteY48" fmla="*/ 1250695 h 3525891"/>
                <a:gd name="connsiteX49" fmla="*/ 166568 w 1925725"/>
                <a:gd name="connsiteY49" fmla="*/ 1282522 h 3525891"/>
                <a:gd name="connsiteX50" fmla="*/ 185891 w 1925725"/>
                <a:gd name="connsiteY50" fmla="*/ 1250695 h 3525891"/>
                <a:gd name="connsiteX51" fmla="*/ 186270 w 1925725"/>
                <a:gd name="connsiteY51" fmla="*/ 1249938 h 3525891"/>
                <a:gd name="connsiteX52" fmla="*/ 186270 w 1925725"/>
                <a:gd name="connsiteY52" fmla="*/ 1250696 h 3525891"/>
                <a:gd name="connsiteX53" fmla="*/ 185891 w 1925725"/>
                <a:gd name="connsiteY53" fmla="*/ 1250317 h 3525891"/>
                <a:gd name="connsiteX54" fmla="*/ 186270 w 1925725"/>
                <a:gd name="connsiteY54" fmla="*/ 1249938 h 3525891"/>
                <a:gd name="connsiteX55" fmla="*/ 141183 w 1925725"/>
                <a:gd name="connsiteY55" fmla="*/ 1244539 h 3525891"/>
                <a:gd name="connsiteX56" fmla="*/ 165432 w 1925725"/>
                <a:gd name="connsiteY56" fmla="*/ 1248801 h 3525891"/>
                <a:gd name="connsiteX57" fmla="*/ 126028 w 1925725"/>
                <a:gd name="connsiteY57" fmla="*/ 1257895 h 3525891"/>
                <a:gd name="connsiteX58" fmla="*/ 141183 w 1925725"/>
                <a:gd name="connsiteY58" fmla="*/ 1244539 h 3525891"/>
                <a:gd name="connsiteX59" fmla="*/ 152170 w 1925725"/>
                <a:gd name="connsiteY59" fmla="*/ 1227205 h 3525891"/>
                <a:gd name="connsiteX60" fmla="*/ 170737 w 1925725"/>
                <a:gd name="connsiteY60" fmla="*/ 1233267 h 3525891"/>
                <a:gd name="connsiteX61" fmla="*/ 183240 w 1925725"/>
                <a:gd name="connsiteY61" fmla="*/ 1236677 h 3525891"/>
                <a:gd name="connsiteX62" fmla="*/ 165811 w 1925725"/>
                <a:gd name="connsiteY62" fmla="*/ 1248423 h 3525891"/>
                <a:gd name="connsiteX63" fmla="*/ 165810 w 1925725"/>
                <a:gd name="connsiteY63" fmla="*/ 1248423 h 3525891"/>
                <a:gd name="connsiteX64" fmla="*/ 150276 w 1925725"/>
                <a:gd name="connsiteY64" fmla="*/ 1231373 h 3525891"/>
                <a:gd name="connsiteX65" fmla="*/ 152170 w 1925725"/>
                <a:gd name="connsiteY65" fmla="*/ 1227205 h 3525891"/>
                <a:gd name="connsiteX66" fmla="*/ 210518 w 1925725"/>
                <a:gd name="connsiteY66" fmla="*/ 1186285 h 3525891"/>
                <a:gd name="connsiteX67" fmla="*/ 192332 w 1925725"/>
                <a:gd name="connsiteY67" fmla="*/ 1205987 h 3525891"/>
                <a:gd name="connsiteX68" fmla="*/ 204077 w 1925725"/>
                <a:gd name="connsiteY68" fmla="*/ 1219248 h 3525891"/>
                <a:gd name="connsiteX69" fmla="*/ 223021 w 1925725"/>
                <a:gd name="connsiteY69" fmla="*/ 1203335 h 3525891"/>
                <a:gd name="connsiteX70" fmla="*/ 207108 w 1925725"/>
                <a:gd name="connsiteY70" fmla="*/ 1196515 h 3525891"/>
                <a:gd name="connsiteX71" fmla="*/ 213170 w 1925725"/>
                <a:gd name="connsiteY71" fmla="*/ 1188558 h 3525891"/>
                <a:gd name="connsiteX72" fmla="*/ 210518 w 1925725"/>
                <a:gd name="connsiteY72" fmla="*/ 1186285 h 3525891"/>
                <a:gd name="connsiteX73" fmla="*/ 680334 w 1925725"/>
                <a:gd name="connsiteY73" fmla="*/ 1154080 h 3525891"/>
                <a:gd name="connsiteX74" fmla="*/ 692079 w 1925725"/>
                <a:gd name="connsiteY74" fmla="*/ 1195757 h 3525891"/>
                <a:gd name="connsiteX75" fmla="*/ 680334 w 1925725"/>
                <a:gd name="connsiteY75" fmla="*/ 1154080 h 3525891"/>
                <a:gd name="connsiteX76" fmla="*/ 857652 w 1925725"/>
                <a:gd name="connsiteY76" fmla="*/ 1107098 h 3525891"/>
                <a:gd name="connsiteX77" fmla="*/ 824689 w 1925725"/>
                <a:gd name="connsiteY77" fmla="*/ 1126800 h 3525891"/>
                <a:gd name="connsiteX78" fmla="*/ 784148 w 1925725"/>
                <a:gd name="connsiteY78" fmla="*/ 1206745 h 3525891"/>
                <a:gd name="connsiteX79" fmla="*/ 777328 w 1925725"/>
                <a:gd name="connsiteY79" fmla="*/ 1234403 h 3525891"/>
                <a:gd name="connsiteX80" fmla="*/ 781117 w 1925725"/>
                <a:gd name="connsiteY80" fmla="*/ 1235919 h 3525891"/>
                <a:gd name="connsiteX81" fmla="*/ 900844 w 1925725"/>
                <a:gd name="connsiteY81" fmla="*/ 1139682 h 3525891"/>
                <a:gd name="connsiteX82" fmla="*/ 857652 w 1925725"/>
                <a:gd name="connsiteY82" fmla="*/ 1107098 h 3525891"/>
                <a:gd name="connsiteX83" fmla="*/ 911832 w 1925725"/>
                <a:gd name="connsiteY83" fmla="*/ 1091943 h 3525891"/>
                <a:gd name="connsiteX84" fmla="*/ 895161 w 1925725"/>
                <a:gd name="connsiteY84" fmla="*/ 1098384 h 3525891"/>
                <a:gd name="connsiteX85" fmla="*/ 909559 w 1925725"/>
                <a:gd name="connsiteY85" fmla="*/ 1114297 h 3525891"/>
                <a:gd name="connsiteX86" fmla="*/ 911832 w 1925725"/>
                <a:gd name="connsiteY86" fmla="*/ 1091943 h 3525891"/>
                <a:gd name="connsiteX87" fmla="*/ 996702 w 1925725"/>
                <a:gd name="connsiteY87" fmla="*/ 1057085 h 3525891"/>
                <a:gd name="connsiteX88" fmla="*/ 919031 w 1925725"/>
                <a:gd name="connsiteY88" fmla="*/ 1091185 h 3525891"/>
                <a:gd name="connsiteX89" fmla="*/ 920546 w 1925725"/>
                <a:gd name="connsiteY89" fmla="*/ 1094216 h 3525891"/>
                <a:gd name="connsiteX90" fmla="*/ 950099 w 1925725"/>
                <a:gd name="connsiteY90" fmla="*/ 1089291 h 3525891"/>
                <a:gd name="connsiteX91" fmla="*/ 917515 w 1925725"/>
                <a:gd name="connsiteY91" fmla="*/ 1117328 h 3525891"/>
                <a:gd name="connsiteX92" fmla="*/ 914105 w 1925725"/>
                <a:gd name="connsiteY92" fmla="*/ 1133241 h 3525891"/>
                <a:gd name="connsiteX93" fmla="*/ 981168 w 1925725"/>
                <a:gd name="connsiteY93" fmla="*/ 1105583 h 3525891"/>
                <a:gd name="connsiteX94" fmla="*/ 990261 w 1925725"/>
                <a:gd name="connsiteY94" fmla="*/ 1098384 h 3525891"/>
                <a:gd name="connsiteX95" fmla="*/ 996702 w 1925725"/>
                <a:gd name="connsiteY95" fmla="*/ 1057085 h 3525891"/>
                <a:gd name="connsiteX96" fmla="*/ 776950 w 1925725"/>
                <a:gd name="connsiteY96" fmla="*/ 950241 h 3525891"/>
                <a:gd name="connsiteX97" fmla="*/ 777708 w 1925725"/>
                <a:gd name="connsiteY97" fmla="*/ 951378 h 3525891"/>
                <a:gd name="connsiteX98" fmla="*/ 776571 w 1925725"/>
                <a:gd name="connsiteY98" fmla="*/ 950620 h 3525891"/>
                <a:gd name="connsiteX99" fmla="*/ 776950 w 1925725"/>
                <a:gd name="connsiteY99" fmla="*/ 950241 h 3525891"/>
                <a:gd name="connsiteX100" fmla="*/ 1763942 w 1925725"/>
                <a:gd name="connsiteY100" fmla="*/ 446704 h 3525891"/>
                <a:gd name="connsiteX101" fmla="*/ 1738177 w 1925725"/>
                <a:gd name="connsiteY101" fmla="*/ 506189 h 3525891"/>
                <a:gd name="connsiteX102" fmla="*/ 1740451 w 1925725"/>
                <a:gd name="connsiteY102" fmla="*/ 508083 h 3525891"/>
                <a:gd name="connsiteX103" fmla="*/ 1775308 w 1925725"/>
                <a:gd name="connsiteY103" fmla="*/ 486487 h 3525891"/>
                <a:gd name="connsiteX104" fmla="*/ 1763942 w 1925725"/>
                <a:gd name="connsiteY104" fmla="*/ 446704 h 3525891"/>
                <a:gd name="connsiteX105" fmla="*/ 1543810 w 1925725"/>
                <a:gd name="connsiteY105" fmla="*/ 444431 h 3525891"/>
                <a:gd name="connsiteX106" fmla="*/ 1518804 w 1925725"/>
                <a:gd name="connsiteY106" fmla="*/ 447841 h 3525891"/>
                <a:gd name="connsiteX107" fmla="*/ 1539642 w 1925725"/>
                <a:gd name="connsiteY107" fmla="*/ 464890 h 3525891"/>
                <a:gd name="connsiteX108" fmla="*/ 1543810 w 1925725"/>
                <a:gd name="connsiteY108" fmla="*/ 444431 h 3525891"/>
                <a:gd name="connsiteX109" fmla="*/ 118828 w 1925725"/>
                <a:gd name="connsiteY109" fmla="*/ 430791 h 3525891"/>
                <a:gd name="connsiteX110" fmla="*/ 105189 w 1925725"/>
                <a:gd name="connsiteY110" fmla="*/ 449735 h 3525891"/>
                <a:gd name="connsiteX111" fmla="*/ 123375 w 1925725"/>
                <a:gd name="connsiteY111" fmla="*/ 472468 h 3525891"/>
                <a:gd name="connsiteX112" fmla="*/ 125648 w 1925725"/>
                <a:gd name="connsiteY112" fmla="*/ 470952 h 3525891"/>
                <a:gd name="connsiteX113" fmla="*/ 118828 w 1925725"/>
                <a:gd name="connsiteY113" fmla="*/ 430791 h 3525891"/>
                <a:gd name="connsiteX114" fmla="*/ 128301 w 1925725"/>
                <a:gd name="connsiteY114" fmla="*/ 333797 h 3525891"/>
                <a:gd name="connsiteX115" fmla="*/ 109356 w 1925725"/>
                <a:gd name="connsiteY115" fmla="*/ 366381 h 3525891"/>
                <a:gd name="connsiteX116" fmla="*/ 113524 w 1925725"/>
                <a:gd name="connsiteY116" fmla="*/ 376989 h 3525891"/>
                <a:gd name="connsiteX117" fmla="*/ 119965 w 1925725"/>
                <a:gd name="connsiteY117" fmla="*/ 358045 h 3525891"/>
                <a:gd name="connsiteX118" fmla="*/ 139288 w 1925725"/>
                <a:gd name="connsiteY118" fmla="*/ 380020 h 3525891"/>
                <a:gd name="connsiteX119" fmla="*/ 153307 w 1925725"/>
                <a:gd name="connsiteY119" fmla="*/ 344026 h 3525891"/>
                <a:gd name="connsiteX120" fmla="*/ 128301 w 1925725"/>
                <a:gd name="connsiteY120" fmla="*/ 333797 h 3525891"/>
                <a:gd name="connsiteX121" fmla="*/ 1779855 w 1925725"/>
                <a:gd name="connsiteY121" fmla="*/ 330387 h 3525891"/>
                <a:gd name="connsiteX122" fmla="*/ 1740830 w 1925725"/>
                <a:gd name="connsiteY122" fmla="*/ 336449 h 3525891"/>
                <a:gd name="connsiteX123" fmla="*/ 1744240 w 1925725"/>
                <a:gd name="connsiteY123" fmla="*/ 360697 h 3525891"/>
                <a:gd name="connsiteX124" fmla="*/ 1748786 w 1925725"/>
                <a:gd name="connsiteY124" fmla="*/ 385704 h 3525891"/>
                <a:gd name="connsiteX125" fmla="*/ 1780233 w 1925725"/>
                <a:gd name="connsiteY125" fmla="*/ 363349 h 3525891"/>
                <a:gd name="connsiteX126" fmla="*/ 1780233 w 1925725"/>
                <a:gd name="connsiteY126" fmla="*/ 393281 h 3525891"/>
                <a:gd name="connsiteX127" fmla="*/ 1794252 w 1925725"/>
                <a:gd name="connsiteY127" fmla="*/ 370927 h 3525891"/>
                <a:gd name="connsiteX128" fmla="*/ 1779855 w 1925725"/>
                <a:gd name="connsiteY128" fmla="*/ 330387 h 3525891"/>
                <a:gd name="connsiteX129" fmla="*/ 764825 w 1925725"/>
                <a:gd name="connsiteY129" fmla="*/ 153827 h 3525891"/>
                <a:gd name="connsiteX130" fmla="*/ 740955 w 1925725"/>
                <a:gd name="connsiteY130" fmla="*/ 160268 h 3525891"/>
                <a:gd name="connsiteX131" fmla="*/ 743987 w 1925725"/>
                <a:gd name="connsiteY131" fmla="*/ 189442 h 3525891"/>
                <a:gd name="connsiteX132" fmla="*/ 764825 w 1925725"/>
                <a:gd name="connsiteY132" fmla="*/ 153827 h 3525891"/>
                <a:gd name="connsiteX133" fmla="*/ 830372 w 1925725"/>
                <a:gd name="connsiteY133" fmla="*/ 90553 h 3525891"/>
                <a:gd name="connsiteX134" fmla="*/ 801198 w 1925725"/>
                <a:gd name="connsiteY134" fmla="*/ 100783 h 3525891"/>
                <a:gd name="connsiteX135" fmla="*/ 799304 w 1925725"/>
                <a:gd name="connsiteY135" fmla="*/ 97373 h 3525891"/>
                <a:gd name="connsiteX136" fmla="*/ 794378 w 1925725"/>
                <a:gd name="connsiteY136" fmla="*/ 112528 h 3525891"/>
                <a:gd name="connsiteX137" fmla="*/ 809912 w 1925725"/>
                <a:gd name="connsiteY137" fmla="*/ 102677 h 3525891"/>
                <a:gd name="connsiteX138" fmla="*/ 809912 w 1925725"/>
                <a:gd name="connsiteY138" fmla="*/ 130336 h 3525891"/>
                <a:gd name="connsiteX139" fmla="*/ 842496 w 1925725"/>
                <a:gd name="connsiteY139" fmla="*/ 112907 h 3525891"/>
                <a:gd name="connsiteX140" fmla="*/ 830372 w 1925725"/>
                <a:gd name="connsiteY140" fmla="*/ 90553 h 3525891"/>
                <a:gd name="connsiteX141" fmla="*/ 819763 w 1925725"/>
                <a:gd name="connsiteY141" fmla="*/ 0 h 3525891"/>
                <a:gd name="connsiteX142" fmla="*/ 815974 w 1925725"/>
                <a:gd name="connsiteY142" fmla="*/ 52665 h 3525891"/>
                <a:gd name="connsiteX143" fmla="*/ 808776 w 1925725"/>
                <a:gd name="connsiteY143" fmla="*/ 69336 h 3525891"/>
                <a:gd name="connsiteX144" fmla="*/ 850832 w 1925725"/>
                <a:gd name="connsiteY144" fmla="*/ 39783 h 3525891"/>
                <a:gd name="connsiteX145" fmla="*/ 867124 w 1925725"/>
                <a:gd name="connsiteY145" fmla="*/ 95858 h 3525891"/>
                <a:gd name="connsiteX146" fmla="*/ 884174 w 1925725"/>
                <a:gd name="connsiteY146" fmla="*/ 83354 h 3525891"/>
                <a:gd name="connsiteX147" fmla="*/ 882658 w 1925725"/>
                <a:gd name="connsiteY147" fmla="*/ 42435 h 3525891"/>
                <a:gd name="connsiteX148" fmla="*/ 900844 w 1925725"/>
                <a:gd name="connsiteY148" fmla="*/ 73503 h 3525891"/>
                <a:gd name="connsiteX149" fmla="*/ 936838 w 1925725"/>
                <a:gd name="connsiteY149" fmla="*/ 23870 h 3525891"/>
                <a:gd name="connsiteX150" fmla="*/ 928124 w 1925725"/>
                <a:gd name="connsiteY150" fmla="*/ 57590 h 3525891"/>
                <a:gd name="connsiteX151" fmla="*/ 915621 w 1925725"/>
                <a:gd name="connsiteY151" fmla="*/ 68957 h 3525891"/>
                <a:gd name="connsiteX152" fmla="*/ 872428 w 1925725"/>
                <a:gd name="connsiteY152" fmla="*/ 97752 h 3525891"/>
                <a:gd name="connsiteX153" fmla="*/ 901981 w 1925725"/>
                <a:gd name="connsiteY153" fmla="*/ 92827 h 3525891"/>
                <a:gd name="connsiteX154" fmla="*/ 928503 w 1925725"/>
                <a:gd name="connsiteY154" fmla="*/ 87522 h 3525891"/>
                <a:gd name="connsiteX155" fmla="*/ 945932 w 1925725"/>
                <a:gd name="connsiteY155" fmla="*/ 91690 h 3525891"/>
                <a:gd name="connsiteX156" fmla="*/ 896677 w 1925725"/>
                <a:gd name="connsiteY156" fmla="*/ 107982 h 3525891"/>
                <a:gd name="connsiteX157" fmla="*/ 859546 w 1925725"/>
                <a:gd name="connsiteY157" fmla="*/ 107224 h 3525891"/>
                <a:gd name="connsiteX158" fmla="*/ 901981 w 1925725"/>
                <a:gd name="connsiteY158" fmla="*/ 126168 h 3525891"/>
                <a:gd name="connsiteX159" fmla="*/ 834161 w 1925725"/>
                <a:gd name="connsiteY159" fmla="*/ 139808 h 3525891"/>
                <a:gd name="connsiteX160" fmla="*/ 842117 w 1925725"/>
                <a:gd name="connsiteY160" fmla="*/ 152690 h 3525891"/>
                <a:gd name="connsiteX161" fmla="*/ 799304 w 1925725"/>
                <a:gd name="connsiteY161" fmla="*/ 140187 h 3525891"/>
                <a:gd name="connsiteX162" fmla="*/ 761794 w 1925725"/>
                <a:gd name="connsiteY162" fmla="*/ 173150 h 3525891"/>
                <a:gd name="connsiteX163" fmla="*/ 734893 w 1925725"/>
                <a:gd name="connsiteY163" fmla="*/ 227330 h 3525891"/>
                <a:gd name="connsiteX164" fmla="*/ 723906 w 1925725"/>
                <a:gd name="connsiteY164" fmla="*/ 298181 h 3525891"/>
                <a:gd name="connsiteX165" fmla="*/ 735272 w 1925725"/>
                <a:gd name="connsiteY165" fmla="*/ 362213 h 3525891"/>
                <a:gd name="connsiteX166" fmla="*/ 765204 w 1925725"/>
                <a:gd name="connsiteY166" fmla="*/ 326598 h 3525891"/>
                <a:gd name="connsiteX167" fmla="*/ 746639 w 1925725"/>
                <a:gd name="connsiteY167" fmla="*/ 295529 h 3525891"/>
                <a:gd name="connsiteX168" fmla="*/ 750428 w 1925725"/>
                <a:gd name="connsiteY168" fmla="*/ 291362 h 3525891"/>
                <a:gd name="connsiteX169" fmla="*/ 773539 w 1925725"/>
                <a:gd name="connsiteY169" fmla="*/ 301970 h 3525891"/>
                <a:gd name="connsiteX170" fmla="*/ 779223 w 1925725"/>
                <a:gd name="connsiteY170" fmla="*/ 286057 h 3525891"/>
                <a:gd name="connsiteX171" fmla="*/ 752322 w 1925725"/>
                <a:gd name="connsiteY171" fmla="*/ 217858 h 3525891"/>
                <a:gd name="connsiteX172" fmla="*/ 783769 w 1925725"/>
                <a:gd name="connsiteY172" fmla="*/ 241728 h 3525891"/>
                <a:gd name="connsiteX173" fmla="*/ 779602 w 1925725"/>
                <a:gd name="connsiteY173" fmla="*/ 211417 h 3525891"/>
                <a:gd name="connsiteX174" fmla="*/ 795894 w 1925725"/>
                <a:gd name="connsiteY174" fmla="*/ 183759 h 3525891"/>
                <a:gd name="connsiteX175" fmla="*/ 800440 w 1925725"/>
                <a:gd name="connsiteY175" fmla="*/ 184516 h 3525891"/>
                <a:gd name="connsiteX176" fmla="*/ 808018 w 1925725"/>
                <a:gd name="connsiteY176" fmla="*/ 212933 h 3525891"/>
                <a:gd name="connsiteX177" fmla="*/ 841739 w 1925725"/>
                <a:gd name="connsiteY177" fmla="*/ 203461 h 3525891"/>
                <a:gd name="connsiteX178" fmla="*/ 794757 w 1925725"/>
                <a:gd name="connsiteY178" fmla="*/ 256125 h 3525891"/>
                <a:gd name="connsiteX179" fmla="*/ 793241 w 1925725"/>
                <a:gd name="connsiteY179" fmla="*/ 275827 h 3525891"/>
                <a:gd name="connsiteX180" fmla="*/ 829614 w 1925725"/>
                <a:gd name="connsiteY180" fmla="*/ 275827 h 3525891"/>
                <a:gd name="connsiteX181" fmla="*/ 779602 w 1925725"/>
                <a:gd name="connsiteY181" fmla="*/ 307654 h 3525891"/>
                <a:gd name="connsiteX182" fmla="*/ 776571 w 1925725"/>
                <a:gd name="connsiteY182" fmla="*/ 334175 h 3525891"/>
                <a:gd name="connsiteX183" fmla="*/ 779981 w 1925725"/>
                <a:gd name="connsiteY183" fmla="*/ 336449 h 3525891"/>
                <a:gd name="connsiteX184" fmla="*/ 856515 w 1925725"/>
                <a:gd name="connsiteY184" fmla="*/ 269765 h 3525891"/>
                <a:gd name="connsiteX185" fmla="*/ 881521 w 1925725"/>
                <a:gd name="connsiteY185" fmla="*/ 201187 h 3525891"/>
                <a:gd name="connsiteX186" fmla="*/ 886826 w 1925725"/>
                <a:gd name="connsiteY186" fmla="*/ 218237 h 3525891"/>
                <a:gd name="connsiteX187" fmla="*/ 966770 w 1925725"/>
                <a:gd name="connsiteY187" fmla="*/ 206870 h 3525891"/>
                <a:gd name="connsiteX188" fmla="*/ 924335 w 1925725"/>
                <a:gd name="connsiteY188" fmla="*/ 247790 h 3525891"/>
                <a:gd name="connsiteX189" fmla="*/ 890993 w 1925725"/>
                <a:gd name="connsiteY189" fmla="*/ 237560 h 3525891"/>
                <a:gd name="connsiteX190" fmla="*/ 883416 w 1925725"/>
                <a:gd name="connsiteY190" fmla="*/ 250442 h 3525891"/>
                <a:gd name="connsiteX191" fmla="*/ 937596 w 1925725"/>
                <a:gd name="connsiteY191" fmla="*/ 271660 h 3525891"/>
                <a:gd name="connsiteX192" fmla="*/ 884552 w 1925725"/>
                <a:gd name="connsiteY192" fmla="*/ 293256 h 3525891"/>
                <a:gd name="connsiteX193" fmla="*/ 845906 w 1925725"/>
                <a:gd name="connsiteY193" fmla="*/ 313716 h 3525891"/>
                <a:gd name="connsiteX194" fmla="*/ 878111 w 1925725"/>
                <a:gd name="connsiteY194" fmla="*/ 349710 h 3525891"/>
                <a:gd name="connsiteX195" fmla="*/ 807639 w 1925725"/>
                <a:gd name="connsiteY195" fmla="*/ 326977 h 3525891"/>
                <a:gd name="connsiteX196" fmla="*/ 689048 w 1925725"/>
                <a:gd name="connsiteY196" fmla="*/ 436095 h 3525891"/>
                <a:gd name="connsiteX197" fmla="*/ 798167 w 1925725"/>
                <a:gd name="connsiteY197" fmla="*/ 412983 h 3525891"/>
                <a:gd name="connsiteX198" fmla="*/ 838329 w 1925725"/>
                <a:gd name="connsiteY198" fmla="*/ 368275 h 3525891"/>
                <a:gd name="connsiteX199" fmla="*/ 831509 w 1925725"/>
                <a:gd name="connsiteY199" fmla="*/ 402374 h 3525891"/>
                <a:gd name="connsiteX200" fmla="*/ 844770 w 1925725"/>
                <a:gd name="connsiteY200" fmla="*/ 401238 h 3525891"/>
                <a:gd name="connsiteX201" fmla="*/ 895540 w 1925725"/>
                <a:gd name="connsiteY201" fmla="*/ 372064 h 3525891"/>
                <a:gd name="connsiteX202" fmla="*/ 877733 w 1925725"/>
                <a:gd name="connsiteY202" fmla="*/ 405027 h 3525891"/>
                <a:gd name="connsiteX203" fmla="*/ 901981 w 1925725"/>
                <a:gd name="connsiteY203" fmla="*/ 412604 h 3525891"/>
                <a:gd name="connsiteX204" fmla="*/ 970180 w 1925725"/>
                <a:gd name="connsiteY204" fmla="*/ 384188 h 3525891"/>
                <a:gd name="connsiteX205" fmla="*/ 942522 w 1925725"/>
                <a:gd name="connsiteY205" fmla="*/ 418288 h 3525891"/>
                <a:gd name="connsiteX206" fmla="*/ 977758 w 1925725"/>
                <a:gd name="connsiteY206" fmla="*/ 439126 h 3525891"/>
                <a:gd name="connsiteX207" fmla="*/ 976621 w 1925725"/>
                <a:gd name="connsiteY207" fmla="*/ 445567 h 3525891"/>
                <a:gd name="connsiteX208" fmla="*/ 942143 w 1925725"/>
                <a:gd name="connsiteY208" fmla="*/ 448977 h 3525891"/>
                <a:gd name="connsiteX209" fmla="*/ 928124 w 1925725"/>
                <a:gd name="connsiteY209" fmla="*/ 439505 h 3525891"/>
                <a:gd name="connsiteX210" fmla="*/ 911453 w 1925725"/>
                <a:gd name="connsiteY210" fmla="*/ 422834 h 3525891"/>
                <a:gd name="connsiteX211" fmla="*/ 908801 w 1925725"/>
                <a:gd name="connsiteY211" fmla="*/ 425486 h 3525891"/>
                <a:gd name="connsiteX212" fmla="*/ 919789 w 1925725"/>
                <a:gd name="connsiteY212" fmla="*/ 460723 h 3525891"/>
                <a:gd name="connsiteX213" fmla="*/ 866745 w 1925725"/>
                <a:gd name="connsiteY213" fmla="*/ 414120 h 3525891"/>
                <a:gd name="connsiteX214" fmla="*/ 854999 w 1925725"/>
                <a:gd name="connsiteY214" fmla="*/ 412604 h 3525891"/>
                <a:gd name="connsiteX215" fmla="*/ 867503 w 1925725"/>
                <a:gd name="connsiteY215" fmla="*/ 445188 h 3525891"/>
                <a:gd name="connsiteX216" fmla="*/ 826583 w 1925725"/>
                <a:gd name="connsiteY216" fmla="*/ 415635 h 3525891"/>
                <a:gd name="connsiteX217" fmla="*/ 809912 w 1925725"/>
                <a:gd name="connsiteY217" fmla="*/ 420940 h 3525891"/>
                <a:gd name="connsiteX218" fmla="*/ 793620 w 1925725"/>
                <a:gd name="connsiteY218" fmla="*/ 429654 h 3525891"/>
                <a:gd name="connsiteX219" fmla="*/ 830751 w 1925725"/>
                <a:gd name="connsiteY219" fmla="*/ 439884 h 3525891"/>
                <a:gd name="connsiteX220" fmla="*/ 830751 w 1925725"/>
                <a:gd name="connsiteY220" fmla="*/ 444809 h 3525891"/>
                <a:gd name="connsiteX221" fmla="*/ 812943 w 1925725"/>
                <a:gd name="connsiteY221" fmla="*/ 453524 h 3525891"/>
                <a:gd name="connsiteX222" fmla="*/ 847801 w 1925725"/>
                <a:gd name="connsiteY222" fmla="*/ 464890 h 3525891"/>
                <a:gd name="connsiteX223" fmla="*/ 836434 w 1925725"/>
                <a:gd name="connsiteY223" fmla="*/ 475878 h 3525891"/>
                <a:gd name="connsiteX224" fmla="*/ 846664 w 1925725"/>
                <a:gd name="connsiteY224" fmla="*/ 481561 h 3525891"/>
                <a:gd name="connsiteX225" fmla="*/ 912969 w 1925725"/>
                <a:gd name="connsiteY225" fmla="*/ 492549 h 3525891"/>
                <a:gd name="connsiteX226" fmla="*/ 869018 w 1925725"/>
                <a:gd name="connsiteY226" fmla="*/ 509220 h 3525891"/>
                <a:gd name="connsiteX227" fmla="*/ 846664 w 1925725"/>
                <a:gd name="connsiteY227" fmla="*/ 493307 h 3525891"/>
                <a:gd name="connsiteX228" fmla="*/ 837192 w 1925725"/>
                <a:gd name="connsiteY228" fmla="*/ 483456 h 3525891"/>
                <a:gd name="connsiteX229" fmla="*/ 817111 w 1925725"/>
                <a:gd name="connsiteY229" fmla="*/ 472847 h 3525891"/>
                <a:gd name="connsiteX230" fmla="*/ 804229 w 1925725"/>
                <a:gd name="connsiteY230" fmla="*/ 496716 h 3525891"/>
                <a:gd name="connsiteX231" fmla="*/ 796651 w 1925725"/>
                <a:gd name="connsiteY231" fmla="*/ 446325 h 3525891"/>
                <a:gd name="connsiteX232" fmla="*/ 779981 w 1925725"/>
                <a:gd name="connsiteY232" fmla="*/ 464132 h 3525891"/>
                <a:gd name="connsiteX233" fmla="*/ 775434 w 1925725"/>
                <a:gd name="connsiteY233" fmla="*/ 462996 h 3525891"/>
                <a:gd name="connsiteX234" fmla="*/ 778465 w 1925725"/>
                <a:gd name="connsiteY234" fmla="*/ 433443 h 3525891"/>
                <a:gd name="connsiteX235" fmla="*/ 770887 w 1925725"/>
                <a:gd name="connsiteY235" fmla="*/ 433443 h 3525891"/>
                <a:gd name="connsiteX236" fmla="*/ 687533 w 1925725"/>
                <a:gd name="connsiteY236" fmla="*/ 452008 h 3525891"/>
                <a:gd name="connsiteX237" fmla="*/ 676924 w 1925725"/>
                <a:gd name="connsiteY237" fmla="*/ 460723 h 3525891"/>
                <a:gd name="connsiteX238" fmla="*/ 638657 w 1925725"/>
                <a:gd name="connsiteY238" fmla="*/ 638040 h 3525891"/>
                <a:gd name="connsiteX239" fmla="*/ 654191 w 1925725"/>
                <a:gd name="connsiteY239" fmla="*/ 628947 h 3525891"/>
                <a:gd name="connsiteX240" fmla="*/ 669346 w 1925725"/>
                <a:gd name="connsiteY240" fmla="*/ 619854 h 3525891"/>
                <a:gd name="connsiteX241" fmla="*/ 676545 w 1925725"/>
                <a:gd name="connsiteY241" fmla="*/ 564537 h 3525891"/>
                <a:gd name="connsiteX242" fmla="*/ 681471 w 1925725"/>
                <a:gd name="connsiteY242" fmla="*/ 563400 h 3525891"/>
                <a:gd name="connsiteX243" fmla="*/ 695111 w 1925725"/>
                <a:gd name="connsiteY243" fmla="*/ 609245 h 3525891"/>
                <a:gd name="connsiteX244" fmla="*/ 715570 w 1925725"/>
                <a:gd name="connsiteY244" fmla="*/ 583102 h 3525891"/>
                <a:gd name="connsiteX245" fmla="*/ 709129 w 1925725"/>
                <a:gd name="connsiteY245" fmla="*/ 550897 h 3525891"/>
                <a:gd name="connsiteX246" fmla="*/ 714055 w 1925725"/>
                <a:gd name="connsiteY246" fmla="*/ 549381 h 3525891"/>
                <a:gd name="connsiteX247" fmla="*/ 728452 w 1925725"/>
                <a:gd name="connsiteY247" fmla="*/ 566052 h 3525891"/>
                <a:gd name="connsiteX248" fmla="*/ 731862 w 1925725"/>
                <a:gd name="connsiteY248" fmla="*/ 553549 h 3525891"/>
                <a:gd name="connsiteX249" fmla="*/ 741334 w 1925725"/>
                <a:gd name="connsiteY249" fmla="*/ 514524 h 3525891"/>
                <a:gd name="connsiteX250" fmla="*/ 750428 w 1925725"/>
                <a:gd name="connsiteY250" fmla="*/ 506189 h 3525891"/>
                <a:gd name="connsiteX251" fmla="*/ 739061 w 1925725"/>
                <a:gd name="connsiteY251" fmla="*/ 558096 h 3525891"/>
                <a:gd name="connsiteX252" fmla="*/ 725421 w 1925725"/>
                <a:gd name="connsiteY252" fmla="*/ 577798 h 3525891"/>
                <a:gd name="connsiteX253" fmla="*/ 747018 w 1925725"/>
                <a:gd name="connsiteY253" fmla="*/ 583860 h 3525891"/>
                <a:gd name="connsiteX254" fmla="*/ 728831 w 1925725"/>
                <a:gd name="connsiteY254" fmla="*/ 595605 h 3525891"/>
                <a:gd name="connsiteX255" fmla="*/ 713297 w 1925725"/>
                <a:gd name="connsiteY255" fmla="*/ 599394 h 3525891"/>
                <a:gd name="connsiteX256" fmla="*/ 760279 w 1925725"/>
                <a:gd name="connsiteY256" fmla="*/ 597121 h 3525891"/>
                <a:gd name="connsiteX257" fmla="*/ 789074 w 1925725"/>
                <a:gd name="connsiteY257" fmla="*/ 598257 h 3525891"/>
                <a:gd name="connsiteX258" fmla="*/ 754216 w 1925725"/>
                <a:gd name="connsiteY258" fmla="*/ 610382 h 3525891"/>
                <a:gd name="connsiteX259" fmla="*/ 736409 w 1925725"/>
                <a:gd name="connsiteY259" fmla="*/ 608487 h 3525891"/>
                <a:gd name="connsiteX260" fmla="*/ 757626 w 1925725"/>
                <a:gd name="connsiteY260" fmla="*/ 655090 h 3525891"/>
                <a:gd name="connsiteX261" fmla="*/ 698521 w 1925725"/>
                <a:gd name="connsiteY261" fmla="*/ 616444 h 3525891"/>
                <a:gd name="connsiteX262" fmla="*/ 676924 w 1925725"/>
                <a:gd name="connsiteY262" fmla="*/ 624400 h 3525891"/>
                <a:gd name="connsiteX263" fmla="*/ 697763 w 1925725"/>
                <a:gd name="connsiteY263" fmla="*/ 663804 h 3525891"/>
                <a:gd name="connsiteX264" fmla="*/ 651160 w 1925725"/>
                <a:gd name="connsiteY264" fmla="*/ 640313 h 3525891"/>
                <a:gd name="connsiteX265" fmla="*/ 637520 w 1925725"/>
                <a:gd name="connsiteY265" fmla="*/ 674792 h 3525891"/>
                <a:gd name="connsiteX266" fmla="*/ 634868 w 1925725"/>
                <a:gd name="connsiteY266" fmla="*/ 792246 h 3525891"/>
                <a:gd name="connsiteX267" fmla="*/ 631837 w 1925725"/>
                <a:gd name="connsiteY267" fmla="*/ 838091 h 3525891"/>
                <a:gd name="connsiteX268" fmla="*/ 652676 w 1925725"/>
                <a:gd name="connsiteY268" fmla="*/ 823693 h 3525891"/>
                <a:gd name="connsiteX269" fmla="*/ 655707 w 1925725"/>
                <a:gd name="connsiteY269" fmla="*/ 781258 h 3525891"/>
                <a:gd name="connsiteX270" fmla="*/ 667452 w 1925725"/>
                <a:gd name="connsiteY270" fmla="*/ 807401 h 3525891"/>
                <a:gd name="connsiteX271" fmla="*/ 696626 w 1925725"/>
                <a:gd name="connsiteY271" fmla="*/ 779364 h 3525891"/>
                <a:gd name="connsiteX272" fmla="*/ 698521 w 1925725"/>
                <a:gd name="connsiteY272" fmla="*/ 717227 h 3525891"/>
                <a:gd name="connsiteX273" fmla="*/ 716328 w 1925725"/>
                <a:gd name="connsiteY273" fmla="*/ 757767 h 3525891"/>
                <a:gd name="connsiteX274" fmla="*/ 742092 w 1925725"/>
                <a:gd name="connsiteY274" fmla="*/ 725562 h 3525891"/>
                <a:gd name="connsiteX275" fmla="*/ 732241 w 1925725"/>
                <a:gd name="connsiteY275" fmla="*/ 663804 h 3525891"/>
                <a:gd name="connsiteX276" fmla="*/ 757626 w 1925725"/>
                <a:gd name="connsiteY276" fmla="*/ 698283 h 3525891"/>
                <a:gd name="connsiteX277" fmla="*/ 769372 w 1925725"/>
                <a:gd name="connsiteY277" fmla="*/ 664183 h 3525891"/>
                <a:gd name="connsiteX278" fmla="*/ 772024 w 1925725"/>
                <a:gd name="connsiteY278" fmla="*/ 664183 h 3525891"/>
                <a:gd name="connsiteX279" fmla="*/ 775055 w 1925725"/>
                <a:gd name="connsiteY279" fmla="*/ 677823 h 3525891"/>
                <a:gd name="connsiteX280" fmla="*/ 818248 w 1925725"/>
                <a:gd name="connsiteY280" fmla="*/ 677823 h 3525891"/>
                <a:gd name="connsiteX281" fmla="*/ 763688 w 1925725"/>
                <a:gd name="connsiteY281" fmla="*/ 702071 h 3525891"/>
                <a:gd name="connsiteX282" fmla="*/ 738303 w 1925725"/>
                <a:gd name="connsiteY282" fmla="*/ 742233 h 3525891"/>
                <a:gd name="connsiteX283" fmla="*/ 772024 w 1925725"/>
                <a:gd name="connsiteY283" fmla="*/ 736550 h 3525891"/>
                <a:gd name="connsiteX284" fmla="*/ 779981 w 1925725"/>
                <a:gd name="connsiteY284" fmla="*/ 732003 h 3525891"/>
                <a:gd name="connsiteX285" fmla="*/ 833782 w 1925725"/>
                <a:gd name="connsiteY285" fmla="*/ 715332 h 3525891"/>
                <a:gd name="connsiteX286" fmla="*/ 808776 w 1925725"/>
                <a:gd name="connsiteY286" fmla="*/ 744506 h 3525891"/>
                <a:gd name="connsiteX287" fmla="*/ 774297 w 1925725"/>
                <a:gd name="connsiteY287" fmla="*/ 748674 h 3525891"/>
                <a:gd name="connsiteX288" fmla="*/ 791347 w 1925725"/>
                <a:gd name="connsiteY288" fmla="*/ 779364 h 3525891"/>
                <a:gd name="connsiteX289" fmla="*/ 740577 w 1925725"/>
                <a:gd name="connsiteY289" fmla="*/ 756252 h 3525891"/>
                <a:gd name="connsiteX290" fmla="*/ 699657 w 1925725"/>
                <a:gd name="connsiteY290" fmla="*/ 790730 h 3525891"/>
                <a:gd name="connsiteX291" fmla="*/ 755353 w 1925725"/>
                <a:gd name="connsiteY291" fmla="*/ 810432 h 3525891"/>
                <a:gd name="connsiteX292" fmla="*/ 670483 w 1925725"/>
                <a:gd name="connsiteY292" fmla="*/ 820283 h 3525891"/>
                <a:gd name="connsiteX293" fmla="*/ 659495 w 1925725"/>
                <a:gd name="connsiteY293" fmla="*/ 833165 h 3525891"/>
                <a:gd name="connsiteX294" fmla="*/ 683744 w 1925725"/>
                <a:gd name="connsiteY294" fmla="*/ 841880 h 3525891"/>
                <a:gd name="connsiteX295" fmla="*/ 642067 w 1925725"/>
                <a:gd name="connsiteY295" fmla="*/ 850215 h 3525891"/>
                <a:gd name="connsiteX296" fmla="*/ 624259 w 1925725"/>
                <a:gd name="connsiteY296" fmla="*/ 877116 h 3525891"/>
                <a:gd name="connsiteX297" fmla="*/ 607967 w 1925725"/>
                <a:gd name="connsiteY297" fmla="*/ 989265 h 3525891"/>
                <a:gd name="connsiteX298" fmla="*/ 612135 w 1925725"/>
                <a:gd name="connsiteY298" fmla="*/ 1046477 h 3525891"/>
                <a:gd name="connsiteX299" fmla="*/ 620849 w 1925725"/>
                <a:gd name="connsiteY299" fmla="*/ 1065800 h 3525891"/>
                <a:gd name="connsiteX300" fmla="*/ 642067 w 1925725"/>
                <a:gd name="connsiteY300" fmla="*/ 1041172 h 3525891"/>
                <a:gd name="connsiteX301" fmla="*/ 624259 w 1925725"/>
                <a:gd name="connsiteY301" fmla="*/ 1012377 h 3525891"/>
                <a:gd name="connsiteX302" fmla="*/ 623502 w 1925725"/>
                <a:gd name="connsiteY302" fmla="*/ 977899 h 3525891"/>
                <a:gd name="connsiteX303" fmla="*/ 661769 w 1925725"/>
                <a:gd name="connsiteY303" fmla="*/ 1013514 h 3525891"/>
                <a:gd name="connsiteX304" fmla="*/ 668589 w 1925725"/>
                <a:gd name="connsiteY304" fmla="*/ 1002526 h 3525891"/>
                <a:gd name="connsiteX305" fmla="*/ 675030 w 1925725"/>
                <a:gd name="connsiteY305" fmla="*/ 926371 h 3525891"/>
                <a:gd name="connsiteX306" fmla="*/ 692458 w 1925725"/>
                <a:gd name="connsiteY306" fmla="*/ 972216 h 3525891"/>
                <a:gd name="connsiteX307" fmla="*/ 686775 w 1925725"/>
                <a:gd name="connsiteY307" fmla="*/ 992675 h 3525891"/>
                <a:gd name="connsiteX308" fmla="*/ 656843 w 1925725"/>
                <a:gd name="connsiteY308" fmla="*/ 1035110 h 3525891"/>
                <a:gd name="connsiteX309" fmla="*/ 683365 w 1925725"/>
                <a:gd name="connsiteY309" fmla="*/ 1054054 h 3525891"/>
                <a:gd name="connsiteX310" fmla="*/ 681850 w 1925725"/>
                <a:gd name="connsiteY310" fmla="*/ 1058601 h 3525891"/>
                <a:gd name="connsiteX311" fmla="*/ 642446 w 1925725"/>
                <a:gd name="connsiteY311" fmla="*/ 1058601 h 3525891"/>
                <a:gd name="connsiteX312" fmla="*/ 627669 w 1925725"/>
                <a:gd name="connsiteY312" fmla="*/ 1077924 h 3525891"/>
                <a:gd name="connsiteX313" fmla="*/ 666315 w 1925725"/>
                <a:gd name="connsiteY313" fmla="*/ 1144986 h 3525891"/>
                <a:gd name="connsiteX314" fmla="*/ 695489 w 1925725"/>
                <a:gd name="connsiteY314" fmla="*/ 1109371 h 3525891"/>
                <a:gd name="connsiteX315" fmla="*/ 686775 w 1925725"/>
                <a:gd name="connsiteY315" fmla="*/ 1060495 h 3525891"/>
                <a:gd name="connsiteX316" fmla="*/ 715570 w 1925725"/>
                <a:gd name="connsiteY316" fmla="*/ 1087017 h 3525891"/>
                <a:gd name="connsiteX317" fmla="*/ 720875 w 1925725"/>
                <a:gd name="connsiteY317" fmla="*/ 1079819 h 3525891"/>
                <a:gd name="connsiteX318" fmla="*/ 699278 w 1925725"/>
                <a:gd name="connsiteY318" fmla="*/ 1005936 h 3525891"/>
                <a:gd name="connsiteX319" fmla="*/ 737924 w 1925725"/>
                <a:gd name="connsiteY319" fmla="*/ 1039278 h 3525891"/>
                <a:gd name="connsiteX320" fmla="*/ 740577 w 1925725"/>
                <a:gd name="connsiteY320" fmla="*/ 1008967 h 3525891"/>
                <a:gd name="connsiteX321" fmla="*/ 712160 w 1925725"/>
                <a:gd name="connsiteY321" fmla="*/ 971079 h 3525891"/>
                <a:gd name="connsiteX322" fmla="*/ 738303 w 1925725"/>
                <a:gd name="connsiteY322" fmla="*/ 979035 h 3525891"/>
                <a:gd name="connsiteX323" fmla="*/ 730347 w 1925725"/>
                <a:gd name="connsiteY323" fmla="*/ 959712 h 3525891"/>
                <a:gd name="connsiteX324" fmla="*/ 716707 w 1925725"/>
                <a:gd name="connsiteY324" fmla="*/ 931296 h 3525891"/>
                <a:gd name="connsiteX325" fmla="*/ 708750 w 1925725"/>
                <a:gd name="connsiteY325" fmla="*/ 910457 h 3525891"/>
                <a:gd name="connsiteX326" fmla="*/ 689427 w 1925725"/>
                <a:gd name="connsiteY326" fmla="*/ 875979 h 3525891"/>
                <a:gd name="connsiteX327" fmla="*/ 692079 w 1925725"/>
                <a:gd name="connsiteY327" fmla="*/ 871432 h 3525891"/>
                <a:gd name="connsiteX328" fmla="*/ 748533 w 1925725"/>
                <a:gd name="connsiteY328" fmla="*/ 879010 h 3525891"/>
                <a:gd name="connsiteX329" fmla="*/ 766720 w 1925725"/>
                <a:gd name="connsiteY329" fmla="*/ 823693 h 3525891"/>
                <a:gd name="connsiteX330" fmla="*/ 762173 w 1925725"/>
                <a:gd name="connsiteY330" fmla="*/ 875600 h 3525891"/>
                <a:gd name="connsiteX331" fmla="*/ 759900 w 1925725"/>
                <a:gd name="connsiteY331" fmla="*/ 887724 h 3525891"/>
                <a:gd name="connsiteX332" fmla="*/ 764825 w 1925725"/>
                <a:gd name="connsiteY332" fmla="*/ 906290 h 3525891"/>
                <a:gd name="connsiteX333" fmla="*/ 817869 w 1925725"/>
                <a:gd name="connsiteY333" fmla="*/ 860824 h 3525891"/>
                <a:gd name="connsiteX334" fmla="*/ 780359 w 1925725"/>
                <a:gd name="connsiteY334" fmla="*/ 946073 h 3525891"/>
                <a:gd name="connsiteX335" fmla="*/ 775055 w 1925725"/>
                <a:gd name="connsiteY335" fmla="*/ 951377 h 3525891"/>
                <a:gd name="connsiteX336" fmla="*/ 761036 w 1925725"/>
                <a:gd name="connsiteY336" fmla="*/ 919930 h 3525891"/>
                <a:gd name="connsiteX337" fmla="*/ 749291 w 1925725"/>
                <a:gd name="connsiteY337" fmla="*/ 930159 h 3525891"/>
                <a:gd name="connsiteX338" fmla="*/ 749291 w 1925725"/>
                <a:gd name="connsiteY338" fmla="*/ 961607 h 3525891"/>
                <a:gd name="connsiteX339" fmla="*/ 767098 w 1925725"/>
                <a:gd name="connsiteY339" fmla="*/ 953271 h 3525891"/>
                <a:gd name="connsiteX340" fmla="*/ 750049 w 1925725"/>
                <a:gd name="connsiteY340" fmla="*/ 985855 h 3525891"/>
                <a:gd name="connsiteX341" fmla="*/ 750049 w 1925725"/>
                <a:gd name="connsiteY341" fmla="*/ 1026396 h 3525891"/>
                <a:gd name="connsiteX342" fmla="*/ 762552 w 1925725"/>
                <a:gd name="connsiteY342" fmla="*/ 1012377 h 3525891"/>
                <a:gd name="connsiteX343" fmla="*/ 762931 w 1925725"/>
                <a:gd name="connsiteY343" fmla="*/ 1016545 h 3525891"/>
                <a:gd name="connsiteX344" fmla="*/ 790589 w 1925725"/>
                <a:gd name="connsiteY344" fmla="*/ 1019576 h 3525891"/>
                <a:gd name="connsiteX345" fmla="*/ 753838 w 1925725"/>
                <a:gd name="connsiteY345" fmla="*/ 1049129 h 3525891"/>
                <a:gd name="connsiteX346" fmla="*/ 748154 w 1925725"/>
                <a:gd name="connsiteY346" fmla="*/ 1051781 h 3525891"/>
                <a:gd name="connsiteX347" fmla="*/ 727316 w 1925725"/>
                <a:gd name="connsiteY347" fmla="*/ 1084365 h 3525891"/>
                <a:gd name="connsiteX348" fmla="*/ 759142 w 1925725"/>
                <a:gd name="connsiteY348" fmla="*/ 1102552 h 3525891"/>
                <a:gd name="connsiteX349" fmla="*/ 718601 w 1925725"/>
                <a:gd name="connsiteY349" fmla="*/ 1097247 h 3525891"/>
                <a:gd name="connsiteX350" fmla="*/ 703446 w 1925725"/>
                <a:gd name="connsiteY350" fmla="*/ 1119222 h 3525891"/>
                <a:gd name="connsiteX351" fmla="*/ 750806 w 1925725"/>
                <a:gd name="connsiteY351" fmla="*/ 1130210 h 3525891"/>
                <a:gd name="connsiteX352" fmla="*/ 701173 w 1925725"/>
                <a:gd name="connsiteY352" fmla="*/ 1162415 h 3525891"/>
                <a:gd name="connsiteX353" fmla="*/ 693974 w 1925725"/>
                <a:gd name="connsiteY353" fmla="*/ 1167341 h 3525891"/>
                <a:gd name="connsiteX354" fmla="*/ 695868 w 1925725"/>
                <a:gd name="connsiteY354" fmla="*/ 1168856 h 3525891"/>
                <a:gd name="connsiteX355" fmla="*/ 735272 w 1925725"/>
                <a:gd name="connsiteY355" fmla="*/ 1160521 h 3525891"/>
                <a:gd name="connsiteX356" fmla="*/ 699657 w 1925725"/>
                <a:gd name="connsiteY356" fmla="*/ 1195757 h 3525891"/>
                <a:gd name="connsiteX357" fmla="*/ 728073 w 1925725"/>
                <a:gd name="connsiteY357" fmla="*/ 1242738 h 3525891"/>
                <a:gd name="connsiteX358" fmla="*/ 766341 w 1925725"/>
                <a:gd name="connsiteY358" fmla="*/ 1180980 h 3525891"/>
                <a:gd name="connsiteX359" fmla="*/ 812943 w 1925725"/>
                <a:gd name="connsiteY359" fmla="*/ 1006694 h 3525891"/>
                <a:gd name="connsiteX360" fmla="*/ 809155 w 1925725"/>
                <a:gd name="connsiteY360" fmla="*/ 995706 h 3525891"/>
                <a:gd name="connsiteX361" fmla="*/ 776192 w 1925725"/>
                <a:gd name="connsiteY361" fmla="*/ 951756 h 3525891"/>
                <a:gd name="connsiteX362" fmla="*/ 809912 w 1925725"/>
                <a:gd name="connsiteY362" fmla="*/ 984340 h 3525891"/>
                <a:gd name="connsiteX363" fmla="*/ 815596 w 1925725"/>
                <a:gd name="connsiteY363" fmla="*/ 980551 h 3525891"/>
                <a:gd name="connsiteX364" fmla="*/ 879627 w 1925725"/>
                <a:gd name="connsiteY364" fmla="*/ 880905 h 3525891"/>
                <a:gd name="connsiteX365" fmla="*/ 906528 w 1925725"/>
                <a:gd name="connsiteY365" fmla="*/ 844911 h 3525891"/>
                <a:gd name="connsiteX366" fmla="*/ 877733 w 1925725"/>
                <a:gd name="connsiteY366" fmla="*/ 782016 h 3525891"/>
                <a:gd name="connsiteX367" fmla="*/ 918273 w 1925725"/>
                <a:gd name="connsiteY367" fmla="*/ 809296 h 3525891"/>
                <a:gd name="connsiteX368" fmla="*/ 928124 w 1925725"/>
                <a:gd name="connsiteY368" fmla="*/ 773680 h 3525891"/>
                <a:gd name="connsiteX369" fmla="*/ 848558 w 1925725"/>
                <a:gd name="connsiteY369" fmla="*/ 743370 h 3525891"/>
                <a:gd name="connsiteX370" fmla="*/ 910316 w 1925725"/>
                <a:gd name="connsiteY370" fmla="*/ 737687 h 3525891"/>
                <a:gd name="connsiteX371" fmla="*/ 908422 w 1925725"/>
                <a:gd name="connsiteY371" fmla="*/ 710786 h 3525891"/>
                <a:gd name="connsiteX372" fmla="*/ 855757 w 1925725"/>
                <a:gd name="connsiteY372" fmla="*/ 628189 h 3525891"/>
                <a:gd name="connsiteX373" fmla="*/ 914484 w 1925725"/>
                <a:gd name="connsiteY373" fmla="*/ 669866 h 3525891"/>
                <a:gd name="connsiteX374" fmla="*/ 916000 w 1925725"/>
                <a:gd name="connsiteY374" fmla="*/ 653953 h 3525891"/>
                <a:gd name="connsiteX375" fmla="*/ 933049 w 1925725"/>
                <a:gd name="connsiteY375" fmla="*/ 601667 h 3525891"/>
                <a:gd name="connsiteX376" fmla="*/ 929261 w 1925725"/>
                <a:gd name="connsiteY376" fmla="*/ 659258 h 3525891"/>
                <a:gd name="connsiteX377" fmla="*/ 951236 w 1925725"/>
                <a:gd name="connsiteY377" fmla="*/ 657742 h 3525891"/>
                <a:gd name="connsiteX378" fmla="*/ 922441 w 1925725"/>
                <a:gd name="connsiteY378" fmla="*/ 681612 h 3525891"/>
                <a:gd name="connsiteX379" fmla="*/ 918273 w 1925725"/>
                <a:gd name="connsiteY379" fmla="*/ 703587 h 3525891"/>
                <a:gd name="connsiteX380" fmla="*/ 951994 w 1925725"/>
                <a:gd name="connsiteY380" fmla="*/ 683127 h 3525891"/>
                <a:gd name="connsiteX381" fmla="*/ 925851 w 1925725"/>
                <a:gd name="connsiteY381" fmla="*/ 736171 h 3525891"/>
                <a:gd name="connsiteX382" fmla="*/ 939491 w 1925725"/>
                <a:gd name="connsiteY382" fmla="*/ 755873 h 3525891"/>
                <a:gd name="connsiteX383" fmla="*/ 967149 w 1925725"/>
                <a:gd name="connsiteY383" fmla="*/ 708134 h 3525891"/>
                <a:gd name="connsiteX384" fmla="*/ 969043 w 1925725"/>
                <a:gd name="connsiteY384" fmla="*/ 703208 h 3525891"/>
                <a:gd name="connsiteX385" fmla="*/ 999733 w 1925725"/>
                <a:gd name="connsiteY385" fmla="*/ 654332 h 3525891"/>
                <a:gd name="connsiteX386" fmla="*/ 978137 w 1925725"/>
                <a:gd name="connsiteY386" fmla="*/ 707755 h 3525891"/>
                <a:gd name="connsiteX387" fmla="*/ 963360 w 1925725"/>
                <a:gd name="connsiteY387" fmla="*/ 724426 h 3525891"/>
                <a:gd name="connsiteX388" fmla="*/ 991019 w 1925725"/>
                <a:gd name="connsiteY388" fmla="*/ 720258 h 3525891"/>
                <a:gd name="connsiteX389" fmla="*/ 950857 w 1925725"/>
                <a:gd name="connsiteY389" fmla="*/ 753979 h 3525891"/>
                <a:gd name="connsiteX390" fmla="*/ 946310 w 1925725"/>
                <a:gd name="connsiteY390" fmla="*/ 765724 h 3525891"/>
                <a:gd name="connsiteX391" fmla="*/ 982683 w 1925725"/>
                <a:gd name="connsiteY391" fmla="*/ 767618 h 3525891"/>
                <a:gd name="connsiteX392" fmla="*/ 939112 w 1925725"/>
                <a:gd name="connsiteY392" fmla="*/ 791109 h 3525891"/>
                <a:gd name="connsiteX393" fmla="*/ 934186 w 1925725"/>
                <a:gd name="connsiteY393" fmla="*/ 832407 h 3525891"/>
                <a:gd name="connsiteX394" fmla="*/ 1039137 w 1925725"/>
                <a:gd name="connsiteY394" fmla="*/ 737308 h 3525891"/>
                <a:gd name="connsiteX395" fmla="*/ 1016025 w 1925725"/>
                <a:gd name="connsiteY395" fmla="*/ 711165 h 3525891"/>
                <a:gd name="connsiteX396" fmla="*/ 1016783 w 1925725"/>
                <a:gd name="connsiteY396" fmla="*/ 675928 h 3525891"/>
                <a:gd name="connsiteX397" fmla="*/ 1032696 w 1925725"/>
                <a:gd name="connsiteY397" fmla="*/ 638419 h 3525891"/>
                <a:gd name="connsiteX398" fmla="*/ 1038758 w 1925725"/>
                <a:gd name="connsiteY398" fmla="*/ 637661 h 3525891"/>
                <a:gd name="connsiteX399" fmla="*/ 1068690 w 1925725"/>
                <a:gd name="connsiteY399" fmla="*/ 700556 h 3525891"/>
                <a:gd name="connsiteX400" fmla="*/ 1084603 w 1925725"/>
                <a:gd name="connsiteY400" fmla="*/ 680854 h 3525891"/>
                <a:gd name="connsiteX401" fmla="*/ 1081193 w 1925725"/>
                <a:gd name="connsiteY401" fmla="*/ 605077 h 3525891"/>
                <a:gd name="connsiteX402" fmla="*/ 1105063 w 1925725"/>
                <a:gd name="connsiteY402" fmla="*/ 651680 h 3525891"/>
                <a:gd name="connsiteX403" fmla="*/ 1117566 w 1925725"/>
                <a:gd name="connsiteY403" fmla="*/ 620990 h 3525891"/>
                <a:gd name="connsiteX404" fmla="*/ 1127796 w 1925725"/>
                <a:gd name="connsiteY404" fmla="*/ 598257 h 3525891"/>
                <a:gd name="connsiteX405" fmla="*/ 1164926 w 1925725"/>
                <a:gd name="connsiteY405" fmla="*/ 574388 h 3525891"/>
                <a:gd name="connsiteX406" fmla="*/ 1170231 w 1925725"/>
                <a:gd name="connsiteY406" fmla="*/ 578934 h 3525891"/>
                <a:gd name="connsiteX407" fmla="*/ 1155833 w 1925725"/>
                <a:gd name="connsiteY407" fmla="*/ 622506 h 3525891"/>
                <a:gd name="connsiteX408" fmla="*/ 1137268 w 1925725"/>
                <a:gd name="connsiteY408" fmla="*/ 636525 h 3525891"/>
                <a:gd name="connsiteX409" fmla="*/ 1110367 w 1925725"/>
                <a:gd name="connsiteY409" fmla="*/ 657363 h 3525891"/>
                <a:gd name="connsiteX410" fmla="*/ 1187281 w 1925725"/>
                <a:gd name="connsiteY410" fmla="*/ 670245 h 3525891"/>
                <a:gd name="connsiteX411" fmla="*/ 1126659 w 1925725"/>
                <a:gd name="connsiteY411" fmla="*/ 706618 h 3525891"/>
                <a:gd name="connsiteX412" fmla="*/ 1089529 w 1925725"/>
                <a:gd name="connsiteY412" fmla="*/ 685779 h 3525891"/>
                <a:gd name="connsiteX413" fmla="*/ 1072100 w 1925725"/>
                <a:gd name="connsiteY413" fmla="*/ 709270 h 3525891"/>
                <a:gd name="connsiteX414" fmla="*/ 1126280 w 1925725"/>
                <a:gd name="connsiteY414" fmla="*/ 720258 h 3525891"/>
                <a:gd name="connsiteX415" fmla="*/ 1048609 w 1925725"/>
                <a:gd name="connsiteY415" fmla="*/ 740339 h 3525891"/>
                <a:gd name="connsiteX416" fmla="*/ 1023224 w 1925725"/>
                <a:gd name="connsiteY416" fmla="*/ 772923 h 3525891"/>
                <a:gd name="connsiteX417" fmla="*/ 1174777 w 1925725"/>
                <a:gd name="connsiteY417" fmla="*/ 751326 h 3525891"/>
                <a:gd name="connsiteX418" fmla="*/ 1206604 w 1925725"/>
                <a:gd name="connsiteY418" fmla="*/ 671761 h 3525891"/>
                <a:gd name="connsiteX419" fmla="*/ 1208498 w 1925725"/>
                <a:gd name="connsiteY419" fmla="*/ 740718 h 3525891"/>
                <a:gd name="connsiteX420" fmla="*/ 1232747 w 1925725"/>
                <a:gd name="connsiteY420" fmla="*/ 731246 h 3525891"/>
                <a:gd name="connsiteX421" fmla="*/ 1254343 w 1925725"/>
                <a:gd name="connsiteY421" fmla="*/ 656605 h 3525891"/>
                <a:gd name="connsiteX422" fmla="*/ 1265331 w 1925725"/>
                <a:gd name="connsiteY422" fmla="*/ 711922 h 3525891"/>
                <a:gd name="connsiteX423" fmla="*/ 1275939 w 1925725"/>
                <a:gd name="connsiteY423" fmla="*/ 699040 h 3525891"/>
                <a:gd name="connsiteX424" fmla="*/ 1304734 w 1925725"/>
                <a:gd name="connsiteY424" fmla="*/ 671382 h 3525891"/>
                <a:gd name="connsiteX425" fmla="*/ 1340349 w 1925725"/>
                <a:gd name="connsiteY425" fmla="*/ 667593 h 3525891"/>
                <a:gd name="connsiteX426" fmla="*/ 1281623 w 1925725"/>
                <a:gd name="connsiteY426" fmla="*/ 710028 h 3525891"/>
                <a:gd name="connsiteX427" fmla="*/ 1193343 w 1925725"/>
                <a:gd name="connsiteY427" fmla="*/ 756631 h 3525891"/>
                <a:gd name="connsiteX428" fmla="*/ 1233125 w 1925725"/>
                <a:gd name="connsiteY428" fmla="*/ 772165 h 3525891"/>
                <a:gd name="connsiteX429" fmla="*/ 1292989 w 1925725"/>
                <a:gd name="connsiteY429" fmla="*/ 781637 h 3525891"/>
                <a:gd name="connsiteX430" fmla="*/ 1254722 w 1925725"/>
                <a:gd name="connsiteY430" fmla="*/ 793003 h 3525891"/>
                <a:gd name="connsiteX431" fmla="*/ 1225548 w 1925725"/>
                <a:gd name="connsiteY431" fmla="*/ 776712 h 3525891"/>
                <a:gd name="connsiteX432" fmla="*/ 1218349 w 1925725"/>
                <a:gd name="connsiteY432" fmla="*/ 819525 h 3525891"/>
                <a:gd name="connsiteX433" fmla="*/ 1199405 w 1925725"/>
                <a:gd name="connsiteY433" fmla="*/ 767618 h 3525891"/>
                <a:gd name="connsiteX434" fmla="*/ 1162274 w 1925725"/>
                <a:gd name="connsiteY434" fmla="*/ 761177 h 3525891"/>
                <a:gd name="connsiteX435" fmla="*/ 1160759 w 1925725"/>
                <a:gd name="connsiteY435" fmla="*/ 765345 h 3525891"/>
                <a:gd name="connsiteX436" fmla="*/ 1185007 w 1925725"/>
                <a:gd name="connsiteY436" fmla="*/ 827482 h 3525891"/>
                <a:gd name="connsiteX437" fmla="*/ 1126280 w 1925725"/>
                <a:gd name="connsiteY437" fmla="*/ 774059 h 3525891"/>
                <a:gd name="connsiteX438" fmla="*/ 1005037 w 1925725"/>
                <a:gd name="connsiteY438" fmla="*/ 792246 h 3525891"/>
                <a:gd name="connsiteX439" fmla="*/ 993671 w 1925725"/>
                <a:gd name="connsiteY439" fmla="*/ 799066 h 3525891"/>
                <a:gd name="connsiteX440" fmla="*/ 896298 w 1925725"/>
                <a:gd name="connsiteY440" fmla="*/ 896818 h 3525891"/>
                <a:gd name="connsiteX441" fmla="*/ 853484 w 1925725"/>
                <a:gd name="connsiteY441" fmla="*/ 960470 h 3525891"/>
                <a:gd name="connsiteX442" fmla="*/ 847043 w 1925725"/>
                <a:gd name="connsiteY442" fmla="*/ 986613 h 3525891"/>
                <a:gd name="connsiteX443" fmla="*/ 890993 w 1925725"/>
                <a:gd name="connsiteY443" fmla="*/ 979035 h 3525891"/>
                <a:gd name="connsiteX444" fmla="*/ 934565 w 1925725"/>
                <a:gd name="connsiteY444" fmla="*/ 891513 h 3525891"/>
                <a:gd name="connsiteX445" fmla="*/ 934565 w 1925725"/>
                <a:gd name="connsiteY445" fmla="*/ 958955 h 3525891"/>
                <a:gd name="connsiteX446" fmla="*/ 950099 w 1925725"/>
                <a:gd name="connsiteY446" fmla="*/ 937358 h 3525891"/>
                <a:gd name="connsiteX447" fmla="*/ 992155 w 1925725"/>
                <a:gd name="connsiteY447" fmla="*/ 904774 h 3525891"/>
                <a:gd name="connsiteX448" fmla="*/ 980789 w 1925725"/>
                <a:gd name="connsiteY448" fmla="*/ 941526 h 3525891"/>
                <a:gd name="connsiteX449" fmla="*/ 953130 w 1925725"/>
                <a:gd name="connsiteY449" fmla="*/ 957818 h 3525891"/>
                <a:gd name="connsiteX450" fmla="*/ 977758 w 1925725"/>
                <a:gd name="connsiteY450" fmla="*/ 981688 h 3525891"/>
                <a:gd name="connsiteX451" fmla="*/ 927366 w 1925725"/>
                <a:gd name="connsiteY451" fmla="*/ 971458 h 3525891"/>
                <a:gd name="connsiteX452" fmla="*/ 903118 w 1925725"/>
                <a:gd name="connsiteY452" fmla="*/ 982824 h 3525891"/>
                <a:gd name="connsiteX453" fmla="*/ 937975 w 1925725"/>
                <a:gd name="connsiteY453" fmla="*/ 1022607 h 3525891"/>
                <a:gd name="connsiteX454" fmla="*/ 861819 w 1925725"/>
                <a:gd name="connsiteY454" fmla="*/ 1000253 h 3525891"/>
                <a:gd name="connsiteX455" fmla="*/ 842875 w 1925725"/>
                <a:gd name="connsiteY455" fmla="*/ 1019955 h 3525891"/>
                <a:gd name="connsiteX456" fmla="*/ 832645 w 1925725"/>
                <a:gd name="connsiteY456" fmla="*/ 1098384 h 3525891"/>
                <a:gd name="connsiteX457" fmla="*/ 853105 w 1925725"/>
                <a:gd name="connsiteY457" fmla="*/ 1098384 h 3525891"/>
                <a:gd name="connsiteX458" fmla="*/ 853863 w 1925725"/>
                <a:gd name="connsiteY458" fmla="*/ 1087396 h 3525891"/>
                <a:gd name="connsiteX459" fmla="*/ 898571 w 1925725"/>
                <a:gd name="connsiteY459" fmla="*/ 1090048 h 3525891"/>
                <a:gd name="connsiteX460" fmla="*/ 904633 w 1925725"/>
                <a:gd name="connsiteY460" fmla="*/ 1053297 h 3525891"/>
                <a:gd name="connsiteX461" fmla="*/ 909180 w 1925725"/>
                <a:gd name="connsiteY461" fmla="*/ 1052918 h 3525891"/>
                <a:gd name="connsiteX462" fmla="*/ 925472 w 1925725"/>
                <a:gd name="connsiteY462" fmla="*/ 1079061 h 3525891"/>
                <a:gd name="connsiteX463" fmla="*/ 972832 w 1925725"/>
                <a:gd name="connsiteY463" fmla="*/ 1056328 h 3525891"/>
                <a:gd name="connsiteX464" fmla="*/ 967149 w 1925725"/>
                <a:gd name="connsiteY464" fmla="*/ 1014650 h 3525891"/>
                <a:gd name="connsiteX465" fmla="*/ 988367 w 1925725"/>
                <a:gd name="connsiteY465" fmla="*/ 1041930 h 3525891"/>
                <a:gd name="connsiteX466" fmla="*/ 997081 w 1925725"/>
                <a:gd name="connsiteY466" fmla="*/ 1031700 h 3525891"/>
                <a:gd name="connsiteX467" fmla="*/ 984199 w 1925725"/>
                <a:gd name="connsiteY467" fmla="*/ 987750 h 3525891"/>
                <a:gd name="connsiteX468" fmla="*/ 1010342 w 1925725"/>
                <a:gd name="connsiteY468" fmla="*/ 1014272 h 3525891"/>
                <a:gd name="connsiteX469" fmla="*/ 1019056 w 1925725"/>
                <a:gd name="connsiteY469" fmla="*/ 1004042 h 3525891"/>
                <a:gd name="connsiteX470" fmla="*/ 1012236 w 1925725"/>
                <a:gd name="connsiteY470" fmla="*/ 915004 h 3525891"/>
                <a:gd name="connsiteX471" fmla="*/ 1043305 w 1925725"/>
                <a:gd name="connsiteY471" fmla="*/ 969184 h 3525891"/>
                <a:gd name="connsiteX472" fmla="*/ 1049367 w 1925725"/>
                <a:gd name="connsiteY472" fmla="*/ 948725 h 3525891"/>
                <a:gd name="connsiteX473" fmla="*/ 1060354 w 1925725"/>
                <a:gd name="connsiteY473" fmla="*/ 924097 h 3525891"/>
                <a:gd name="connsiteX474" fmla="*/ 1084603 w 1925725"/>
                <a:gd name="connsiteY474" fmla="*/ 908184 h 3525891"/>
                <a:gd name="connsiteX475" fmla="*/ 1058460 w 1925725"/>
                <a:gd name="connsiteY475" fmla="*/ 959712 h 3525891"/>
                <a:gd name="connsiteX476" fmla="*/ 1053156 w 1925725"/>
                <a:gd name="connsiteY476" fmla="*/ 963501 h 3525891"/>
                <a:gd name="connsiteX477" fmla="*/ 993292 w 1925725"/>
                <a:gd name="connsiteY477" fmla="*/ 1052160 h 3525891"/>
                <a:gd name="connsiteX478" fmla="*/ 1020572 w 1925725"/>
                <a:gd name="connsiteY478" fmla="*/ 1032837 h 3525891"/>
                <a:gd name="connsiteX479" fmla="*/ 1043684 w 1925725"/>
                <a:gd name="connsiteY479" fmla="*/ 1024880 h 3525891"/>
                <a:gd name="connsiteX480" fmla="*/ 1091044 w 1925725"/>
                <a:gd name="connsiteY480" fmla="*/ 1047992 h 3525891"/>
                <a:gd name="connsiteX481" fmla="*/ 1015646 w 1925725"/>
                <a:gd name="connsiteY481" fmla="*/ 1049508 h 3525891"/>
                <a:gd name="connsiteX482" fmla="*/ 1000112 w 1925725"/>
                <a:gd name="connsiteY482" fmla="*/ 1093837 h 3525891"/>
                <a:gd name="connsiteX483" fmla="*/ 1009584 w 1925725"/>
                <a:gd name="connsiteY483" fmla="*/ 1097626 h 3525891"/>
                <a:gd name="connsiteX484" fmla="*/ 1141814 w 1925725"/>
                <a:gd name="connsiteY484" fmla="*/ 1063526 h 3525891"/>
                <a:gd name="connsiteX485" fmla="*/ 1155833 w 1925725"/>
                <a:gd name="connsiteY485" fmla="*/ 1042309 h 3525891"/>
                <a:gd name="connsiteX486" fmla="*/ 1174020 w 1925725"/>
                <a:gd name="connsiteY486" fmla="*/ 1011619 h 3525891"/>
                <a:gd name="connsiteX487" fmla="*/ 1177808 w 1925725"/>
                <a:gd name="connsiteY487" fmla="*/ 1043067 h 3525891"/>
                <a:gd name="connsiteX488" fmla="*/ 1199405 w 1925725"/>
                <a:gd name="connsiteY488" fmla="*/ 1049129 h 3525891"/>
                <a:gd name="connsiteX489" fmla="*/ 1179703 w 1925725"/>
                <a:gd name="connsiteY489" fmla="*/ 1067694 h 3525891"/>
                <a:gd name="connsiteX490" fmla="*/ 1204330 w 1925725"/>
                <a:gd name="connsiteY490" fmla="*/ 1065800 h 3525891"/>
                <a:gd name="connsiteX491" fmla="*/ 1299051 w 1925725"/>
                <a:gd name="connsiteY491" fmla="*/ 1013135 h 3525891"/>
                <a:gd name="connsiteX492" fmla="*/ 1310418 w 1925725"/>
                <a:gd name="connsiteY492" fmla="*/ 980930 h 3525891"/>
                <a:gd name="connsiteX493" fmla="*/ 1246386 w 1925725"/>
                <a:gd name="connsiteY493" fmla="*/ 953650 h 3525891"/>
                <a:gd name="connsiteX494" fmla="*/ 1307008 w 1925725"/>
                <a:gd name="connsiteY494" fmla="*/ 943420 h 3525891"/>
                <a:gd name="connsiteX495" fmla="*/ 1297915 w 1925725"/>
                <a:gd name="connsiteY495" fmla="*/ 906669 h 3525891"/>
                <a:gd name="connsiteX496" fmla="*/ 1249038 w 1925725"/>
                <a:gd name="connsiteY496" fmla="*/ 915762 h 3525891"/>
                <a:gd name="connsiteX497" fmla="*/ 1202815 w 1925725"/>
                <a:gd name="connsiteY497" fmla="*/ 875600 h 3525891"/>
                <a:gd name="connsiteX498" fmla="*/ 1274424 w 1925725"/>
                <a:gd name="connsiteY498" fmla="*/ 860824 h 3525891"/>
                <a:gd name="connsiteX499" fmla="*/ 1255101 w 1925725"/>
                <a:gd name="connsiteY499" fmla="*/ 840364 h 3525891"/>
                <a:gd name="connsiteX500" fmla="*/ 1238809 w 1925725"/>
                <a:gd name="connsiteY500" fmla="*/ 815358 h 3525891"/>
                <a:gd name="connsiteX501" fmla="*/ 1238809 w 1925725"/>
                <a:gd name="connsiteY501" fmla="*/ 797550 h 3525891"/>
                <a:gd name="connsiteX502" fmla="*/ 1269498 w 1925725"/>
                <a:gd name="connsiteY502" fmla="*/ 832786 h 3525891"/>
                <a:gd name="connsiteX503" fmla="*/ 1272150 w 1925725"/>
                <a:gd name="connsiteY503" fmla="*/ 842637 h 3525891"/>
                <a:gd name="connsiteX504" fmla="*/ 1296399 w 1925725"/>
                <a:gd name="connsiteY504" fmla="*/ 872948 h 3525891"/>
                <a:gd name="connsiteX505" fmla="*/ 1306250 w 1925725"/>
                <a:gd name="connsiteY505" fmla="*/ 879768 h 3525891"/>
                <a:gd name="connsiteX506" fmla="*/ 1304734 w 1925725"/>
                <a:gd name="connsiteY506" fmla="*/ 869159 h 3525891"/>
                <a:gd name="connsiteX507" fmla="*/ 1296399 w 1925725"/>
                <a:gd name="connsiteY507" fmla="*/ 828997 h 3525891"/>
                <a:gd name="connsiteX508" fmla="*/ 1318374 w 1925725"/>
                <a:gd name="connsiteY508" fmla="*/ 847184 h 3525891"/>
                <a:gd name="connsiteX509" fmla="*/ 1327846 w 1925725"/>
                <a:gd name="connsiteY509" fmla="*/ 804749 h 3525891"/>
                <a:gd name="connsiteX510" fmla="*/ 1335803 w 1925725"/>
                <a:gd name="connsiteY510" fmla="*/ 782774 h 3525891"/>
                <a:gd name="connsiteX511" fmla="*/ 1376343 w 1925725"/>
                <a:gd name="connsiteY511" fmla="*/ 755115 h 3525891"/>
                <a:gd name="connsiteX512" fmla="*/ 1336182 w 1925725"/>
                <a:gd name="connsiteY512" fmla="*/ 819904 h 3525891"/>
                <a:gd name="connsiteX513" fmla="*/ 1330877 w 1925725"/>
                <a:gd name="connsiteY513" fmla="*/ 834681 h 3525891"/>
                <a:gd name="connsiteX514" fmla="*/ 1361567 w 1925725"/>
                <a:gd name="connsiteY514" fmla="*/ 836196 h 3525891"/>
                <a:gd name="connsiteX515" fmla="*/ 1324058 w 1925725"/>
                <a:gd name="connsiteY515" fmla="*/ 855898 h 3525891"/>
                <a:gd name="connsiteX516" fmla="*/ 1313070 w 1925725"/>
                <a:gd name="connsiteY516" fmla="*/ 911215 h 3525891"/>
                <a:gd name="connsiteX517" fmla="*/ 1372176 w 1925725"/>
                <a:gd name="connsiteY517" fmla="*/ 888482 h 3525891"/>
                <a:gd name="connsiteX518" fmla="*/ 1318374 w 1925725"/>
                <a:gd name="connsiteY518" fmla="*/ 943799 h 3525891"/>
                <a:gd name="connsiteX519" fmla="*/ 1322542 w 1925725"/>
                <a:gd name="connsiteY519" fmla="*/ 993054 h 3525891"/>
                <a:gd name="connsiteX520" fmla="*/ 1327089 w 1925725"/>
                <a:gd name="connsiteY520" fmla="*/ 992296 h 3525891"/>
                <a:gd name="connsiteX521" fmla="*/ 1490009 w 1925725"/>
                <a:gd name="connsiteY521" fmla="*/ 803991 h 3525891"/>
                <a:gd name="connsiteX522" fmla="*/ 1490766 w 1925725"/>
                <a:gd name="connsiteY522" fmla="*/ 787699 h 3525891"/>
                <a:gd name="connsiteX523" fmla="*/ 1442269 w 1925725"/>
                <a:gd name="connsiteY523" fmla="*/ 677823 h 3525891"/>
                <a:gd name="connsiteX524" fmla="*/ 1433934 w 1925725"/>
                <a:gd name="connsiteY524" fmla="*/ 665320 h 3525891"/>
                <a:gd name="connsiteX525" fmla="*/ 1421809 w 1925725"/>
                <a:gd name="connsiteY525" fmla="*/ 684643 h 3525891"/>
                <a:gd name="connsiteX526" fmla="*/ 1404002 w 1925725"/>
                <a:gd name="connsiteY526" fmla="*/ 696388 h 3525891"/>
                <a:gd name="connsiteX527" fmla="*/ 1400971 w 1925725"/>
                <a:gd name="connsiteY527" fmla="*/ 694494 h 3525891"/>
                <a:gd name="connsiteX528" fmla="*/ 1405896 w 1925725"/>
                <a:gd name="connsiteY528" fmla="*/ 666835 h 3525891"/>
                <a:gd name="connsiteX529" fmla="*/ 1391499 w 1925725"/>
                <a:gd name="connsiteY529" fmla="*/ 672140 h 3525891"/>
                <a:gd name="connsiteX530" fmla="*/ 1343759 w 1925725"/>
                <a:gd name="connsiteY530" fmla="*/ 695252 h 3525891"/>
                <a:gd name="connsiteX531" fmla="*/ 1360430 w 1925725"/>
                <a:gd name="connsiteY531" fmla="*/ 658879 h 3525891"/>
                <a:gd name="connsiteX532" fmla="*/ 1319890 w 1925725"/>
                <a:gd name="connsiteY532" fmla="*/ 638419 h 3525891"/>
                <a:gd name="connsiteX533" fmla="*/ 1275182 w 1925725"/>
                <a:gd name="connsiteY533" fmla="*/ 627431 h 3525891"/>
                <a:gd name="connsiteX534" fmla="*/ 1258889 w 1925725"/>
                <a:gd name="connsiteY534" fmla="*/ 566431 h 3525891"/>
                <a:gd name="connsiteX535" fmla="*/ 1324436 w 1925725"/>
                <a:gd name="connsiteY535" fmla="*/ 599394 h 3525891"/>
                <a:gd name="connsiteX536" fmla="*/ 1329741 w 1925725"/>
                <a:gd name="connsiteY536" fmla="*/ 629326 h 3525891"/>
                <a:gd name="connsiteX537" fmla="*/ 1324815 w 1925725"/>
                <a:gd name="connsiteY537" fmla="*/ 631220 h 3525891"/>
                <a:gd name="connsiteX538" fmla="*/ 1341107 w 1925725"/>
                <a:gd name="connsiteY538" fmla="*/ 640313 h 3525891"/>
                <a:gd name="connsiteX539" fmla="*/ 1343759 w 1925725"/>
                <a:gd name="connsiteY539" fmla="*/ 615686 h 3525891"/>
                <a:gd name="connsiteX540" fmla="*/ 1347927 w 1925725"/>
                <a:gd name="connsiteY540" fmla="*/ 613792 h 3525891"/>
                <a:gd name="connsiteX541" fmla="*/ 1370281 w 1925725"/>
                <a:gd name="connsiteY541" fmla="*/ 643723 h 3525891"/>
                <a:gd name="connsiteX542" fmla="*/ 1367250 w 1925725"/>
                <a:gd name="connsiteY542" fmla="*/ 647133 h 3525891"/>
                <a:gd name="connsiteX543" fmla="*/ 1385437 w 1925725"/>
                <a:gd name="connsiteY543" fmla="*/ 648649 h 3525891"/>
                <a:gd name="connsiteX544" fmla="*/ 1378996 w 1925725"/>
                <a:gd name="connsiteY544" fmla="*/ 617959 h 3525891"/>
                <a:gd name="connsiteX545" fmla="*/ 1417263 w 1925725"/>
                <a:gd name="connsiteY545" fmla="*/ 649407 h 3525891"/>
                <a:gd name="connsiteX546" fmla="*/ 1431282 w 1925725"/>
                <a:gd name="connsiteY546" fmla="*/ 648649 h 3525891"/>
                <a:gd name="connsiteX547" fmla="*/ 1415747 w 1925725"/>
                <a:gd name="connsiteY547" fmla="*/ 600909 h 3525891"/>
                <a:gd name="connsiteX548" fmla="*/ 1346791 w 1925725"/>
                <a:gd name="connsiteY548" fmla="*/ 581208 h 3525891"/>
                <a:gd name="connsiteX549" fmla="*/ 1396045 w 1925725"/>
                <a:gd name="connsiteY549" fmla="*/ 568326 h 3525891"/>
                <a:gd name="connsiteX550" fmla="*/ 1384679 w 1925725"/>
                <a:gd name="connsiteY550" fmla="*/ 554686 h 3525891"/>
                <a:gd name="connsiteX551" fmla="*/ 1288442 w 1925725"/>
                <a:gd name="connsiteY551" fmla="*/ 535742 h 3525891"/>
                <a:gd name="connsiteX552" fmla="*/ 1313828 w 1925725"/>
                <a:gd name="connsiteY552" fmla="*/ 525891 h 3525891"/>
                <a:gd name="connsiteX553" fmla="*/ 1341486 w 1925725"/>
                <a:gd name="connsiteY553" fmla="*/ 518692 h 3525891"/>
                <a:gd name="connsiteX554" fmla="*/ 1305871 w 1925725"/>
                <a:gd name="connsiteY554" fmla="*/ 508083 h 3525891"/>
                <a:gd name="connsiteX555" fmla="*/ 1283138 w 1925725"/>
                <a:gd name="connsiteY555" fmla="*/ 500126 h 3525891"/>
                <a:gd name="connsiteX556" fmla="*/ 1261163 w 1925725"/>
                <a:gd name="connsiteY556" fmla="*/ 457691 h 3525891"/>
                <a:gd name="connsiteX557" fmla="*/ 1316859 w 1925725"/>
                <a:gd name="connsiteY557" fmla="*/ 478909 h 3525891"/>
                <a:gd name="connsiteX558" fmla="*/ 1332393 w 1925725"/>
                <a:gd name="connsiteY558" fmla="*/ 414499 h 3525891"/>
                <a:gd name="connsiteX559" fmla="*/ 1373312 w 1925725"/>
                <a:gd name="connsiteY559" fmla="*/ 472847 h 3525891"/>
                <a:gd name="connsiteX560" fmla="*/ 1354368 w 1925725"/>
                <a:gd name="connsiteY560" fmla="*/ 514145 h 3525891"/>
                <a:gd name="connsiteX561" fmla="*/ 1385437 w 1925725"/>
                <a:gd name="connsiteY561" fmla="*/ 537257 h 3525891"/>
                <a:gd name="connsiteX562" fmla="*/ 1406654 w 1925725"/>
                <a:gd name="connsiteY562" fmla="*/ 489139 h 3525891"/>
                <a:gd name="connsiteX563" fmla="*/ 1415369 w 1925725"/>
                <a:gd name="connsiteY563" fmla="*/ 568704 h 3525891"/>
                <a:gd name="connsiteX564" fmla="*/ 1424841 w 1925725"/>
                <a:gd name="connsiteY564" fmla="*/ 587649 h 3525891"/>
                <a:gd name="connsiteX565" fmla="*/ 1457803 w 1925725"/>
                <a:gd name="connsiteY565" fmla="*/ 550897 h 3525891"/>
                <a:gd name="connsiteX566" fmla="*/ 1439996 w 1925725"/>
                <a:gd name="connsiteY566" fmla="*/ 630841 h 3525891"/>
                <a:gd name="connsiteX567" fmla="*/ 1504027 w 1925725"/>
                <a:gd name="connsiteY567" fmla="*/ 771407 h 3525891"/>
                <a:gd name="connsiteX568" fmla="*/ 1528276 w 1925725"/>
                <a:gd name="connsiteY568" fmla="*/ 551655 h 3525891"/>
                <a:gd name="connsiteX569" fmla="*/ 1445300 w 1925725"/>
                <a:gd name="connsiteY569" fmla="*/ 492549 h 3525891"/>
                <a:gd name="connsiteX570" fmla="*/ 1531307 w 1925725"/>
                <a:gd name="connsiteY570" fmla="*/ 514903 h 3525891"/>
                <a:gd name="connsiteX571" fmla="*/ 1533580 w 1925725"/>
                <a:gd name="connsiteY571" fmla="*/ 502400 h 3525891"/>
                <a:gd name="connsiteX572" fmla="*/ 1493418 w 1925725"/>
                <a:gd name="connsiteY572" fmla="*/ 437990 h 3525891"/>
                <a:gd name="connsiteX573" fmla="*/ 1509332 w 1925725"/>
                <a:gd name="connsiteY573" fmla="*/ 442915 h 3525891"/>
                <a:gd name="connsiteX574" fmla="*/ 1482431 w 1925725"/>
                <a:gd name="connsiteY574" fmla="*/ 364486 h 3525891"/>
                <a:gd name="connsiteX575" fmla="*/ 1548736 w 1925725"/>
                <a:gd name="connsiteY575" fmla="*/ 408437 h 3525891"/>
                <a:gd name="connsiteX576" fmla="*/ 1559723 w 1925725"/>
                <a:gd name="connsiteY576" fmla="*/ 384567 h 3525891"/>
                <a:gd name="connsiteX577" fmla="*/ 1519183 w 1925725"/>
                <a:gd name="connsiteY577" fmla="*/ 336828 h 3525891"/>
                <a:gd name="connsiteX578" fmla="*/ 1529412 w 1925725"/>
                <a:gd name="connsiteY578" fmla="*/ 273933 h 3525891"/>
                <a:gd name="connsiteX579" fmla="*/ 1581698 w 1925725"/>
                <a:gd name="connsiteY579" fmla="*/ 374337 h 3525891"/>
                <a:gd name="connsiteX580" fmla="*/ 1607084 w 1925725"/>
                <a:gd name="connsiteY580" fmla="*/ 364107 h 3525891"/>
                <a:gd name="connsiteX581" fmla="*/ 1551767 w 1925725"/>
                <a:gd name="connsiteY581" fmla="*/ 449356 h 3525891"/>
                <a:gd name="connsiteX582" fmla="*/ 1540400 w 1925725"/>
                <a:gd name="connsiteY582" fmla="*/ 589543 h 3525891"/>
                <a:gd name="connsiteX583" fmla="*/ 1544189 w 1925725"/>
                <a:gd name="connsiteY583" fmla="*/ 592195 h 3525891"/>
                <a:gd name="connsiteX584" fmla="*/ 1572984 w 1925725"/>
                <a:gd name="connsiteY584" fmla="*/ 566431 h 3525891"/>
                <a:gd name="connsiteX585" fmla="*/ 1566164 w 1925725"/>
                <a:gd name="connsiteY585" fmla="*/ 481561 h 3525891"/>
                <a:gd name="connsiteX586" fmla="*/ 1596475 w 1925725"/>
                <a:gd name="connsiteY586" fmla="*/ 525512 h 3525891"/>
                <a:gd name="connsiteX587" fmla="*/ 1618450 w 1925725"/>
                <a:gd name="connsiteY587" fmla="*/ 505810 h 3525891"/>
                <a:gd name="connsiteX588" fmla="*/ 1602916 w 1925725"/>
                <a:gd name="connsiteY588" fmla="*/ 467164 h 3525891"/>
                <a:gd name="connsiteX589" fmla="*/ 1636637 w 1925725"/>
                <a:gd name="connsiteY589" fmla="*/ 408437 h 3525891"/>
                <a:gd name="connsiteX590" fmla="*/ 1654444 w 1925725"/>
                <a:gd name="connsiteY590" fmla="*/ 457313 h 3525891"/>
                <a:gd name="connsiteX591" fmla="*/ 1694985 w 1925725"/>
                <a:gd name="connsiteY591" fmla="*/ 439884 h 3525891"/>
                <a:gd name="connsiteX592" fmla="*/ 1677177 w 1925725"/>
                <a:gd name="connsiteY592" fmla="*/ 491412 h 3525891"/>
                <a:gd name="connsiteX593" fmla="*/ 1658233 w 1925725"/>
                <a:gd name="connsiteY593" fmla="*/ 500505 h 3525891"/>
                <a:gd name="connsiteX594" fmla="*/ 1640047 w 1925725"/>
                <a:gd name="connsiteY594" fmla="*/ 507325 h 3525891"/>
                <a:gd name="connsiteX595" fmla="*/ 1695364 w 1925725"/>
                <a:gd name="connsiteY595" fmla="*/ 522859 h 3525891"/>
                <a:gd name="connsiteX596" fmla="*/ 1598748 w 1925725"/>
                <a:gd name="connsiteY596" fmla="*/ 546350 h 3525891"/>
                <a:gd name="connsiteX597" fmla="*/ 1582456 w 1925725"/>
                <a:gd name="connsiteY597" fmla="*/ 567947 h 3525891"/>
                <a:gd name="connsiteX598" fmla="*/ 1618071 w 1925725"/>
                <a:gd name="connsiteY598" fmla="*/ 586512 h 3525891"/>
                <a:gd name="connsiteX599" fmla="*/ 1564270 w 1925725"/>
                <a:gd name="connsiteY599" fmla="*/ 592574 h 3525891"/>
                <a:gd name="connsiteX600" fmla="*/ 1546841 w 1925725"/>
                <a:gd name="connsiteY600" fmla="*/ 660394 h 3525891"/>
                <a:gd name="connsiteX601" fmla="*/ 1557450 w 1925725"/>
                <a:gd name="connsiteY601" fmla="*/ 656227 h 3525891"/>
                <a:gd name="connsiteX602" fmla="*/ 1630574 w 1925725"/>
                <a:gd name="connsiteY602" fmla="*/ 620233 h 3525891"/>
                <a:gd name="connsiteX603" fmla="*/ 1694227 w 1925725"/>
                <a:gd name="connsiteY603" fmla="*/ 557717 h 3525891"/>
                <a:gd name="connsiteX604" fmla="*/ 1746134 w 1925725"/>
                <a:gd name="connsiteY604" fmla="*/ 455418 h 3525891"/>
                <a:gd name="connsiteX605" fmla="*/ 1748786 w 1925725"/>
                <a:gd name="connsiteY605" fmla="*/ 445188 h 3525891"/>
                <a:gd name="connsiteX606" fmla="*/ 1743103 w 1925725"/>
                <a:gd name="connsiteY606" fmla="*/ 407300 h 3525891"/>
                <a:gd name="connsiteX607" fmla="*/ 1690817 w 1925725"/>
                <a:gd name="connsiteY607" fmla="*/ 367517 h 3525891"/>
                <a:gd name="connsiteX608" fmla="*/ 1738556 w 1925725"/>
                <a:gd name="connsiteY608" fmla="*/ 374716 h 3525891"/>
                <a:gd name="connsiteX609" fmla="*/ 1736662 w 1925725"/>
                <a:gd name="connsiteY609" fmla="*/ 361834 h 3525891"/>
                <a:gd name="connsiteX610" fmla="*/ 1713171 w 1925725"/>
                <a:gd name="connsiteY610" fmla="*/ 364865 h 3525891"/>
                <a:gd name="connsiteX611" fmla="*/ 1692332 w 1925725"/>
                <a:gd name="connsiteY611" fmla="*/ 352741 h 3525891"/>
                <a:gd name="connsiteX612" fmla="*/ 1673388 w 1925725"/>
                <a:gd name="connsiteY612" fmla="*/ 281132 h 3525891"/>
                <a:gd name="connsiteX613" fmla="*/ 1732494 w 1925725"/>
                <a:gd name="connsiteY613" fmla="*/ 315989 h 3525891"/>
                <a:gd name="connsiteX614" fmla="*/ 1721885 w 1925725"/>
                <a:gd name="connsiteY614" fmla="*/ 298560 h 3525891"/>
                <a:gd name="connsiteX615" fmla="*/ 1687028 w 1925725"/>
                <a:gd name="connsiteY615" fmla="*/ 269007 h 3525891"/>
                <a:gd name="connsiteX616" fmla="*/ 1676419 w 1925725"/>
                <a:gd name="connsiteY616" fmla="*/ 259156 h 3525891"/>
                <a:gd name="connsiteX617" fmla="*/ 1672252 w 1925725"/>
                <a:gd name="connsiteY617" fmla="*/ 204218 h 3525891"/>
                <a:gd name="connsiteX618" fmla="*/ 1707109 w 1925725"/>
                <a:gd name="connsiteY618" fmla="*/ 268629 h 3525891"/>
                <a:gd name="connsiteX619" fmla="*/ 1729084 w 1925725"/>
                <a:gd name="connsiteY619" fmla="*/ 288709 h 3525891"/>
                <a:gd name="connsiteX620" fmla="*/ 1733252 w 1925725"/>
                <a:gd name="connsiteY620" fmla="*/ 234529 h 3525891"/>
                <a:gd name="connsiteX621" fmla="*/ 1730979 w 1925725"/>
                <a:gd name="connsiteY621" fmla="*/ 228467 h 3525891"/>
                <a:gd name="connsiteX622" fmla="*/ 1730600 w 1925725"/>
                <a:gd name="connsiteY622" fmla="*/ 192852 h 3525891"/>
                <a:gd name="connsiteX623" fmla="*/ 1757879 w 1925725"/>
                <a:gd name="connsiteY623" fmla="*/ 161404 h 3525891"/>
                <a:gd name="connsiteX624" fmla="*/ 1763942 w 1925725"/>
                <a:gd name="connsiteY624" fmla="*/ 163678 h 3525891"/>
                <a:gd name="connsiteX625" fmla="*/ 1763184 w 1925725"/>
                <a:gd name="connsiteY625" fmla="*/ 211038 h 3525891"/>
                <a:gd name="connsiteX626" fmla="*/ 1746134 w 1925725"/>
                <a:gd name="connsiteY626" fmla="*/ 230740 h 3525891"/>
                <a:gd name="connsiteX627" fmla="*/ 1735904 w 1925725"/>
                <a:gd name="connsiteY627" fmla="*/ 240212 h 3525891"/>
                <a:gd name="connsiteX628" fmla="*/ 1782507 w 1925725"/>
                <a:gd name="connsiteY628" fmla="*/ 234529 h 3525891"/>
                <a:gd name="connsiteX629" fmla="*/ 1736662 w 1925725"/>
                <a:gd name="connsiteY629" fmla="*/ 265219 h 3525891"/>
                <a:gd name="connsiteX630" fmla="*/ 1736662 w 1925725"/>
                <a:gd name="connsiteY630" fmla="*/ 294014 h 3525891"/>
                <a:gd name="connsiteX631" fmla="*/ 1770761 w 1925725"/>
                <a:gd name="connsiteY631" fmla="*/ 273175 h 3525891"/>
                <a:gd name="connsiteX632" fmla="*/ 1810923 w 1925725"/>
                <a:gd name="connsiteY632" fmla="*/ 263703 h 3525891"/>
                <a:gd name="connsiteX633" fmla="*/ 1807513 w 1925725"/>
                <a:gd name="connsiteY633" fmla="*/ 277343 h 3525891"/>
                <a:gd name="connsiteX634" fmla="*/ 1812060 w 1925725"/>
                <a:gd name="connsiteY634" fmla="*/ 340238 h 3525891"/>
                <a:gd name="connsiteX635" fmla="*/ 1826457 w 1925725"/>
                <a:gd name="connsiteY635" fmla="*/ 309548 h 3525891"/>
                <a:gd name="connsiteX636" fmla="*/ 1837824 w 1925725"/>
                <a:gd name="connsiteY636" fmla="*/ 287573 h 3525891"/>
                <a:gd name="connsiteX637" fmla="*/ 1876470 w 1925725"/>
                <a:gd name="connsiteY637" fmla="*/ 265597 h 3525891"/>
                <a:gd name="connsiteX638" fmla="*/ 1881774 w 1925725"/>
                <a:gd name="connsiteY638" fmla="*/ 270144 h 3525891"/>
                <a:gd name="connsiteX639" fmla="*/ 1865861 w 1925725"/>
                <a:gd name="connsiteY639" fmla="*/ 312958 h 3525891"/>
                <a:gd name="connsiteX640" fmla="*/ 1828731 w 1925725"/>
                <a:gd name="connsiteY640" fmla="*/ 328871 h 3525891"/>
                <a:gd name="connsiteX641" fmla="*/ 1871166 w 1925725"/>
                <a:gd name="connsiteY641" fmla="*/ 345542 h 3525891"/>
                <a:gd name="connsiteX642" fmla="*/ 1812818 w 1925725"/>
                <a:gd name="connsiteY642" fmla="*/ 347436 h 3525891"/>
                <a:gd name="connsiteX643" fmla="*/ 1764699 w 1925725"/>
                <a:gd name="connsiteY643" fmla="*/ 443294 h 3525891"/>
                <a:gd name="connsiteX644" fmla="*/ 1790084 w 1925725"/>
                <a:gd name="connsiteY644" fmla="*/ 411089 h 3525891"/>
                <a:gd name="connsiteX645" fmla="*/ 1795010 w 1925725"/>
                <a:gd name="connsiteY645" fmla="*/ 412225 h 3525891"/>
                <a:gd name="connsiteX646" fmla="*/ 1804103 w 1925725"/>
                <a:gd name="connsiteY646" fmla="*/ 464132 h 3525891"/>
                <a:gd name="connsiteX647" fmla="*/ 1827973 w 1925725"/>
                <a:gd name="connsiteY647" fmla="*/ 437611 h 3525891"/>
                <a:gd name="connsiteX648" fmla="*/ 1829488 w 1925725"/>
                <a:gd name="connsiteY648" fmla="*/ 432685 h 3525891"/>
                <a:gd name="connsiteX649" fmla="*/ 1829867 w 1925725"/>
                <a:gd name="connsiteY649" fmla="*/ 404269 h 3525891"/>
                <a:gd name="connsiteX650" fmla="*/ 1856389 w 1925725"/>
                <a:gd name="connsiteY650" fmla="*/ 375095 h 3525891"/>
                <a:gd name="connsiteX651" fmla="*/ 1838582 w 1925725"/>
                <a:gd name="connsiteY651" fmla="*/ 439126 h 3525891"/>
                <a:gd name="connsiteX652" fmla="*/ 1860557 w 1925725"/>
                <a:gd name="connsiteY652" fmla="*/ 442157 h 3525891"/>
                <a:gd name="connsiteX653" fmla="*/ 1811681 w 1925725"/>
                <a:gd name="connsiteY653" fmla="*/ 467164 h 3525891"/>
                <a:gd name="connsiteX654" fmla="*/ 1788569 w 1925725"/>
                <a:gd name="connsiteY654" fmla="*/ 491791 h 3525891"/>
                <a:gd name="connsiteX655" fmla="*/ 1801072 w 1925725"/>
                <a:gd name="connsiteY655" fmla="*/ 497095 h 3525891"/>
                <a:gd name="connsiteX656" fmla="*/ 1868892 w 1925725"/>
                <a:gd name="connsiteY656" fmla="*/ 479667 h 3525891"/>
                <a:gd name="connsiteX657" fmla="*/ 1874197 w 1925725"/>
                <a:gd name="connsiteY657" fmla="*/ 469816 h 3525891"/>
                <a:gd name="connsiteX658" fmla="*/ 1890489 w 1925725"/>
                <a:gd name="connsiteY658" fmla="*/ 434958 h 3525891"/>
                <a:gd name="connsiteX659" fmla="*/ 1925725 w 1925725"/>
                <a:gd name="connsiteY659" fmla="*/ 422076 h 3525891"/>
                <a:gd name="connsiteX660" fmla="*/ 1925725 w 1925725"/>
                <a:gd name="connsiteY660" fmla="*/ 435716 h 3525891"/>
                <a:gd name="connsiteX661" fmla="*/ 1916253 w 1925725"/>
                <a:gd name="connsiteY661" fmla="*/ 464132 h 3525891"/>
                <a:gd name="connsiteX662" fmla="*/ 1888594 w 1925725"/>
                <a:gd name="connsiteY662" fmla="*/ 483456 h 3525891"/>
                <a:gd name="connsiteX663" fmla="*/ 1870029 w 1925725"/>
                <a:gd name="connsiteY663" fmla="*/ 490275 h 3525891"/>
                <a:gd name="connsiteX664" fmla="*/ 1900340 w 1925725"/>
                <a:gd name="connsiteY664" fmla="*/ 509599 h 3525891"/>
                <a:gd name="connsiteX665" fmla="*/ 1866240 w 1925725"/>
                <a:gd name="connsiteY665" fmla="*/ 519449 h 3525891"/>
                <a:gd name="connsiteX666" fmla="*/ 1845780 w 1925725"/>
                <a:gd name="connsiteY666" fmla="*/ 511493 h 3525891"/>
                <a:gd name="connsiteX667" fmla="*/ 1835172 w 1925725"/>
                <a:gd name="connsiteY667" fmla="*/ 505052 h 3525891"/>
                <a:gd name="connsiteX668" fmla="*/ 1859799 w 1925725"/>
                <a:gd name="connsiteY668" fmla="*/ 553170 h 3525891"/>
                <a:gd name="connsiteX669" fmla="*/ 1800693 w 1925725"/>
                <a:gd name="connsiteY669" fmla="*/ 513766 h 3525891"/>
                <a:gd name="connsiteX670" fmla="*/ 1754848 w 1925725"/>
                <a:gd name="connsiteY670" fmla="*/ 517555 h 3525891"/>
                <a:gd name="connsiteX671" fmla="*/ 1700668 w 1925725"/>
                <a:gd name="connsiteY671" fmla="*/ 585375 h 3525891"/>
                <a:gd name="connsiteX672" fmla="*/ 1646109 w 1925725"/>
                <a:gd name="connsiteY672" fmla="*/ 638419 h 3525891"/>
                <a:gd name="connsiteX673" fmla="*/ 1567680 w 1925725"/>
                <a:gd name="connsiteY673" fmla="*/ 678581 h 3525891"/>
                <a:gd name="connsiteX674" fmla="*/ 1545704 w 1925725"/>
                <a:gd name="connsiteY674" fmla="*/ 712680 h 3525891"/>
                <a:gd name="connsiteX675" fmla="*/ 1484704 w 1925725"/>
                <a:gd name="connsiteY675" fmla="*/ 862718 h 3525891"/>
                <a:gd name="connsiteX676" fmla="*/ 1472959 w 1925725"/>
                <a:gd name="connsiteY676" fmla="*/ 879768 h 3525891"/>
                <a:gd name="connsiteX677" fmla="*/ 1470685 w 1925725"/>
                <a:gd name="connsiteY677" fmla="*/ 886588 h 3525891"/>
                <a:gd name="connsiteX678" fmla="*/ 1508953 w 1925725"/>
                <a:gd name="connsiteY678" fmla="*/ 878252 h 3525891"/>
                <a:gd name="connsiteX679" fmla="*/ 1643078 w 1925725"/>
                <a:gd name="connsiteY679" fmla="*/ 781637 h 3525891"/>
                <a:gd name="connsiteX680" fmla="*/ 1614661 w 1925725"/>
                <a:gd name="connsiteY680" fmla="*/ 756252 h 3525891"/>
                <a:gd name="connsiteX681" fmla="*/ 1617313 w 1925725"/>
                <a:gd name="connsiteY681" fmla="*/ 696009 h 3525891"/>
                <a:gd name="connsiteX682" fmla="*/ 1664295 w 1925725"/>
                <a:gd name="connsiteY682" fmla="*/ 753600 h 3525891"/>
                <a:gd name="connsiteX683" fmla="*/ 1676419 w 1925725"/>
                <a:gd name="connsiteY683" fmla="*/ 733898 h 3525891"/>
                <a:gd name="connsiteX684" fmla="*/ 1651413 w 1925725"/>
                <a:gd name="connsiteY684" fmla="*/ 709649 h 3525891"/>
                <a:gd name="connsiteX685" fmla="*/ 1651792 w 1925725"/>
                <a:gd name="connsiteY685" fmla="*/ 656984 h 3525891"/>
                <a:gd name="connsiteX686" fmla="*/ 1692332 w 1925725"/>
                <a:gd name="connsiteY686" fmla="*/ 697525 h 3525891"/>
                <a:gd name="connsiteX687" fmla="*/ 1699152 w 1925725"/>
                <a:gd name="connsiteY687" fmla="*/ 664562 h 3525891"/>
                <a:gd name="connsiteX688" fmla="*/ 1697258 w 1925725"/>
                <a:gd name="connsiteY688" fmla="*/ 656984 h 3525891"/>
                <a:gd name="connsiteX689" fmla="*/ 1694227 w 1925725"/>
                <a:gd name="connsiteY689" fmla="*/ 611518 h 3525891"/>
                <a:gd name="connsiteX690" fmla="*/ 1712413 w 1925725"/>
                <a:gd name="connsiteY690" fmla="*/ 585375 h 3525891"/>
                <a:gd name="connsiteX691" fmla="*/ 1726053 w 1925725"/>
                <a:gd name="connsiteY691" fmla="*/ 634251 h 3525891"/>
                <a:gd name="connsiteX692" fmla="*/ 1714687 w 1925725"/>
                <a:gd name="connsiteY692" fmla="*/ 655090 h 3525891"/>
                <a:gd name="connsiteX693" fmla="*/ 1704078 w 1925725"/>
                <a:gd name="connsiteY693" fmla="*/ 670245 h 3525891"/>
                <a:gd name="connsiteX694" fmla="*/ 1748407 w 1925725"/>
                <a:gd name="connsiteY694" fmla="*/ 666835 h 3525891"/>
                <a:gd name="connsiteX695" fmla="*/ 1789706 w 1925725"/>
                <a:gd name="connsiteY695" fmla="*/ 678581 h 3525891"/>
                <a:gd name="connsiteX696" fmla="*/ 1696121 w 1925725"/>
                <a:gd name="connsiteY696" fmla="*/ 705103 h 3525891"/>
                <a:gd name="connsiteX697" fmla="*/ 1685513 w 1925725"/>
                <a:gd name="connsiteY697" fmla="*/ 728593 h 3525891"/>
                <a:gd name="connsiteX698" fmla="*/ 1707488 w 1925725"/>
                <a:gd name="connsiteY698" fmla="*/ 733898 h 3525891"/>
                <a:gd name="connsiteX699" fmla="*/ 1727948 w 1925725"/>
                <a:gd name="connsiteY699" fmla="*/ 746401 h 3525891"/>
                <a:gd name="connsiteX700" fmla="*/ 1674904 w 1925725"/>
                <a:gd name="connsiteY700" fmla="*/ 751326 h 3525891"/>
                <a:gd name="connsiteX701" fmla="*/ 1621102 w 1925725"/>
                <a:gd name="connsiteY701" fmla="*/ 837333 h 3525891"/>
                <a:gd name="connsiteX702" fmla="*/ 1663537 w 1925725"/>
                <a:gd name="connsiteY702" fmla="*/ 839606 h 3525891"/>
                <a:gd name="connsiteX703" fmla="*/ 1667705 w 1925725"/>
                <a:gd name="connsiteY703" fmla="*/ 802476 h 3525891"/>
                <a:gd name="connsiteX704" fmla="*/ 1707488 w 1925725"/>
                <a:gd name="connsiteY704" fmla="*/ 768755 h 3525891"/>
                <a:gd name="connsiteX705" fmla="*/ 1704457 w 1925725"/>
                <a:gd name="connsiteY705" fmla="*/ 823314 h 3525891"/>
                <a:gd name="connsiteX706" fmla="*/ 1734010 w 1925725"/>
                <a:gd name="connsiteY706" fmla="*/ 789215 h 3525891"/>
                <a:gd name="connsiteX707" fmla="*/ 1746892 w 1925725"/>
                <a:gd name="connsiteY707" fmla="*/ 766103 h 3525891"/>
                <a:gd name="connsiteX708" fmla="*/ 1789327 w 1925725"/>
                <a:gd name="connsiteY708" fmla="*/ 743749 h 3525891"/>
                <a:gd name="connsiteX709" fmla="*/ 1770004 w 1925725"/>
                <a:gd name="connsiteY709" fmla="*/ 800960 h 3525891"/>
                <a:gd name="connsiteX710" fmla="*/ 1751438 w 1925725"/>
                <a:gd name="connsiteY710" fmla="*/ 807780 h 3525891"/>
                <a:gd name="connsiteX711" fmla="*/ 1729084 w 1925725"/>
                <a:gd name="connsiteY711" fmla="*/ 817252 h 3525891"/>
                <a:gd name="connsiteX712" fmla="*/ 1765836 w 1925725"/>
                <a:gd name="connsiteY712" fmla="*/ 838091 h 3525891"/>
                <a:gd name="connsiteX713" fmla="*/ 1699152 w 1925725"/>
                <a:gd name="connsiteY713" fmla="*/ 835817 h 3525891"/>
                <a:gd name="connsiteX714" fmla="*/ 1677177 w 1925725"/>
                <a:gd name="connsiteY714" fmla="*/ 844153 h 3525891"/>
                <a:gd name="connsiteX715" fmla="*/ 1691575 w 1925725"/>
                <a:gd name="connsiteY715" fmla="*/ 875600 h 3525891"/>
                <a:gd name="connsiteX716" fmla="*/ 1646488 w 1925725"/>
                <a:gd name="connsiteY716" fmla="*/ 850973 h 3525891"/>
                <a:gd name="connsiteX717" fmla="*/ 1599506 w 1925725"/>
                <a:gd name="connsiteY717" fmla="*/ 848321 h 3525891"/>
                <a:gd name="connsiteX718" fmla="*/ 1590792 w 1925725"/>
                <a:gd name="connsiteY718" fmla="*/ 850215 h 3525891"/>
                <a:gd name="connsiteX719" fmla="*/ 1457425 w 1925725"/>
                <a:gd name="connsiteY719" fmla="*/ 901364 h 3525891"/>
                <a:gd name="connsiteX720" fmla="*/ 1447195 w 1925725"/>
                <a:gd name="connsiteY720" fmla="*/ 907048 h 3525891"/>
                <a:gd name="connsiteX721" fmla="*/ 1220243 w 1925725"/>
                <a:gd name="connsiteY721" fmla="*/ 1072999 h 3525891"/>
                <a:gd name="connsiteX722" fmla="*/ 1215318 w 1925725"/>
                <a:gd name="connsiteY722" fmla="*/ 1075651 h 3525891"/>
                <a:gd name="connsiteX723" fmla="*/ 1239945 w 1925725"/>
                <a:gd name="connsiteY723" fmla="*/ 1075651 h 3525891"/>
                <a:gd name="connsiteX724" fmla="*/ 1269877 w 1925725"/>
                <a:gd name="connsiteY724" fmla="*/ 1068073 h 3525891"/>
                <a:gd name="connsiteX725" fmla="*/ 1272150 w 1925725"/>
                <a:gd name="connsiteY725" fmla="*/ 1073377 h 3525891"/>
                <a:gd name="connsiteX726" fmla="*/ 1255101 w 1925725"/>
                <a:gd name="connsiteY726" fmla="*/ 1093837 h 3525891"/>
                <a:gd name="connsiteX727" fmla="*/ 1310797 w 1925725"/>
                <a:gd name="connsiteY727" fmla="*/ 1120359 h 3525891"/>
                <a:gd name="connsiteX728" fmla="*/ 1273666 w 1925725"/>
                <a:gd name="connsiteY728" fmla="*/ 1122253 h 3525891"/>
                <a:gd name="connsiteX729" fmla="*/ 1259268 w 1925725"/>
                <a:gd name="connsiteY729" fmla="*/ 1112024 h 3525891"/>
                <a:gd name="connsiteX730" fmla="*/ 1231231 w 1925725"/>
                <a:gd name="connsiteY730" fmla="*/ 1091564 h 3525891"/>
                <a:gd name="connsiteX731" fmla="*/ 1228579 w 1925725"/>
                <a:gd name="connsiteY731" fmla="*/ 1119601 h 3525891"/>
                <a:gd name="connsiteX732" fmla="*/ 1207740 w 1925725"/>
                <a:gd name="connsiteY732" fmla="*/ 1084744 h 3525891"/>
                <a:gd name="connsiteX733" fmla="*/ 1113019 w 1925725"/>
                <a:gd name="connsiteY733" fmla="*/ 1083607 h 3525891"/>
                <a:gd name="connsiteX734" fmla="*/ 1106199 w 1925725"/>
                <a:gd name="connsiteY734" fmla="*/ 1085123 h 3525891"/>
                <a:gd name="connsiteX735" fmla="*/ 1045578 w 1925725"/>
                <a:gd name="connsiteY735" fmla="*/ 1127937 h 3525891"/>
                <a:gd name="connsiteX736" fmla="*/ 1081572 w 1925725"/>
                <a:gd name="connsiteY736" fmla="*/ 1134757 h 3525891"/>
                <a:gd name="connsiteX737" fmla="*/ 1099758 w 1925725"/>
                <a:gd name="connsiteY737" fmla="*/ 1143471 h 3525891"/>
                <a:gd name="connsiteX738" fmla="*/ 1115672 w 1925725"/>
                <a:gd name="connsiteY738" fmla="*/ 1177192 h 3525891"/>
                <a:gd name="connsiteX739" fmla="*/ 1069069 w 1925725"/>
                <a:gd name="connsiteY739" fmla="*/ 1146502 h 3525891"/>
                <a:gd name="connsiteX740" fmla="*/ 1060354 w 1925725"/>
                <a:gd name="connsiteY740" fmla="*/ 1139303 h 3525891"/>
                <a:gd name="connsiteX741" fmla="*/ 1058460 w 1925725"/>
                <a:gd name="connsiteY741" fmla="*/ 1169993 h 3525891"/>
                <a:gd name="connsiteX742" fmla="*/ 1038379 w 1925725"/>
                <a:gd name="connsiteY742" fmla="*/ 1134378 h 3525891"/>
                <a:gd name="connsiteX743" fmla="*/ 954646 w 1925725"/>
                <a:gd name="connsiteY743" fmla="*/ 1138167 h 3525891"/>
                <a:gd name="connsiteX744" fmla="*/ 829235 w 1925725"/>
                <a:gd name="connsiteY744" fmla="*/ 1224552 h 3525891"/>
                <a:gd name="connsiteX745" fmla="*/ 777707 w 1925725"/>
                <a:gd name="connsiteY745" fmla="*/ 1280248 h 3525891"/>
                <a:gd name="connsiteX746" fmla="*/ 772403 w 1925725"/>
                <a:gd name="connsiteY746" fmla="*/ 1311316 h 3525891"/>
                <a:gd name="connsiteX747" fmla="*/ 797030 w 1925725"/>
                <a:gd name="connsiteY747" fmla="*/ 1394671 h 3525891"/>
                <a:gd name="connsiteX748" fmla="*/ 851211 w 1925725"/>
                <a:gd name="connsiteY748" fmla="*/ 1511367 h 3525891"/>
                <a:gd name="connsiteX749" fmla="*/ 889099 w 1925725"/>
                <a:gd name="connsiteY749" fmla="*/ 1581460 h 3525891"/>
                <a:gd name="connsiteX750" fmla="*/ 903497 w 1925725"/>
                <a:gd name="connsiteY750" fmla="*/ 1662920 h 3525891"/>
                <a:gd name="connsiteX751" fmla="*/ 906528 w 1925725"/>
                <a:gd name="connsiteY751" fmla="*/ 1756884 h 3525891"/>
                <a:gd name="connsiteX752" fmla="*/ 903118 w 1925725"/>
                <a:gd name="connsiteY752" fmla="*/ 1774312 h 3525891"/>
                <a:gd name="connsiteX753" fmla="*/ 850074 w 1925725"/>
                <a:gd name="connsiteY753" fmla="*/ 1960723 h 3525891"/>
                <a:gd name="connsiteX754" fmla="*/ 859925 w 1925725"/>
                <a:gd name="connsiteY754" fmla="*/ 2042183 h 3525891"/>
                <a:gd name="connsiteX755" fmla="*/ 867503 w 1925725"/>
                <a:gd name="connsiteY755" fmla="*/ 2106214 h 3525891"/>
                <a:gd name="connsiteX756" fmla="*/ 867124 w 1925725"/>
                <a:gd name="connsiteY756" fmla="*/ 2145997 h 3525891"/>
                <a:gd name="connsiteX757" fmla="*/ 857652 w 1925725"/>
                <a:gd name="connsiteY757" fmla="*/ 2217985 h 3525891"/>
                <a:gd name="connsiteX758" fmla="*/ 809155 w 1925725"/>
                <a:gd name="connsiteY758" fmla="*/ 2415762 h 3525891"/>
                <a:gd name="connsiteX759" fmla="*/ 768235 w 1925725"/>
                <a:gd name="connsiteY759" fmla="*/ 2569210 h 3525891"/>
                <a:gd name="connsiteX760" fmla="*/ 760657 w 1925725"/>
                <a:gd name="connsiteY760" fmla="*/ 2669614 h 3525891"/>
                <a:gd name="connsiteX761" fmla="*/ 779981 w 1925725"/>
                <a:gd name="connsiteY761" fmla="*/ 2763956 h 3525891"/>
                <a:gd name="connsiteX762" fmla="*/ 851968 w 1925725"/>
                <a:gd name="connsiteY762" fmla="*/ 2829124 h 3525891"/>
                <a:gd name="connsiteX763" fmla="*/ 1012615 w 1925725"/>
                <a:gd name="connsiteY763" fmla="*/ 2842006 h 3525891"/>
                <a:gd name="connsiteX764" fmla="*/ 1058081 w 1925725"/>
                <a:gd name="connsiteY764" fmla="*/ 2841249 h 3525891"/>
                <a:gd name="connsiteX765" fmla="*/ 1124386 w 1925725"/>
                <a:gd name="connsiteY765" fmla="*/ 2829882 h 3525891"/>
                <a:gd name="connsiteX766" fmla="*/ 1188038 w 1925725"/>
                <a:gd name="connsiteY766" fmla="*/ 2813969 h 3525891"/>
                <a:gd name="connsiteX767" fmla="*/ 1188796 w 1925725"/>
                <a:gd name="connsiteY767" fmla="*/ 2817000 h 3525891"/>
                <a:gd name="connsiteX768" fmla="*/ 1134995 w 1925725"/>
                <a:gd name="connsiteY768" fmla="*/ 2838218 h 3525891"/>
                <a:gd name="connsiteX769" fmla="*/ 1135752 w 1925725"/>
                <a:gd name="connsiteY769" fmla="*/ 2845037 h 3525891"/>
                <a:gd name="connsiteX770" fmla="*/ 1163790 w 1925725"/>
                <a:gd name="connsiteY770" fmla="*/ 2848069 h 3525891"/>
                <a:gd name="connsiteX771" fmla="*/ 1237672 w 1925725"/>
                <a:gd name="connsiteY771" fmla="*/ 2837839 h 3525891"/>
                <a:gd name="connsiteX772" fmla="*/ 1256237 w 1925725"/>
                <a:gd name="connsiteY772" fmla="*/ 2837839 h 3525891"/>
                <a:gd name="connsiteX773" fmla="*/ 1195995 w 1925725"/>
                <a:gd name="connsiteY773" fmla="*/ 2856783 h 3525891"/>
                <a:gd name="connsiteX774" fmla="*/ 1195995 w 1925725"/>
                <a:gd name="connsiteY774" fmla="*/ 2861708 h 3525891"/>
                <a:gd name="connsiteX775" fmla="*/ 1325952 w 1925725"/>
                <a:gd name="connsiteY775" fmla="*/ 2943547 h 3525891"/>
                <a:gd name="connsiteX776" fmla="*/ 1230094 w 1925725"/>
                <a:gd name="connsiteY776" fmla="*/ 2899976 h 3525891"/>
                <a:gd name="connsiteX777" fmla="*/ 1226684 w 1925725"/>
                <a:gd name="connsiteY777" fmla="*/ 2903007 h 3525891"/>
                <a:gd name="connsiteX778" fmla="*/ 1255480 w 1925725"/>
                <a:gd name="connsiteY778" fmla="*/ 2947715 h 3525891"/>
                <a:gd name="connsiteX779" fmla="*/ 1224032 w 1925725"/>
                <a:gd name="connsiteY779" fmla="*/ 2921193 h 3525891"/>
                <a:gd name="connsiteX780" fmla="*/ 1116050 w 1925725"/>
                <a:gd name="connsiteY780" fmla="*/ 2860572 h 3525891"/>
                <a:gd name="connsiteX781" fmla="*/ 1089907 w 1925725"/>
                <a:gd name="connsiteY781" fmla="*/ 2859056 h 3525891"/>
                <a:gd name="connsiteX782" fmla="*/ 1112262 w 1925725"/>
                <a:gd name="connsiteY782" fmla="*/ 2892777 h 3525891"/>
                <a:gd name="connsiteX783" fmla="*/ 1109609 w 1925725"/>
                <a:gd name="connsiteY783" fmla="*/ 2895050 h 3525891"/>
                <a:gd name="connsiteX784" fmla="*/ 1046336 w 1925725"/>
                <a:gd name="connsiteY784" fmla="*/ 2862087 h 3525891"/>
                <a:gd name="connsiteX785" fmla="*/ 965255 w 1925725"/>
                <a:gd name="connsiteY785" fmla="*/ 2864739 h 3525891"/>
                <a:gd name="connsiteX786" fmla="*/ 964118 w 1925725"/>
                <a:gd name="connsiteY786" fmla="*/ 2869286 h 3525891"/>
                <a:gd name="connsiteX787" fmla="*/ 988367 w 1925725"/>
                <a:gd name="connsiteY787" fmla="*/ 2888230 h 3525891"/>
                <a:gd name="connsiteX788" fmla="*/ 1092560 w 1925725"/>
                <a:gd name="connsiteY788" fmla="*/ 2953777 h 3525891"/>
                <a:gd name="connsiteX789" fmla="*/ 1212287 w 1925725"/>
                <a:gd name="connsiteY789" fmla="*/ 2989013 h 3525891"/>
                <a:gd name="connsiteX790" fmla="*/ 1224790 w 1925725"/>
                <a:gd name="connsiteY790" fmla="*/ 2990529 h 3525891"/>
                <a:gd name="connsiteX791" fmla="*/ 1230852 w 1925725"/>
                <a:gd name="connsiteY791" fmla="*/ 2993560 h 3525891"/>
                <a:gd name="connsiteX792" fmla="*/ 1201299 w 1925725"/>
                <a:gd name="connsiteY792" fmla="*/ 2997728 h 3525891"/>
                <a:gd name="connsiteX793" fmla="*/ 1200163 w 1925725"/>
                <a:gd name="connsiteY793" fmla="*/ 3000380 h 3525891"/>
                <a:gd name="connsiteX794" fmla="*/ 1226305 w 1925725"/>
                <a:gd name="connsiteY794" fmla="*/ 3013641 h 3525891"/>
                <a:gd name="connsiteX795" fmla="*/ 1296399 w 1925725"/>
                <a:gd name="connsiteY795" fmla="*/ 3045846 h 3525891"/>
                <a:gd name="connsiteX796" fmla="*/ 1320648 w 1925725"/>
                <a:gd name="connsiteY796" fmla="*/ 3065927 h 3525891"/>
                <a:gd name="connsiteX797" fmla="*/ 1326331 w 1925725"/>
                <a:gd name="connsiteY797" fmla="*/ 3081082 h 3525891"/>
                <a:gd name="connsiteX798" fmla="*/ 1244113 w 1925725"/>
                <a:gd name="connsiteY798" fmla="*/ 3043951 h 3525891"/>
                <a:gd name="connsiteX799" fmla="*/ 1261542 w 1925725"/>
                <a:gd name="connsiteY799" fmla="*/ 3083734 h 3525891"/>
                <a:gd name="connsiteX800" fmla="*/ 1258132 w 1925725"/>
                <a:gd name="connsiteY800" fmla="*/ 3086386 h 3525891"/>
                <a:gd name="connsiteX801" fmla="*/ 1225169 w 1925725"/>
                <a:gd name="connsiteY801" fmla="*/ 3045467 h 3525891"/>
                <a:gd name="connsiteX802" fmla="*/ 1208498 w 1925725"/>
                <a:gd name="connsiteY802" fmla="*/ 3028038 h 3525891"/>
                <a:gd name="connsiteX803" fmla="*/ 1125144 w 1925725"/>
                <a:gd name="connsiteY803" fmla="*/ 2986740 h 3525891"/>
                <a:gd name="connsiteX804" fmla="*/ 1211908 w 1925725"/>
                <a:gd name="connsiteY804" fmla="*/ 3153070 h 3525891"/>
                <a:gd name="connsiteX805" fmla="*/ 1157728 w 1925725"/>
                <a:gd name="connsiteY805" fmla="*/ 3112908 h 3525891"/>
                <a:gd name="connsiteX806" fmla="*/ 1196374 w 1925725"/>
                <a:gd name="connsiteY806" fmla="*/ 3248170 h 3525891"/>
                <a:gd name="connsiteX807" fmla="*/ 1155075 w 1925725"/>
                <a:gd name="connsiteY807" fmla="*/ 3170499 h 3525891"/>
                <a:gd name="connsiteX808" fmla="*/ 1151287 w 1925725"/>
                <a:gd name="connsiteY808" fmla="*/ 3170499 h 3525891"/>
                <a:gd name="connsiteX809" fmla="*/ 1145603 w 1925725"/>
                <a:gd name="connsiteY809" fmla="*/ 3231120 h 3525891"/>
                <a:gd name="connsiteX810" fmla="*/ 1136889 w 1925725"/>
                <a:gd name="connsiteY810" fmla="*/ 3172772 h 3525891"/>
                <a:gd name="connsiteX811" fmla="*/ 1133858 w 1925725"/>
                <a:gd name="connsiteY811" fmla="*/ 3083355 h 3525891"/>
                <a:gd name="connsiteX812" fmla="*/ 1052398 w 1925725"/>
                <a:gd name="connsiteY812" fmla="*/ 2956429 h 3525891"/>
                <a:gd name="connsiteX813" fmla="*/ 964497 w 1925725"/>
                <a:gd name="connsiteY813" fmla="*/ 2896566 h 3525891"/>
                <a:gd name="connsiteX814" fmla="*/ 946310 w 1925725"/>
                <a:gd name="connsiteY814" fmla="*/ 2887093 h 3525891"/>
                <a:gd name="connsiteX815" fmla="*/ 992155 w 1925725"/>
                <a:gd name="connsiteY815" fmla="*/ 2937106 h 3525891"/>
                <a:gd name="connsiteX816" fmla="*/ 972453 w 1925725"/>
                <a:gd name="connsiteY816" fmla="*/ 2945442 h 3525891"/>
                <a:gd name="connsiteX817" fmla="*/ 1012236 w 1925725"/>
                <a:gd name="connsiteY817" fmla="*/ 3032964 h 3525891"/>
                <a:gd name="connsiteX818" fmla="*/ 977379 w 1925725"/>
                <a:gd name="connsiteY818" fmla="*/ 2975374 h 3525891"/>
                <a:gd name="connsiteX819" fmla="*/ 964118 w 1925725"/>
                <a:gd name="connsiteY819" fmla="*/ 2999243 h 3525891"/>
                <a:gd name="connsiteX820" fmla="*/ 932671 w 1925725"/>
                <a:gd name="connsiteY820" fmla="*/ 2928392 h 3525891"/>
                <a:gd name="connsiteX821" fmla="*/ 918652 w 1925725"/>
                <a:gd name="connsiteY821" fmla="*/ 2888988 h 3525891"/>
                <a:gd name="connsiteX822" fmla="*/ 908801 w 1925725"/>
                <a:gd name="connsiteY822" fmla="*/ 2876864 h 3525891"/>
                <a:gd name="connsiteX823" fmla="*/ 869397 w 1925725"/>
                <a:gd name="connsiteY823" fmla="*/ 2869286 h 3525891"/>
                <a:gd name="connsiteX824" fmla="*/ 786043 w 1925725"/>
                <a:gd name="connsiteY824" fmla="*/ 2854131 h 3525891"/>
                <a:gd name="connsiteX825" fmla="*/ 790210 w 1925725"/>
                <a:gd name="connsiteY825" fmla="*/ 2860572 h 3525891"/>
                <a:gd name="connsiteX826" fmla="*/ 853863 w 1925725"/>
                <a:gd name="connsiteY826" fmla="*/ 2967038 h 3525891"/>
                <a:gd name="connsiteX827" fmla="*/ 998596 w 1925725"/>
                <a:gd name="connsiteY827" fmla="*/ 3070473 h 3525891"/>
                <a:gd name="connsiteX828" fmla="*/ 1028149 w 1925725"/>
                <a:gd name="connsiteY828" fmla="*/ 3076157 h 3525891"/>
                <a:gd name="connsiteX829" fmla="*/ 1013752 w 1925725"/>
                <a:gd name="connsiteY829" fmla="*/ 3080324 h 3525891"/>
                <a:gd name="connsiteX830" fmla="*/ 994808 w 1925725"/>
                <a:gd name="connsiteY830" fmla="*/ 3083734 h 3525891"/>
                <a:gd name="connsiteX831" fmla="*/ 1048988 w 1925725"/>
                <a:gd name="connsiteY831" fmla="*/ 3107604 h 3525891"/>
                <a:gd name="connsiteX832" fmla="*/ 976242 w 1925725"/>
                <a:gd name="connsiteY832" fmla="*/ 3089796 h 3525891"/>
                <a:gd name="connsiteX833" fmla="*/ 914863 w 1925725"/>
                <a:gd name="connsiteY833" fmla="*/ 3061380 h 3525891"/>
                <a:gd name="connsiteX834" fmla="*/ 911074 w 1925725"/>
                <a:gd name="connsiteY834" fmla="*/ 3066306 h 3525891"/>
                <a:gd name="connsiteX835" fmla="*/ 937596 w 1925725"/>
                <a:gd name="connsiteY835" fmla="*/ 3103436 h 3525891"/>
                <a:gd name="connsiteX836" fmla="*/ 1042547 w 1925725"/>
                <a:gd name="connsiteY836" fmla="*/ 3195126 h 3525891"/>
                <a:gd name="connsiteX837" fmla="*/ 1096348 w 1925725"/>
                <a:gd name="connsiteY837" fmla="*/ 3236803 h 3525891"/>
                <a:gd name="connsiteX838" fmla="*/ 1068690 w 1925725"/>
                <a:gd name="connsiteY838" fmla="*/ 3226573 h 3525891"/>
                <a:gd name="connsiteX839" fmla="*/ 1125144 w 1925725"/>
                <a:gd name="connsiteY839" fmla="*/ 3336071 h 3525891"/>
                <a:gd name="connsiteX840" fmla="*/ 1084982 w 1925725"/>
                <a:gd name="connsiteY840" fmla="*/ 3276207 h 3525891"/>
                <a:gd name="connsiteX841" fmla="*/ 1080435 w 1925725"/>
                <a:gd name="connsiteY841" fmla="*/ 3277344 h 3525891"/>
                <a:gd name="connsiteX842" fmla="*/ 1083087 w 1925725"/>
                <a:gd name="connsiteY842" fmla="*/ 3322052 h 3525891"/>
                <a:gd name="connsiteX843" fmla="*/ 1079299 w 1925725"/>
                <a:gd name="connsiteY843" fmla="*/ 3323568 h 3525891"/>
                <a:gd name="connsiteX844" fmla="*/ 987230 w 1925725"/>
                <a:gd name="connsiteY844" fmla="*/ 3181107 h 3525891"/>
                <a:gd name="connsiteX845" fmla="*/ 1004280 w 1925725"/>
                <a:gd name="connsiteY845" fmla="*/ 3265977 h 3525891"/>
                <a:gd name="connsiteX846" fmla="*/ 1024360 w 1925725"/>
                <a:gd name="connsiteY846" fmla="*/ 3303866 h 3525891"/>
                <a:gd name="connsiteX847" fmla="*/ 1003143 w 1925725"/>
                <a:gd name="connsiteY847" fmla="*/ 3284543 h 3525891"/>
                <a:gd name="connsiteX848" fmla="*/ 1023603 w 1925725"/>
                <a:gd name="connsiteY848" fmla="*/ 3416394 h 3525891"/>
                <a:gd name="connsiteX849" fmla="*/ 997460 w 1925725"/>
                <a:gd name="connsiteY849" fmla="*/ 3328493 h 3525891"/>
                <a:gd name="connsiteX850" fmla="*/ 989882 w 1925725"/>
                <a:gd name="connsiteY850" fmla="*/ 3328872 h 3525891"/>
                <a:gd name="connsiteX851" fmla="*/ 980789 w 1925725"/>
                <a:gd name="connsiteY851" fmla="*/ 3384189 h 3525891"/>
                <a:gd name="connsiteX852" fmla="*/ 978137 w 1925725"/>
                <a:gd name="connsiteY852" fmla="*/ 3320158 h 3525891"/>
                <a:gd name="connsiteX853" fmla="*/ 960708 w 1925725"/>
                <a:gd name="connsiteY853" fmla="*/ 3167846 h 3525891"/>
                <a:gd name="connsiteX854" fmla="*/ 956161 w 1925725"/>
                <a:gd name="connsiteY854" fmla="*/ 3161027 h 3525891"/>
                <a:gd name="connsiteX855" fmla="*/ 855757 w 1925725"/>
                <a:gd name="connsiteY855" fmla="*/ 3024249 h 3525891"/>
                <a:gd name="connsiteX856" fmla="*/ 851211 w 1925725"/>
                <a:gd name="connsiteY856" fmla="*/ 3018945 h 3525891"/>
                <a:gd name="connsiteX857" fmla="*/ 867882 w 1925725"/>
                <a:gd name="connsiteY857" fmla="*/ 3137915 h 3525891"/>
                <a:gd name="connsiteX858" fmla="*/ 864850 w 1925725"/>
                <a:gd name="connsiteY858" fmla="*/ 3139051 h 3525891"/>
                <a:gd name="connsiteX859" fmla="*/ 845527 w 1925725"/>
                <a:gd name="connsiteY859" fmla="*/ 3104194 h 3525891"/>
                <a:gd name="connsiteX860" fmla="*/ 835298 w 1925725"/>
                <a:gd name="connsiteY860" fmla="*/ 3122001 h 3525891"/>
                <a:gd name="connsiteX861" fmla="*/ 830751 w 1925725"/>
                <a:gd name="connsiteY861" fmla="*/ 3010988 h 3525891"/>
                <a:gd name="connsiteX862" fmla="*/ 756490 w 1925725"/>
                <a:gd name="connsiteY862" fmla="*/ 2882926 h 3525891"/>
                <a:gd name="connsiteX863" fmla="*/ 743229 w 1925725"/>
                <a:gd name="connsiteY863" fmla="*/ 2876485 h 3525891"/>
                <a:gd name="connsiteX864" fmla="*/ 746260 w 1925725"/>
                <a:gd name="connsiteY864" fmla="*/ 2995833 h 3525891"/>
                <a:gd name="connsiteX865" fmla="*/ 824689 w 1925725"/>
                <a:gd name="connsiteY865" fmla="*/ 3137536 h 3525891"/>
                <a:gd name="connsiteX866" fmla="*/ 846664 w 1925725"/>
                <a:gd name="connsiteY866" fmla="*/ 3158374 h 3525891"/>
                <a:gd name="connsiteX867" fmla="*/ 924714 w 1925725"/>
                <a:gd name="connsiteY867" fmla="*/ 3331145 h 3525891"/>
                <a:gd name="connsiteX868" fmla="*/ 928882 w 1925725"/>
                <a:gd name="connsiteY868" fmla="*/ 3370928 h 3525891"/>
                <a:gd name="connsiteX869" fmla="*/ 951236 w 1925725"/>
                <a:gd name="connsiteY869" fmla="*/ 3412226 h 3525891"/>
                <a:gd name="connsiteX870" fmla="*/ 949342 w 1925725"/>
                <a:gd name="connsiteY870" fmla="*/ 3415636 h 3525891"/>
                <a:gd name="connsiteX871" fmla="*/ 922062 w 1925725"/>
                <a:gd name="connsiteY871" fmla="*/ 3403512 h 3525891"/>
                <a:gd name="connsiteX872" fmla="*/ 923956 w 1925725"/>
                <a:gd name="connsiteY872" fmla="*/ 3444052 h 3525891"/>
                <a:gd name="connsiteX873" fmla="*/ 911074 w 1925725"/>
                <a:gd name="connsiteY873" fmla="*/ 3410332 h 3525891"/>
                <a:gd name="connsiteX874" fmla="*/ 910695 w 1925725"/>
                <a:gd name="connsiteY874" fmla="*/ 3330387 h 3525891"/>
                <a:gd name="connsiteX875" fmla="*/ 885689 w 1925725"/>
                <a:gd name="connsiteY875" fmla="*/ 3230741 h 3525891"/>
                <a:gd name="connsiteX876" fmla="*/ 853105 w 1925725"/>
                <a:gd name="connsiteY876" fmla="*/ 3195505 h 3525891"/>
                <a:gd name="connsiteX877" fmla="*/ 853105 w 1925725"/>
                <a:gd name="connsiteY877" fmla="*/ 3221648 h 3525891"/>
                <a:gd name="connsiteX878" fmla="*/ 850074 w 1925725"/>
                <a:gd name="connsiteY878" fmla="*/ 3222785 h 3525891"/>
                <a:gd name="connsiteX879" fmla="*/ 840981 w 1925725"/>
                <a:gd name="connsiteY879" fmla="*/ 3197778 h 3525891"/>
                <a:gd name="connsiteX880" fmla="*/ 837571 w 1925725"/>
                <a:gd name="connsiteY880" fmla="*/ 3184517 h 3525891"/>
                <a:gd name="connsiteX881" fmla="*/ 756869 w 1925725"/>
                <a:gd name="connsiteY881" fmla="*/ 3096237 h 3525891"/>
                <a:gd name="connsiteX882" fmla="*/ 751943 w 1925725"/>
                <a:gd name="connsiteY882" fmla="*/ 3096995 h 3525891"/>
                <a:gd name="connsiteX883" fmla="*/ 752322 w 1925725"/>
                <a:gd name="connsiteY883" fmla="*/ 3159132 h 3525891"/>
                <a:gd name="connsiteX884" fmla="*/ 760657 w 1925725"/>
                <a:gd name="connsiteY884" fmla="*/ 3170877 h 3525891"/>
                <a:gd name="connsiteX885" fmla="*/ 852726 w 1925725"/>
                <a:gd name="connsiteY885" fmla="*/ 3238698 h 3525891"/>
                <a:gd name="connsiteX886" fmla="*/ 882279 w 1925725"/>
                <a:gd name="connsiteY886" fmla="*/ 3264083 h 3525891"/>
                <a:gd name="connsiteX887" fmla="*/ 844391 w 1925725"/>
                <a:gd name="connsiteY887" fmla="*/ 3251959 h 3525891"/>
                <a:gd name="connsiteX888" fmla="*/ 848937 w 1925725"/>
                <a:gd name="connsiteY888" fmla="*/ 3348195 h 3525891"/>
                <a:gd name="connsiteX889" fmla="*/ 844770 w 1925725"/>
                <a:gd name="connsiteY889" fmla="*/ 3348574 h 3525891"/>
                <a:gd name="connsiteX890" fmla="*/ 823931 w 1925725"/>
                <a:gd name="connsiteY890" fmla="*/ 3254611 h 3525891"/>
                <a:gd name="connsiteX891" fmla="*/ 744744 w 1925725"/>
                <a:gd name="connsiteY891" fmla="*/ 3191716 h 3525891"/>
                <a:gd name="connsiteX892" fmla="*/ 739440 w 1925725"/>
                <a:gd name="connsiteY892" fmla="*/ 3255368 h 3525891"/>
                <a:gd name="connsiteX893" fmla="*/ 746639 w 1925725"/>
                <a:gd name="connsiteY893" fmla="*/ 3266356 h 3525891"/>
                <a:gd name="connsiteX894" fmla="*/ 782633 w 1925725"/>
                <a:gd name="connsiteY894" fmla="*/ 3311822 h 3525891"/>
                <a:gd name="connsiteX895" fmla="*/ 792105 w 1925725"/>
                <a:gd name="connsiteY895" fmla="*/ 3339102 h 3525891"/>
                <a:gd name="connsiteX896" fmla="*/ 768614 w 1925725"/>
                <a:gd name="connsiteY896" fmla="*/ 3311822 h 3525891"/>
                <a:gd name="connsiteX897" fmla="*/ 737924 w 1925725"/>
                <a:gd name="connsiteY897" fmla="*/ 3285300 h 3525891"/>
                <a:gd name="connsiteX898" fmla="*/ 732620 w 1925725"/>
                <a:gd name="connsiteY898" fmla="*/ 3350089 h 3525891"/>
                <a:gd name="connsiteX899" fmla="*/ 741713 w 1925725"/>
                <a:gd name="connsiteY899" fmla="*/ 3360698 h 3525891"/>
                <a:gd name="connsiteX900" fmla="*/ 810670 w 1925725"/>
                <a:gd name="connsiteY900" fmla="*/ 3401996 h 3525891"/>
                <a:gd name="connsiteX901" fmla="*/ 790210 w 1925725"/>
                <a:gd name="connsiteY901" fmla="*/ 3399344 h 3525891"/>
                <a:gd name="connsiteX902" fmla="*/ 814838 w 1925725"/>
                <a:gd name="connsiteY902" fmla="*/ 3433444 h 3525891"/>
                <a:gd name="connsiteX903" fmla="*/ 813322 w 1925725"/>
                <a:gd name="connsiteY903" fmla="*/ 3435717 h 3525891"/>
                <a:gd name="connsiteX904" fmla="*/ 788316 w 1925725"/>
                <a:gd name="connsiteY904" fmla="*/ 3413742 h 3525891"/>
                <a:gd name="connsiteX905" fmla="*/ 759900 w 1925725"/>
                <a:gd name="connsiteY905" fmla="*/ 3390251 h 3525891"/>
                <a:gd name="connsiteX906" fmla="*/ 729589 w 1925725"/>
                <a:gd name="connsiteY906" fmla="*/ 3390630 h 3525891"/>
                <a:gd name="connsiteX907" fmla="*/ 732999 w 1925725"/>
                <a:gd name="connsiteY907" fmla="*/ 3423972 h 3525891"/>
                <a:gd name="connsiteX908" fmla="*/ 775813 w 1925725"/>
                <a:gd name="connsiteY908" fmla="*/ 3460345 h 3525891"/>
                <a:gd name="connsiteX909" fmla="*/ 798925 w 1925725"/>
                <a:gd name="connsiteY909" fmla="*/ 3480804 h 3525891"/>
                <a:gd name="connsiteX910" fmla="*/ 782633 w 1925725"/>
                <a:gd name="connsiteY910" fmla="*/ 3472469 h 3525891"/>
                <a:gd name="connsiteX911" fmla="*/ 788695 w 1925725"/>
                <a:gd name="connsiteY911" fmla="*/ 3497096 h 3525891"/>
                <a:gd name="connsiteX912" fmla="*/ 739440 w 1925725"/>
                <a:gd name="connsiteY912" fmla="*/ 3448978 h 3525891"/>
                <a:gd name="connsiteX913" fmla="*/ 734893 w 1925725"/>
                <a:gd name="connsiteY913" fmla="*/ 3451251 h 3525891"/>
                <a:gd name="connsiteX914" fmla="*/ 748912 w 1925725"/>
                <a:gd name="connsiteY914" fmla="*/ 3500506 h 3525891"/>
                <a:gd name="connsiteX915" fmla="*/ 736788 w 1925725"/>
                <a:gd name="connsiteY915" fmla="*/ 3491034 h 3525891"/>
                <a:gd name="connsiteX916" fmla="*/ 722390 w 1925725"/>
                <a:gd name="connsiteY916" fmla="*/ 3525891 h 3525891"/>
                <a:gd name="connsiteX917" fmla="*/ 720117 w 1925725"/>
                <a:gd name="connsiteY917" fmla="*/ 3525512 h 3525891"/>
                <a:gd name="connsiteX918" fmla="*/ 723148 w 1925725"/>
                <a:gd name="connsiteY918" fmla="*/ 3505432 h 3525891"/>
                <a:gd name="connsiteX919" fmla="*/ 713676 w 1925725"/>
                <a:gd name="connsiteY919" fmla="*/ 3422835 h 3525891"/>
                <a:gd name="connsiteX920" fmla="*/ 705719 w 1925725"/>
                <a:gd name="connsiteY920" fmla="*/ 3412984 h 3525891"/>
                <a:gd name="connsiteX921" fmla="*/ 695489 w 1925725"/>
                <a:gd name="connsiteY921" fmla="*/ 3424729 h 3525891"/>
                <a:gd name="connsiteX922" fmla="*/ 695111 w 1925725"/>
                <a:gd name="connsiteY922" fmla="*/ 3446326 h 3525891"/>
                <a:gd name="connsiteX923" fmla="*/ 682986 w 1925725"/>
                <a:gd name="connsiteY923" fmla="*/ 3434959 h 3525891"/>
                <a:gd name="connsiteX924" fmla="*/ 666694 w 1925725"/>
                <a:gd name="connsiteY924" fmla="*/ 3466028 h 3525891"/>
                <a:gd name="connsiteX925" fmla="*/ 664042 w 1925725"/>
                <a:gd name="connsiteY925" fmla="*/ 3466028 h 3525891"/>
                <a:gd name="connsiteX926" fmla="*/ 665936 w 1925725"/>
                <a:gd name="connsiteY926" fmla="*/ 3439127 h 3525891"/>
                <a:gd name="connsiteX927" fmla="*/ 675030 w 1925725"/>
                <a:gd name="connsiteY927" fmla="*/ 3377748 h 3525891"/>
                <a:gd name="connsiteX928" fmla="*/ 666315 w 1925725"/>
                <a:gd name="connsiteY928" fmla="*/ 3330009 h 3525891"/>
                <a:gd name="connsiteX929" fmla="*/ 658738 w 1925725"/>
                <a:gd name="connsiteY929" fmla="*/ 3328872 h 3525891"/>
                <a:gd name="connsiteX930" fmla="*/ 642825 w 1925725"/>
                <a:gd name="connsiteY930" fmla="*/ 3359940 h 3525891"/>
                <a:gd name="connsiteX931" fmla="*/ 638278 w 1925725"/>
                <a:gd name="connsiteY931" fmla="*/ 3344027 h 3525891"/>
                <a:gd name="connsiteX932" fmla="*/ 621986 w 1925725"/>
                <a:gd name="connsiteY932" fmla="*/ 3361835 h 3525891"/>
                <a:gd name="connsiteX933" fmla="*/ 644340 w 1925725"/>
                <a:gd name="connsiteY933" fmla="*/ 3323568 h 3525891"/>
                <a:gd name="connsiteX934" fmla="*/ 650402 w 1925725"/>
                <a:gd name="connsiteY934" fmla="*/ 3294015 h 3525891"/>
                <a:gd name="connsiteX935" fmla="*/ 608346 w 1925725"/>
                <a:gd name="connsiteY935" fmla="*/ 3131473 h 3525891"/>
                <a:gd name="connsiteX936" fmla="*/ 602663 w 1925725"/>
                <a:gd name="connsiteY936" fmla="*/ 3116697 h 3525891"/>
                <a:gd name="connsiteX937" fmla="*/ 599632 w 1925725"/>
                <a:gd name="connsiteY937" fmla="*/ 3214070 h 3525891"/>
                <a:gd name="connsiteX938" fmla="*/ 600769 w 1925725"/>
                <a:gd name="connsiteY938" fmla="*/ 3312201 h 3525891"/>
                <a:gd name="connsiteX939" fmla="*/ 610620 w 1925725"/>
                <a:gd name="connsiteY939" fmla="*/ 3411090 h 3525891"/>
                <a:gd name="connsiteX940" fmla="*/ 630700 w 1925725"/>
                <a:gd name="connsiteY940" fmla="*/ 3506189 h 3525891"/>
                <a:gd name="connsiteX941" fmla="*/ 626912 w 1925725"/>
                <a:gd name="connsiteY941" fmla="*/ 3506947 h 3525891"/>
                <a:gd name="connsiteX942" fmla="*/ 605315 w 1925725"/>
                <a:gd name="connsiteY942" fmla="*/ 3450494 h 3525891"/>
                <a:gd name="connsiteX943" fmla="*/ 599632 w 1925725"/>
                <a:gd name="connsiteY943" fmla="*/ 3450115 h 3525891"/>
                <a:gd name="connsiteX944" fmla="*/ 582582 w 1925725"/>
                <a:gd name="connsiteY944" fmla="*/ 3475121 h 3525891"/>
                <a:gd name="connsiteX945" fmla="*/ 579930 w 1925725"/>
                <a:gd name="connsiteY945" fmla="*/ 3474363 h 3525891"/>
                <a:gd name="connsiteX946" fmla="*/ 591675 w 1925725"/>
                <a:gd name="connsiteY946" fmla="*/ 3440264 h 3525891"/>
                <a:gd name="connsiteX947" fmla="*/ 595464 w 1925725"/>
                <a:gd name="connsiteY947" fmla="*/ 3418288 h 3525891"/>
                <a:gd name="connsiteX948" fmla="*/ 580688 w 1925725"/>
                <a:gd name="connsiteY948" fmla="*/ 3311443 h 3525891"/>
                <a:gd name="connsiteX949" fmla="*/ 545452 w 1925725"/>
                <a:gd name="connsiteY949" fmla="*/ 3369034 h 3525891"/>
                <a:gd name="connsiteX950" fmla="*/ 547725 w 1925725"/>
                <a:gd name="connsiteY950" fmla="*/ 3345164 h 3525891"/>
                <a:gd name="connsiteX951" fmla="*/ 509836 w 1925725"/>
                <a:gd name="connsiteY951" fmla="*/ 3365245 h 3525891"/>
                <a:gd name="connsiteX952" fmla="*/ 551135 w 1925725"/>
                <a:gd name="connsiteY952" fmla="*/ 3320158 h 3525891"/>
                <a:gd name="connsiteX953" fmla="*/ 584476 w 1925725"/>
                <a:gd name="connsiteY953" fmla="*/ 3229604 h 3525891"/>
                <a:gd name="connsiteX954" fmla="*/ 583340 w 1925725"/>
                <a:gd name="connsiteY954" fmla="*/ 3117834 h 3525891"/>
                <a:gd name="connsiteX955" fmla="*/ 588644 w 1925725"/>
                <a:gd name="connsiteY955" fmla="*/ 3053045 h 3525891"/>
                <a:gd name="connsiteX956" fmla="*/ 576520 w 1925725"/>
                <a:gd name="connsiteY956" fmla="*/ 3065169 h 3525891"/>
                <a:gd name="connsiteX957" fmla="*/ 514762 w 1925725"/>
                <a:gd name="connsiteY957" fmla="*/ 3139430 h 3525891"/>
                <a:gd name="connsiteX958" fmla="*/ 487482 w 1925725"/>
                <a:gd name="connsiteY958" fmla="*/ 3218617 h 3525891"/>
                <a:gd name="connsiteX959" fmla="*/ 488619 w 1925725"/>
                <a:gd name="connsiteY959" fmla="*/ 3269766 h 3525891"/>
                <a:gd name="connsiteX960" fmla="*/ 478010 w 1925725"/>
                <a:gd name="connsiteY960" fmla="*/ 3362592 h 3525891"/>
                <a:gd name="connsiteX961" fmla="*/ 456793 w 1925725"/>
                <a:gd name="connsiteY961" fmla="*/ 3438748 h 3525891"/>
                <a:gd name="connsiteX962" fmla="*/ 468159 w 1925725"/>
                <a:gd name="connsiteY962" fmla="*/ 3340617 h 3525891"/>
                <a:gd name="connsiteX963" fmla="*/ 402612 w 1925725"/>
                <a:gd name="connsiteY963" fmla="*/ 3433444 h 3525891"/>
                <a:gd name="connsiteX964" fmla="*/ 400718 w 1925725"/>
                <a:gd name="connsiteY964" fmla="*/ 3432686 h 3525891"/>
                <a:gd name="connsiteX965" fmla="*/ 418904 w 1925725"/>
                <a:gd name="connsiteY965" fmla="*/ 3392524 h 3525891"/>
                <a:gd name="connsiteX966" fmla="*/ 396171 w 1925725"/>
                <a:gd name="connsiteY966" fmla="*/ 3400860 h 3525891"/>
                <a:gd name="connsiteX967" fmla="*/ 467023 w 1925725"/>
                <a:gd name="connsiteY967" fmla="*/ 3237940 h 3525891"/>
                <a:gd name="connsiteX968" fmla="*/ 454519 w 1925725"/>
                <a:gd name="connsiteY968" fmla="*/ 3251959 h 3525891"/>
                <a:gd name="connsiteX969" fmla="*/ 444290 w 1925725"/>
                <a:gd name="connsiteY969" fmla="*/ 3264462 h 3525891"/>
                <a:gd name="connsiteX970" fmla="*/ 439743 w 1925725"/>
                <a:gd name="connsiteY970" fmla="*/ 3262188 h 3525891"/>
                <a:gd name="connsiteX971" fmla="*/ 469296 w 1925725"/>
                <a:gd name="connsiteY971" fmla="*/ 3197778 h 3525891"/>
                <a:gd name="connsiteX972" fmla="*/ 465128 w 1925725"/>
                <a:gd name="connsiteY972" fmla="*/ 3193232 h 3525891"/>
                <a:gd name="connsiteX973" fmla="*/ 437091 w 1925725"/>
                <a:gd name="connsiteY973" fmla="*/ 3206493 h 3525891"/>
                <a:gd name="connsiteX974" fmla="*/ 407159 w 1925725"/>
                <a:gd name="connsiteY974" fmla="*/ 3247033 h 3525891"/>
                <a:gd name="connsiteX975" fmla="*/ 384426 w 1925725"/>
                <a:gd name="connsiteY975" fmla="*/ 3307654 h 3525891"/>
                <a:gd name="connsiteX976" fmla="*/ 353357 w 1925725"/>
                <a:gd name="connsiteY976" fmla="*/ 3376611 h 3525891"/>
                <a:gd name="connsiteX977" fmla="*/ 354873 w 1925725"/>
                <a:gd name="connsiteY977" fmla="*/ 3359561 h 3525891"/>
                <a:gd name="connsiteX978" fmla="*/ 332519 w 1925725"/>
                <a:gd name="connsiteY978" fmla="*/ 3373580 h 3525891"/>
                <a:gd name="connsiteX979" fmla="*/ 365861 w 1925725"/>
                <a:gd name="connsiteY979" fmla="*/ 3326599 h 3525891"/>
                <a:gd name="connsiteX980" fmla="*/ 387078 w 1925725"/>
                <a:gd name="connsiteY980" fmla="*/ 3274692 h 3525891"/>
                <a:gd name="connsiteX981" fmla="*/ 382910 w 1925725"/>
                <a:gd name="connsiteY981" fmla="*/ 3271660 h 3525891"/>
                <a:gd name="connsiteX982" fmla="*/ 337065 w 1925725"/>
                <a:gd name="connsiteY982" fmla="*/ 3309928 h 3525891"/>
                <a:gd name="connsiteX983" fmla="*/ 334413 w 1925725"/>
                <a:gd name="connsiteY983" fmla="*/ 3308033 h 3525891"/>
                <a:gd name="connsiteX984" fmla="*/ 386320 w 1925725"/>
                <a:gd name="connsiteY984" fmla="*/ 3243623 h 3525891"/>
                <a:gd name="connsiteX985" fmla="*/ 295388 w 1925725"/>
                <a:gd name="connsiteY985" fmla="*/ 3277723 h 3525891"/>
                <a:gd name="connsiteX986" fmla="*/ 285916 w 1925725"/>
                <a:gd name="connsiteY986" fmla="*/ 3298182 h 3525891"/>
                <a:gd name="connsiteX987" fmla="*/ 280991 w 1925725"/>
                <a:gd name="connsiteY987" fmla="*/ 3312580 h 3525891"/>
                <a:gd name="connsiteX988" fmla="*/ 273034 w 1925725"/>
                <a:gd name="connsiteY988" fmla="*/ 3287574 h 3525891"/>
                <a:gd name="connsiteX989" fmla="*/ 245754 w 1925725"/>
                <a:gd name="connsiteY989" fmla="*/ 3304623 h 3525891"/>
                <a:gd name="connsiteX990" fmla="*/ 382531 w 1925725"/>
                <a:gd name="connsiteY990" fmla="*/ 3221648 h 3525891"/>
                <a:gd name="connsiteX991" fmla="*/ 312059 w 1925725"/>
                <a:gd name="connsiteY991" fmla="*/ 3205356 h 3525891"/>
                <a:gd name="connsiteX992" fmla="*/ 331761 w 1925725"/>
                <a:gd name="connsiteY992" fmla="*/ 3200809 h 3525891"/>
                <a:gd name="connsiteX993" fmla="*/ 371544 w 1925725"/>
                <a:gd name="connsiteY993" fmla="*/ 3201567 h 3525891"/>
                <a:gd name="connsiteX994" fmla="*/ 414737 w 1925725"/>
                <a:gd name="connsiteY994" fmla="*/ 3193232 h 3525891"/>
                <a:gd name="connsiteX995" fmla="*/ 477252 w 1925725"/>
                <a:gd name="connsiteY995" fmla="*/ 3148523 h 3525891"/>
                <a:gd name="connsiteX996" fmla="*/ 490513 w 1925725"/>
                <a:gd name="connsiteY996" fmla="*/ 3131095 h 3525891"/>
                <a:gd name="connsiteX997" fmla="*/ 394656 w 1925725"/>
                <a:gd name="connsiteY997" fmla="*/ 3131095 h 3525891"/>
                <a:gd name="connsiteX998" fmla="*/ 394656 w 1925725"/>
                <a:gd name="connsiteY998" fmla="*/ 3129200 h 3525891"/>
                <a:gd name="connsiteX999" fmla="*/ 467780 w 1925725"/>
                <a:gd name="connsiteY999" fmla="*/ 3118213 h 3525891"/>
                <a:gd name="connsiteX1000" fmla="*/ 442774 w 1925725"/>
                <a:gd name="connsiteY1000" fmla="*/ 3106467 h 3525891"/>
                <a:gd name="connsiteX1001" fmla="*/ 446184 w 1925725"/>
                <a:gd name="connsiteY1001" fmla="*/ 3104952 h 3525891"/>
                <a:gd name="connsiteX1002" fmla="*/ 533327 w 1925725"/>
                <a:gd name="connsiteY1002" fmla="*/ 3077672 h 3525891"/>
                <a:gd name="connsiteX1003" fmla="*/ 606452 w 1925725"/>
                <a:gd name="connsiteY1003" fmla="*/ 2990908 h 3525891"/>
                <a:gd name="connsiteX1004" fmla="*/ 536358 w 1925725"/>
                <a:gd name="connsiteY1004" fmla="*/ 3005684 h 3525891"/>
                <a:gd name="connsiteX1005" fmla="*/ 478389 w 1925725"/>
                <a:gd name="connsiteY1005" fmla="*/ 3034858 h 3525891"/>
                <a:gd name="connsiteX1006" fmla="*/ 513246 w 1925725"/>
                <a:gd name="connsiteY1006" fmla="*/ 2999243 h 3525891"/>
                <a:gd name="connsiteX1007" fmla="*/ 480662 w 1925725"/>
                <a:gd name="connsiteY1007" fmla="*/ 2984467 h 3525891"/>
                <a:gd name="connsiteX1008" fmla="*/ 546209 w 1925725"/>
                <a:gd name="connsiteY1008" fmla="*/ 2984088 h 3525891"/>
                <a:gd name="connsiteX1009" fmla="*/ 628806 w 1925725"/>
                <a:gd name="connsiteY1009" fmla="*/ 2928392 h 3525891"/>
                <a:gd name="connsiteX1010" fmla="*/ 662527 w 1925725"/>
                <a:gd name="connsiteY1010" fmla="*/ 2861708 h 3525891"/>
                <a:gd name="connsiteX1011" fmla="*/ 606831 w 1925725"/>
                <a:gd name="connsiteY1011" fmla="*/ 2862845 h 3525891"/>
                <a:gd name="connsiteX1012" fmla="*/ 440880 w 1925725"/>
                <a:gd name="connsiteY1012" fmla="*/ 3027280 h 3525891"/>
                <a:gd name="connsiteX1013" fmla="*/ 439364 w 1925725"/>
                <a:gd name="connsiteY1013" fmla="*/ 3032206 h 3525891"/>
                <a:gd name="connsiteX1014" fmla="*/ 435954 w 1925725"/>
                <a:gd name="connsiteY1014" fmla="*/ 3031448 h 3525891"/>
                <a:gd name="connsiteX1015" fmla="*/ 451867 w 1925725"/>
                <a:gd name="connsiteY1015" fmla="*/ 2968175 h 3525891"/>
                <a:gd name="connsiteX1016" fmla="*/ 399960 w 1925725"/>
                <a:gd name="connsiteY1016" fmla="*/ 3002274 h 3525891"/>
                <a:gd name="connsiteX1017" fmla="*/ 324183 w 1925725"/>
                <a:gd name="connsiteY1017" fmla="*/ 3104194 h 3525891"/>
                <a:gd name="connsiteX1018" fmla="*/ 278717 w 1925725"/>
                <a:gd name="connsiteY1018" fmla="*/ 3144356 h 3525891"/>
                <a:gd name="connsiteX1019" fmla="*/ 268866 w 1925725"/>
                <a:gd name="connsiteY1019" fmla="*/ 3156859 h 3525891"/>
                <a:gd name="connsiteX1020" fmla="*/ 247649 w 1925725"/>
                <a:gd name="connsiteY1020" fmla="*/ 3188685 h 3525891"/>
                <a:gd name="connsiteX1021" fmla="*/ 252574 w 1925725"/>
                <a:gd name="connsiteY1021" fmla="*/ 3156859 h 3525891"/>
                <a:gd name="connsiteX1022" fmla="*/ 198015 w 1925725"/>
                <a:gd name="connsiteY1022" fmla="*/ 3156859 h 3525891"/>
                <a:gd name="connsiteX1023" fmla="*/ 382910 w 1925725"/>
                <a:gd name="connsiteY1023" fmla="*/ 2991286 h 3525891"/>
                <a:gd name="connsiteX1024" fmla="*/ 357904 w 1925725"/>
                <a:gd name="connsiteY1024" fmla="*/ 2991666 h 3525891"/>
                <a:gd name="connsiteX1025" fmla="*/ 217338 w 1925725"/>
                <a:gd name="connsiteY1025" fmla="*/ 3095859 h 3525891"/>
                <a:gd name="connsiteX1026" fmla="*/ 210139 w 1925725"/>
                <a:gd name="connsiteY1026" fmla="*/ 3104952 h 3525891"/>
                <a:gd name="connsiteX1027" fmla="*/ 213170 w 1925725"/>
                <a:gd name="connsiteY1027" fmla="*/ 3086007 h 3525891"/>
                <a:gd name="connsiteX1028" fmla="*/ 173009 w 1925725"/>
                <a:gd name="connsiteY1028" fmla="*/ 3106467 h 3525891"/>
                <a:gd name="connsiteX1029" fmla="*/ 229462 w 1925725"/>
                <a:gd name="connsiteY1029" fmla="*/ 3054181 h 3525891"/>
                <a:gd name="connsiteX1030" fmla="*/ 179071 w 1925725"/>
                <a:gd name="connsiteY1030" fmla="*/ 3043573 h 3525891"/>
                <a:gd name="connsiteX1031" fmla="*/ 179071 w 1925725"/>
                <a:gd name="connsiteY1031" fmla="*/ 3042436 h 3525891"/>
                <a:gd name="connsiteX1032" fmla="*/ 234009 w 1925725"/>
                <a:gd name="connsiteY1032" fmla="*/ 3042057 h 3525891"/>
                <a:gd name="connsiteX1033" fmla="*/ 248786 w 1925725"/>
                <a:gd name="connsiteY1033" fmla="*/ 3037510 h 3525891"/>
                <a:gd name="connsiteX1034" fmla="*/ 315469 w 1925725"/>
                <a:gd name="connsiteY1034" fmla="*/ 2986740 h 3525891"/>
                <a:gd name="connsiteX1035" fmla="*/ 238177 w 1925725"/>
                <a:gd name="connsiteY1035" fmla="*/ 2980299 h 3525891"/>
                <a:gd name="connsiteX1036" fmla="*/ 238177 w 1925725"/>
                <a:gd name="connsiteY1036" fmla="*/ 2977647 h 3525891"/>
                <a:gd name="connsiteX1037" fmla="*/ 348432 w 1925725"/>
                <a:gd name="connsiteY1037" fmla="*/ 2970069 h 3525891"/>
                <a:gd name="connsiteX1038" fmla="*/ 456414 w 1925725"/>
                <a:gd name="connsiteY1038" fmla="*/ 2944684 h 3525891"/>
                <a:gd name="connsiteX1039" fmla="*/ 410569 w 1925725"/>
                <a:gd name="connsiteY1039" fmla="*/ 2935970 h 3525891"/>
                <a:gd name="connsiteX1040" fmla="*/ 409432 w 1925725"/>
                <a:gd name="connsiteY1040" fmla="*/ 2930286 h 3525891"/>
                <a:gd name="connsiteX1041" fmla="*/ 509458 w 1925725"/>
                <a:gd name="connsiteY1041" fmla="*/ 2881031 h 3525891"/>
                <a:gd name="connsiteX1042" fmla="*/ 334413 w 1925725"/>
                <a:gd name="connsiteY1042" fmla="*/ 2939758 h 3525891"/>
                <a:gd name="connsiteX1043" fmla="*/ 387078 w 1925725"/>
                <a:gd name="connsiteY1043" fmla="*/ 2885957 h 3525891"/>
                <a:gd name="connsiteX1044" fmla="*/ 260152 w 1925725"/>
                <a:gd name="connsiteY1044" fmla="*/ 2920435 h 3525891"/>
                <a:gd name="connsiteX1045" fmla="*/ 272276 w 1925725"/>
                <a:gd name="connsiteY1045" fmla="*/ 2906417 h 3525891"/>
                <a:gd name="connsiteX1046" fmla="*/ 270761 w 1925725"/>
                <a:gd name="connsiteY1046" fmla="*/ 2903386 h 3525891"/>
                <a:gd name="connsiteX1047" fmla="*/ 163537 w 1925725"/>
                <a:gd name="connsiteY1047" fmla="*/ 2940516 h 3525891"/>
                <a:gd name="connsiteX1048" fmla="*/ 162400 w 1925725"/>
                <a:gd name="connsiteY1048" fmla="*/ 2937864 h 3525891"/>
                <a:gd name="connsiteX1049" fmla="*/ 216202 w 1925725"/>
                <a:gd name="connsiteY1049" fmla="*/ 2912858 h 3525891"/>
                <a:gd name="connsiteX1050" fmla="*/ 216202 w 1925725"/>
                <a:gd name="connsiteY1050" fmla="*/ 2910584 h 3525891"/>
                <a:gd name="connsiteX1051" fmla="*/ 171872 w 1925725"/>
                <a:gd name="connsiteY1051" fmla="*/ 2908311 h 3525891"/>
                <a:gd name="connsiteX1052" fmla="*/ 300314 w 1925725"/>
                <a:gd name="connsiteY1052" fmla="*/ 2879516 h 3525891"/>
                <a:gd name="connsiteX1053" fmla="*/ 194226 w 1925725"/>
                <a:gd name="connsiteY1053" fmla="*/ 2859435 h 3525891"/>
                <a:gd name="connsiteX1054" fmla="*/ 194984 w 1925725"/>
                <a:gd name="connsiteY1054" fmla="*/ 2855646 h 3525891"/>
                <a:gd name="connsiteX1055" fmla="*/ 306376 w 1925725"/>
                <a:gd name="connsiteY1055" fmla="*/ 2871559 h 3525891"/>
                <a:gd name="connsiteX1056" fmla="*/ 296525 w 1925725"/>
                <a:gd name="connsiteY1056" fmla="*/ 2851479 h 3525891"/>
                <a:gd name="connsiteX1057" fmla="*/ 369649 w 1925725"/>
                <a:gd name="connsiteY1057" fmla="*/ 2869286 h 3525891"/>
                <a:gd name="connsiteX1058" fmla="*/ 425345 w 1925725"/>
                <a:gd name="connsiteY1058" fmla="*/ 2859056 h 3525891"/>
                <a:gd name="connsiteX1059" fmla="*/ 320395 w 1925725"/>
                <a:gd name="connsiteY1059" fmla="*/ 2823062 h 3525891"/>
                <a:gd name="connsiteX1060" fmla="*/ 321152 w 1925725"/>
                <a:gd name="connsiteY1060" fmla="*/ 2819273 h 3525891"/>
                <a:gd name="connsiteX1061" fmla="*/ 408296 w 1925725"/>
                <a:gd name="connsiteY1061" fmla="*/ 2840112 h 3525891"/>
                <a:gd name="connsiteX1062" fmla="*/ 535601 w 1925725"/>
                <a:gd name="connsiteY1062" fmla="*/ 2854510 h 3525891"/>
                <a:gd name="connsiteX1063" fmla="*/ 670483 w 1925725"/>
                <a:gd name="connsiteY1063" fmla="*/ 2804118 h 3525891"/>
                <a:gd name="connsiteX1064" fmla="*/ 700036 w 1925725"/>
                <a:gd name="connsiteY1064" fmla="*/ 2747664 h 3525891"/>
                <a:gd name="connsiteX1065" fmla="*/ 698521 w 1925725"/>
                <a:gd name="connsiteY1065" fmla="*/ 2700683 h 3525891"/>
                <a:gd name="connsiteX1066" fmla="*/ 710645 w 1925725"/>
                <a:gd name="connsiteY1066" fmla="*/ 2584366 h 3525891"/>
                <a:gd name="connsiteX1067" fmla="*/ 727316 w 1925725"/>
                <a:gd name="connsiteY1067" fmla="*/ 2490781 h 3525891"/>
                <a:gd name="connsiteX1068" fmla="*/ 734136 w 1925725"/>
                <a:gd name="connsiteY1068" fmla="*/ 2462744 h 3525891"/>
                <a:gd name="connsiteX1069" fmla="*/ 744365 w 1925725"/>
                <a:gd name="connsiteY1069" fmla="*/ 2377495 h 3525891"/>
                <a:gd name="connsiteX1070" fmla="*/ 724285 w 1925725"/>
                <a:gd name="connsiteY1070" fmla="*/ 2264588 h 3525891"/>
                <a:gd name="connsiteX1071" fmla="*/ 685638 w 1925725"/>
                <a:gd name="connsiteY1071" fmla="*/ 2235414 h 3525891"/>
                <a:gd name="connsiteX1072" fmla="*/ 592054 w 1925725"/>
                <a:gd name="connsiteY1072" fmla="*/ 2230109 h 3525891"/>
                <a:gd name="connsiteX1073" fmla="*/ 487861 w 1925725"/>
                <a:gd name="connsiteY1073" fmla="*/ 2219501 h 3525891"/>
                <a:gd name="connsiteX1074" fmla="*/ 448078 w 1925725"/>
                <a:gd name="connsiteY1074" fmla="*/ 2200935 h 3525891"/>
                <a:gd name="connsiteX1075" fmla="*/ 453004 w 1925725"/>
                <a:gd name="connsiteY1075" fmla="*/ 2138041 h 3525891"/>
                <a:gd name="connsiteX1076" fmla="*/ 489756 w 1925725"/>
                <a:gd name="connsiteY1076" fmla="*/ 2119097 h 3525891"/>
                <a:gd name="connsiteX1077" fmla="*/ 640172 w 1925725"/>
                <a:gd name="connsiteY1077" fmla="*/ 2079314 h 3525891"/>
                <a:gd name="connsiteX1078" fmla="*/ 677682 w 1925725"/>
                <a:gd name="connsiteY1078" fmla="*/ 2044835 h 3525891"/>
                <a:gd name="connsiteX1079" fmla="*/ 679955 w 1925725"/>
                <a:gd name="connsiteY1079" fmla="*/ 1880021 h 3525891"/>
                <a:gd name="connsiteX1080" fmla="*/ 678819 w 1925725"/>
                <a:gd name="connsiteY1080" fmla="*/ 1851226 h 3525891"/>
                <a:gd name="connsiteX1081" fmla="*/ 671241 w 1925725"/>
                <a:gd name="connsiteY1081" fmla="*/ 1775449 h 3525891"/>
                <a:gd name="connsiteX1082" fmla="*/ 651539 w 1925725"/>
                <a:gd name="connsiteY1082" fmla="*/ 1622759 h 3525891"/>
                <a:gd name="connsiteX1083" fmla="*/ 677682 w 1925725"/>
                <a:gd name="connsiteY1083" fmla="*/ 1538268 h 3525891"/>
                <a:gd name="connsiteX1084" fmla="*/ 725042 w 1925725"/>
                <a:gd name="connsiteY1084" fmla="*/ 1468932 h 3525891"/>
                <a:gd name="connsiteX1085" fmla="*/ 752701 w 1925725"/>
                <a:gd name="connsiteY1085" fmla="*/ 1418540 h 3525891"/>
                <a:gd name="connsiteX1086" fmla="*/ 746260 w 1925725"/>
                <a:gd name="connsiteY1086" fmla="*/ 1368149 h 3525891"/>
                <a:gd name="connsiteX1087" fmla="*/ 724663 w 1925725"/>
                <a:gd name="connsiteY1087" fmla="*/ 1328366 h 3525891"/>
                <a:gd name="connsiteX1088" fmla="*/ 702309 w 1925725"/>
                <a:gd name="connsiteY1088" fmla="*/ 1304118 h 3525891"/>
                <a:gd name="connsiteX1089" fmla="*/ 686396 w 1925725"/>
                <a:gd name="connsiteY1089" fmla="*/ 1288962 h 3525891"/>
                <a:gd name="connsiteX1090" fmla="*/ 657980 w 1925725"/>
                <a:gd name="connsiteY1090" fmla="*/ 1281385 h 3525891"/>
                <a:gd name="connsiteX1091" fmla="*/ 647371 w 1925725"/>
                <a:gd name="connsiteY1091" fmla="*/ 1281006 h 3525891"/>
                <a:gd name="connsiteX1092" fmla="*/ 662905 w 1925725"/>
                <a:gd name="connsiteY1092" fmla="*/ 1256757 h 3525891"/>
                <a:gd name="connsiteX1093" fmla="*/ 600011 w 1925725"/>
                <a:gd name="connsiteY1093" fmla="*/ 1227962 h 3525891"/>
                <a:gd name="connsiteX1094" fmla="*/ 604557 w 1925725"/>
                <a:gd name="connsiteY1094" fmla="*/ 1262819 h 3525891"/>
                <a:gd name="connsiteX1095" fmla="*/ 599253 w 1925725"/>
                <a:gd name="connsiteY1095" fmla="*/ 1265093 h 3525891"/>
                <a:gd name="connsiteX1096" fmla="*/ 578793 w 1925725"/>
                <a:gd name="connsiteY1096" fmla="*/ 1243496 h 3525891"/>
                <a:gd name="connsiteX1097" fmla="*/ 569321 w 1925725"/>
                <a:gd name="connsiteY1097" fmla="*/ 1252589 h 3525891"/>
                <a:gd name="connsiteX1098" fmla="*/ 578793 w 1925725"/>
                <a:gd name="connsiteY1098" fmla="*/ 1306012 h 3525891"/>
                <a:gd name="connsiteX1099" fmla="*/ 556818 w 1925725"/>
                <a:gd name="connsiteY1099" fmla="*/ 1276838 h 3525891"/>
                <a:gd name="connsiteX1100" fmla="*/ 537874 w 1925725"/>
                <a:gd name="connsiteY1100" fmla="*/ 1308285 h 3525891"/>
                <a:gd name="connsiteX1101" fmla="*/ 544694 w 1925725"/>
                <a:gd name="connsiteY1101" fmla="*/ 1286689 h 3525891"/>
                <a:gd name="connsiteX1102" fmla="*/ 553029 w 1925725"/>
                <a:gd name="connsiteY1102" fmla="*/ 1261304 h 3525891"/>
                <a:gd name="connsiteX1103" fmla="*/ 537874 w 1925725"/>
                <a:gd name="connsiteY1103" fmla="*/ 1277217 h 3525891"/>
                <a:gd name="connsiteX1104" fmla="*/ 535222 w 1925725"/>
                <a:gd name="connsiteY1104" fmla="*/ 1275322 h 3525891"/>
                <a:gd name="connsiteX1105" fmla="*/ 535979 w 1925725"/>
                <a:gd name="connsiteY1105" fmla="*/ 1262819 h 3525891"/>
                <a:gd name="connsiteX1106" fmla="*/ 484830 w 1925725"/>
                <a:gd name="connsiteY1106" fmla="*/ 1261304 h 3525891"/>
                <a:gd name="connsiteX1107" fmla="*/ 526128 w 1925725"/>
                <a:gd name="connsiteY1107" fmla="*/ 1259788 h 3525891"/>
                <a:gd name="connsiteX1108" fmla="*/ 520066 w 1925725"/>
                <a:gd name="connsiteY1108" fmla="*/ 1244633 h 3525891"/>
                <a:gd name="connsiteX1109" fmla="*/ 562880 w 1925725"/>
                <a:gd name="connsiteY1109" fmla="*/ 1249179 h 3525891"/>
                <a:gd name="connsiteX1110" fmla="*/ 537116 w 1925725"/>
                <a:gd name="connsiteY1110" fmla="*/ 1228720 h 3525891"/>
                <a:gd name="connsiteX1111" fmla="*/ 578793 w 1925725"/>
                <a:gd name="connsiteY1111" fmla="*/ 1235919 h 3525891"/>
                <a:gd name="connsiteX1112" fmla="*/ 597737 w 1925725"/>
                <a:gd name="connsiteY1112" fmla="*/ 1221142 h 3525891"/>
                <a:gd name="connsiteX1113" fmla="*/ 472706 w 1925725"/>
                <a:gd name="connsiteY1113" fmla="*/ 1201061 h 3525891"/>
                <a:gd name="connsiteX1114" fmla="*/ 465128 w 1925725"/>
                <a:gd name="connsiteY1114" fmla="*/ 1205608 h 3525891"/>
                <a:gd name="connsiteX1115" fmla="*/ 429134 w 1925725"/>
                <a:gd name="connsiteY1115" fmla="*/ 1260167 h 3525891"/>
                <a:gd name="connsiteX1116" fmla="*/ 452246 w 1925725"/>
                <a:gd name="connsiteY1116" fmla="*/ 1265850 h 3525891"/>
                <a:gd name="connsiteX1117" fmla="*/ 437848 w 1925725"/>
                <a:gd name="connsiteY1117" fmla="*/ 1275322 h 3525891"/>
                <a:gd name="connsiteX1118" fmla="*/ 465128 w 1925725"/>
                <a:gd name="connsiteY1118" fmla="*/ 1288583 h 3525891"/>
                <a:gd name="connsiteX1119" fmla="*/ 463613 w 1925725"/>
                <a:gd name="connsiteY1119" fmla="*/ 1292372 h 3525891"/>
                <a:gd name="connsiteX1120" fmla="*/ 443911 w 1925725"/>
                <a:gd name="connsiteY1120" fmla="*/ 1296540 h 3525891"/>
                <a:gd name="connsiteX1121" fmla="*/ 454898 w 1925725"/>
                <a:gd name="connsiteY1121" fmla="*/ 1322683 h 3525891"/>
                <a:gd name="connsiteX1122" fmla="*/ 455656 w 1925725"/>
                <a:gd name="connsiteY1122" fmla="*/ 1339354 h 3525891"/>
                <a:gd name="connsiteX1123" fmla="*/ 435954 w 1925725"/>
                <a:gd name="connsiteY1123" fmla="*/ 1362087 h 3525891"/>
                <a:gd name="connsiteX1124" fmla="*/ 449215 w 1925725"/>
                <a:gd name="connsiteY1124" fmla="*/ 1311316 h 3525891"/>
                <a:gd name="connsiteX1125" fmla="*/ 442774 w 1925725"/>
                <a:gd name="connsiteY1125" fmla="*/ 1309801 h 3525891"/>
                <a:gd name="connsiteX1126" fmla="*/ 431029 w 1925725"/>
                <a:gd name="connsiteY1126" fmla="*/ 1313211 h 3525891"/>
                <a:gd name="connsiteX1127" fmla="*/ 437470 w 1925725"/>
                <a:gd name="connsiteY1127" fmla="*/ 1289341 h 3525891"/>
                <a:gd name="connsiteX1128" fmla="*/ 434439 w 1925725"/>
                <a:gd name="connsiteY1128" fmla="*/ 1288205 h 3525891"/>
                <a:gd name="connsiteX1129" fmla="*/ 425724 w 1925725"/>
                <a:gd name="connsiteY1129" fmla="*/ 1295782 h 3525891"/>
                <a:gd name="connsiteX1130" fmla="*/ 421935 w 1925725"/>
                <a:gd name="connsiteY1130" fmla="*/ 1295024 h 3525891"/>
                <a:gd name="connsiteX1131" fmla="*/ 424588 w 1925725"/>
                <a:gd name="connsiteY1131" fmla="*/ 1266987 h 3525891"/>
                <a:gd name="connsiteX1132" fmla="*/ 406401 w 1925725"/>
                <a:gd name="connsiteY1132" fmla="*/ 1286689 h 3525891"/>
                <a:gd name="connsiteX1133" fmla="*/ 417389 w 1925725"/>
                <a:gd name="connsiteY1133" fmla="*/ 1321925 h 3525891"/>
                <a:gd name="connsiteX1134" fmla="*/ 398445 w 1925725"/>
                <a:gd name="connsiteY1134" fmla="*/ 1305633 h 3525891"/>
                <a:gd name="connsiteX1135" fmla="*/ 396171 w 1925725"/>
                <a:gd name="connsiteY1135" fmla="*/ 1306391 h 3525891"/>
                <a:gd name="connsiteX1136" fmla="*/ 399581 w 1925725"/>
                <a:gd name="connsiteY1136" fmla="*/ 1313590 h 3525891"/>
                <a:gd name="connsiteX1137" fmla="*/ 412463 w 1925725"/>
                <a:gd name="connsiteY1137" fmla="*/ 1357919 h 3525891"/>
                <a:gd name="connsiteX1138" fmla="*/ 389730 w 1925725"/>
                <a:gd name="connsiteY1138" fmla="*/ 1340869 h 3525891"/>
                <a:gd name="connsiteX1139" fmla="*/ 384805 w 1925725"/>
                <a:gd name="connsiteY1139" fmla="*/ 1390124 h 3525891"/>
                <a:gd name="connsiteX1140" fmla="*/ 377985 w 1925725"/>
                <a:gd name="connsiteY1140" fmla="*/ 1363223 h 3525891"/>
                <a:gd name="connsiteX1141" fmla="*/ 352221 w 1925725"/>
                <a:gd name="connsiteY1141" fmla="*/ 1370801 h 3525891"/>
                <a:gd name="connsiteX1142" fmla="*/ 384805 w 1925725"/>
                <a:gd name="connsiteY1142" fmla="*/ 1334807 h 3525891"/>
                <a:gd name="connsiteX1143" fmla="*/ 387078 w 1925725"/>
                <a:gd name="connsiteY1143" fmla="*/ 1317378 h 3525891"/>
                <a:gd name="connsiteX1144" fmla="*/ 362830 w 1925725"/>
                <a:gd name="connsiteY1144" fmla="*/ 1319652 h 3525891"/>
                <a:gd name="connsiteX1145" fmla="*/ 398066 w 1925725"/>
                <a:gd name="connsiteY1145" fmla="*/ 1290099 h 3525891"/>
                <a:gd name="connsiteX1146" fmla="*/ 395792 w 1925725"/>
                <a:gd name="connsiteY1146" fmla="*/ 1286689 h 3525891"/>
                <a:gd name="connsiteX1147" fmla="*/ 374575 w 1925725"/>
                <a:gd name="connsiteY1147" fmla="*/ 1282142 h 3525891"/>
                <a:gd name="connsiteX1148" fmla="*/ 412084 w 1925725"/>
                <a:gd name="connsiteY1148" fmla="*/ 1267366 h 3525891"/>
                <a:gd name="connsiteX1149" fmla="*/ 454141 w 1925725"/>
                <a:gd name="connsiteY1149" fmla="*/ 1202577 h 3525891"/>
                <a:gd name="connsiteX1150" fmla="*/ 354873 w 1925725"/>
                <a:gd name="connsiteY1150" fmla="*/ 1251074 h 3525891"/>
                <a:gd name="connsiteX1151" fmla="*/ 349947 w 1925725"/>
                <a:gd name="connsiteY1151" fmla="*/ 1305254 h 3525891"/>
                <a:gd name="connsiteX1152" fmla="*/ 335171 w 1925725"/>
                <a:gd name="connsiteY1152" fmla="*/ 1266987 h 3525891"/>
                <a:gd name="connsiteX1153" fmla="*/ 329488 w 1925725"/>
                <a:gd name="connsiteY1153" fmla="*/ 1286310 h 3525891"/>
                <a:gd name="connsiteX1154" fmla="*/ 290463 w 1925725"/>
                <a:gd name="connsiteY1154" fmla="*/ 1321925 h 3525891"/>
                <a:gd name="connsiteX1155" fmla="*/ 286674 w 1925725"/>
                <a:gd name="connsiteY1155" fmla="*/ 1320410 h 3525891"/>
                <a:gd name="connsiteX1156" fmla="*/ 286674 w 1925725"/>
                <a:gd name="connsiteY1156" fmla="*/ 1282521 h 3525891"/>
                <a:gd name="connsiteX1157" fmla="*/ 276823 w 1925725"/>
                <a:gd name="connsiteY1157" fmla="*/ 1284037 h 3525891"/>
                <a:gd name="connsiteX1158" fmla="*/ 237040 w 1925725"/>
                <a:gd name="connsiteY1158" fmla="*/ 1324956 h 3525891"/>
                <a:gd name="connsiteX1159" fmla="*/ 262425 w 1925725"/>
                <a:gd name="connsiteY1159" fmla="*/ 1277217 h 3525891"/>
                <a:gd name="connsiteX1160" fmla="*/ 254469 w 1925725"/>
                <a:gd name="connsiteY1160" fmla="*/ 1268881 h 3525891"/>
                <a:gd name="connsiteX1161" fmla="*/ 305997 w 1925725"/>
                <a:gd name="connsiteY1161" fmla="*/ 1270397 h 3525891"/>
                <a:gd name="connsiteX1162" fmla="*/ 367376 w 1925725"/>
                <a:gd name="connsiteY1162" fmla="*/ 1238571 h 3525891"/>
                <a:gd name="connsiteX1163" fmla="*/ 366618 w 1925725"/>
                <a:gd name="connsiteY1163" fmla="*/ 1234403 h 3525891"/>
                <a:gd name="connsiteX1164" fmla="*/ 350326 w 1925725"/>
                <a:gd name="connsiteY1164" fmla="*/ 1229856 h 3525891"/>
                <a:gd name="connsiteX1165" fmla="*/ 315469 w 1925725"/>
                <a:gd name="connsiteY1165" fmla="*/ 1253347 h 3525891"/>
                <a:gd name="connsiteX1166" fmla="*/ 324562 w 1925725"/>
                <a:gd name="connsiteY1166" fmla="*/ 1230235 h 3525891"/>
                <a:gd name="connsiteX1167" fmla="*/ 312817 w 1925725"/>
                <a:gd name="connsiteY1167" fmla="*/ 1226825 h 3525891"/>
                <a:gd name="connsiteX1168" fmla="*/ 265835 w 1925725"/>
                <a:gd name="connsiteY1168" fmla="*/ 1244633 h 3525891"/>
                <a:gd name="connsiteX1169" fmla="*/ 279854 w 1925725"/>
                <a:gd name="connsiteY1169" fmla="*/ 1223794 h 3525891"/>
                <a:gd name="connsiteX1170" fmla="*/ 263562 w 1925725"/>
                <a:gd name="connsiteY1170" fmla="*/ 1211291 h 3525891"/>
                <a:gd name="connsiteX1171" fmla="*/ 305239 w 1925725"/>
                <a:gd name="connsiteY1171" fmla="*/ 1218490 h 3525891"/>
                <a:gd name="connsiteX1172" fmla="*/ 298419 w 1925725"/>
                <a:gd name="connsiteY1172" fmla="*/ 1189316 h 3525891"/>
                <a:gd name="connsiteX1173" fmla="*/ 334792 w 1925725"/>
                <a:gd name="connsiteY1173" fmla="*/ 1222658 h 3525891"/>
                <a:gd name="connsiteX1174" fmla="*/ 345780 w 1925725"/>
                <a:gd name="connsiteY1174" fmla="*/ 1223794 h 3525891"/>
                <a:gd name="connsiteX1175" fmla="*/ 346538 w 1925725"/>
                <a:gd name="connsiteY1175" fmla="*/ 1203713 h 3525891"/>
                <a:gd name="connsiteX1176" fmla="*/ 360556 w 1925725"/>
                <a:gd name="connsiteY1176" fmla="*/ 1217732 h 3525891"/>
                <a:gd name="connsiteX1177" fmla="*/ 385184 w 1925725"/>
                <a:gd name="connsiteY1177" fmla="*/ 1222279 h 3525891"/>
                <a:gd name="connsiteX1178" fmla="*/ 395414 w 1925725"/>
                <a:gd name="connsiteY1178" fmla="*/ 1213564 h 3525891"/>
                <a:gd name="connsiteX1179" fmla="*/ 313196 w 1925725"/>
                <a:gd name="connsiteY1179" fmla="*/ 1179465 h 3525891"/>
                <a:gd name="connsiteX1180" fmla="*/ 237419 w 1925725"/>
                <a:gd name="connsiteY1180" fmla="*/ 1197651 h 3525891"/>
                <a:gd name="connsiteX1181" fmla="*/ 237419 w 1925725"/>
                <a:gd name="connsiteY1181" fmla="*/ 1232509 h 3525891"/>
                <a:gd name="connsiteX1182" fmla="*/ 230599 w 1925725"/>
                <a:gd name="connsiteY1182" fmla="*/ 1228341 h 3525891"/>
                <a:gd name="connsiteX1183" fmla="*/ 205972 w 1925725"/>
                <a:gd name="connsiteY1183" fmla="*/ 1262819 h 3525891"/>
                <a:gd name="connsiteX1184" fmla="*/ 200667 w 1925725"/>
                <a:gd name="connsiteY1184" fmla="*/ 1260546 h 3525891"/>
                <a:gd name="connsiteX1185" fmla="*/ 198394 w 1925725"/>
                <a:gd name="connsiteY1185" fmla="*/ 1231751 h 3525891"/>
                <a:gd name="connsiteX1186" fmla="*/ 188164 w 1925725"/>
                <a:gd name="connsiteY1186" fmla="*/ 1250695 h 3525891"/>
                <a:gd name="connsiteX1187" fmla="*/ 185512 w 1925725"/>
                <a:gd name="connsiteY1187" fmla="*/ 1237813 h 3525891"/>
                <a:gd name="connsiteX1188" fmla="*/ 185512 w 1925725"/>
                <a:gd name="connsiteY1188" fmla="*/ 1238192 h 3525891"/>
                <a:gd name="connsiteX1189" fmla="*/ 185312 w 1925725"/>
                <a:gd name="connsiteY1189" fmla="*/ 1237813 h 3525891"/>
                <a:gd name="connsiteX1190" fmla="*/ 181723 w 1925725"/>
                <a:gd name="connsiteY1190" fmla="*/ 1230993 h 3525891"/>
                <a:gd name="connsiteX1191" fmla="*/ 153686 w 1925725"/>
                <a:gd name="connsiteY1191" fmla="*/ 1211291 h 3525891"/>
                <a:gd name="connsiteX1192" fmla="*/ 185512 w 1925725"/>
                <a:gd name="connsiteY1192" fmla="*/ 1188179 h 3525891"/>
                <a:gd name="connsiteX1193" fmla="*/ 140425 w 1925725"/>
                <a:gd name="connsiteY1193" fmla="*/ 1179086 h 3525891"/>
                <a:gd name="connsiteX1194" fmla="*/ 176040 w 1925725"/>
                <a:gd name="connsiteY1194" fmla="*/ 1181359 h 3525891"/>
                <a:gd name="connsiteX1195" fmla="*/ 174524 w 1925725"/>
                <a:gd name="connsiteY1195" fmla="*/ 1163931 h 3525891"/>
                <a:gd name="connsiteX1196" fmla="*/ 178692 w 1925725"/>
                <a:gd name="connsiteY1196" fmla="*/ 1162036 h 3525891"/>
                <a:gd name="connsiteX1197" fmla="*/ 196121 w 1925725"/>
                <a:gd name="connsiteY1197" fmla="*/ 1185148 h 3525891"/>
                <a:gd name="connsiteX1198" fmla="*/ 233630 w 1925725"/>
                <a:gd name="connsiteY1198" fmla="*/ 1183254 h 3525891"/>
                <a:gd name="connsiteX1199" fmla="*/ 233630 w 1925725"/>
                <a:gd name="connsiteY1199" fmla="*/ 1180980 h 3525891"/>
                <a:gd name="connsiteX1200" fmla="*/ 220748 w 1925725"/>
                <a:gd name="connsiteY1200" fmla="*/ 1176813 h 3525891"/>
                <a:gd name="connsiteX1201" fmla="*/ 242345 w 1925725"/>
                <a:gd name="connsiteY1201" fmla="*/ 1159763 h 3525891"/>
                <a:gd name="connsiteX1202" fmla="*/ 216959 w 1925725"/>
                <a:gd name="connsiteY1202" fmla="*/ 1160900 h 3525891"/>
                <a:gd name="connsiteX1203" fmla="*/ 192711 w 1925725"/>
                <a:gd name="connsiteY1203" fmla="*/ 1161657 h 3525891"/>
                <a:gd name="connsiteX1204" fmla="*/ 191195 w 1925725"/>
                <a:gd name="connsiteY1204" fmla="*/ 1155974 h 3525891"/>
                <a:gd name="connsiteX1205" fmla="*/ 219611 w 1925725"/>
                <a:gd name="connsiteY1205" fmla="*/ 1145365 h 3525891"/>
                <a:gd name="connsiteX1206" fmla="*/ 218475 w 1925725"/>
                <a:gd name="connsiteY1206" fmla="*/ 1137788 h 3525891"/>
                <a:gd name="connsiteX1207" fmla="*/ 238935 w 1925725"/>
                <a:gd name="connsiteY1207" fmla="*/ 1147260 h 3525891"/>
                <a:gd name="connsiteX1208" fmla="*/ 255605 w 1925725"/>
                <a:gd name="connsiteY1208" fmla="*/ 1161657 h 3525891"/>
                <a:gd name="connsiteX1209" fmla="*/ 221127 w 1925725"/>
                <a:gd name="connsiteY1209" fmla="*/ 1130589 h 3525891"/>
                <a:gd name="connsiteX1210" fmla="*/ 191195 w 1925725"/>
                <a:gd name="connsiteY1210" fmla="*/ 1120359 h 3525891"/>
                <a:gd name="connsiteX1211" fmla="*/ 232494 w 1925725"/>
                <a:gd name="connsiteY1211" fmla="*/ 1126421 h 3525891"/>
                <a:gd name="connsiteX1212" fmla="*/ 234767 w 1925725"/>
                <a:gd name="connsiteY1212" fmla="*/ 1110887 h 3525891"/>
                <a:gd name="connsiteX1213" fmla="*/ 238556 w 1925725"/>
                <a:gd name="connsiteY1213" fmla="*/ 1108992 h 3525891"/>
                <a:gd name="connsiteX1214" fmla="*/ 251817 w 1925725"/>
                <a:gd name="connsiteY1214" fmla="*/ 1130968 h 3525891"/>
                <a:gd name="connsiteX1215" fmla="*/ 264320 w 1925725"/>
                <a:gd name="connsiteY1215" fmla="*/ 1111266 h 3525891"/>
                <a:gd name="connsiteX1216" fmla="*/ 264320 w 1925725"/>
                <a:gd name="connsiteY1216" fmla="*/ 1148018 h 3525891"/>
                <a:gd name="connsiteX1217" fmla="*/ 270761 w 1925725"/>
                <a:gd name="connsiteY1217" fmla="*/ 1163931 h 3525891"/>
                <a:gd name="connsiteX1218" fmla="*/ 311680 w 1925725"/>
                <a:gd name="connsiteY1218" fmla="*/ 1171887 h 3525891"/>
                <a:gd name="connsiteX1219" fmla="*/ 360935 w 1925725"/>
                <a:gd name="connsiteY1219" fmla="*/ 1183633 h 3525891"/>
                <a:gd name="connsiteX1220" fmla="*/ 373817 w 1925725"/>
                <a:gd name="connsiteY1220" fmla="*/ 1191968 h 3525891"/>
                <a:gd name="connsiteX1221" fmla="*/ 432165 w 1925725"/>
                <a:gd name="connsiteY1221" fmla="*/ 1196894 h 3525891"/>
                <a:gd name="connsiteX1222" fmla="*/ 476495 w 1925725"/>
                <a:gd name="connsiteY1222" fmla="*/ 1188937 h 3525891"/>
                <a:gd name="connsiteX1223" fmla="*/ 510594 w 1925725"/>
                <a:gd name="connsiteY1223" fmla="*/ 1188558 h 3525891"/>
                <a:gd name="connsiteX1224" fmla="*/ 420041 w 1925725"/>
                <a:gd name="connsiteY1224" fmla="*/ 1143471 h 3525891"/>
                <a:gd name="connsiteX1225" fmla="*/ 387457 w 1925725"/>
                <a:gd name="connsiteY1225" fmla="*/ 1178328 h 3525891"/>
                <a:gd name="connsiteX1226" fmla="*/ 396929 w 1925725"/>
                <a:gd name="connsiteY1226" fmla="*/ 1141955 h 3525891"/>
                <a:gd name="connsiteX1227" fmla="*/ 395035 w 1925725"/>
                <a:gd name="connsiteY1227" fmla="*/ 1140061 h 3525891"/>
                <a:gd name="connsiteX1228" fmla="*/ 388973 w 1925725"/>
                <a:gd name="connsiteY1228" fmla="*/ 1148775 h 3525891"/>
                <a:gd name="connsiteX1229" fmla="*/ 363587 w 1925725"/>
                <a:gd name="connsiteY1229" fmla="*/ 1173024 h 3525891"/>
                <a:gd name="connsiteX1230" fmla="*/ 368513 w 1925725"/>
                <a:gd name="connsiteY1230" fmla="*/ 1146502 h 3525891"/>
                <a:gd name="connsiteX1231" fmla="*/ 318500 w 1925725"/>
                <a:gd name="connsiteY1231" fmla="*/ 1164310 h 3525891"/>
                <a:gd name="connsiteX1232" fmla="*/ 352221 w 1925725"/>
                <a:gd name="connsiteY1232" fmla="*/ 1148018 h 3525891"/>
                <a:gd name="connsiteX1233" fmla="*/ 333277 w 1925725"/>
                <a:gd name="connsiteY1233" fmla="*/ 1109371 h 3525891"/>
                <a:gd name="connsiteX1234" fmla="*/ 373438 w 1925725"/>
                <a:gd name="connsiteY1234" fmla="*/ 1140819 h 3525891"/>
                <a:gd name="connsiteX1235" fmla="*/ 382910 w 1925725"/>
                <a:gd name="connsiteY1235" fmla="*/ 1139303 h 3525891"/>
                <a:gd name="connsiteX1236" fmla="*/ 380637 w 1925725"/>
                <a:gd name="connsiteY1236" fmla="*/ 1119980 h 3525891"/>
                <a:gd name="connsiteX1237" fmla="*/ 384047 w 1925725"/>
                <a:gd name="connsiteY1237" fmla="*/ 1117707 h 3525891"/>
                <a:gd name="connsiteX1238" fmla="*/ 401097 w 1925725"/>
                <a:gd name="connsiteY1238" fmla="*/ 1137409 h 3525891"/>
                <a:gd name="connsiteX1239" fmla="*/ 448078 w 1925725"/>
                <a:gd name="connsiteY1239" fmla="*/ 1137409 h 3525891"/>
                <a:gd name="connsiteX1240" fmla="*/ 437091 w 1925725"/>
                <a:gd name="connsiteY1240" fmla="*/ 1117707 h 3525891"/>
                <a:gd name="connsiteX1241" fmla="*/ 396171 w 1925725"/>
                <a:gd name="connsiteY1241" fmla="*/ 1119980 h 3525891"/>
                <a:gd name="connsiteX1242" fmla="*/ 418904 w 1925725"/>
                <a:gd name="connsiteY1242" fmla="*/ 1105961 h 3525891"/>
                <a:gd name="connsiteX1243" fmla="*/ 419662 w 1925725"/>
                <a:gd name="connsiteY1243" fmla="*/ 1102552 h 3525891"/>
                <a:gd name="connsiteX1244" fmla="*/ 397308 w 1925725"/>
                <a:gd name="connsiteY1244" fmla="*/ 1102930 h 3525891"/>
                <a:gd name="connsiteX1245" fmla="*/ 363587 w 1925725"/>
                <a:gd name="connsiteY1245" fmla="*/ 1090048 h 3525891"/>
                <a:gd name="connsiteX1246" fmla="*/ 410190 w 1925725"/>
                <a:gd name="connsiteY1246" fmla="*/ 1096489 h 3525891"/>
                <a:gd name="connsiteX1247" fmla="*/ 411327 w 1925725"/>
                <a:gd name="connsiteY1247" fmla="*/ 1075651 h 3525891"/>
                <a:gd name="connsiteX1248" fmla="*/ 429513 w 1925725"/>
                <a:gd name="connsiteY1248" fmla="*/ 1100657 h 3525891"/>
                <a:gd name="connsiteX1249" fmla="*/ 434439 w 1925725"/>
                <a:gd name="connsiteY1249" fmla="*/ 1112781 h 3525891"/>
                <a:gd name="connsiteX1250" fmla="*/ 448078 w 1925725"/>
                <a:gd name="connsiteY1250" fmla="*/ 1096489 h 3525891"/>
                <a:gd name="connsiteX1251" fmla="*/ 451867 w 1925725"/>
                <a:gd name="connsiteY1251" fmla="*/ 1114297 h 3525891"/>
                <a:gd name="connsiteX1252" fmla="*/ 470811 w 1925725"/>
                <a:gd name="connsiteY1252" fmla="*/ 1151049 h 3525891"/>
                <a:gd name="connsiteX1253" fmla="*/ 515899 w 1925725"/>
                <a:gd name="connsiteY1253" fmla="*/ 1185148 h 3525891"/>
                <a:gd name="connsiteX1254" fmla="*/ 525371 w 1925725"/>
                <a:gd name="connsiteY1254" fmla="*/ 1192347 h 3525891"/>
                <a:gd name="connsiteX1255" fmla="*/ 658738 w 1925725"/>
                <a:gd name="connsiteY1255" fmla="*/ 1245391 h 3525891"/>
                <a:gd name="connsiteX1256" fmla="*/ 661011 w 1925725"/>
                <a:gd name="connsiteY1256" fmla="*/ 1242738 h 3525891"/>
                <a:gd name="connsiteX1257" fmla="*/ 641309 w 1925725"/>
                <a:gd name="connsiteY1257" fmla="*/ 1224173 h 3525891"/>
                <a:gd name="connsiteX1258" fmla="*/ 651918 w 1925725"/>
                <a:gd name="connsiteY1258" fmla="*/ 1223036 h 3525891"/>
                <a:gd name="connsiteX1259" fmla="*/ 648887 w 1925725"/>
                <a:gd name="connsiteY1259" fmla="*/ 1196515 h 3525891"/>
                <a:gd name="connsiteX1260" fmla="*/ 654191 w 1925725"/>
                <a:gd name="connsiteY1260" fmla="*/ 1194241 h 3525891"/>
                <a:gd name="connsiteX1261" fmla="*/ 664421 w 1925725"/>
                <a:gd name="connsiteY1261" fmla="*/ 1212807 h 3525891"/>
                <a:gd name="connsiteX1262" fmla="*/ 658359 w 1925725"/>
                <a:gd name="connsiteY1262" fmla="*/ 1235540 h 3525891"/>
                <a:gd name="connsiteX1263" fmla="*/ 675787 w 1925725"/>
                <a:gd name="connsiteY1263" fmla="*/ 1229478 h 3525891"/>
                <a:gd name="connsiteX1264" fmla="*/ 673135 w 1925725"/>
                <a:gd name="connsiteY1264" fmla="*/ 1240465 h 3525891"/>
                <a:gd name="connsiteX1265" fmla="*/ 671999 w 1925725"/>
                <a:gd name="connsiteY1265" fmla="*/ 1262819 h 3525891"/>
                <a:gd name="connsiteX1266" fmla="*/ 710266 w 1925725"/>
                <a:gd name="connsiteY1266" fmla="*/ 1304496 h 3525891"/>
                <a:gd name="connsiteX1267" fmla="*/ 719359 w 1925725"/>
                <a:gd name="connsiteY1267" fmla="*/ 1262819 h 3525891"/>
                <a:gd name="connsiteX1268" fmla="*/ 717086 w 1925725"/>
                <a:gd name="connsiteY1268" fmla="*/ 1251832 h 3525891"/>
                <a:gd name="connsiteX1269" fmla="*/ 676166 w 1925725"/>
                <a:gd name="connsiteY1269" fmla="*/ 1207502 h 3525891"/>
                <a:gd name="connsiteX1270" fmla="*/ 646613 w 1925725"/>
                <a:gd name="connsiteY1270" fmla="*/ 1161657 h 3525891"/>
                <a:gd name="connsiteX1271" fmla="*/ 601526 w 1925725"/>
                <a:gd name="connsiteY1271" fmla="*/ 1082850 h 3525891"/>
                <a:gd name="connsiteX1272" fmla="*/ 581445 w 1925725"/>
                <a:gd name="connsiteY1272" fmla="*/ 1071862 h 3525891"/>
                <a:gd name="connsiteX1273" fmla="*/ 550756 w 1925725"/>
                <a:gd name="connsiteY1273" fmla="*/ 1066558 h 3525891"/>
                <a:gd name="connsiteX1274" fmla="*/ 529160 w 1925725"/>
                <a:gd name="connsiteY1274" fmla="*/ 1092701 h 3525891"/>
                <a:gd name="connsiteX1275" fmla="*/ 524613 w 1925725"/>
                <a:gd name="connsiteY1275" fmla="*/ 1090048 h 3525891"/>
                <a:gd name="connsiteX1276" fmla="*/ 527265 w 1925725"/>
                <a:gd name="connsiteY1276" fmla="*/ 1069210 h 3525891"/>
                <a:gd name="connsiteX1277" fmla="*/ 483693 w 1925725"/>
                <a:gd name="connsiteY1277" fmla="*/ 1087017 h 3525891"/>
                <a:gd name="connsiteX1278" fmla="*/ 520445 w 1925725"/>
                <a:gd name="connsiteY1278" fmla="*/ 1063526 h 3525891"/>
                <a:gd name="connsiteX1279" fmla="*/ 541663 w 1925725"/>
                <a:gd name="connsiteY1279" fmla="*/ 1062011 h 3525891"/>
                <a:gd name="connsiteX1280" fmla="*/ 510594 w 1925725"/>
                <a:gd name="connsiteY1280" fmla="*/ 1021849 h 3525891"/>
                <a:gd name="connsiteX1281" fmla="*/ 431029 w 1925725"/>
                <a:gd name="connsiteY1281" fmla="*/ 999874 h 3525891"/>
                <a:gd name="connsiteX1282" fmla="*/ 409811 w 1925725"/>
                <a:gd name="connsiteY1282" fmla="*/ 1024880 h 3525891"/>
                <a:gd name="connsiteX1283" fmla="*/ 405643 w 1925725"/>
                <a:gd name="connsiteY1283" fmla="*/ 1022228 h 3525891"/>
                <a:gd name="connsiteX1284" fmla="*/ 407538 w 1925725"/>
                <a:gd name="connsiteY1284" fmla="*/ 1001768 h 3525891"/>
                <a:gd name="connsiteX1285" fmla="*/ 383668 w 1925725"/>
                <a:gd name="connsiteY1285" fmla="*/ 1010483 h 3525891"/>
                <a:gd name="connsiteX1286" fmla="*/ 364345 w 1925725"/>
                <a:gd name="connsiteY1286" fmla="*/ 1015787 h 3525891"/>
                <a:gd name="connsiteX1287" fmla="*/ 341612 w 1925725"/>
                <a:gd name="connsiteY1287" fmla="*/ 1007452 h 3525891"/>
                <a:gd name="connsiteX1288" fmla="*/ 388215 w 1925725"/>
                <a:gd name="connsiteY1288" fmla="*/ 997222 h 3525891"/>
                <a:gd name="connsiteX1289" fmla="*/ 381016 w 1925725"/>
                <a:gd name="connsiteY1289" fmla="*/ 980930 h 3525891"/>
                <a:gd name="connsiteX1290" fmla="*/ 382910 w 1925725"/>
                <a:gd name="connsiteY1290" fmla="*/ 977520 h 3525891"/>
                <a:gd name="connsiteX1291" fmla="*/ 403749 w 1925725"/>
                <a:gd name="connsiteY1291" fmla="*/ 986992 h 3525891"/>
                <a:gd name="connsiteX1292" fmla="*/ 418525 w 1925725"/>
                <a:gd name="connsiteY1292" fmla="*/ 996085 h 3525891"/>
                <a:gd name="connsiteX1293" fmla="*/ 421557 w 1925725"/>
                <a:gd name="connsiteY1293" fmla="*/ 991917 h 3525891"/>
                <a:gd name="connsiteX1294" fmla="*/ 412842 w 1925725"/>
                <a:gd name="connsiteY1294" fmla="*/ 984340 h 3525891"/>
                <a:gd name="connsiteX1295" fmla="*/ 278717 w 1925725"/>
                <a:gd name="connsiteY1295" fmla="*/ 827861 h 3525891"/>
                <a:gd name="connsiteX1296" fmla="*/ 266214 w 1925725"/>
                <a:gd name="connsiteY1296" fmla="*/ 816115 h 3525891"/>
                <a:gd name="connsiteX1297" fmla="*/ 179450 w 1925725"/>
                <a:gd name="connsiteY1297" fmla="*/ 757388 h 3525891"/>
                <a:gd name="connsiteX1298" fmla="*/ 152549 w 1925725"/>
                <a:gd name="connsiteY1298" fmla="*/ 749432 h 3525891"/>
                <a:gd name="connsiteX1299" fmla="*/ 128301 w 1925725"/>
                <a:gd name="connsiteY1299" fmla="*/ 753600 h 3525891"/>
                <a:gd name="connsiteX1300" fmla="*/ 100642 w 1925725"/>
                <a:gd name="connsiteY1300" fmla="*/ 760420 h 3525891"/>
                <a:gd name="connsiteX1301" fmla="*/ 98369 w 1925725"/>
                <a:gd name="connsiteY1301" fmla="*/ 756252 h 3525891"/>
                <a:gd name="connsiteX1302" fmla="*/ 113524 w 1925725"/>
                <a:gd name="connsiteY1302" fmla="*/ 735792 h 3525891"/>
                <a:gd name="connsiteX1303" fmla="*/ 100642 w 1925725"/>
                <a:gd name="connsiteY1303" fmla="*/ 726320 h 3525891"/>
                <a:gd name="connsiteX1304" fmla="*/ 48356 w 1925725"/>
                <a:gd name="connsiteY1304" fmla="*/ 716090 h 3525891"/>
                <a:gd name="connsiteX1305" fmla="*/ 80940 w 1925725"/>
                <a:gd name="connsiteY1305" fmla="*/ 705481 h 3525891"/>
                <a:gd name="connsiteX1306" fmla="*/ 69195 w 1925725"/>
                <a:gd name="connsiteY1306" fmla="*/ 696009 h 3525891"/>
                <a:gd name="connsiteX1307" fmla="*/ 45704 w 1925725"/>
                <a:gd name="connsiteY1307" fmla="*/ 669866 h 3525891"/>
                <a:gd name="connsiteX1308" fmla="*/ 45325 w 1925725"/>
                <a:gd name="connsiteY1308" fmla="*/ 642208 h 3525891"/>
                <a:gd name="connsiteX1309" fmla="*/ 79803 w 1925725"/>
                <a:gd name="connsiteY1309" fmla="*/ 689947 h 3525891"/>
                <a:gd name="connsiteX1310" fmla="*/ 96095 w 1925725"/>
                <a:gd name="connsiteY1310" fmla="*/ 718742 h 3525891"/>
                <a:gd name="connsiteX1311" fmla="*/ 104052 w 1925725"/>
                <a:gd name="connsiteY1311" fmla="*/ 674413 h 3525891"/>
                <a:gd name="connsiteX1312" fmla="*/ 121859 w 1925725"/>
                <a:gd name="connsiteY1312" fmla="*/ 733140 h 3525891"/>
                <a:gd name="connsiteX1313" fmla="*/ 157096 w 1925725"/>
                <a:gd name="connsiteY1313" fmla="*/ 739960 h 3525891"/>
                <a:gd name="connsiteX1314" fmla="*/ 133605 w 1925725"/>
                <a:gd name="connsiteY1314" fmla="*/ 671382 h 3525891"/>
                <a:gd name="connsiteX1315" fmla="*/ 94201 w 1925725"/>
                <a:gd name="connsiteY1315" fmla="*/ 656984 h 3525891"/>
                <a:gd name="connsiteX1316" fmla="*/ 94959 w 1925725"/>
                <a:gd name="connsiteY1316" fmla="*/ 650543 h 3525891"/>
                <a:gd name="connsiteX1317" fmla="*/ 126785 w 1925725"/>
                <a:gd name="connsiteY1317" fmla="*/ 644102 h 3525891"/>
                <a:gd name="connsiteX1318" fmla="*/ 124133 w 1925725"/>
                <a:gd name="connsiteY1318" fmla="*/ 628568 h 3525891"/>
                <a:gd name="connsiteX1319" fmla="*/ 58965 w 1925725"/>
                <a:gd name="connsiteY1319" fmla="*/ 591437 h 3525891"/>
                <a:gd name="connsiteX1320" fmla="*/ 122996 w 1925725"/>
                <a:gd name="connsiteY1320" fmla="*/ 602046 h 3525891"/>
                <a:gd name="connsiteX1321" fmla="*/ 113903 w 1925725"/>
                <a:gd name="connsiteY1321" fmla="*/ 566431 h 3525891"/>
                <a:gd name="connsiteX1322" fmla="*/ 129058 w 1925725"/>
                <a:gd name="connsiteY1322" fmla="*/ 533847 h 3525891"/>
                <a:gd name="connsiteX1323" fmla="*/ 131332 w 1925725"/>
                <a:gd name="connsiteY1323" fmla="*/ 591059 h 3525891"/>
                <a:gd name="connsiteX1324" fmla="*/ 126785 w 1925725"/>
                <a:gd name="connsiteY1324" fmla="*/ 622127 h 3525891"/>
                <a:gd name="connsiteX1325" fmla="*/ 162779 w 1925725"/>
                <a:gd name="connsiteY1325" fmla="*/ 599773 h 3525891"/>
                <a:gd name="connsiteX1326" fmla="*/ 132847 w 1925725"/>
                <a:gd name="connsiteY1326" fmla="*/ 649786 h 3525891"/>
                <a:gd name="connsiteX1327" fmla="*/ 137773 w 1925725"/>
                <a:gd name="connsiteY1327" fmla="*/ 667214 h 3525891"/>
                <a:gd name="connsiteX1328" fmla="*/ 158232 w 1925725"/>
                <a:gd name="connsiteY1328" fmla="*/ 648270 h 3525891"/>
                <a:gd name="connsiteX1329" fmla="*/ 182102 w 1925725"/>
                <a:gd name="connsiteY1329" fmla="*/ 634630 h 3525891"/>
                <a:gd name="connsiteX1330" fmla="*/ 151034 w 1925725"/>
                <a:gd name="connsiteY1330" fmla="*/ 694873 h 3525891"/>
                <a:gd name="connsiteX1331" fmla="*/ 264320 w 1925725"/>
                <a:gd name="connsiteY1331" fmla="*/ 800202 h 3525891"/>
                <a:gd name="connsiteX1332" fmla="*/ 253711 w 1925725"/>
                <a:gd name="connsiteY1332" fmla="*/ 771786 h 3525891"/>
                <a:gd name="connsiteX1333" fmla="*/ 237798 w 1925725"/>
                <a:gd name="connsiteY1333" fmla="*/ 656984 h 3525891"/>
                <a:gd name="connsiteX1334" fmla="*/ 227947 w 1925725"/>
                <a:gd name="connsiteY1334" fmla="*/ 630462 h 3525891"/>
                <a:gd name="connsiteX1335" fmla="*/ 177934 w 1925725"/>
                <a:gd name="connsiteY1335" fmla="*/ 587270 h 3525891"/>
                <a:gd name="connsiteX1336" fmla="*/ 142698 w 1925725"/>
                <a:gd name="connsiteY1336" fmla="*/ 530816 h 3525891"/>
                <a:gd name="connsiteX1337" fmla="*/ 108599 w 1925725"/>
                <a:gd name="connsiteY1337" fmla="*/ 469058 h 3525891"/>
                <a:gd name="connsiteX1338" fmla="*/ 83592 w 1925725"/>
                <a:gd name="connsiteY1338" fmla="*/ 460344 h 3525891"/>
                <a:gd name="connsiteX1339" fmla="*/ 29412 w 1925725"/>
                <a:gd name="connsiteY1339" fmla="*/ 484592 h 3525891"/>
                <a:gd name="connsiteX1340" fmla="*/ 54418 w 1925725"/>
                <a:gd name="connsiteY1340" fmla="*/ 453524 h 3525891"/>
                <a:gd name="connsiteX1341" fmla="*/ 32064 w 1925725"/>
                <a:gd name="connsiteY1341" fmla="*/ 457313 h 3525891"/>
                <a:gd name="connsiteX1342" fmla="*/ 6679 w 1925725"/>
                <a:gd name="connsiteY1342" fmla="*/ 444431 h 3525891"/>
                <a:gd name="connsiteX1343" fmla="*/ 33201 w 1925725"/>
                <a:gd name="connsiteY1343" fmla="*/ 433443 h 3525891"/>
                <a:gd name="connsiteX1344" fmla="*/ 2890 w 1925725"/>
                <a:gd name="connsiteY1344" fmla="*/ 375474 h 3525891"/>
                <a:gd name="connsiteX1345" fmla="*/ 31306 w 1925725"/>
                <a:gd name="connsiteY1345" fmla="*/ 420940 h 3525891"/>
                <a:gd name="connsiteX1346" fmla="*/ 31685 w 1925725"/>
                <a:gd name="connsiteY1346" fmla="*/ 426244 h 3525891"/>
                <a:gd name="connsiteX1347" fmla="*/ 91928 w 1925725"/>
                <a:gd name="connsiteY1347" fmla="*/ 451250 h 3525891"/>
                <a:gd name="connsiteX1348" fmla="*/ 66921 w 1925725"/>
                <a:gd name="connsiteY1348" fmla="*/ 429654 h 3525891"/>
                <a:gd name="connsiteX1349" fmla="*/ 45704 w 1925725"/>
                <a:gd name="connsiteY1349" fmla="*/ 402374 h 3525891"/>
                <a:gd name="connsiteX1350" fmla="*/ 63133 w 1925725"/>
                <a:gd name="connsiteY1350" fmla="*/ 403511 h 3525891"/>
                <a:gd name="connsiteX1351" fmla="*/ 59344 w 1925725"/>
                <a:gd name="connsiteY1351" fmla="*/ 355393 h 3525891"/>
                <a:gd name="connsiteX1352" fmla="*/ 72983 w 1925725"/>
                <a:gd name="connsiteY1352" fmla="*/ 398965 h 3525891"/>
                <a:gd name="connsiteX1353" fmla="*/ 76393 w 1925725"/>
                <a:gd name="connsiteY1353" fmla="*/ 413362 h 3525891"/>
                <a:gd name="connsiteX1354" fmla="*/ 84729 w 1925725"/>
                <a:gd name="connsiteY1354" fmla="*/ 428517 h 3525891"/>
                <a:gd name="connsiteX1355" fmla="*/ 101779 w 1925725"/>
                <a:gd name="connsiteY1355" fmla="*/ 388735 h 3525891"/>
                <a:gd name="connsiteX1356" fmla="*/ 115040 w 1925725"/>
                <a:gd name="connsiteY1356" fmla="*/ 409573 h 3525891"/>
                <a:gd name="connsiteX1357" fmla="*/ 117692 w 1925725"/>
                <a:gd name="connsiteY1357" fmla="*/ 408815 h 3525891"/>
                <a:gd name="connsiteX1358" fmla="*/ 97990 w 1925725"/>
                <a:gd name="connsiteY1358" fmla="*/ 341753 h 3525891"/>
                <a:gd name="connsiteX1359" fmla="*/ 54418 w 1925725"/>
                <a:gd name="connsiteY1359" fmla="*/ 328492 h 3525891"/>
                <a:gd name="connsiteX1360" fmla="*/ 91928 w 1925725"/>
                <a:gd name="connsiteY1360" fmla="*/ 321293 h 3525891"/>
                <a:gd name="connsiteX1361" fmla="*/ 61617 w 1925725"/>
                <a:gd name="connsiteY1361" fmla="*/ 269386 h 3525891"/>
                <a:gd name="connsiteX1362" fmla="*/ 94201 w 1925725"/>
                <a:gd name="connsiteY1362" fmla="*/ 313716 h 3525891"/>
                <a:gd name="connsiteX1363" fmla="*/ 99505 w 1925725"/>
                <a:gd name="connsiteY1363" fmla="*/ 333418 h 3525891"/>
                <a:gd name="connsiteX1364" fmla="*/ 113524 w 1925725"/>
                <a:gd name="connsiteY1364" fmla="*/ 278479 h 3525891"/>
                <a:gd name="connsiteX1365" fmla="*/ 165431 w 1925725"/>
                <a:gd name="connsiteY1365" fmla="*/ 314095 h 3525891"/>
                <a:gd name="connsiteX1366" fmla="*/ 171114 w 1925725"/>
                <a:gd name="connsiteY1366" fmla="*/ 291740 h 3525891"/>
                <a:gd name="connsiteX1367" fmla="*/ 143077 w 1925725"/>
                <a:gd name="connsiteY1367" fmla="*/ 260293 h 3525891"/>
                <a:gd name="connsiteX1368" fmla="*/ 173009 w 1925725"/>
                <a:gd name="connsiteY1368" fmla="*/ 270523 h 3525891"/>
                <a:gd name="connsiteX1369" fmla="*/ 160885 w 1925725"/>
                <a:gd name="connsiteY1369" fmla="*/ 242486 h 3525891"/>
                <a:gd name="connsiteX1370" fmla="*/ 168462 w 1925725"/>
                <a:gd name="connsiteY1370" fmla="*/ 209902 h 3525891"/>
                <a:gd name="connsiteX1371" fmla="*/ 174145 w 1925725"/>
                <a:gd name="connsiteY1371" fmla="*/ 209144 h 3525891"/>
                <a:gd name="connsiteX1372" fmla="*/ 189301 w 1925725"/>
                <a:gd name="connsiteY1372" fmla="*/ 243243 h 3525891"/>
                <a:gd name="connsiteX1373" fmla="*/ 186649 w 1925725"/>
                <a:gd name="connsiteY1373" fmla="*/ 258778 h 3525891"/>
                <a:gd name="connsiteX1374" fmla="*/ 173767 w 1925725"/>
                <a:gd name="connsiteY1374" fmla="*/ 311063 h 3525891"/>
                <a:gd name="connsiteX1375" fmla="*/ 192332 w 1925725"/>
                <a:gd name="connsiteY1375" fmla="*/ 286815 h 3525891"/>
                <a:gd name="connsiteX1376" fmla="*/ 210139 w 1925725"/>
                <a:gd name="connsiteY1376" fmla="*/ 264461 h 3525891"/>
                <a:gd name="connsiteX1377" fmla="*/ 228326 w 1925725"/>
                <a:gd name="connsiteY1377" fmla="*/ 255746 h 3525891"/>
                <a:gd name="connsiteX1378" fmla="*/ 232494 w 1925725"/>
                <a:gd name="connsiteY1378" fmla="*/ 258020 h 3525891"/>
                <a:gd name="connsiteX1379" fmla="*/ 218854 w 1925725"/>
                <a:gd name="connsiteY1379" fmla="*/ 294014 h 3525891"/>
                <a:gd name="connsiteX1380" fmla="*/ 205593 w 1925725"/>
                <a:gd name="connsiteY1380" fmla="*/ 302728 h 3525891"/>
                <a:gd name="connsiteX1381" fmla="*/ 166947 w 1925725"/>
                <a:gd name="connsiteY1381" fmla="*/ 329250 h 3525891"/>
                <a:gd name="connsiteX1382" fmla="*/ 215065 w 1925725"/>
                <a:gd name="connsiteY1382" fmla="*/ 314473 h 3525891"/>
                <a:gd name="connsiteX1383" fmla="*/ 185512 w 1925725"/>
                <a:gd name="connsiteY1383" fmla="*/ 367138 h 3525891"/>
                <a:gd name="connsiteX1384" fmla="*/ 154065 w 1925725"/>
                <a:gd name="connsiteY1384" fmla="*/ 363728 h 3525891"/>
                <a:gd name="connsiteX1385" fmla="*/ 150276 w 1925725"/>
                <a:gd name="connsiteY1385" fmla="*/ 373200 h 3525891"/>
                <a:gd name="connsiteX1386" fmla="*/ 186649 w 1925725"/>
                <a:gd name="connsiteY1386" fmla="*/ 376610 h 3525891"/>
                <a:gd name="connsiteX1387" fmla="*/ 141561 w 1925725"/>
                <a:gd name="connsiteY1387" fmla="*/ 397070 h 3525891"/>
                <a:gd name="connsiteX1388" fmla="*/ 133226 w 1925725"/>
                <a:gd name="connsiteY1388" fmla="*/ 445946 h 3525891"/>
                <a:gd name="connsiteX1389" fmla="*/ 150276 w 1925725"/>
                <a:gd name="connsiteY1389" fmla="*/ 514145 h 3525891"/>
                <a:gd name="connsiteX1390" fmla="*/ 190059 w 1925725"/>
                <a:gd name="connsiteY1390" fmla="*/ 578555 h 3525891"/>
                <a:gd name="connsiteX1391" fmla="*/ 243860 w 1925725"/>
                <a:gd name="connsiteY1391" fmla="*/ 622506 h 3525891"/>
                <a:gd name="connsiteX1392" fmla="*/ 243481 w 1925725"/>
                <a:gd name="connsiteY1392" fmla="*/ 572114 h 3525891"/>
                <a:gd name="connsiteX1393" fmla="*/ 205972 w 1925725"/>
                <a:gd name="connsiteY1393" fmla="*/ 559232 h 3525891"/>
                <a:gd name="connsiteX1394" fmla="*/ 206729 w 1925725"/>
                <a:gd name="connsiteY1394" fmla="*/ 553170 h 3525891"/>
                <a:gd name="connsiteX1395" fmla="*/ 233251 w 1925725"/>
                <a:gd name="connsiteY1395" fmla="*/ 545593 h 3525891"/>
                <a:gd name="connsiteX1396" fmla="*/ 226053 w 1925725"/>
                <a:gd name="connsiteY1396" fmla="*/ 527785 h 3525891"/>
                <a:gd name="connsiteX1397" fmla="*/ 156717 w 1925725"/>
                <a:gd name="connsiteY1397" fmla="*/ 492170 h 3525891"/>
                <a:gd name="connsiteX1398" fmla="*/ 200288 w 1925725"/>
                <a:gd name="connsiteY1398" fmla="*/ 489518 h 3525891"/>
                <a:gd name="connsiteX1399" fmla="*/ 175282 w 1925725"/>
                <a:gd name="connsiteY1399" fmla="*/ 468300 h 3525891"/>
                <a:gd name="connsiteX1400" fmla="*/ 168841 w 1925725"/>
                <a:gd name="connsiteY1400" fmla="*/ 433822 h 3525891"/>
                <a:gd name="connsiteX1401" fmla="*/ 172630 w 1925725"/>
                <a:gd name="connsiteY1401" fmla="*/ 431170 h 3525891"/>
                <a:gd name="connsiteX1402" fmla="*/ 199152 w 1925725"/>
                <a:gd name="connsiteY1402" fmla="*/ 449356 h 3525891"/>
                <a:gd name="connsiteX1403" fmla="*/ 219990 w 1925725"/>
                <a:gd name="connsiteY1403" fmla="*/ 417530 h 3525891"/>
                <a:gd name="connsiteX1404" fmla="*/ 218096 w 1925725"/>
                <a:gd name="connsiteY1404" fmla="*/ 492928 h 3525891"/>
                <a:gd name="connsiteX1405" fmla="*/ 230599 w 1925725"/>
                <a:gd name="connsiteY1405" fmla="*/ 511114 h 3525891"/>
                <a:gd name="connsiteX1406" fmla="*/ 260152 w 1925725"/>
                <a:gd name="connsiteY1406" fmla="*/ 484213 h 3525891"/>
                <a:gd name="connsiteX1407" fmla="*/ 241587 w 1925725"/>
                <a:gd name="connsiteY1407" fmla="*/ 546350 h 3525891"/>
                <a:gd name="connsiteX1408" fmla="*/ 257879 w 1925725"/>
                <a:gd name="connsiteY1408" fmla="*/ 570220 h 3525891"/>
                <a:gd name="connsiteX1409" fmla="*/ 276444 w 1925725"/>
                <a:gd name="connsiteY1409" fmla="*/ 461101 h 3525891"/>
                <a:gd name="connsiteX1410" fmla="*/ 251059 w 1925725"/>
                <a:gd name="connsiteY1410" fmla="*/ 387598 h 3525891"/>
                <a:gd name="connsiteX1411" fmla="*/ 267730 w 1925725"/>
                <a:gd name="connsiteY1411" fmla="*/ 399722 h 3525891"/>
                <a:gd name="connsiteX1412" fmla="*/ 283643 w 1925725"/>
                <a:gd name="connsiteY1412" fmla="*/ 358045 h 3525891"/>
                <a:gd name="connsiteX1413" fmla="*/ 320773 w 1925725"/>
                <a:gd name="connsiteY1413" fmla="*/ 331144 h 3525891"/>
                <a:gd name="connsiteX1414" fmla="*/ 325699 w 1925725"/>
                <a:gd name="connsiteY1414" fmla="*/ 334175 h 3525891"/>
                <a:gd name="connsiteX1415" fmla="*/ 320395 w 1925725"/>
                <a:gd name="connsiteY1415" fmla="*/ 386840 h 3525891"/>
                <a:gd name="connsiteX1416" fmla="*/ 283643 w 1925725"/>
                <a:gd name="connsiteY1416" fmla="*/ 411468 h 3525891"/>
                <a:gd name="connsiteX1417" fmla="*/ 285916 w 1925725"/>
                <a:gd name="connsiteY1417" fmla="*/ 426623 h 3525891"/>
                <a:gd name="connsiteX1418" fmla="*/ 344264 w 1925725"/>
                <a:gd name="connsiteY1418" fmla="*/ 406163 h 3525891"/>
                <a:gd name="connsiteX1419" fmla="*/ 318121 w 1925725"/>
                <a:gd name="connsiteY1419" fmla="*/ 459586 h 3525891"/>
                <a:gd name="connsiteX1420" fmla="*/ 323426 w 1925725"/>
                <a:gd name="connsiteY1420" fmla="*/ 468679 h 3525891"/>
                <a:gd name="connsiteX1421" fmla="*/ 288189 w 1925725"/>
                <a:gd name="connsiteY1421" fmla="*/ 504294 h 3525891"/>
                <a:gd name="connsiteX1422" fmla="*/ 281370 w 1925725"/>
                <a:gd name="connsiteY1422" fmla="*/ 511493 h 3525891"/>
                <a:gd name="connsiteX1423" fmla="*/ 349190 w 1925725"/>
                <a:gd name="connsiteY1423" fmla="*/ 512251 h 3525891"/>
                <a:gd name="connsiteX1424" fmla="*/ 277581 w 1925725"/>
                <a:gd name="connsiteY1424" fmla="*/ 542561 h 3525891"/>
                <a:gd name="connsiteX1425" fmla="*/ 257879 w 1925725"/>
                <a:gd name="connsiteY1425" fmla="*/ 710786 h 3525891"/>
                <a:gd name="connsiteX1426" fmla="*/ 329109 w 1925725"/>
                <a:gd name="connsiteY1426" fmla="*/ 618717 h 3525891"/>
                <a:gd name="connsiteX1427" fmla="*/ 330246 w 1925725"/>
                <a:gd name="connsiteY1427" fmla="*/ 554307 h 3525891"/>
                <a:gd name="connsiteX1428" fmla="*/ 348811 w 1925725"/>
                <a:gd name="connsiteY1428" fmla="*/ 586891 h 3525891"/>
                <a:gd name="connsiteX1429" fmla="*/ 359420 w 1925725"/>
                <a:gd name="connsiteY1429" fmla="*/ 575524 h 3525891"/>
                <a:gd name="connsiteX1430" fmla="*/ 379122 w 1925725"/>
                <a:gd name="connsiteY1430" fmla="*/ 517934 h 3525891"/>
                <a:gd name="connsiteX1431" fmla="*/ 384426 w 1925725"/>
                <a:gd name="connsiteY1431" fmla="*/ 536499 h 3525891"/>
                <a:gd name="connsiteX1432" fmla="*/ 386320 w 1925725"/>
                <a:gd name="connsiteY1432" fmla="*/ 556580 h 3525891"/>
                <a:gd name="connsiteX1433" fmla="*/ 410190 w 1925725"/>
                <a:gd name="connsiteY1433" fmla="*/ 546350 h 3525891"/>
                <a:gd name="connsiteX1434" fmla="*/ 407159 w 1925725"/>
                <a:gd name="connsiteY1434" fmla="*/ 513008 h 3525891"/>
                <a:gd name="connsiteX1435" fmla="*/ 448078 w 1925725"/>
                <a:gd name="connsiteY1435" fmla="*/ 475878 h 3525891"/>
                <a:gd name="connsiteX1436" fmla="*/ 448078 w 1925725"/>
                <a:gd name="connsiteY1436" fmla="*/ 522102 h 3525891"/>
                <a:gd name="connsiteX1437" fmla="*/ 492408 w 1925725"/>
                <a:gd name="connsiteY1437" fmla="*/ 514145 h 3525891"/>
                <a:gd name="connsiteX1438" fmla="*/ 495818 w 1925725"/>
                <a:gd name="connsiteY1438" fmla="*/ 519828 h 3525891"/>
                <a:gd name="connsiteX1439" fmla="*/ 471948 w 1925725"/>
                <a:gd name="connsiteY1439" fmla="*/ 546350 h 3525891"/>
                <a:gd name="connsiteX1440" fmla="*/ 452625 w 1925725"/>
                <a:gd name="connsiteY1440" fmla="*/ 549381 h 3525891"/>
                <a:gd name="connsiteX1441" fmla="*/ 427619 w 1925725"/>
                <a:gd name="connsiteY1441" fmla="*/ 546729 h 3525891"/>
                <a:gd name="connsiteX1442" fmla="*/ 426482 w 1925725"/>
                <a:gd name="connsiteY1442" fmla="*/ 551276 h 3525891"/>
                <a:gd name="connsiteX1443" fmla="*/ 459445 w 1925725"/>
                <a:gd name="connsiteY1443" fmla="*/ 571735 h 3525891"/>
                <a:gd name="connsiteX1444" fmla="*/ 384805 w 1925725"/>
                <a:gd name="connsiteY1444" fmla="*/ 570599 h 3525891"/>
                <a:gd name="connsiteX1445" fmla="*/ 373438 w 1925725"/>
                <a:gd name="connsiteY1445" fmla="*/ 578555 h 3525891"/>
                <a:gd name="connsiteX1446" fmla="*/ 407538 w 1925725"/>
                <a:gd name="connsiteY1446" fmla="*/ 596363 h 3525891"/>
                <a:gd name="connsiteX1447" fmla="*/ 352979 w 1925725"/>
                <a:gd name="connsiteY1447" fmla="*/ 600152 h 3525891"/>
                <a:gd name="connsiteX1448" fmla="*/ 342749 w 1925725"/>
                <a:gd name="connsiteY1448" fmla="*/ 616065 h 3525891"/>
                <a:gd name="connsiteX1449" fmla="*/ 335550 w 1925725"/>
                <a:gd name="connsiteY1449" fmla="*/ 634630 h 3525891"/>
                <a:gd name="connsiteX1450" fmla="*/ 372681 w 1925725"/>
                <a:gd name="connsiteY1450" fmla="*/ 616823 h 3525891"/>
                <a:gd name="connsiteX1451" fmla="*/ 376090 w 1925725"/>
                <a:gd name="connsiteY1451" fmla="*/ 620990 h 3525891"/>
                <a:gd name="connsiteX1452" fmla="*/ 368134 w 1925725"/>
                <a:gd name="connsiteY1452" fmla="*/ 640692 h 3525891"/>
                <a:gd name="connsiteX1453" fmla="*/ 404507 w 1925725"/>
                <a:gd name="connsiteY1453" fmla="*/ 625158 h 3525891"/>
                <a:gd name="connsiteX1454" fmla="*/ 402233 w 1925725"/>
                <a:gd name="connsiteY1454" fmla="*/ 642208 h 3525891"/>
                <a:gd name="connsiteX1455" fmla="*/ 414737 w 1925725"/>
                <a:gd name="connsiteY1455" fmla="*/ 639556 h 3525891"/>
                <a:gd name="connsiteX1456" fmla="*/ 476874 w 1925725"/>
                <a:gd name="connsiteY1456" fmla="*/ 602046 h 3525891"/>
                <a:gd name="connsiteX1457" fmla="*/ 446942 w 1925725"/>
                <a:gd name="connsiteY1457" fmla="*/ 649407 h 3525891"/>
                <a:gd name="connsiteX1458" fmla="*/ 429134 w 1925725"/>
                <a:gd name="connsiteY1458" fmla="*/ 652059 h 3525891"/>
                <a:gd name="connsiteX1459" fmla="*/ 384047 w 1925725"/>
                <a:gd name="connsiteY1459" fmla="*/ 650922 h 3525891"/>
                <a:gd name="connsiteX1460" fmla="*/ 390109 w 1925725"/>
                <a:gd name="connsiteY1460" fmla="*/ 681612 h 3525891"/>
                <a:gd name="connsiteX1461" fmla="*/ 351842 w 1925725"/>
                <a:gd name="connsiteY1461" fmla="*/ 647891 h 3525891"/>
                <a:gd name="connsiteX1462" fmla="*/ 348811 w 1925725"/>
                <a:gd name="connsiteY1462" fmla="*/ 650922 h 3525891"/>
                <a:gd name="connsiteX1463" fmla="*/ 347674 w 1925725"/>
                <a:gd name="connsiteY1463" fmla="*/ 672140 h 3525891"/>
                <a:gd name="connsiteX1464" fmla="*/ 343128 w 1925725"/>
                <a:gd name="connsiteY1464" fmla="*/ 674413 h 3525891"/>
                <a:gd name="connsiteX1465" fmla="*/ 326078 w 1925725"/>
                <a:gd name="connsiteY1465" fmla="*/ 648270 h 3525891"/>
                <a:gd name="connsiteX1466" fmla="*/ 323047 w 1925725"/>
                <a:gd name="connsiteY1466" fmla="*/ 642966 h 3525891"/>
                <a:gd name="connsiteX1467" fmla="*/ 318121 w 1925725"/>
                <a:gd name="connsiteY1467" fmla="*/ 654332 h 3525891"/>
                <a:gd name="connsiteX1468" fmla="*/ 264320 w 1925725"/>
                <a:gd name="connsiteY1468" fmla="*/ 726320 h 3525891"/>
                <a:gd name="connsiteX1469" fmla="*/ 261668 w 1925725"/>
                <a:gd name="connsiteY1469" fmla="*/ 742233 h 3525891"/>
                <a:gd name="connsiteX1470" fmla="*/ 353357 w 1925725"/>
                <a:gd name="connsiteY1470" fmla="*/ 911973 h 3525891"/>
                <a:gd name="connsiteX1471" fmla="*/ 365482 w 1925725"/>
                <a:gd name="connsiteY1471" fmla="*/ 876358 h 3525891"/>
                <a:gd name="connsiteX1472" fmla="*/ 334034 w 1925725"/>
                <a:gd name="connsiteY1472" fmla="*/ 824451 h 3525891"/>
                <a:gd name="connsiteX1473" fmla="*/ 377227 w 1925725"/>
                <a:gd name="connsiteY1473" fmla="*/ 853246 h 3525891"/>
                <a:gd name="connsiteX1474" fmla="*/ 377227 w 1925725"/>
                <a:gd name="connsiteY1474" fmla="*/ 814221 h 3525891"/>
                <a:gd name="connsiteX1475" fmla="*/ 350705 w 1925725"/>
                <a:gd name="connsiteY1475" fmla="*/ 792246 h 3525891"/>
                <a:gd name="connsiteX1476" fmla="*/ 352979 w 1925725"/>
                <a:gd name="connsiteY1476" fmla="*/ 787320 h 3525891"/>
                <a:gd name="connsiteX1477" fmla="*/ 375333 w 1925725"/>
                <a:gd name="connsiteY1477" fmla="*/ 789972 h 3525891"/>
                <a:gd name="connsiteX1478" fmla="*/ 371544 w 1925725"/>
                <a:gd name="connsiteY1478" fmla="*/ 777848 h 3525891"/>
                <a:gd name="connsiteX1479" fmla="*/ 354115 w 1925725"/>
                <a:gd name="connsiteY1479" fmla="*/ 760798 h 3525891"/>
                <a:gd name="connsiteX1480" fmla="*/ 351084 w 1925725"/>
                <a:gd name="connsiteY1480" fmla="*/ 726320 h 3525891"/>
                <a:gd name="connsiteX1481" fmla="*/ 356010 w 1925725"/>
                <a:gd name="connsiteY1481" fmla="*/ 724047 h 3525891"/>
                <a:gd name="connsiteX1482" fmla="*/ 379500 w 1925725"/>
                <a:gd name="connsiteY1482" fmla="*/ 748295 h 3525891"/>
                <a:gd name="connsiteX1483" fmla="*/ 383289 w 1925725"/>
                <a:gd name="connsiteY1483" fmla="*/ 769134 h 3525891"/>
                <a:gd name="connsiteX1484" fmla="*/ 379879 w 1925725"/>
                <a:gd name="connsiteY1484" fmla="*/ 803233 h 3525891"/>
                <a:gd name="connsiteX1485" fmla="*/ 401097 w 1925725"/>
                <a:gd name="connsiteY1485" fmla="*/ 793382 h 3525891"/>
                <a:gd name="connsiteX1486" fmla="*/ 384047 w 1925725"/>
                <a:gd name="connsiteY1486" fmla="*/ 827861 h 3525891"/>
                <a:gd name="connsiteX1487" fmla="*/ 388594 w 1925725"/>
                <a:gd name="connsiteY1487" fmla="*/ 830513 h 3525891"/>
                <a:gd name="connsiteX1488" fmla="*/ 419662 w 1925725"/>
                <a:gd name="connsiteY1488" fmla="*/ 805886 h 3525891"/>
                <a:gd name="connsiteX1489" fmla="*/ 422314 w 1925725"/>
                <a:gd name="connsiteY1489" fmla="*/ 801339 h 3525891"/>
                <a:gd name="connsiteX1490" fmla="*/ 449215 w 1925725"/>
                <a:gd name="connsiteY1490" fmla="*/ 776712 h 3525891"/>
                <a:gd name="connsiteX1491" fmla="*/ 427998 w 1925725"/>
                <a:gd name="connsiteY1491" fmla="*/ 808159 h 3525891"/>
                <a:gd name="connsiteX1492" fmla="*/ 412463 w 1925725"/>
                <a:gd name="connsiteY1492" fmla="*/ 819147 h 3525891"/>
                <a:gd name="connsiteX1493" fmla="*/ 463234 w 1925725"/>
                <a:gd name="connsiteY1493" fmla="*/ 843016 h 3525891"/>
                <a:gd name="connsiteX1494" fmla="*/ 387078 w 1925725"/>
                <a:gd name="connsiteY1494" fmla="*/ 851730 h 3525891"/>
                <a:gd name="connsiteX1495" fmla="*/ 374954 w 1925725"/>
                <a:gd name="connsiteY1495" fmla="*/ 875600 h 3525891"/>
                <a:gd name="connsiteX1496" fmla="*/ 397687 w 1925725"/>
                <a:gd name="connsiteY1496" fmla="*/ 882041 h 3525891"/>
                <a:gd name="connsiteX1497" fmla="*/ 418525 w 1925725"/>
                <a:gd name="connsiteY1497" fmla="*/ 893029 h 3525891"/>
                <a:gd name="connsiteX1498" fmla="*/ 361314 w 1925725"/>
                <a:gd name="connsiteY1498" fmla="*/ 904016 h 3525891"/>
                <a:gd name="connsiteX1499" fmla="*/ 368892 w 1925725"/>
                <a:gd name="connsiteY1499" fmla="*/ 930917 h 3525891"/>
                <a:gd name="connsiteX1500" fmla="*/ 430650 w 1925725"/>
                <a:gd name="connsiteY1500" fmla="*/ 987371 h 3525891"/>
                <a:gd name="connsiteX1501" fmla="*/ 446942 w 1925725"/>
                <a:gd name="connsiteY1501" fmla="*/ 992296 h 3525891"/>
                <a:gd name="connsiteX1502" fmla="*/ 437091 w 1925725"/>
                <a:gd name="connsiteY1502" fmla="*/ 976004 h 3525891"/>
                <a:gd name="connsiteX1503" fmla="*/ 453383 w 1925725"/>
                <a:gd name="connsiteY1503" fmla="*/ 974868 h 3525891"/>
                <a:gd name="connsiteX1504" fmla="*/ 462097 w 1925725"/>
                <a:gd name="connsiteY1504" fmla="*/ 951756 h 3525891"/>
                <a:gd name="connsiteX1505" fmla="*/ 469675 w 1925725"/>
                <a:gd name="connsiteY1505" fmla="*/ 979414 h 3525891"/>
                <a:gd name="connsiteX1506" fmla="*/ 476116 w 1925725"/>
                <a:gd name="connsiteY1506" fmla="*/ 995706 h 3525891"/>
                <a:gd name="connsiteX1507" fmla="*/ 592433 w 1925725"/>
                <a:gd name="connsiteY1507" fmla="*/ 1056707 h 3525891"/>
                <a:gd name="connsiteX1508" fmla="*/ 593191 w 1925725"/>
                <a:gd name="connsiteY1508" fmla="*/ 977520 h 3525891"/>
                <a:gd name="connsiteX1509" fmla="*/ 617439 w 1925725"/>
                <a:gd name="connsiteY1509" fmla="*/ 832029 h 3525891"/>
                <a:gd name="connsiteX1510" fmla="*/ 626154 w 1925725"/>
                <a:gd name="connsiteY1510" fmla="*/ 739960 h 3525891"/>
                <a:gd name="connsiteX1511" fmla="*/ 637141 w 1925725"/>
                <a:gd name="connsiteY1511" fmla="*/ 542940 h 3525891"/>
                <a:gd name="connsiteX1512" fmla="*/ 632216 w 1925725"/>
                <a:gd name="connsiteY1512" fmla="*/ 504673 h 3525891"/>
                <a:gd name="connsiteX1513" fmla="*/ 610998 w 1925725"/>
                <a:gd name="connsiteY1513" fmla="*/ 423592 h 3525891"/>
                <a:gd name="connsiteX1514" fmla="*/ 596980 w 1925725"/>
                <a:gd name="connsiteY1514" fmla="*/ 401238 h 3525891"/>
                <a:gd name="connsiteX1515" fmla="*/ 577278 w 1925725"/>
                <a:gd name="connsiteY1515" fmla="*/ 388735 h 3525891"/>
                <a:gd name="connsiteX1516" fmla="*/ 553029 w 1925725"/>
                <a:gd name="connsiteY1516" fmla="*/ 376610 h 3525891"/>
                <a:gd name="connsiteX1517" fmla="*/ 554166 w 1925725"/>
                <a:gd name="connsiteY1517" fmla="*/ 372064 h 3525891"/>
                <a:gd name="connsiteX1518" fmla="*/ 577278 w 1925725"/>
                <a:gd name="connsiteY1518" fmla="*/ 366759 h 3525891"/>
                <a:gd name="connsiteX1519" fmla="*/ 573489 w 1925725"/>
                <a:gd name="connsiteY1519" fmla="*/ 351604 h 3525891"/>
                <a:gd name="connsiteX1520" fmla="*/ 543557 w 1925725"/>
                <a:gd name="connsiteY1520" fmla="*/ 313337 h 3525891"/>
                <a:gd name="connsiteX1521" fmla="*/ 571973 w 1925725"/>
                <a:gd name="connsiteY1521" fmla="*/ 325082 h 3525891"/>
                <a:gd name="connsiteX1522" fmla="*/ 570458 w 1925725"/>
                <a:gd name="connsiteY1522" fmla="*/ 312200 h 3525891"/>
                <a:gd name="connsiteX1523" fmla="*/ 571216 w 1925725"/>
                <a:gd name="connsiteY1523" fmla="*/ 275070 h 3525891"/>
                <a:gd name="connsiteX1524" fmla="*/ 585613 w 1925725"/>
                <a:gd name="connsiteY1524" fmla="*/ 258020 h 3525891"/>
                <a:gd name="connsiteX1525" fmla="*/ 580688 w 1925725"/>
                <a:gd name="connsiteY1525" fmla="*/ 314095 h 3525891"/>
                <a:gd name="connsiteX1526" fmla="*/ 575004 w 1925725"/>
                <a:gd name="connsiteY1526" fmla="*/ 344405 h 3525891"/>
                <a:gd name="connsiteX1527" fmla="*/ 607210 w 1925725"/>
                <a:gd name="connsiteY1527" fmla="*/ 317883 h 3525891"/>
                <a:gd name="connsiteX1528" fmla="*/ 584855 w 1925725"/>
                <a:gd name="connsiteY1528" fmla="*/ 370169 h 3525891"/>
                <a:gd name="connsiteX1529" fmla="*/ 605694 w 1925725"/>
                <a:gd name="connsiteY1529" fmla="*/ 396312 h 3525891"/>
                <a:gd name="connsiteX1530" fmla="*/ 630700 w 1925725"/>
                <a:gd name="connsiteY1530" fmla="*/ 333039 h 3525891"/>
                <a:gd name="connsiteX1531" fmla="*/ 611377 w 1925725"/>
                <a:gd name="connsiteY1531" fmla="*/ 299318 h 3525891"/>
                <a:gd name="connsiteX1532" fmla="*/ 616303 w 1925725"/>
                <a:gd name="connsiteY1532" fmla="*/ 295150 h 3525891"/>
                <a:gd name="connsiteX1533" fmla="*/ 642067 w 1925725"/>
                <a:gd name="connsiteY1533" fmla="*/ 310306 h 3525891"/>
                <a:gd name="connsiteX1534" fmla="*/ 649266 w 1925725"/>
                <a:gd name="connsiteY1534" fmla="*/ 297424 h 3525891"/>
                <a:gd name="connsiteX1535" fmla="*/ 623123 w 1925725"/>
                <a:gd name="connsiteY1535" fmla="*/ 229982 h 3525891"/>
                <a:gd name="connsiteX1536" fmla="*/ 665936 w 1925725"/>
                <a:gd name="connsiteY1536" fmla="*/ 273933 h 3525891"/>
                <a:gd name="connsiteX1537" fmla="*/ 669346 w 1925725"/>
                <a:gd name="connsiteY1537" fmla="*/ 261430 h 3525891"/>
                <a:gd name="connsiteX1538" fmla="*/ 677682 w 1925725"/>
                <a:gd name="connsiteY1538" fmla="*/ 246274 h 3525891"/>
                <a:gd name="connsiteX1539" fmla="*/ 692079 w 1925725"/>
                <a:gd name="connsiteY1539" fmla="*/ 238318 h 3525891"/>
                <a:gd name="connsiteX1540" fmla="*/ 707993 w 1925725"/>
                <a:gd name="connsiteY1540" fmla="*/ 234150 h 3525891"/>
                <a:gd name="connsiteX1541" fmla="*/ 676166 w 1925725"/>
                <a:gd name="connsiteY1541" fmla="*/ 274312 h 3525891"/>
                <a:gd name="connsiteX1542" fmla="*/ 652676 w 1925725"/>
                <a:gd name="connsiteY1542" fmla="*/ 293256 h 3525891"/>
                <a:gd name="connsiteX1543" fmla="*/ 692837 w 1925725"/>
                <a:gd name="connsiteY1543" fmla="*/ 299697 h 3525891"/>
                <a:gd name="connsiteX1544" fmla="*/ 641688 w 1925725"/>
                <a:gd name="connsiteY1544" fmla="*/ 315989 h 3525891"/>
                <a:gd name="connsiteX1545" fmla="*/ 634868 w 1925725"/>
                <a:gd name="connsiteY1545" fmla="*/ 329629 h 3525891"/>
                <a:gd name="connsiteX1546" fmla="*/ 686775 w 1925725"/>
                <a:gd name="connsiteY1546" fmla="*/ 333797 h 3525891"/>
                <a:gd name="connsiteX1547" fmla="*/ 625775 w 1925725"/>
                <a:gd name="connsiteY1547" fmla="*/ 359182 h 3525891"/>
                <a:gd name="connsiteX1548" fmla="*/ 637520 w 1925725"/>
                <a:gd name="connsiteY1548" fmla="*/ 500505 h 3525891"/>
                <a:gd name="connsiteX1549" fmla="*/ 641309 w 1925725"/>
                <a:gd name="connsiteY1549" fmla="*/ 500884 h 3525891"/>
                <a:gd name="connsiteX1550" fmla="*/ 651539 w 1925725"/>
                <a:gd name="connsiteY1550" fmla="*/ 473226 h 3525891"/>
                <a:gd name="connsiteX1551" fmla="*/ 709129 w 1925725"/>
                <a:gd name="connsiteY1551" fmla="*/ 383809 h 3525891"/>
                <a:gd name="connsiteX1552" fmla="*/ 718222 w 1925725"/>
                <a:gd name="connsiteY1552" fmla="*/ 359561 h 3525891"/>
                <a:gd name="connsiteX1553" fmla="*/ 708750 w 1925725"/>
                <a:gd name="connsiteY1553" fmla="*/ 295529 h 3525891"/>
                <a:gd name="connsiteX1554" fmla="*/ 717086 w 1925725"/>
                <a:gd name="connsiteY1554" fmla="*/ 238697 h 3525891"/>
                <a:gd name="connsiteX1555" fmla="*/ 731862 w 1925725"/>
                <a:gd name="connsiteY1555" fmla="*/ 173908 h 3525891"/>
                <a:gd name="connsiteX1556" fmla="*/ 706856 w 1925725"/>
                <a:gd name="connsiteY1556" fmla="*/ 156479 h 3525891"/>
                <a:gd name="connsiteX1557" fmla="*/ 666694 w 1925725"/>
                <a:gd name="connsiteY1557" fmla="*/ 134125 h 3525891"/>
                <a:gd name="connsiteX1558" fmla="*/ 701930 w 1925725"/>
                <a:gd name="connsiteY1558" fmla="*/ 127684 h 3525891"/>
                <a:gd name="connsiteX1559" fmla="*/ 676545 w 1925725"/>
                <a:gd name="connsiteY1559" fmla="*/ 92448 h 3525891"/>
                <a:gd name="connsiteX1560" fmla="*/ 697005 w 1925725"/>
                <a:gd name="connsiteY1560" fmla="*/ 99268 h 3525891"/>
                <a:gd name="connsiteX1561" fmla="*/ 693216 w 1925725"/>
                <a:gd name="connsiteY1561" fmla="*/ 67062 h 3525891"/>
                <a:gd name="connsiteX1562" fmla="*/ 712539 w 1925725"/>
                <a:gd name="connsiteY1562" fmla="*/ 38267 h 3525891"/>
                <a:gd name="connsiteX1563" fmla="*/ 706856 w 1925725"/>
                <a:gd name="connsiteY1563" fmla="*/ 90553 h 3525891"/>
                <a:gd name="connsiteX1564" fmla="*/ 703446 w 1925725"/>
                <a:gd name="connsiteY1564" fmla="*/ 97373 h 3525891"/>
                <a:gd name="connsiteX1565" fmla="*/ 731483 w 1925725"/>
                <a:gd name="connsiteY1565" fmla="*/ 148901 h 3525891"/>
                <a:gd name="connsiteX1566" fmla="*/ 727316 w 1925725"/>
                <a:gd name="connsiteY1566" fmla="*/ 118212 h 3525891"/>
                <a:gd name="connsiteX1567" fmla="*/ 723906 w 1925725"/>
                <a:gd name="connsiteY1567" fmla="*/ 87901 h 3525891"/>
                <a:gd name="connsiteX1568" fmla="*/ 728831 w 1925725"/>
                <a:gd name="connsiteY1568" fmla="*/ 86764 h 3525891"/>
                <a:gd name="connsiteX1569" fmla="*/ 740955 w 1925725"/>
                <a:gd name="connsiteY1569" fmla="*/ 97373 h 3525891"/>
                <a:gd name="connsiteX1570" fmla="*/ 765962 w 1925725"/>
                <a:gd name="connsiteY1570" fmla="*/ 60243 h 3525891"/>
                <a:gd name="connsiteX1571" fmla="*/ 750428 w 1925725"/>
                <a:gd name="connsiteY1571" fmla="*/ 100404 h 3525891"/>
                <a:gd name="connsiteX1572" fmla="*/ 737924 w 1925725"/>
                <a:gd name="connsiteY1572" fmla="*/ 129199 h 3525891"/>
                <a:gd name="connsiteX1573" fmla="*/ 776949 w 1925725"/>
                <a:gd name="connsiteY1573" fmla="*/ 110255 h 3525891"/>
                <a:gd name="connsiteX1574" fmla="*/ 772782 w 1925725"/>
                <a:gd name="connsiteY1574" fmla="*/ 134883 h 3525891"/>
                <a:gd name="connsiteX1575" fmla="*/ 775055 w 1925725"/>
                <a:gd name="connsiteY1575" fmla="*/ 136019 h 3525891"/>
                <a:gd name="connsiteX1576" fmla="*/ 802335 w 1925725"/>
                <a:gd name="connsiteY1576" fmla="*/ 73882 h 3525891"/>
                <a:gd name="connsiteX1577" fmla="*/ 780738 w 1925725"/>
                <a:gd name="connsiteY1577" fmla="*/ 39025 h 3525891"/>
                <a:gd name="connsiteX1578" fmla="*/ 805366 w 1925725"/>
                <a:gd name="connsiteY1578" fmla="*/ 53801 h 3525891"/>
                <a:gd name="connsiteX1579" fmla="*/ 802714 w 1925725"/>
                <a:gd name="connsiteY1579" fmla="*/ 26901 h 3525891"/>
                <a:gd name="connsiteX1580" fmla="*/ 819763 w 1925725"/>
                <a:gd name="connsiteY1580" fmla="*/ 0 h 352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</a:cxnLst>
              <a:rect l="l" t="t" r="r" b="b"/>
              <a:pathLst>
                <a:path w="1925725" h="3525891">
                  <a:moveTo>
                    <a:pt x="710266" y="3264462"/>
                  </a:moveTo>
                  <a:cubicBezTo>
                    <a:pt x="699657" y="3277344"/>
                    <a:pt x="689806" y="3290984"/>
                    <a:pt x="678440" y="3303487"/>
                  </a:cubicBezTo>
                  <a:cubicBezTo>
                    <a:pt x="673514" y="3309170"/>
                    <a:pt x="672756" y="3313717"/>
                    <a:pt x="675030" y="3320536"/>
                  </a:cubicBezTo>
                  <a:cubicBezTo>
                    <a:pt x="684502" y="3347058"/>
                    <a:pt x="691322" y="3373959"/>
                    <a:pt x="689048" y="3402754"/>
                  </a:cubicBezTo>
                  <a:cubicBezTo>
                    <a:pt x="710266" y="3359183"/>
                    <a:pt x="714434" y="3312959"/>
                    <a:pt x="710266" y="3264462"/>
                  </a:cubicBezTo>
                  <a:close/>
                  <a:moveTo>
                    <a:pt x="699278" y="2867392"/>
                  </a:moveTo>
                  <a:cubicBezTo>
                    <a:pt x="695111" y="2869665"/>
                    <a:pt x="693595" y="2871559"/>
                    <a:pt x="692837" y="2873454"/>
                  </a:cubicBezTo>
                  <a:cubicBezTo>
                    <a:pt x="673514" y="2919678"/>
                    <a:pt x="654570" y="2965901"/>
                    <a:pt x="635626" y="3012504"/>
                  </a:cubicBezTo>
                  <a:cubicBezTo>
                    <a:pt x="633353" y="3018187"/>
                    <a:pt x="632216" y="3023871"/>
                    <a:pt x="631458" y="3029933"/>
                  </a:cubicBezTo>
                  <a:cubicBezTo>
                    <a:pt x="623502" y="3094722"/>
                    <a:pt x="627669" y="3158753"/>
                    <a:pt x="642825" y="3222027"/>
                  </a:cubicBezTo>
                  <a:cubicBezTo>
                    <a:pt x="648887" y="3247033"/>
                    <a:pt x="657222" y="3271660"/>
                    <a:pt x="664800" y="3296667"/>
                  </a:cubicBezTo>
                  <a:cubicBezTo>
                    <a:pt x="666694" y="3296667"/>
                    <a:pt x="668210" y="3296667"/>
                    <a:pt x="669725" y="3296667"/>
                  </a:cubicBezTo>
                  <a:cubicBezTo>
                    <a:pt x="673893" y="3290984"/>
                    <a:pt x="678061" y="3285300"/>
                    <a:pt x="681850" y="3279238"/>
                  </a:cubicBezTo>
                  <a:cubicBezTo>
                    <a:pt x="688291" y="3268629"/>
                    <a:pt x="695111" y="3258021"/>
                    <a:pt x="701173" y="3247412"/>
                  </a:cubicBezTo>
                  <a:cubicBezTo>
                    <a:pt x="704204" y="3242108"/>
                    <a:pt x="708372" y="3236424"/>
                    <a:pt x="708750" y="3230741"/>
                  </a:cubicBezTo>
                  <a:cubicBezTo>
                    <a:pt x="712918" y="3175424"/>
                    <a:pt x="716707" y="3120107"/>
                    <a:pt x="720117" y="3064411"/>
                  </a:cubicBezTo>
                  <a:cubicBezTo>
                    <a:pt x="720496" y="3060243"/>
                    <a:pt x="718980" y="3055697"/>
                    <a:pt x="718601" y="3049256"/>
                  </a:cubicBezTo>
                  <a:cubicBezTo>
                    <a:pt x="665558" y="3088281"/>
                    <a:pt x="651539" y="3140567"/>
                    <a:pt x="655707" y="3200430"/>
                  </a:cubicBezTo>
                  <a:cubicBezTo>
                    <a:pt x="653433" y="3197399"/>
                    <a:pt x="652297" y="3194747"/>
                    <a:pt x="651539" y="3191716"/>
                  </a:cubicBezTo>
                  <a:cubicBezTo>
                    <a:pt x="635626" y="3128064"/>
                    <a:pt x="653433" y="3075778"/>
                    <a:pt x="705719" y="3035237"/>
                  </a:cubicBezTo>
                  <a:cubicBezTo>
                    <a:pt x="709887" y="3031827"/>
                    <a:pt x="714434" y="3025007"/>
                    <a:pt x="714434" y="3020082"/>
                  </a:cubicBezTo>
                  <a:cubicBezTo>
                    <a:pt x="714055" y="2990150"/>
                    <a:pt x="713676" y="2959839"/>
                    <a:pt x="711024" y="2930286"/>
                  </a:cubicBezTo>
                  <a:cubicBezTo>
                    <a:pt x="709129" y="2909069"/>
                    <a:pt x="703446" y="2888230"/>
                    <a:pt x="699278" y="2867392"/>
                  </a:cubicBezTo>
                  <a:close/>
                  <a:moveTo>
                    <a:pt x="755353" y="2170625"/>
                  </a:moveTo>
                  <a:cubicBezTo>
                    <a:pt x="739440" y="2172898"/>
                    <a:pt x="723906" y="2175550"/>
                    <a:pt x="707993" y="2177823"/>
                  </a:cubicBezTo>
                  <a:cubicBezTo>
                    <a:pt x="708372" y="2179339"/>
                    <a:pt x="708372" y="2181233"/>
                    <a:pt x="708750" y="2182749"/>
                  </a:cubicBezTo>
                  <a:cubicBezTo>
                    <a:pt x="724663" y="2180854"/>
                    <a:pt x="740577" y="2178581"/>
                    <a:pt x="756111" y="2176687"/>
                  </a:cubicBezTo>
                  <a:cubicBezTo>
                    <a:pt x="756111" y="2174792"/>
                    <a:pt x="755732" y="2172519"/>
                    <a:pt x="755353" y="2170625"/>
                  </a:cubicBezTo>
                  <a:close/>
                  <a:moveTo>
                    <a:pt x="775813" y="1439379"/>
                  </a:moveTo>
                  <a:cubicBezTo>
                    <a:pt x="764067" y="1456429"/>
                    <a:pt x="752701" y="1469311"/>
                    <a:pt x="744744" y="1485603"/>
                  </a:cubicBezTo>
                  <a:cubicBezTo>
                    <a:pt x="727695" y="1520839"/>
                    <a:pt x="712160" y="1556454"/>
                    <a:pt x="696626" y="1592448"/>
                  </a:cubicBezTo>
                  <a:cubicBezTo>
                    <a:pt x="694732" y="1596995"/>
                    <a:pt x="695111" y="1603057"/>
                    <a:pt x="695868" y="1608361"/>
                  </a:cubicBezTo>
                  <a:cubicBezTo>
                    <a:pt x="698142" y="1626926"/>
                    <a:pt x="701930" y="1645492"/>
                    <a:pt x="703067" y="1664436"/>
                  </a:cubicBezTo>
                  <a:cubicBezTo>
                    <a:pt x="704962" y="1693610"/>
                    <a:pt x="715949" y="1718995"/>
                    <a:pt x="732241" y="1744380"/>
                  </a:cubicBezTo>
                  <a:cubicBezTo>
                    <a:pt x="734514" y="1734151"/>
                    <a:pt x="737546" y="1725436"/>
                    <a:pt x="737924" y="1716722"/>
                  </a:cubicBezTo>
                  <a:cubicBezTo>
                    <a:pt x="738682" y="1707250"/>
                    <a:pt x="737924" y="1697399"/>
                    <a:pt x="735272" y="1688306"/>
                  </a:cubicBezTo>
                  <a:cubicBezTo>
                    <a:pt x="733378" y="1680728"/>
                    <a:pt x="723906" y="1674666"/>
                    <a:pt x="723527" y="1667846"/>
                  </a:cubicBezTo>
                  <a:cubicBezTo>
                    <a:pt x="722769" y="1647007"/>
                    <a:pt x="722011" y="1625411"/>
                    <a:pt x="726179" y="1604951"/>
                  </a:cubicBezTo>
                  <a:cubicBezTo>
                    <a:pt x="732620" y="1571231"/>
                    <a:pt x="768235" y="1557212"/>
                    <a:pt x="798925" y="1572367"/>
                  </a:cubicBezTo>
                  <a:cubicBezTo>
                    <a:pt x="828478" y="1587144"/>
                    <a:pt x="824310" y="1615939"/>
                    <a:pt x="830372" y="1640566"/>
                  </a:cubicBezTo>
                  <a:cubicBezTo>
                    <a:pt x="831509" y="1645113"/>
                    <a:pt x="831888" y="1650417"/>
                    <a:pt x="830372" y="1654964"/>
                  </a:cubicBezTo>
                  <a:cubicBezTo>
                    <a:pt x="822794" y="1680728"/>
                    <a:pt x="826962" y="1706113"/>
                    <a:pt x="833024" y="1731498"/>
                  </a:cubicBezTo>
                  <a:cubicBezTo>
                    <a:pt x="834919" y="1731877"/>
                    <a:pt x="837192" y="1732256"/>
                    <a:pt x="839086" y="1732635"/>
                  </a:cubicBezTo>
                  <a:cubicBezTo>
                    <a:pt x="842496" y="1722405"/>
                    <a:pt x="848937" y="1712175"/>
                    <a:pt x="848937" y="1701567"/>
                  </a:cubicBezTo>
                  <a:cubicBezTo>
                    <a:pt x="849695" y="1666709"/>
                    <a:pt x="848180" y="1631473"/>
                    <a:pt x="847043" y="1596616"/>
                  </a:cubicBezTo>
                  <a:cubicBezTo>
                    <a:pt x="847043" y="1592069"/>
                    <a:pt x="845906" y="1587523"/>
                    <a:pt x="844012" y="1583355"/>
                  </a:cubicBezTo>
                  <a:cubicBezTo>
                    <a:pt x="830372" y="1550392"/>
                    <a:pt x="816732" y="1517808"/>
                    <a:pt x="801956" y="1485603"/>
                  </a:cubicBezTo>
                  <a:cubicBezTo>
                    <a:pt x="795136" y="1471205"/>
                    <a:pt x="786043" y="1457565"/>
                    <a:pt x="775813" y="1439379"/>
                  </a:cubicBezTo>
                  <a:close/>
                  <a:moveTo>
                    <a:pt x="185891" y="1250695"/>
                  </a:moveTo>
                  <a:cubicBezTo>
                    <a:pt x="191953" y="1267746"/>
                    <a:pt x="186649" y="1276081"/>
                    <a:pt x="166568" y="1282522"/>
                  </a:cubicBezTo>
                  <a:cubicBezTo>
                    <a:pt x="164294" y="1262820"/>
                    <a:pt x="168462" y="1256378"/>
                    <a:pt x="185891" y="1250695"/>
                  </a:cubicBezTo>
                  <a:close/>
                  <a:moveTo>
                    <a:pt x="186270" y="1249938"/>
                  </a:moveTo>
                  <a:cubicBezTo>
                    <a:pt x="186270" y="1250317"/>
                    <a:pt x="186270" y="1250317"/>
                    <a:pt x="186270" y="1250696"/>
                  </a:cubicBezTo>
                  <a:lnTo>
                    <a:pt x="185891" y="1250317"/>
                  </a:lnTo>
                  <a:cubicBezTo>
                    <a:pt x="186270" y="1250317"/>
                    <a:pt x="186270" y="1249938"/>
                    <a:pt x="186270" y="1249938"/>
                  </a:cubicBezTo>
                  <a:close/>
                  <a:moveTo>
                    <a:pt x="141183" y="1244539"/>
                  </a:moveTo>
                  <a:cubicBezTo>
                    <a:pt x="146772" y="1243213"/>
                    <a:pt x="153876" y="1244823"/>
                    <a:pt x="165432" y="1248801"/>
                  </a:cubicBezTo>
                  <a:cubicBezTo>
                    <a:pt x="146867" y="1265093"/>
                    <a:pt x="143078" y="1265851"/>
                    <a:pt x="126028" y="1257895"/>
                  </a:cubicBezTo>
                  <a:cubicBezTo>
                    <a:pt x="131522" y="1250128"/>
                    <a:pt x="135595" y="1245865"/>
                    <a:pt x="141183" y="1244539"/>
                  </a:cubicBezTo>
                  <a:close/>
                  <a:moveTo>
                    <a:pt x="152170" y="1227205"/>
                  </a:moveTo>
                  <a:cubicBezTo>
                    <a:pt x="158233" y="1229478"/>
                    <a:pt x="164674" y="1231373"/>
                    <a:pt x="170737" y="1233267"/>
                  </a:cubicBezTo>
                  <a:cubicBezTo>
                    <a:pt x="174904" y="1234404"/>
                    <a:pt x="179072" y="1235540"/>
                    <a:pt x="183240" y="1236677"/>
                  </a:cubicBezTo>
                  <a:lnTo>
                    <a:pt x="165811" y="1248423"/>
                  </a:lnTo>
                  <a:lnTo>
                    <a:pt x="165810" y="1248423"/>
                  </a:lnTo>
                  <a:cubicBezTo>
                    <a:pt x="160885" y="1242739"/>
                    <a:pt x="155580" y="1237056"/>
                    <a:pt x="150276" y="1231373"/>
                  </a:cubicBezTo>
                  <a:cubicBezTo>
                    <a:pt x="150655" y="1229857"/>
                    <a:pt x="151413" y="1228721"/>
                    <a:pt x="152170" y="1227205"/>
                  </a:cubicBezTo>
                  <a:close/>
                  <a:moveTo>
                    <a:pt x="210518" y="1186285"/>
                  </a:moveTo>
                  <a:cubicBezTo>
                    <a:pt x="204456" y="1192726"/>
                    <a:pt x="198394" y="1199167"/>
                    <a:pt x="192332" y="1205987"/>
                  </a:cubicBezTo>
                  <a:cubicBezTo>
                    <a:pt x="195742" y="1209776"/>
                    <a:pt x="199531" y="1214322"/>
                    <a:pt x="204077" y="1219248"/>
                  </a:cubicBezTo>
                  <a:cubicBezTo>
                    <a:pt x="210139" y="1213943"/>
                    <a:pt x="215823" y="1208639"/>
                    <a:pt x="223021" y="1203335"/>
                  </a:cubicBezTo>
                  <a:cubicBezTo>
                    <a:pt x="216580" y="1200682"/>
                    <a:pt x="212034" y="1198788"/>
                    <a:pt x="207108" y="1196515"/>
                  </a:cubicBezTo>
                  <a:cubicBezTo>
                    <a:pt x="209761" y="1193105"/>
                    <a:pt x="211276" y="1190831"/>
                    <a:pt x="213170" y="1188558"/>
                  </a:cubicBezTo>
                  <a:cubicBezTo>
                    <a:pt x="212034" y="1187800"/>
                    <a:pt x="211276" y="1187043"/>
                    <a:pt x="210518" y="1186285"/>
                  </a:cubicBezTo>
                  <a:close/>
                  <a:moveTo>
                    <a:pt x="680334" y="1154080"/>
                  </a:moveTo>
                  <a:cubicBezTo>
                    <a:pt x="671241" y="1167341"/>
                    <a:pt x="675409" y="1183633"/>
                    <a:pt x="692079" y="1195757"/>
                  </a:cubicBezTo>
                  <a:cubicBezTo>
                    <a:pt x="687154" y="1180980"/>
                    <a:pt x="696626" y="1165067"/>
                    <a:pt x="680334" y="1154080"/>
                  </a:cubicBezTo>
                  <a:close/>
                  <a:moveTo>
                    <a:pt x="857652" y="1107098"/>
                  </a:moveTo>
                  <a:cubicBezTo>
                    <a:pt x="845148" y="1114297"/>
                    <a:pt x="830372" y="1117707"/>
                    <a:pt x="824689" y="1126800"/>
                  </a:cubicBezTo>
                  <a:cubicBezTo>
                    <a:pt x="808776" y="1152185"/>
                    <a:pt x="796651" y="1179844"/>
                    <a:pt x="784148" y="1206745"/>
                  </a:cubicBezTo>
                  <a:cubicBezTo>
                    <a:pt x="780359" y="1215459"/>
                    <a:pt x="779602" y="1225310"/>
                    <a:pt x="777328" y="1234403"/>
                  </a:cubicBezTo>
                  <a:cubicBezTo>
                    <a:pt x="778465" y="1235161"/>
                    <a:pt x="779981" y="1235540"/>
                    <a:pt x="781117" y="1235919"/>
                  </a:cubicBezTo>
                  <a:cubicBezTo>
                    <a:pt x="820142" y="1204850"/>
                    <a:pt x="859167" y="1173782"/>
                    <a:pt x="900844" y="1139682"/>
                  </a:cubicBezTo>
                  <a:cubicBezTo>
                    <a:pt x="876975" y="1139682"/>
                    <a:pt x="866745" y="1126800"/>
                    <a:pt x="857652" y="1107098"/>
                  </a:cubicBezTo>
                  <a:close/>
                  <a:moveTo>
                    <a:pt x="911832" y="1091943"/>
                  </a:moveTo>
                  <a:cubicBezTo>
                    <a:pt x="905012" y="1094595"/>
                    <a:pt x="900466" y="1096110"/>
                    <a:pt x="895161" y="1098384"/>
                  </a:cubicBezTo>
                  <a:cubicBezTo>
                    <a:pt x="900087" y="1103688"/>
                    <a:pt x="903875" y="1107856"/>
                    <a:pt x="909559" y="1114297"/>
                  </a:cubicBezTo>
                  <a:cubicBezTo>
                    <a:pt x="910695" y="1105583"/>
                    <a:pt x="911074" y="1099520"/>
                    <a:pt x="911832" y="1091943"/>
                  </a:cubicBezTo>
                  <a:close/>
                  <a:moveTo>
                    <a:pt x="996702" y="1057085"/>
                  </a:moveTo>
                  <a:cubicBezTo>
                    <a:pt x="970180" y="1071862"/>
                    <a:pt x="942522" y="1077166"/>
                    <a:pt x="919031" y="1091185"/>
                  </a:cubicBezTo>
                  <a:cubicBezTo>
                    <a:pt x="919789" y="1092322"/>
                    <a:pt x="920167" y="1093079"/>
                    <a:pt x="920546" y="1094216"/>
                  </a:cubicBezTo>
                  <a:cubicBezTo>
                    <a:pt x="930018" y="1092701"/>
                    <a:pt x="939491" y="1091185"/>
                    <a:pt x="950099" y="1089291"/>
                  </a:cubicBezTo>
                  <a:cubicBezTo>
                    <a:pt x="942522" y="1110129"/>
                    <a:pt x="934944" y="1116570"/>
                    <a:pt x="917515" y="1117328"/>
                  </a:cubicBezTo>
                  <a:cubicBezTo>
                    <a:pt x="916379" y="1122253"/>
                    <a:pt x="915242" y="1127558"/>
                    <a:pt x="914105" y="1133241"/>
                  </a:cubicBezTo>
                  <a:cubicBezTo>
                    <a:pt x="937217" y="1123769"/>
                    <a:pt x="959192" y="1114676"/>
                    <a:pt x="981168" y="1105583"/>
                  </a:cubicBezTo>
                  <a:cubicBezTo>
                    <a:pt x="984578" y="1104067"/>
                    <a:pt x="989503" y="1101415"/>
                    <a:pt x="990261" y="1098384"/>
                  </a:cubicBezTo>
                  <a:cubicBezTo>
                    <a:pt x="992913" y="1085881"/>
                    <a:pt x="994429" y="1072999"/>
                    <a:pt x="996702" y="1057085"/>
                  </a:cubicBezTo>
                  <a:close/>
                  <a:moveTo>
                    <a:pt x="776950" y="950241"/>
                  </a:moveTo>
                  <a:cubicBezTo>
                    <a:pt x="777329" y="950620"/>
                    <a:pt x="777329" y="950999"/>
                    <a:pt x="777708" y="951378"/>
                  </a:cubicBezTo>
                  <a:cubicBezTo>
                    <a:pt x="777329" y="950999"/>
                    <a:pt x="776950" y="950620"/>
                    <a:pt x="776571" y="950620"/>
                  </a:cubicBezTo>
                  <a:cubicBezTo>
                    <a:pt x="776571" y="950620"/>
                    <a:pt x="776950" y="950241"/>
                    <a:pt x="776950" y="950241"/>
                  </a:cubicBezTo>
                  <a:close/>
                  <a:moveTo>
                    <a:pt x="1763942" y="446704"/>
                  </a:moveTo>
                  <a:cubicBezTo>
                    <a:pt x="1755606" y="466785"/>
                    <a:pt x="1746892" y="486487"/>
                    <a:pt x="1738177" y="506189"/>
                  </a:cubicBezTo>
                  <a:cubicBezTo>
                    <a:pt x="1738935" y="506946"/>
                    <a:pt x="1739693" y="507325"/>
                    <a:pt x="1740451" y="508083"/>
                  </a:cubicBezTo>
                  <a:cubicBezTo>
                    <a:pt x="1751438" y="500884"/>
                    <a:pt x="1762805" y="494064"/>
                    <a:pt x="1775308" y="486487"/>
                  </a:cubicBezTo>
                  <a:cubicBezTo>
                    <a:pt x="1759774" y="474741"/>
                    <a:pt x="1761668" y="460723"/>
                    <a:pt x="1763942" y="446704"/>
                  </a:cubicBezTo>
                  <a:close/>
                  <a:moveTo>
                    <a:pt x="1543810" y="444431"/>
                  </a:moveTo>
                  <a:cubicBezTo>
                    <a:pt x="1534338" y="445567"/>
                    <a:pt x="1527139" y="446704"/>
                    <a:pt x="1518804" y="447841"/>
                  </a:cubicBezTo>
                  <a:cubicBezTo>
                    <a:pt x="1526381" y="453903"/>
                    <a:pt x="1532444" y="459207"/>
                    <a:pt x="1539642" y="464890"/>
                  </a:cubicBezTo>
                  <a:cubicBezTo>
                    <a:pt x="1541158" y="457313"/>
                    <a:pt x="1542295" y="451629"/>
                    <a:pt x="1543810" y="444431"/>
                  </a:cubicBezTo>
                  <a:close/>
                  <a:moveTo>
                    <a:pt x="118828" y="430791"/>
                  </a:moveTo>
                  <a:cubicBezTo>
                    <a:pt x="113145" y="438747"/>
                    <a:pt x="108599" y="445188"/>
                    <a:pt x="105189" y="449735"/>
                  </a:cubicBezTo>
                  <a:cubicBezTo>
                    <a:pt x="111251" y="457313"/>
                    <a:pt x="117313" y="464890"/>
                    <a:pt x="123375" y="472468"/>
                  </a:cubicBezTo>
                  <a:cubicBezTo>
                    <a:pt x="123754" y="472089"/>
                    <a:pt x="124512" y="471331"/>
                    <a:pt x="125648" y="470952"/>
                  </a:cubicBezTo>
                  <a:cubicBezTo>
                    <a:pt x="123375" y="458070"/>
                    <a:pt x="121102" y="445188"/>
                    <a:pt x="118828" y="430791"/>
                  </a:cubicBezTo>
                  <a:close/>
                  <a:moveTo>
                    <a:pt x="128301" y="333797"/>
                  </a:moveTo>
                  <a:cubicBezTo>
                    <a:pt x="122617" y="344026"/>
                    <a:pt x="116555" y="353877"/>
                    <a:pt x="109356" y="366381"/>
                  </a:cubicBezTo>
                  <a:cubicBezTo>
                    <a:pt x="109735" y="366759"/>
                    <a:pt x="111251" y="370927"/>
                    <a:pt x="113524" y="376989"/>
                  </a:cubicBezTo>
                  <a:cubicBezTo>
                    <a:pt x="115797" y="369790"/>
                    <a:pt x="117313" y="364865"/>
                    <a:pt x="119965" y="358045"/>
                  </a:cubicBezTo>
                  <a:cubicBezTo>
                    <a:pt x="127164" y="366002"/>
                    <a:pt x="132847" y="372443"/>
                    <a:pt x="139288" y="380020"/>
                  </a:cubicBezTo>
                  <a:cubicBezTo>
                    <a:pt x="144214" y="367138"/>
                    <a:pt x="149139" y="355014"/>
                    <a:pt x="153307" y="344026"/>
                  </a:cubicBezTo>
                  <a:cubicBezTo>
                    <a:pt x="142698" y="339480"/>
                    <a:pt x="133984" y="336070"/>
                    <a:pt x="128301" y="333797"/>
                  </a:cubicBezTo>
                  <a:close/>
                  <a:moveTo>
                    <a:pt x="1779855" y="330387"/>
                  </a:moveTo>
                  <a:cubicBezTo>
                    <a:pt x="1767351" y="332281"/>
                    <a:pt x="1754091" y="334175"/>
                    <a:pt x="1740830" y="336449"/>
                  </a:cubicBezTo>
                  <a:cubicBezTo>
                    <a:pt x="1741966" y="343648"/>
                    <a:pt x="1742724" y="351983"/>
                    <a:pt x="1744240" y="360697"/>
                  </a:cubicBezTo>
                  <a:cubicBezTo>
                    <a:pt x="1745755" y="369412"/>
                    <a:pt x="1747271" y="377747"/>
                    <a:pt x="1748786" y="385704"/>
                  </a:cubicBezTo>
                  <a:cubicBezTo>
                    <a:pt x="1759395" y="378126"/>
                    <a:pt x="1768488" y="371685"/>
                    <a:pt x="1780233" y="363349"/>
                  </a:cubicBezTo>
                  <a:cubicBezTo>
                    <a:pt x="1780233" y="375095"/>
                    <a:pt x="1780233" y="382673"/>
                    <a:pt x="1780233" y="393281"/>
                  </a:cubicBezTo>
                  <a:cubicBezTo>
                    <a:pt x="1785538" y="384946"/>
                    <a:pt x="1789327" y="378884"/>
                    <a:pt x="1794252" y="370927"/>
                  </a:cubicBezTo>
                  <a:cubicBezTo>
                    <a:pt x="1772656" y="361076"/>
                    <a:pt x="1777960" y="344026"/>
                    <a:pt x="1779855" y="330387"/>
                  </a:cubicBezTo>
                  <a:close/>
                  <a:moveTo>
                    <a:pt x="764825" y="153827"/>
                  </a:moveTo>
                  <a:cubicBezTo>
                    <a:pt x="755732" y="156100"/>
                    <a:pt x="748912" y="157616"/>
                    <a:pt x="740955" y="160268"/>
                  </a:cubicBezTo>
                  <a:cubicBezTo>
                    <a:pt x="742092" y="168603"/>
                    <a:pt x="742850" y="176939"/>
                    <a:pt x="743987" y="189442"/>
                  </a:cubicBezTo>
                  <a:cubicBezTo>
                    <a:pt x="752322" y="175423"/>
                    <a:pt x="758005" y="165193"/>
                    <a:pt x="764825" y="153827"/>
                  </a:cubicBezTo>
                  <a:close/>
                  <a:moveTo>
                    <a:pt x="830372" y="90553"/>
                  </a:moveTo>
                  <a:cubicBezTo>
                    <a:pt x="820521" y="93963"/>
                    <a:pt x="810670" y="97373"/>
                    <a:pt x="801198" y="100783"/>
                  </a:cubicBezTo>
                  <a:cubicBezTo>
                    <a:pt x="800819" y="99646"/>
                    <a:pt x="800061" y="98510"/>
                    <a:pt x="799304" y="97373"/>
                  </a:cubicBezTo>
                  <a:cubicBezTo>
                    <a:pt x="797788" y="101920"/>
                    <a:pt x="796273" y="106087"/>
                    <a:pt x="794378" y="112528"/>
                  </a:cubicBezTo>
                  <a:cubicBezTo>
                    <a:pt x="800061" y="108740"/>
                    <a:pt x="804229" y="106466"/>
                    <a:pt x="809912" y="102677"/>
                  </a:cubicBezTo>
                  <a:cubicBezTo>
                    <a:pt x="809912" y="112150"/>
                    <a:pt x="809912" y="119727"/>
                    <a:pt x="809912" y="130336"/>
                  </a:cubicBezTo>
                  <a:cubicBezTo>
                    <a:pt x="822794" y="123516"/>
                    <a:pt x="833403" y="117833"/>
                    <a:pt x="842496" y="112907"/>
                  </a:cubicBezTo>
                  <a:cubicBezTo>
                    <a:pt x="837192" y="103435"/>
                    <a:pt x="833024" y="95858"/>
                    <a:pt x="830372" y="90553"/>
                  </a:cubicBezTo>
                  <a:close/>
                  <a:moveTo>
                    <a:pt x="819763" y="0"/>
                  </a:moveTo>
                  <a:cubicBezTo>
                    <a:pt x="833403" y="21217"/>
                    <a:pt x="831509" y="35615"/>
                    <a:pt x="815974" y="52665"/>
                  </a:cubicBezTo>
                  <a:cubicBezTo>
                    <a:pt x="812186" y="56833"/>
                    <a:pt x="811049" y="64031"/>
                    <a:pt x="808776" y="69336"/>
                  </a:cubicBezTo>
                  <a:cubicBezTo>
                    <a:pt x="833403" y="73882"/>
                    <a:pt x="842496" y="57211"/>
                    <a:pt x="850832" y="39783"/>
                  </a:cubicBezTo>
                  <a:cubicBezTo>
                    <a:pt x="864850" y="54559"/>
                    <a:pt x="869397" y="69715"/>
                    <a:pt x="867124" y="95858"/>
                  </a:cubicBezTo>
                  <a:cubicBezTo>
                    <a:pt x="873186" y="91311"/>
                    <a:pt x="878490" y="87143"/>
                    <a:pt x="884174" y="83354"/>
                  </a:cubicBezTo>
                  <a:cubicBezTo>
                    <a:pt x="873565" y="70851"/>
                    <a:pt x="873186" y="62137"/>
                    <a:pt x="882658" y="42435"/>
                  </a:cubicBezTo>
                  <a:cubicBezTo>
                    <a:pt x="888720" y="52665"/>
                    <a:pt x="893646" y="61379"/>
                    <a:pt x="900844" y="73503"/>
                  </a:cubicBezTo>
                  <a:cubicBezTo>
                    <a:pt x="895540" y="44329"/>
                    <a:pt x="911453" y="32584"/>
                    <a:pt x="936838" y="23870"/>
                  </a:cubicBezTo>
                  <a:cubicBezTo>
                    <a:pt x="933428" y="36752"/>
                    <a:pt x="931913" y="47739"/>
                    <a:pt x="928124" y="57590"/>
                  </a:cubicBezTo>
                  <a:cubicBezTo>
                    <a:pt x="926230" y="62516"/>
                    <a:pt x="920167" y="68578"/>
                    <a:pt x="915621" y="68957"/>
                  </a:cubicBezTo>
                  <a:cubicBezTo>
                    <a:pt x="896298" y="71230"/>
                    <a:pt x="888341" y="87522"/>
                    <a:pt x="872428" y="97752"/>
                  </a:cubicBezTo>
                  <a:cubicBezTo>
                    <a:pt x="884931" y="100783"/>
                    <a:pt x="893267" y="105330"/>
                    <a:pt x="901981" y="92827"/>
                  </a:cubicBezTo>
                  <a:cubicBezTo>
                    <a:pt x="905770" y="87143"/>
                    <a:pt x="919410" y="87901"/>
                    <a:pt x="928503" y="87522"/>
                  </a:cubicBezTo>
                  <a:cubicBezTo>
                    <a:pt x="934186" y="87143"/>
                    <a:pt x="939869" y="90174"/>
                    <a:pt x="945932" y="91690"/>
                  </a:cubicBezTo>
                  <a:cubicBezTo>
                    <a:pt x="936081" y="112907"/>
                    <a:pt x="916000" y="117454"/>
                    <a:pt x="896677" y="107982"/>
                  </a:cubicBezTo>
                  <a:cubicBezTo>
                    <a:pt x="886068" y="103056"/>
                    <a:pt x="872049" y="105330"/>
                    <a:pt x="859546" y="107224"/>
                  </a:cubicBezTo>
                  <a:cubicBezTo>
                    <a:pt x="872807" y="113286"/>
                    <a:pt x="886068" y="118969"/>
                    <a:pt x="901981" y="126168"/>
                  </a:cubicBezTo>
                  <a:cubicBezTo>
                    <a:pt x="879627" y="142081"/>
                    <a:pt x="860304" y="153069"/>
                    <a:pt x="834161" y="139808"/>
                  </a:cubicBezTo>
                  <a:cubicBezTo>
                    <a:pt x="837571" y="145112"/>
                    <a:pt x="839844" y="148901"/>
                    <a:pt x="842117" y="152690"/>
                  </a:cubicBezTo>
                  <a:cubicBezTo>
                    <a:pt x="824310" y="160647"/>
                    <a:pt x="809155" y="156100"/>
                    <a:pt x="799304" y="140187"/>
                  </a:cubicBezTo>
                  <a:cubicBezTo>
                    <a:pt x="781875" y="145870"/>
                    <a:pt x="768993" y="154963"/>
                    <a:pt x="761794" y="173150"/>
                  </a:cubicBezTo>
                  <a:cubicBezTo>
                    <a:pt x="754595" y="191715"/>
                    <a:pt x="743987" y="209144"/>
                    <a:pt x="734893" y="227330"/>
                  </a:cubicBezTo>
                  <a:cubicBezTo>
                    <a:pt x="723527" y="249684"/>
                    <a:pt x="718222" y="272796"/>
                    <a:pt x="723906" y="298181"/>
                  </a:cubicBezTo>
                  <a:cubicBezTo>
                    <a:pt x="728452" y="319020"/>
                    <a:pt x="731483" y="339859"/>
                    <a:pt x="735272" y="362213"/>
                  </a:cubicBezTo>
                  <a:cubicBezTo>
                    <a:pt x="750049" y="351983"/>
                    <a:pt x="770887" y="349331"/>
                    <a:pt x="765204" y="326598"/>
                  </a:cubicBezTo>
                  <a:cubicBezTo>
                    <a:pt x="758763" y="316368"/>
                    <a:pt x="752701" y="305759"/>
                    <a:pt x="746639" y="295529"/>
                  </a:cubicBezTo>
                  <a:cubicBezTo>
                    <a:pt x="747775" y="294014"/>
                    <a:pt x="749291" y="292877"/>
                    <a:pt x="750428" y="291362"/>
                  </a:cubicBezTo>
                  <a:cubicBezTo>
                    <a:pt x="758005" y="294772"/>
                    <a:pt x="765204" y="298181"/>
                    <a:pt x="773539" y="301970"/>
                  </a:cubicBezTo>
                  <a:cubicBezTo>
                    <a:pt x="775434" y="297045"/>
                    <a:pt x="777328" y="291740"/>
                    <a:pt x="779223" y="286057"/>
                  </a:cubicBezTo>
                  <a:cubicBezTo>
                    <a:pt x="751943" y="273933"/>
                    <a:pt x="743229" y="253473"/>
                    <a:pt x="752322" y="217858"/>
                  </a:cubicBezTo>
                  <a:cubicBezTo>
                    <a:pt x="763688" y="226572"/>
                    <a:pt x="773918" y="234150"/>
                    <a:pt x="783769" y="241728"/>
                  </a:cubicBezTo>
                  <a:cubicBezTo>
                    <a:pt x="782254" y="232256"/>
                    <a:pt x="777707" y="221268"/>
                    <a:pt x="779602" y="211417"/>
                  </a:cubicBezTo>
                  <a:cubicBezTo>
                    <a:pt x="781496" y="201566"/>
                    <a:pt x="790210" y="192852"/>
                    <a:pt x="795894" y="183759"/>
                  </a:cubicBezTo>
                  <a:cubicBezTo>
                    <a:pt x="797409" y="184137"/>
                    <a:pt x="798925" y="184137"/>
                    <a:pt x="800440" y="184516"/>
                  </a:cubicBezTo>
                  <a:cubicBezTo>
                    <a:pt x="802714" y="193988"/>
                    <a:pt x="805366" y="203082"/>
                    <a:pt x="808018" y="212933"/>
                  </a:cubicBezTo>
                  <a:cubicBezTo>
                    <a:pt x="819006" y="209902"/>
                    <a:pt x="829993" y="206870"/>
                    <a:pt x="841739" y="203461"/>
                  </a:cubicBezTo>
                  <a:cubicBezTo>
                    <a:pt x="840602" y="236802"/>
                    <a:pt x="821658" y="258020"/>
                    <a:pt x="794757" y="256125"/>
                  </a:cubicBezTo>
                  <a:cubicBezTo>
                    <a:pt x="794378" y="262945"/>
                    <a:pt x="793620" y="269386"/>
                    <a:pt x="793241" y="275827"/>
                  </a:cubicBezTo>
                  <a:cubicBezTo>
                    <a:pt x="805745" y="275827"/>
                    <a:pt x="817490" y="275827"/>
                    <a:pt x="829614" y="275827"/>
                  </a:cubicBezTo>
                  <a:cubicBezTo>
                    <a:pt x="822415" y="302349"/>
                    <a:pt x="802714" y="314852"/>
                    <a:pt x="779602" y="307654"/>
                  </a:cubicBezTo>
                  <a:cubicBezTo>
                    <a:pt x="778844" y="316747"/>
                    <a:pt x="777707" y="325461"/>
                    <a:pt x="776571" y="334175"/>
                  </a:cubicBezTo>
                  <a:cubicBezTo>
                    <a:pt x="777707" y="334933"/>
                    <a:pt x="778844" y="335691"/>
                    <a:pt x="779981" y="336449"/>
                  </a:cubicBezTo>
                  <a:cubicBezTo>
                    <a:pt x="808776" y="318262"/>
                    <a:pt x="831888" y="293256"/>
                    <a:pt x="856515" y="269765"/>
                  </a:cubicBezTo>
                  <a:cubicBezTo>
                    <a:pt x="838329" y="244759"/>
                    <a:pt x="846664" y="221268"/>
                    <a:pt x="881521" y="201187"/>
                  </a:cubicBezTo>
                  <a:cubicBezTo>
                    <a:pt x="883416" y="206870"/>
                    <a:pt x="884931" y="212554"/>
                    <a:pt x="886826" y="218237"/>
                  </a:cubicBezTo>
                  <a:cubicBezTo>
                    <a:pt x="905770" y="198156"/>
                    <a:pt x="935702" y="193610"/>
                    <a:pt x="966770" y="206870"/>
                  </a:cubicBezTo>
                  <a:cubicBezTo>
                    <a:pt x="954646" y="223162"/>
                    <a:pt x="942522" y="238697"/>
                    <a:pt x="924335" y="247790"/>
                  </a:cubicBezTo>
                  <a:cubicBezTo>
                    <a:pt x="911074" y="254610"/>
                    <a:pt x="900466" y="249684"/>
                    <a:pt x="890993" y="237560"/>
                  </a:cubicBezTo>
                  <a:cubicBezTo>
                    <a:pt x="887962" y="242864"/>
                    <a:pt x="885310" y="247411"/>
                    <a:pt x="883416" y="250442"/>
                  </a:cubicBezTo>
                  <a:cubicBezTo>
                    <a:pt x="901223" y="257262"/>
                    <a:pt x="917894" y="264082"/>
                    <a:pt x="937596" y="271660"/>
                  </a:cubicBezTo>
                  <a:cubicBezTo>
                    <a:pt x="919789" y="286815"/>
                    <a:pt x="903875" y="293635"/>
                    <a:pt x="884552" y="293256"/>
                  </a:cubicBezTo>
                  <a:cubicBezTo>
                    <a:pt x="888720" y="306517"/>
                    <a:pt x="868260" y="316747"/>
                    <a:pt x="845906" y="313716"/>
                  </a:cubicBezTo>
                  <a:cubicBezTo>
                    <a:pt x="856136" y="325461"/>
                    <a:pt x="866745" y="337206"/>
                    <a:pt x="878111" y="349710"/>
                  </a:cubicBezTo>
                  <a:cubicBezTo>
                    <a:pt x="845148" y="363349"/>
                    <a:pt x="817490" y="353877"/>
                    <a:pt x="807639" y="326977"/>
                  </a:cubicBezTo>
                  <a:cubicBezTo>
                    <a:pt x="762931" y="356151"/>
                    <a:pt x="717086" y="383809"/>
                    <a:pt x="689048" y="436095"/>
                  </a:cubicBezTo>
                  <a:cubicBezTo>
                    <a:pt x="727316" y="427760"/>
                    <a:pt x="762931" y="420561"/>
                    <a:pt x="798167" y="412983"/>
                  </a:cubicBezTo>
                  <a:cubicBezTo>
                    <a:pt x="798167" y="386840"/>
                    <a:pt x="808397" y="375474"/>
                    <a:pt x="838329" y="368275"/>
                  </a:cubicBezTo>
                  <a:cubicBezTo>
                    <a:pt x="836055" y="380020"/>
                    <a:pt x="833782" y="390629"/>
                    <a:pt x="831509" y="402374"/>
                  </a:cubicBezTo>
                  <a:cubicBezTo>
                    <a:pt x="835676" y="401996"/>
                    <a:pt x="840223" y="401617"/>
                    <a:pt x="844770" y="401238"/>
                  </a:cubicBezTo>
                  <a:cubicBezTo>
                    <a:pt x="850453" y="378884"/>
                    <a:pt x="862956" y="371306"/>
                    <a:pt x="895540" y="372064"/>
                  </a:cubicBezTo>
                  <a:cubicBezTo>
                    <a:pt x="889099" y="383430"/>
                    <a:pt x="883795" y="394039"/>
                    <a:pt x="877733" y="405027"/>
                  </a:cubicBezTo>
                  <a:cubicBezTo>
                    <a:pt x="885689" y="407300"/>
                    <a:pt x="893646" y="409952"/>
                    <a:pt x="901981" y="412604"/>
                  </a:cubicBezTo>
                  <a:cubicBezTo>
                    <a:pt x="910695" y="382673"/>
                    <a:pt x="928503" y="374716"/>
                    <a:pt x="970180" y="384188"/>
                  </a:cubicBezTo>
                  <a:cubicBezTo>
                    <a:pt x="959950" y="397070"/>
                    <a:pt x="950478" y="408437"/>
                    <a:pt x="942522" y="418288"/>
                  </a:cubicBezTo>
                  <a:cubicBezTo>
                    <a:pt x="953130" y="424350"/>
                    <a:pt x="965634" y="431927"/>
                    <a:pt x="977758" y="439126"/>
                  </a:cubicBezTo>
                  <a:cubicBezTo>
                    <a:pt x="977379" y="441399"/>
                    <a:pt x="977000" y="443294"/>
                    <a:pt x="976621" y="445567"/>
                  </a:cubicBezTo>
                  <a:cubicBezTo>
                    <a:pt x="964876" y="447083"/>
                    <a:pt x="953509" y="449356"/>
                    <a:pt x="942143" y="448977"/>
                  </a:cubicBezTo>
                  <a:cubicBezTo>
                    <a:pt x="937217" y="448977"/>
                    <a:pt x="932292" y="443294"/>
                    <a:pt x="928124" y="439505"/>
                  </a:cubicBezTo>
                  <a:cubicBezTo>
                    <a:pt x="922441" y="434201"/>
                    <a:pt x="917136" y="428517"/>
                    <a:pt x="911453" y="422834"/>
                  </a:cubicBezTo>
                  <a:cubicBezTo>
                    <a:pt x="910316" y="423592"/>
                    <a:pt x="909559" y="424729"/>
                    <a:pt x="908801" y="425486"/>
                  </a:cubicBezTo>
                  <a:cubicBezTo>
                    <a:pt x="912211" y="437232"/>
                    <a:pt x="916000" y="448598"/>
                    <a:pt x="919789" y="460723"/>
                  </a:cubicBezTo>
                  <a:cubicBezTo>
                    <a:pt x="886068" y="460344"/>
                    <a:pt x="866366" y="443294"/>
                    <a:pt x="866745" y="414120"/>
                  </a:cubicBezTo>
                  <a:cubicBezTo>
                    <a:pt x="863335" y="413362"/>
                    <a:pt x="859167" y="412983"/>
                    <a:pt x="854999" y="412604"/>
                  </a:cubicBezTo>
                  <a:cubicBezTo>
                    <a:pt x="859167" y="423971"/>
                    <a:pt x="863335" y="434201"/>
                    <a:pt x="867503" y="445188"/>
                  </a:cubicBezTo>
                  <a:cubicBezTo>
                    <a:pt x="845148" y="446704"/>
                    <a:pt x="832266" y="437232"/>
                    <a:pt x="826583" y="415635"/>
                  </a:cubicBezTo>
                  <a:cubicBezTo>
                    <a:pt x="820900" y="417530"/>
                    <a:pt x="815596" y="419045"/>
                    <a:pt x="809912" y="420940"/>
                  </a:cubicBezTo>
                  <a:cubicBezTo>
                    <a:pt x="804608" y="422834"/>
                    <a:pt x="799682" y="424350"/>
                    <a:pt x="793620" y="429654"/>
                  </a:cubicBezTo>
                  <a:cubicBezTo>
                    <a:pt x="806123" y="433064"/>
                    <a:pt x="818248" y="436474"/>
                    <a:pt x="830751" y="439884"/>
                  </a:cubicBezTo>
                  <a:cubicBezTo>
                    <a:pt x="830751" y="441778"/>
                    <a:pt x="830751" y="443294"/>
                    <a:pt x="830751" y="444809"/>
                  </a:cubicBezTo>
                  <a:cubicBezTo>
                    <a:pt x="825068" y="447841"/>
                    <a:pt x="819006" y="450493"/>
                    <a:pt x="812943" y="453524"/>
                  </a:cubicBezTo>
                  <a:cubicBezTo>
                    <a:pt x="819763" y="472089"/>
                    <a:pt x="838329" y="450493"/>
                    <a:pt x="847801" y="464890"/>
                  </a:cubicBezTo>
                  <a:cubicBezTo>
                    <a:pt x="844770" y="467921"/>
                    <a:pt x="840981" y="471710"/>
                    <a:pt x="836434" y="475878"/>
                  </a:cubicBezTo>
                  <a:cubicBezTo>
                    <a:pt x="840223" y="478151"/>
                    <a:pt x="843633" y="479667"/>
                    <a:pt x="846664" y="481561"/>
                  </a:cubicBezTo>
                  <a:cubicBezTo>
                    <a:pt x="863714" y="461480"/>
                    <a:pt x="885689" y="465269"/>
                    <a:pt x="912969" y="492549"/>
                  </a:cubicBezTo>
                  <a:cubicBezTo>
                    <a:pt x="900087" y="503157"/>
                    <a:pt x="885689" y="509220"/>
                    <a:pt x="869018" y="509220"/>
                  </a:cubicBezTo>
                  <a:cubicBezTo>
                    <a:pt x="858409" y="509220"/>
                    <a:pt x="849316" y="506189"/>
                    <a:pt x="846664" y="493307"/>
                  </a:cubicBezTo>
                  <a:cubicBezTo>
                    <a:pt x="845906" y="489518"/>
                    <a:pt x="840981" y="485729"/>
                    <a:pt x="837192" y="483456"/>
                  </a:cubicBezTo>
                  <a:cubicBezTo>
                    <a:pt x="830751" y="479288"/>
                    <a:pt x="823552" y="476257"/>
                    <a:pt x="817111" y="472847"/>
                  </a:cubicBezTo>
                  <a:cubicBezTo>
                    <a:pt x="812943" y="481182"/>
                    <a:pt x="808776" y="488760"/>
                    <a:pt x="804229" y="496716"/>
                  </a:cubicBezTo>
                  <a:cubicBezTo>
                    <a:pt x="788316" y="482698"/>
                    <a:pt x="796273" y="465648"/>
                    <a:pt x="796651" y="446325"/>
                  </a:cubicBezTo>
                  <a:cubicBezTo>
                    <a:pt x="789074" y="454660"/>
                    <a:pt x="784527" y="459207"/>
                    <a:pt x="779981" y="464132"/>
                  </a:cubicBezTo>
                  <a:cubicBezTo>
                    <a:pt x="778465" y="463754"/>
                    <a:pt x="776949" y="463375"/>
                    <a:pt x="775434" y="462996"/>
                  </a:cubicBezTo>
                  <a:cubicBezTo>
                    <a:pt x="776571" y="453524"/>
                    <a:pt x="777328" y="444052"/>
                    <a:pt x="778465" y="433443"/>
                  </a:cubicBezTo>
                  <a:cubicBezTo>
                    <a:pt x="777707" y="433443"/>
                    <a:pt x="773918" y="432685"/>
                    <a:pt x="770887" y="433443"/>
                  </a:cubicBezTo>
                  <a:cubicBezTo>
                    <a:pt x="743229" y="439126"/>
                    <a:pt x="715191" y="445188"/>
                    <a:pt x="687533" y="452008"/>
                  </a:cubicBezTo>
                  <a:cubicBezTo>
                    <a:pt x="683365" y="452766"/>
                    <a:pt x="678819" y="456934"/>
                    <a:pt x="676924" y="460723"/>
                  </a:cubicBezTo>
                  <a:cubicBezTo>
                    <a:pt x="648508" y="517176"/>
                    <a:pt x="637141" y="571357"/>
                    <a:pt x="638657" y="638040"/>
                  </a:cubicBezTo>
                  <a:cubicBezTo>
                    <a:pt x="644340" y="634630"/>
                    <a:pt x="649266" y="631978"/>
                    <a:pt x="654191" y="628947"/>
                  </a:cubicBezTo>
                  <a:cubicBezTo>
                    <a:pt x="658738" y="626295"/>
                    <a:pt x="663663" y="623264"/>
                    <a:pt x="669346" y="619854"/>
                  </a:cubicBezTo>
                  <a:cubicBezTo>
                    <a:pt x="652297" y="598636"/>
                    <a:pt x="666315" y="581965"/>
                    <a:pt x="676545" y="564537"/>
                  </a:cubicBezTo>
                  <a:cubicBezTo>
                    <a:pt x="678061" y="564158"/>
                    <a:pt x="679955" y="563779"/>
                    <a:pt x="681471" y="563400"/>
                  </a:cubicBezTo>
                  <a:cubicBezTo>
                    <a:pt x="685638" y="577798"/>
                    <a:pt x="689806" y="591816"/>
                    <a:pt x="695111" y="609245"/>
                  </a:cubicBezTo>
                  <a:cubicBezTo>
                    <a:pt x="702688" y="599394"/>
                    <a:pt x="710266" y="589922"/>
                    <a:pt x="715570" y="583102"/>
                  </a:cubicBezTo>
                  <a:cubicBezTo>
                    <a:pt x="712918" y="570220"/>
                    <a:pt x="711024" y="560748"/>
                    <a:pt x="709129" y="550897"/>
                  </a:cubicBezTo>
                  <a:cubicBezTo>
                    <a:pt x="710645" y="550518"/>
                    <a:pt x="712539" y="549760"/>
                    <a:pt x="714055" y="549381"/>
                  </a:cubicBezTo>
                  <a:cubicBezTo>
                    <a:pt x="718222" y="554307"/>
                    <a:pt x="722769" y="559611"/>
                    <a:pt x="728452" y="566052"/>
                  </a:cubicBezTo>
                  <a:cubicBezTo>
                    <a:pt x="729968" y="561127"/>
                    <a:pt x="733378" y="555822"/>
                    <a:pt x="731862" y="553549"/>
                  </a:cubicBezTo>
                  <a:cubicBezTo>
                    <a:pt x="720875" y="536878"/>
                    <a:pt x="732241" y="525891"/>
                    <a:pt x="741334" y="514524"/>
                  </a:cubicBezTo>
                  <a:cubicBezTo>
                    <a:pt x="743987" y="511114"/>
                    <a:pt x="747396" y="508841"/>
                    <a:pt x="750428" y="506189"/>
                  </a:cubicBezTo>
                  <a:cubicBezTo>
                    <a:pt x="762173" y="529679"/>
                    <a:pt x="758763" y="542183"/>
                    <a:pt x="739061" y="558096"/>
                  </a:cubicBezTo>
                  <a:cubicBezTo>
                    <a:pt x="733378" y="562642"/>
                    <a:pt x="730347" y="570599"/>
                    <a:pt x="725421" y="577798"/>
                  </a:cubicBezTo>
                  <a:cubicBezTo>
                    <a:pt x="732241" y="579692"/>
                    <a:pt x="737924" y="581208"/>
                    <a:pt x="747018" y="583860"/>
                  </a:cubicBezTo>
                  <a:cubicBezTo>
                    <a:pt x="739061" y="589164"/>
                    <a:pt x="734514" y="593332"/>
                    <a:pt x="728831" y="595605"/>
                  </a:cubicBezTo>
                  <a:cubicBezTo>
                    <a:pt x="723906" y="597500"/>
                    <a:pt x="718222" y="596742"/>
                    <a:pt x="713297" y="599394"/>
                  </a:cubicBezTo>
                  <a:cubicBezTo>
                    <a:pt x="728831" y="599015"/>
                    <a:pt x="744365" y="608866"/>
                    <a:pt x="760279" y="597121"/>
                  </a:cubicBezTo>
                  <a:cubicBezTo>
                    <a:pt x="765962" y="592953"/>
                    <a:pt x="778086" y="597500"/>
                    <a:pt x="789074" y="598257"/>
                  </a:cubicBezTo>
                  <a:cubicBezTo>
                    <a:pt x="777328" y="615307"/>
                    <a:pt x="768993" y="616823"/>
                    <a:pt x="754216" y="610382"/>
                  </a:cubicBezTo>
                  <a:cubicBezTo>
                    <a:pt x="748912" y="607729"/>
                    <a:pt x="742092" y="608866"/>
                    <a:pt x="736409" y="608487"/>
                  </a:cubicBezTo>
                  <a:cubicBezTo>
                    <a:pt x="743987" y="624779"/>
                    <a:pt x="750428" y="639556"/>
                    <a:pt x="757626" y="655090"/>
                  </a:cubicBezTo>
                  <a:cubicBezTo>
                    <a:pt x="725800" y="660773"/>
                    <a:pt x="698521" y="642587"/>
                    <a:pt x="698521" y="616444"/>
                  </a:cubicBezTo>
                  <a:cubicBezTo>
                    <a:pt x="690564" y="619096"/>
                    <a:pt x="683365" y="622127"/>
                    <a:pt x="676924" y="624400"/>
                  </a:cubicBezTo>
                  <a:cubicBezTo>
                    <a:pt x="684123" y="637661"/>
                    <a:pt x="690564" y="650164"/>
                    <a:pt x="697763" y="663804"/>
                  </a:cubicBezTo>
                  <a:cubicBezTo>
                    <a:pt x="673893" y="666456"/>
                    <a:pt x="659495" y="658879"/>
                    <a:pt x="651160" y="640313"/>
                  </a:cubicBezTo>
                  <a:cubicBezTo>
                    <a:pt x="637141" y="648270"/>
                    <a:pt x="637899" y="661531"/>
                    <a:pt x="637520" y="674792"/>
                  </a:cubicBezTo>
                  <a:cubicBezTo>
                    <a:pt x="636762" y="714196"/>
                    <a:pt x="636005" y="753221"/>
                    <a:pt x="634868" y="792246"/>
                  </a:cubicBezTo>
                  <a:cubicBezTo>
                    <a:pt x="634489" y="806643"/>
                    <a:pt x="632974" y="820662"/>
                    <a:pt x="631837" y="838091"/>
                  </a:cubicBezTo>
                  <a:cubicBezTo>
                    <a:pt x="640172" y="832029"/>
                    <a:pt x="646613" y="827861"/>
                    <a:pt x="652676" y="823693"/>
                  </a:cubicBezTo>
                  <a:cubicBezTo>
                    <a:pt x="641688" y="807780"/>
                    <a:pt x="642067" y="800960"/>
                    <a:pt x="655707" y="781258"/>
                  </a:cubicBezTo>
                  <a:cubicBezTo>
                    <a:pt x="660253" y="791109"/>
                    <a:pt x="664042" y="799445"/>
                    <a:pt x="667452" y="807401"/>
                  </a:cubicBezTo>
                  <a:cubicBezTo>
                    <a:pt x="676924" y="798308"/>
                    <a:pt x="686775" y="788836"/>
                    <a:pt x="696626" y="779364"/>
                  </a:cubicBezTo>
                  <a:cubicBezTo>
                    <a:pt x="678061" y="767997"/>
                    <a:pt x="674272" y="748295"/>
                    <a:pt x="698521" y="717227"/>
                  </a:cubicBezTo>
                  <a:cubicBezTo>
                    <a:pt x="704962" y="731246"/>
                    <a:pt x="710266" y="743749"/>
                    <a:pt x="716328" y="757767"/>
                  </a:cubicBezTo>
                  <a:cubicBezTo>
                    <a:pt x="724663" y="747537"/>
                    <a:pt x="733378" y="736550"/>
                    <a:pt x="742092" y="725562"/>
                  </a:cubicBezTo>
                  <a:cubicBezTo>
                    <a:pt x="720117" y="712301"/>
                    <a:pt x="717086" y="695252"/>
                    <a:pt x="732241" y="663804"/>
                  </a:cubicBezTo>
                  <a:cubicBezTo>
                    <a:pt x="740955" y="675928"/>
                    <a:pt x="748912" y="686537"/>
                    <a:pt x="757626" y="698283"/>
                  </a:cubicBezTo>
                  <a:cubicBezTo>
                    <a:pt x="761415" y="686916"/>
                    <a:pt x="765583" y="675550"/>
                    <a:pt x="769372" y="664183"/>
                  </a:cubicBezTo>
                  <a:cubicBezTo>
                    <a:pt x="770130" y="664183"/>
                    <a:pt x="771266" y="664183"/>
                    <a:pt x="772024" y="664183"/>
                  </a:cubicBezTo>
                  <a:cubicBezTo>
                    <a:pt x="773161" y="669109"/>
                    <a:pt x="774297" y="674034"/>
                    <a:pt x="775055" y="677823"/>
                  </a:cubicBezTo>
                  <a:cubicBezTo>
                    <a:pt x="789453" y="677823"/>
                    <a:pt x="803471" y="677823"/>
                    <a:pt x="818248" y="677823"/>
                  </a:cubicBezTo>
                  <a:cubicBezTo>
                    <a:pt x="806881" y="703208"/>
                    <a:pt x="783390" y="721016"/>
                    <a:pt x="763688" y="702071"/>
                  </a:cubicBezTo>
                  <a:cubicBezTo>
                    <a:pt x="755353" y="715332"/>
                    <a:pt x="747018" y="728214"/>
                    <a:pt x="738303" y="742233"/>
                  </a:cubicBezTo>
                  <a:cubicBezTo>
                    <a:pt x="750428" y="740339"/>
                    <a:pt x="761415" y="738823"/>
                    <a:pt x="772024" y="736550"/>
                  </a:cubicBezTo>
                  <a:cubicBezTo>
                    <a:pt x="775055" y="735792"/>
                    <a:pt x="778086" y="734277"/>
                    <a:pt x="779981" y="732003"/>
                  </a:cubicBezTo>
                  <a:cubicBezTo>
                    <a:pt x="793999" y="714954"/>
                    <a:pt x="806881" y="710407"/>
                    <a:pt x="833782" y="715332"/>
                  </a:cubicBezTo>
                  <a:cubicBezTo>
                    <a:pt x="825068" y="726320"/>
                    <a:pt x="818627" y="738823"/>
                    <a:pt x="808776" y="744506"/>
                  </a:cubicBezTo>
                  <a:cubicBezTo>
                    <a:pt x="799304" y="749811"/>
                    <a:pt x="785664" y="747537"/>
                    <a:pt x="774297" y="748674"/>
                  </a:cubicBezTo>
                  <a:cubicBezTo>
                    <a:pt x="779223" y="757388"/>
                    <a:pt x="784527" y="767239"/>
                    <a:pt x="791347" y="779364"/>
                  </a:cubicBezTo>
                  <a:cubicBezTo>
                    <a:pt x="768235" y="778606"/>
                    <a:pt x="749670" y="777469"/>
                    <a:pt x="740577" y="756252"/>
                  </a:cubicBezTo>
                  <a:cubicBezTo>
                    <a:pt x="716707" y="757767"/>
                    <a:pt x="714055" y="782016"/>
                    <a:pt x="699657" y="790730"/>
                  </a:cubicBezTo>
                  <a:cubicBezTo>
                    <a:pt x="718222" y="797171"/>
                    <a:pt x="735651" y="803612"/>
                    <a:pt x="755353" y="810432"/>
                  </a:cubicBezTo>
                  <a:cubicBezTo>
                    <a:pt x="720117" y="841501"/>
                    <a:pt x="693216" y="844153"/>
                    <a:pt x="670483" y="820283"/>
                  </a:cubicBezTo>
                  <a:cubicBezTo>
                    <a:pt x="667073" y="824451"/>
                    <a:pt x="663284" y="828619"/>
                    <a:pt x="659495" y="833165"/>
                  </a:cubicBezTo>
                  <a:cubicBezTo>
                    <a:pt x="667452" y="836196"/>
                    <a:pt x="675409" y="838848"/>
                    <a:pt x="683744" y="841880"/>
                  </a:cubicBezTo>
                  <a:cubicBezTo>
                    <a:pt x="667452" y="858550"/>
                    <a:pt x="656464" y="860824"/>
                    <a:pt x="642067" y="850215"/>
                  </a:cubicBezTo>
                  <a:cubicBezTo>
                    <a:pt x="631837" y="856277"/>
                    <a:pt x="625775" y="864234"/>
                    <a:pt x="624259" y="877116"/>
                  </a:cubicBezTo>
                  <a:cubicBezTo>
                    <a:pt x="619713" y="914625"/>
                    <a:pt x="611756" y="951756"/>
                    <a:pt x="607967" y="989265"/>
                  </a:cubicBezTo>
                  <a:cubicBezTo>
                    <a:pt x="606073" y="1007831"/>
                    <a:pt x="609862" y="1027532"/>
                    <a:pt x="612135" y="1046477"/>
                  </a:cubicBezTo>
                  <a:cubicBezTo>
                    <a:pt x="612893" y="1051781"/>
                    <a:pt x="616682" y="1057085"/>
                    <a:pt x="620849" y="1065800"/>
                  </a:cubicBezTo>
                  <a:cubicBezTo>
                    <a:pt x="629943" y="1055570"/>
                    <a:pt x="636762" y="1047234"/>
                    <a:pt x="642067" y="1041172"/>
                  </a:cubicBezTo>
                  <a:cubicBezTo>
                    <a:pt x="635626" y="1031321"/>
                    <a:pt x="627290" y="1022607"/>
                    <a:pt x="624259" y="1012377"/>
                  </a:cubicBezTo>
                  <a:cubicBezTo>
                    <a:pt x="621228" y="1001768"/>
                    <a:pt x="623502" y="990023"/>
                    <a:pt x="623502" y="977899"/>
                  </a:cubicBezTo>
                  <a:cubicBezTo>
                    <a:pt x="639415" y="982066"/>
                    <a:pt x="650023" y="992296"/>
                    <a:pt x="661769" y="1013514"/>
                  </a:cubicBezTo>
                  <a:cubicBezTo>
                    <a:pt x="664421" y="1009725"/>
                    <a:pt x="666315" y="1005936"/>
                    <a:pt x="668589" y="1002526"/>
                  </a:cubicBezTo>
                  <a:cubicBezTo>
                    <a:pt x="647371" y="987371"/>
                    <a:pt x="648129" y="959712"/>
                    <a:pt x="675030" y="926371"/>
                  </a:cubicBezTo>
                  <a:cubicBezTo>
                    <a:pt x="681471" y="943041"/>
                    <a:pt x="688670" y="957060"/>
                    <a:pt x="692458" y="972216"/>
                  </a:cubicBezTo>
                  <a:cubicBezTo>
                    <a:pt x="693974" y="978278"/>
                    <a:pt x="690564" y="986992"/>
                    <a:pt x="686775" y="992675"/>
                  </a:cubicBezTo>
                  <a:cubicBezTo>
                    <a:pt x="677303" y="1007452"/>
                    <a:pt x="666694" y="1021470"/>
                    <a:pt x="656843" y="1035110"/>
                  </a:cubicBezTo>
                  <a:cubicBezTo>
                    <a:pt x="667073" y="1042309"/>
                    <a:pt x="675030" y="1047992"/>
                    <a:pt x="683365" y="1054054"/>
                  </a:cubicBezTo>
                  <a:cubicBezTo>
                    <a:pt x="682986" y="1055570"/>
                    <a:pt x="682228" y="1057085"/>
                    <a:pt x="681850" y="1058601"/>
                  </a:cubicBezTo>
                  <a:cubicBezTo>
                    <a:pt x="670104" y="1058601"/>
                    <a:pt x="657980" y="1058601"/>
                    <a:pt x="642446" y="1058601"/>
                  </a:cubicBezTo>
                  <a:cubicBezTo>
                    <a:pt x="639036" y="1063148"/>
                    <a:pt x="633353" y="1070725"/>
                    <a:pt x="627669" y="1077924"/>
                  </a:cubicBezTo>
                  <a:cubicBezTo>
                    <a:pt x="640172" y="1099520"/>
                    <a:pt x="652297" y="1120359"/>
                    <a:pt x="666315" y="1144986"/>
                  </a:cubicBezTo>
                  <a:cubicBezTo>
                    <a:pt x="676545" y="1132862"/>
                    <a:pt x="686017" y="1121117"/>
                    <a:pt x="695489" y="1109371"/>
                  </a:cubicBezTo>
                  <a:cubicBezTo>
                    <a:pt x="681471" y="1098384"/>
                    <a:pt x="681092" y="1081713"/>
                    <a:pt x="686775" y="1060495"/>
                  </a:cubicBezTo>
                  <a:cubicBezTo>
                    <a:pt x="697384" y="1069968"/>
                    <a:pt x="706098" y="1078303"/>
                    <a:pt x="715570" y="1087017"/>
                  </a:cubicBezTo>
                  <a:cubicBezTo>
                    <a:pt x="716707" y="1085502"/>
                    <a:pt x="718601" y="1082471"/>
                    <a:pt x="720875" y="1079819"/>
                  </a:cubicBezTo>
                  <a:cubicBezTo>
                    <a:pt x="695111" y="1066179"/>
                    <a:pt x="688291" y="1044203"/>
                    <a:pt x="699278" y="1005936"/>
                  </a:cubicBezTo>
                  <a:cubicBezTo>
                    <a:pt x="712539" y="1017303"/>
                    <a:pt x="724663" y="1027911"/>
                    <a:pt x="737924" y="1039278"/>
                  </a:cubicBezTo>
                  <a:cubicBezTo>
                    <a:pt x="738682" y="1029048"/>
                    <a:pt x="739819" y="1018818"/>
                    <a:pt x="740577" y="1008967"/>
                  </a:cubicBezTo>
                  <a:cubicBezTo>
                    <a:pt x="720496" y="1001011"/>
                    <a:pt x="715191" y="994570"/>
                    <a:pt x="712160" y="971079"/>
                  </a:cubicBezTo>
                  <a:cubicBezTo>
                    <a:pt x="721632" y="974110"/>
                    <a:pt x="729968" y="976383"/>
                    <a:pt x="738303" y="979035"/>
                  </a:cubicBezTo>
                  <a:cubicBezTo>
                    <a:pt x="740955" y="966911"/>
                    <a:pt x="739061" y="968427"/>
                    <a:pt x="730347" y="959712"/>
                  </a:cubicBezTo>
                  <a:cubicBezTo>
                    <a:pt x="723148" y="952892"/>
                    <a:pt x="720875" y="941147"/>
                    <a:pt x="716707" y="931296"/>
                  </a:cubicBezTo>
                  <a:cubicBezTo>
                    <a:pt x="714055" y="924476"/>
                    <a:pt x="712160" y="916899"/>
                    <a:pt x="708750" y="910457"/>
                  </a:cubicBezTo>
                  <a:cubicBezTo>
                    <a:pt x="702688" y="898712"/>
                    <a:pt x="695868" y="887346"/>
                    <a:pt x="689427" y="875979"/>
                  </a:cubicBezTo>
                  <a:cubicBezTo>
                    <a:pt x="690185" y="874463"/>
                    <a:pt x="691322" y="872948"/>
                    <a:pt x="692079" y="871432"/>
                  </a:cubicBezTo>
                  <a:cubicBezTo>
                    <a:pt x="711403" y="874085"/>
                    <a:pt x="730726" y="876737"/>
                    <a:pt x="748533" y="879010"/>
                  </a:cubicBezTo>
                  <a:cubicBezTo>
                    <a:pt x="732620" y="862339"/>
                    <a:pt x="739440" y="839985"/>
                    <a:pt x="766720" y="823693"/>
                  </a:cubicBezTo>
                  <a:cubicBezTo>
                    <a:pt x="776571" y="843395"/>
                    <a:pt x="774676" y="860824"/>
                    <a:pt x="762173" y="875600"/>
                  </a:cubicBezTo>
                  <a:cubicBezTo>
                    <a:pt x="759900" y="878252"/>
                    <a:pt x="759521" y="883557"/>
                    <a:pt x="759900" y="887724"/>
                  </a:cubicBezTo>
                  <a:cubicBezTo>
                    <a:pt x="760657" y="893408"/>
                    <a:pt x="762552" y="898712"/>
                    <a:pt x="764825" y="906290"/>
                  </a:cubicBezTo>
                  <a:cubicBezTo>
                    <a:pt x="777328" y="883557"/>
                    <a:pt x="795515" y="869917"/>
                    <a:pt x="817869" y="860824"/>
                  </a:cubicBezTo>
                  <a:cubicBezTo>
                    <a:pt x="828478" y="900985"/>
                    <a:pt x="812565" y="937358"/>
                    <a:pt x="780359" y="946073"/>
                  </a:cubicBezTo>
                  <a:cubicBezTo>
                    <a:pt x="778465" y="947967"/>
                    <a:pt x="776949" y="949482"/>
                    <a:pt x="775055" y="951377"/>
                  </a:cubicBezTo>
                  <a:cubicBezTo>
                    <a:pt x="770130" y="940768"/>
                    <a:pt x="765583" y="930159"/>
                    <a:pt x="761036" y="919930"/>
                  </a:cubicBezTo>
                  <a:cubicBezTo>
                    <a:pt x="756869" y="923340"/>
                    <a:pt x="752322" y="927507"/>
                    <a:pt x="749291" y="930159"/>
                  </a:cubicBezTo>
                  <a:cubicBezTo>
                    <a:pt x="749291" y="941526"/>
                    <a:pt x="749291" y="951377"/>
                    <a:pt x="749291" y="961607"/>
                  </a:cubicBezTo>
                  <a:cubicBezTo>
                    <a:pt x="754595" y="958955"/>
                    <a:pt x="760279" y="956302"/>
                    <a:pt x="767098" y="953271"/>
                  </a:cubicBezTo>
                  <a:cubicBezTo>
                    <a:pt x="768614" y="969942"/>
                    <a:pt x="763688" y="981309"/>
                    <a:pt x="750049" y="985855"/>
                  </a:cubicBezTo>
                  <a:cubicBezTo>
                    <a:pt x="750049" y="999495"/>
                    <a:pt x="750049" y="1011619"/>
                    <a:pt x="750049" y="1026396"/>
                  </a:cubicBezTo>
                  <a:cubicBezTo>
                    <a:pt x="755732" y="1020334"/>
                    <a:pt x="759142" y="1016166"/>
                    <a:pt x="762552" y="1012377"/>
                  </a:cubicBezTo>
                  <a:cubicBezTo>
                    <a:pt x="762552" y="1013514"/>
                    <a:pt x="762931" y="1015029"/>
                    <a:pt x="762931" y="1016545"/>
                  </a:cubicBezTo>
                  <a:cubicBezTo>
                    <a:pt x="771645" y="1017303"/>
                    <a:pt x="779981" y="1018439"/>
                    <a:pt x="790589" y="1019576"/>
                  </a:cubicBezTo>
                  <a:cubicBezTo>
                    <a:pt x="780738" y="1034352"/>
                    <a:pt x="775055" y="1050644"/>
                    <a:pt x="753838" y="1049129"/>
                  </a:cubicBezTo>
                  <a:cubicBezTo>
                    <a:pt x="751943" y="1049129"/>
                    <a:pt x="749291" y="1050266"/>
                    <a:pt x="748154" y="1051781"/>
                  </a:cubicBezTo>
                  <a:cubicBezTo>
                    <a:pt x="741334" y="1062390"/>
                    <a:pt x="734514" y="1072999"/>
                    <a:pt x="727316" y="1084365"/>
                  </a:cubicBezTo>
                  <a:cubicBezTo>
                    <a:pt x="742850" y="1084744"/>
                    <a:pt x="752701" y="1090427"/>
                    <a:pt x="759142" y="1102552"/>
                  </a:cubicBezTo>
                  <a:cubicBezTo>
                    <a:pt x="736788" y="1109750"/>
                    <a:pt x="731483" y="1108992"/>
                    <a:pt x="718601" y="1097247"/>
                  </a:cubicBezTo>
                  <a:cubicBezTo>
                    <a:pt x="713676" y="1104825"/>
                    <a:pt x="708372" y="1112024"/>
                    <a:pt x="703446" y="1119222"/>
                  </a:cubicBezTo>
                  <a:cubicBezTo>
                    <a:pt x="718980" y="1122632"/>
                    <a:pt x="733378" y="1126042"/>
                    <a:pt x="750806" y="1130210"/>
                  </a:cubicBezTo>
                  <a:cubicBezTo>
                    <a:pt x="734514" y="1146502"/>
                    <a:pt x="720496" y="1158247"/>
                    <a:pt x="701173" y="1162415"/>
                  </a:cubicBezTo>
                  <a:cubicBezTo>
                    <a:pt x="698521" y="1163173"/>
                    <a:pt x="696247" y="1165825"/>
                    <a:pt x="693974" y="1167341"/>
                  </a:cubicBezTo>
                  <a:cubicBezTo>
                    <a:pt x="694732" y="1167719"/>
                    <a:pt x="695111" y="1168477"/>
                    <a:pt x="695868" y="1168856"/>
                  </a:cubicBezTo>
                  <a:cubicBezTo>
                    <a:pt x="708372" y="1166204"/>
                    <a:pt x="720875" y="1163552"/>
                    <a:pt x="735272" y="1160521"/>
                  </a:cubicBezTo>
                  <a:cubicBezTo>
                    <a:pt x="726937" y="1183254"/>
                    <a:pt x="718980" y="1190452"/>
                    <a:pt x="699657" y="1195757"/>
                  </a:cubicBezTo>
                  <a:cubicBezTo>
                    <a:pt x="697763" y="1218111"/>
                    <a:pt x="718222" y="1226825"/>
                    <a:pt x="728073" y="1242738"/>
                  </a:cubicBezTo>
                  <a:cubicBezTo>
                    <a:pt x="740955" y="1221521"/>
                    <a:pt x="753080" y="1200682"/>
                    <a:pt x="766341" y="1180980"/>
                  </a:cubicBezTo>
                  <a:cubicBezTo>
                    <a:pt x="801577" y="1127937"/>
                    <a:pt x="814459" y="1069210"/>
                    <a:pt x="812943" y="1006694"/>
                  </a:cubicBezTo>
                  <a:cubicBezTo>
                    <a:pt x="812943" y="1002905"/>
                    <a:pt x="811807" y="997980"/>
                    <a:pt x="809155" y="995706"/>
                  </a:cubicBezTo>
                  <a:cubicBezTo>
                    <a:pt x="794378" y="983203"/>
                    <a:pt x="784148" y="968048"/>
                    <a:pt x="776192" y="951756"/>
                  </a:cubicBezTo>
                  <a:cubicBezTo>
                    <a:pt x="787179" y="962743"/>
                    <a:pt x="798546" y="973352"/>
                    <a:pt x="809912" y="984340"/>
                  </a:cubicBezTo>
                  <a:cubicBezTo>
                    <a:pt x="811807" y="983203"/>
                    <a:pt x="813701" y="981688"/>
                    <a:pt x="815596" y="980551"/>
                  </a:cubicBezTo>
                  <a:cubicBezTo>
                    <a:pt x="821279" y="937358"/>
                    <a:pt x="849695" y="908942"/>
                    <a:pt x="879627" y="880905"/>
                  </a:cubicBezTo>
                  <a:cubicBezTo>
                    <a:pt x="890615" y="870675"/>
                    <a:pt x="897813" y="857035"/>
                    <a:pt x="906528" y="844911"/>
                  </a:cubicBezTo>
                  <a:cubicBezTo>
                    <a:pt x="879248" y="827861"/>
                    <a:pt x="872428" y="813463"/>
                    <a:pt x="877733" y="782016"/>
                  </a:cubicBezTo>
                  <a:cubicBezTo>
                    <a:pt x="891751" y="791109"/>
                    <a:pt x="904254" y="799823"/>
                    <a:pt x="918273" y="809296"/>
                  </a:cubicBezTo>
                  <a:cubicBezTo>
                    <a:pt x="921304" y="799066"/>
                    <a:pt x="924335" y="787699"/>
                    <a:pt x="928124" y="773680"/>
                  </a:cubicBezTo>
                  <a:cubicBezTo>
                    <a:pt x="896298" y="790351"/>
                    <a:pt x="869018" y="778606"/>
                    <a:pt x="848558" y="743370"/>
                  </a:cubicBezTo>
                  <a:cubicBezTo>
                    <a:pt x="862198" y="735034"/>
                    <a:pt x="880764" y="733519"/>
                    <a:pt x="910316" y="737687"/>
                  </a:cubicBezTo>
                  <a:cubicBezTo>
                    <a:pt x="909938" y="728593"/>
                    <a:pt x="909180" y="719879"/>
                    <a:pt x="908422" y="710786"/>
                  </a:cubicBezTo>
                  <a:cubicBezTo>
                    <a:pt x="869776" y="713438"/>
                    <a:pt x="849316" y="681991"/>
                    <a:pt x="855757" y="628189"/>
                  </a:cubicBezTo>
                  <a:cubicBezTo>
                    <a:pt x="878490" y="636903"/>
                    <a:pt x="897813" y="648649"/>
                    <a:pt x="914484" y="669866"/>
                  </a:cubicBezTo>
                  <a:cubicBezTo>
                    <a:pt x="915242" y="663046"/>
                    <a:pt x="917136" y="658121"/>
                    <a:pt x="916000" y="653953"/>
                  </a:cubicBezTo>
                  <a:cubicBezTo>
                    <a:pt x="909180" y="631220"/>
                    <a:pt x="912969" y="618338"/>
                    <a:pt x="933049" y="601667"/>
                  </a:cubicBezTo>
                  <a:cubicBezTo>
                    <a:pt x="947826" y="620611"/>
                    <a:pt x="946310" y="641829"/>
                    <a:pt x="929261" y="659258"/>
                  </a:cubicBezTo>
                  <a:cubicBezTo>
                    <a:pt x="936838" y="658879"/>
                    <a:pt x="943658" y="658121"/>
                    <a:pt x="951236" y="657742"/>
                  </a:cubicBezTo>
                  <a:cubicBezTo>
                    <a:pt x="944795" y="675550"/>
                    <a:pt x="938733" y="680475"/>
                    <a:pt x="922441" y="681612"/>
                  </a:cubicBezTo>
                  <a:cubicBezTo>
                    <a:pt x="920925" y="688432"/>
                    <a:pt x="919789" y="696009"/>
                    <a:pt x="918273" y="703587"/>
                  </a:cubicBezTo>
                  <a:cubicBezTo>
                    <a:pt x="929640" y="696767"/>
                    <a:pt x="940627" y="690326"/>
                    <a:pt x="951994" y="683127"/>
                  </a:cubicBezTo>
                  <a:cubicBezTo>
                    <a:pt x="956161" y="710786"/>
                    <a:pt x="947068" y="728972"/>
                    <a:pt x="925851" y="736171"/>
                  </a:cubicBezTo>
                  <a:cubicBezTo>
                    <a:pt x="930397" y="742612"/>
                    <a:pt x="934565" y="748674"/>
                    <a:pt x="939491" y="755873"/>
                  </a:cubicBezTo>
                  <a:cubicBezTo>
                    <a:pt x="949342" y="738823"/>
                    <a:pt x="958435" y="723289"/>
                    <a:pt x="967149" y="708134"/>
                  </a:cubicBezTo>
                  <a:cubicBezTo>
                    <a:pt x="968286" y="706618"/>
                    <a:pt x="969422" y="704724"/>
                    <a:pt x="969043" y="703208"/>
                  </a:cubicBezTo>
                  <a:cubicBezTo>
                    <a:pt x="961087" y="675171"/>
                    <a:pt x="982304" y="666456"/>
                    <a:pt x="999733" y="654332"/>
                  </a:cubicBezTo>
                  <a:cubicBezTo>
                    <a:pt x="1009205" y="678202"/>
                    <a:pt x="1000112" y="697904"/>
                    <a:pt x="978137" y="707755"/>
                  </a:cubicBezTo>
                  <a:cubicBezTo>
                    <a:pt x="972832" y="710028"/>
                    <a:pt x="969422" y="717227"/>
                    <a:pt x="963360" y="724426"/>
                  </a:cubicBezTo>
                  <a:cubicBezTo>
                    <a:pt x="974727" y="722531"/>
                    <a:pt x="982683" y="721395"/>
                    <a:pt x="991019" y="720258"/>
                  </a:cubicBezTo>
                  <a:cubicBezTo>
                    <a:pt x="987988" y="746022"/>
                    <a:pt x="972453" y="759283"/>
                    <a:pt x="950857" y="753979"/>
                  </a:cubicBezTo>
                  <a:cubicBezTo>
                    <a:pt x="949342" y="758146"/>
                    <a:pt x="947826" y="761935"/>
                    <a:pt x="946310" y="765724"/>
                  </a:cubicBezTo>
                  <a:cubicBezTo>
                    <a:pt x="958435" y="766482"/>
                    <a:pt x="969801" y="766861"/>
                    <a:pt x="982683" y="767618"/>
                  </a:cubicBezTo>
                  <a:cubicBezTo>
                    <a:pt x="971696" y="787699"/>
                    <a:pt x="958814" y="794519"/>
                    <a:pt x="939112" y="791109"/>
                  </a:cubicBezTo>
                  <a:cubicBezTo>
                    <a:pt x="937596" y="803612"/>
                    <a:pt x="936081" y="816115"/>
                    <a:pt x="934186" y="832407"/>
                  </a:cubicBezTo>
                  <a:cubicBezTo>
                    <a:pt x="972075" y="798308"/>
                    <a:pt x="1006553" y="766861"/>
                    <a:pt x="1039137" y="737308"/>
                  </a:cubicBezTo>
                  <a:cubicBezTo>
                    <a:pt x="1030044" y="727836"/>
                    <a:pt x="1019435" y="720637"/>
                    <a:pt x="1016025" y="711165"/>
                  </a:cubicBezTo>
                  <a:cubicBezTo>
                    <a:pt x="1012615" y="700556"/>
                    <a:pt x="1014131" y="687295"/>
                    <a:pt x="1016783" y="675928"/>
                  </a:cubicBezTo>
                  <a:cubicBezTo>
                    <a:pt x="1020193" y="663046"/>
                    <a:pt x="1027392" y="650922"/>
                    <a:pt x="1032696" y="638419"/>
                  </a:cubicBezTo>
                  <a:cubicBezTo>
                    <a:pt x="1034590" y="638040"/>
                    <a:pt x="1036864" y="638040"/>
                    <a:pt x="1038758" y="637661"/>
                  </a:cubicBezTo>
                  <a:cubicBezTo>
                    <a:pt x="1048609" y="658500"/>
                    <a:pt x="1058839" y="679717"/>
                    <a:pt x="1068690" y="700556"/>
                  </a:cubicBezTo>
                  <a:cubicBezTo>
                    <a:pt x="1072858" y="695630"/>
                    <a:pt x="1078541" y="688432"/>
                    <a:pt x="1084603" y="680854"/>
                  </a:cubicBezTo>
                  <a:cubicBezTo>
                    <a:pt x="1056566" y="668351"/>
                    <a:pt x="1054671" y="638419"/>
                    <a:pt x="1081193" y="605077"/>
                  </a:cubicBezTo>
                  <a:cubicBezTo>
                    <a:pt x="1089529" y="621369"/>
                    <a:pt x="1097106" y="636525"/>
                    <a:pt x="1105063" y="651680"/>
                  </a:cubicBezTo>
                  <a:cubicBezTo>
                    <a:pt x="1111504" y="643344"/>
                    <a:pt x="1120218" y="635767"/>
                    <a:pt x="1117566" y="620990"/>
                  </a:cubicBezTo>
                  <a:cubicBezTo>
                    <a:pt x="1116429" y="613792"/>
                    <a:pt x="1121734" y="603183"/>
                    <a:pt x="1127796" y="598257"/>
                  </a:cubicBezTo>
                  <a:cubicBezTo>
                    <a:pt x="1138783" y="588785"/>
                    <a:pt x="1152423" y="582344"/>
                    <a:pt x="1164926" y="574388"/>
                  </a:cubicBezTo>
                  <a:cubicBezTo>
                    <a:pt x="1166821" y="575903"/>
                    <a:pt x="1168336" y="577419"/>
                    <a:pt x="1170231" y="578934"/>
                  </a:cubicBezTo>
                  <a:cubicBezTo>
                    <a:pt x="1165684" y="593711"/>
                    <a:pt x="1162274" y="608866"/>
                    <a:pt x="1155833" y="622506"/>
                  </a:cubicBezTo>
                  <a:cubicBezTo>
                    <a:pt x="1152802" y="628947"/>
                    <a:pt x="1143330" y="636903"/>
                    <a:pt x="1137268" y="636525"/>
                  </a:cubicBezTo>
                  <a:cubicBezTo>
                    <a:pt x="1120597" y="635009"/>
                    <a:pt x="1117187" y="646754"/>
                    <a:pt x="1110367" y="657363"/>
                  </a:cubicBezTo>
                  <a:cubicBezTo>
                    <a:pt x="1144845" y="652438"/>
                    <a:pt x="1162653" y="655469"/>
                    <a:pt x="1187281" y="670245"/>
                  </a:cubicBezTo>
                  <a:cubicBezTo>
                    <a:pt x="1169094" y="686916"/>
                    <a:pt x="1150908" y="702071"/>
                    <a:pt x="1126659" y="706618"/>
                  </a:cubicBezTo>
                  <a:cubicBezTo>
                    <a:pt x="1110367" y="709649"/>
                    <a:pt x="1098622" y="701693"/>
                    <a:pt x="1089529" y="685779"/>
                  </a:cubicBezTo>
                  <a:cubicBezTo>
                    <a:pt x="1083087" y="694494"/>
                    <a:pt x="1077404" y="702071"/>
                    <a:pt x="1072100" y="709270"/>
                  </a:cubicBezTo>
                  <a:cubicBezTo>
                    <a:pt x="1089907" y="713059"/>
                    <a:pt x="1107336" y="716469"/>
                    <a:pt x="1126280" y="720258"/>
                  </a:cubicBezTo>
                  <a:cubicBezTo>
                    <a:pt x="1103547" y="753221"/>
                    <a:pt x="1071342" y="760798"/>
                    <a:pt x="1048609" y="740339"/>
                  </a:cubicBezTo>
                  <a:cubicBezTo>
                    <a:pt x="1040652" y="750190"/>
                    <a:pt x="1033075" y="760420"/>
                    <a:pt x="1023224" y="772923"/>
                  </a:cubicBezTo>
                  <a:cubicBezTo>
                    <a:pt x="1077404" y="775196"/>
                    <a:pt x="1125523" y="761556"/>
                    <a:pt x="1174777" y="751326"/>
                  </a:cubicBezTo>
                  <a:cubicBezTo>
                    <a:pt x="1156970" y="726320"/>
                    <a:pt x="1172504" y="692978"/>
                    <a:pt x="1206604" y="671761"/>
                  </a:cubicBezTo>
                  <a:cubicBezTo>
                    <a:pt x="1213423" y="693736"/>
                    <a:pt x="1218349" y="715332"/>
                    <a:pt x="1208498" y="740718"/>
                  </a:cubicBezTo>
                  <a:cubicBezTo>
                    <a:pt x="1217970" y="736929"/>
                    <a:pt x="1225548" y="734277"/>
                    <a:pt x="1232747" y="731246"/>
                  </a:cubicBezTo>
                  <a:cubicBezTo>
                    <a:pt x="1217591" y="703587"/>
                    <a:pt x="1223653" y="680475"/>
                    <a:pt x="1254343" y="656605"/>
                  </a:cubicBezTo>
                  <a:cubicBezTo>
                    <a:pt x="1258132" y="675928"/>
                    <a:pt x="1261542" y="693357"/>
                    <a:pt x="1265331" y="711922"/>
                  </a:cubicBezTo>
                  <a:cubicBezTo>
                    <a:pt x="1268362" y="708512"/>
                    <a:pt x="1275182" y="704345"/>
                    <a:pt x="1275939" y="699040"/>
                  </a:cubicBezTo>
                  <a:cubicBezTo>
                    <a:pt x="1278591" y="681612"/>
                    <a:pt x="1290337" y="674792"/>
                    <a:pt x="1304734" y="671382"/>
                  </a:cubicBezTo>
                  <a:cubicBezTo>
                    <a:pt x="1316101" y="668730"/>
                    <a:pt x="1327846" y="668730"/>
                    <a:pt x="1340349" y="667593"/>
                  </a:cubicBezTo>
                  <a:cubicBezTo>
                    <a:pt x="1334287" y="701693"/>
                    <a:pt x="1303598" y="721395"/>
                    <a:pt x="1281623" y="710028"/>
                  </a:cubicBezTo>
                  <a:cubicBezTo>
                    <a:pt x="1251312" y="725941"/>
                    <a:pt x="1222517" y="741096"/>
                    <a:pt x="1193343" y="756631"/>
                  </a:cubicBezTo>
                  <a:cubicBezTo>
                    <a:pt x="1206225" y="761556"/>
                    <a:pt x="1219865" y="766861"/>
                    <a:pt x="1233125" y="772165"/>
                  </a:cubicBezTo>
                  <a:cubicBezTo>
                    <a:pt x="1251312" y="757388"/>
                    <a:pt x="1269498" y="759662"/>
                    <a:pt x="1292989" y="781637"/>
                  </a:cubicBezTo>
                  <a:cubicBezTo>
                    <a:pt x="1278970" y="786184"/>
                    <a:pt x="1266467" y="793761"/>
                    <a:pt x="1254722" y="793003"/>
                  </a:cubicBezTo>
                  <a:cubicBezTo>
                    <a:pt x="1244113" y="791867"/>
                    <a:pt x="1234262" y="781637"/>
                    <a:pt x="1225548" y="776712"/>
                  </a:cubicBezTo>
                  <a:cubicBezTo>
                    <a:pt x="1223274" y="789594"/>
                    <a:pt x="1221001" y="803612"/>
                    <a:pt x="1218349" y="819525"/>
                  </a:cubicBezTo>
                  <a:cubicBezTo>
                    <a:pt x="1196374" y="800581"/>
                    <a:pt x="1191827" y="787699"/>
                    <a:pt x="1199405" y="767618"/>
                  </a:cubicBezTo>
                  <a:cubicBezTo>
                    <a:pt x="1186902" y="765345"/>
                    <a:pt x="1174398" y="763451"/>
                    <a:pt x="1162274" y="761177"/>
                  </a:cubicBezTo>
                  <a:cubicBezTo>
                    <a:pt x="1161895" y="762693"/>
                    <a:pt x="1161138" y="763829"/>
                    <a:pt x="1160759" y="765345"/>
                  </a:cubicBezTo>
                  <a:cubicBezTo>
                    <a:pt x="1179703" y="782016"/>
                    <a:pt x="1184628" y="803612"/>
                    <a:pt x="1185007" y="827482"/>
                  </a:cubicBezTo>
                  <a:cubicBezTo>
                    <a:pt x="1150150" y="822935"/>
                    <a:pt x="1128932" y="803233"/>
                    <a:pt x="1126280" y="774059"/>
                  </a:cubicBezTo>
                  <a:cubicBezTo>
                    <a:pt x="1085740" y="780121"/>
                    <a:pt x="1045578" y="785805"/>
                    <a:pt x="1005037" y="792246"/>
                  </a:cubicBezTo>
                  <a:cubicBezTo>
                    <a:pt x="1000870" y="793003"/>
                    <a:pt x="996702" y="796035"/>
                    <a:pt x="993671" y="799066"/>
                  </a:cubicBezTo>
                  <a:cubicBezTo>
                    <a:pt x="961087" y="831271"/>
                    <a:pt x="927366" y="862718"/>
                    <a:pt x="896298" y="896818"/>
                  </a:cubicBezTo>
                  <a:cubicBezTo>
                    <a:pt x="879248" y="915762"/>
                    <a:pt x="866745" y="938495"/>
                    <a:pt x="853484" y="960470"/>
                  </a:cubicBezTo>
                  <a:cubicBezTo>
                    <a:pt x="849695" y="967290"/>
                    <a:pt x="849695" y="976004"/>
                    <a:pt x="847043" y="986613"/>
                  </a:cubicBezTo>
                  <a:cubicBezTo>
                    <a:pt x="863335" y="983582"/>
                    <a:pt x="876596" y="981309"/>
                    <a:pt x="890993" y="979035"/>
                  </a:cubicBezTo>
                  <a:cubicBezTo>
                    <a:pt x="869776" y="950998"/>
                    <a:pt x="888341" y="914246"/>
                    <a:pt x="934565" y="891513"/>
                  </a:cubicBezTo>
                  <a:cubicBezTo>
                    <a:pt x="934565" y="914625"/>
                    <a:pt x="934565" y="936600"/>
                    <a:pt x="934565" y="958955"/>
                  </a:cubicBezTo>
                  <a:cubicBezTo>
                    <a:pt x="942522" y="955166"/>
                    <a:pt x="951615" y="952514"/>
                    <a:pt x="950099" y="937358"/>
                  </a:cubicBezTo>
                  <a:cubicBezTo>
                    <a:pt x="948963" y="924476"/>
                    <a:pt x="967149" y="911215"/>
                    <a:pt x="992155" y="904774"/>
                  </a:cubicBezTo>
                  <a:cubicBezTo>
                    <a:pt x="988367" y="918793"/>
                    <a:pt x="987609" y="932812"/>
                    <a:pt x="980789" y="941526"/>
                  </a:cubicBezTo>
                  <a:cubicBezTo>
                    <a:pt x="973969" y="950240"/>
                    <a:pt x="960708" y="953650"/>
                    <a:pt x="953130" y="957818"/>
                  </a:cubicBezTo>
                  <a:cubicBezTo>
                    <a:pt x="959571" y="964259"/>
                    <a:pt x="967907" y="972216"/>
                    <a:pt x="977758" y="981688"/>
                  </a:cubicBezTo>
                  <a:cubicBezTo>
                    <a:pt x="954267" y="992675"/>
                    <a:pt x="937975" y="988129"/>
                    <a:pt x="927366" y="971458"/>
                  </a:cubicBezTo>
                  <a:cubicBezTo>
                    <a:pt x="919031" y="975247"/>
                    <a:pt x="910316" y="979414"/>
                    <a:pt x="903118" y="982824"/>
                  </a:cubicBezTo>
                  <a:cubicBezTo>
                    <a:pt x="914484" y="996085"/>
                    <a:pt x="925851" y="1008967"/>
                    <a:pt x="937975" y="1022607"/>
                  </a:cubicBezTo>
                  <a:cubicBezTo>
                    <a:pt x="901223" y="1035110"/>
                    <a:pt x="872049" y="1025638"/>
                    <a:pt x="861819" y="1000253"/>
                  </a:cubicBezTo>
                  <a:cubicBezTo>
                    <a:pt x="848558" y="1000253"/>
                    <a:pt x="843633" y="1005936"/>
                    <a:pt x="842875" y="1019955"/>
                  </a:cubicBezTo>
                  <a:cubicBezTo>
                    <a:pt x="840981" y="1046098"/>
                    <a:pt x="836434" y="1071862"/>
                    <a:pt x="832645" y="1098384"/>
                  </a:cubicBezTo>
                  <a:cubicBezTo>
                    <a:pt x="839844" y="1098384"/>
                    <a:pt x="845906" y="1098384"/>
                    <a:pt x="853105" y="1098384"/>
                  </a:cubicBezTo>
                  <a:cubicBezTo>
                    <a:pt x="853484" y="1093837"/>
                    <a:pt x="853863" y="1090048"/>
                    <a:pt x="853863" y="1087396"/>
                  </a:cubicBezTo>
                  <a:cubicBezTo>
                    <a:pt x="869776" y="1088533"/>
                    <a:pt x="884931" y="1089291"/>
                    <a:pt x="898571" y="1090048"/>
                  </a:cubicBezTo>
                  <a:cubicBezTo>
                    <a:pt x="901223" y="1074893"/>
                    <a:pt x="902739" y="1064284"/>
                    <a:pt x="904633" y="1053297"/>
                  </a:cubicBezTo>
                  <a:cubicBezTo>
                    <a:pt x="906149" y="1053297"/>
                    <a:pt x="907664" y="1052918"/>
                    <a:pt x="909180" y="1052918"/>
                  </a:cubicBezTo>
                  <a:cubicBezTo>
                    <a:pt x="914105" y="1060874"/>
                    <a:pt x="919031" y="1068831"/>
                    <a:pt x="925472" y="1079061"/>
                  </a:cubicBezTo>
                  <a:cubicBezTo>
                    <a:pt x="939869" y="1071862"/>
                    <a:pt x="955783" y="1064284"/>
                    <a:pt x="972832" y="1056328"/>
                  </a:cubicBezTo>
                  <a:cubicBezTo>
                    <a:pt x="959571" y="1043825"/>
                    <a:pt x="959950" y="1030943"/>
                    <a:pt x="967149" y="1014650"/>
                  </a:cubicBezTo>
                  <a:cubicBezTo>
                    <a:pt x="974348" y="1024123"/>
                    <a:pt x="980789" y="1032458"/>
                    <a:pt x="988367" y="1041930"/>
                  </a:cubicBezTo>
                  <a:cubicBezTo>
                    <a:pt x="990640" y="1039278"/>
                    <a:pt x="993671" y="1035489"/>
                    <a:pt x="997081" y="1031700"/>
                  </a:cubicBezTo>
                  <a:cubicBezTo>
                    <a:pt x="980410" y="1018818"/>
                    <a:pt x="978137" y="1010862"/>
                    <a:pt x="984199" y="987750"/>
                  </a:cubicBezTo>
                  <a:cubicBezTo>
                    <a:pt x="993292" y="997222"/>
                    <a:pt x="1001249" y="1005178"/>
                    <a:pt x="1010342" y="1014272"/>
                  </a:cubicBezTo>
                  <a:cubicBezTo>
                    <a:pt x="1012236" y="1012377"/>
                    <a:pt x="1015646" y="1008209"/>
                    <a:pt x="1019056" y="1004042"/>
                  </a:cubicBezTo>
                  <a:cubicBezTo>
                    <a:pt x="990261" y="992296"/>
                    <a:pt x="984578" y="958197"/>
                    <a:pt x="1012236" y="915004"/>
                  </a:cubicBezTo>
                  <a:cubicBezTo>
                    <a:pt x="1023224" y="934327"/>
                    <a:pt x="1033454" y="951756"/>
                    <a:pt x="1043305" y="969184"/>
                  </a:cubicBezTo>
                  <a:cubicBezTo>
                    <a:pt x="1047851" y="964638"/>
                    <a:pt x="1050882" y="959333"/>
                    <a:pt x="1049367" y="948725"/>
                  </a:cubicBezTo>
                  <a:cubicBezTo>
                    <a:pt x="1048230" y="941147"/>
                    <a:pt x="1054292" y="930538"/>
                    <a:pt x="1060354" y="924097"/>
                  </a:cubicBezTo>
                  <a:cubicBezTo>
                    <a:pt x="1066417" y="917277"/>
                    <a:pt x="1075889" y="913489"/>
                    <a:pt x="1084603" y="908184"/>
                  </a:cubicBezTo>
                  <a:cubicBezTo>
                    <a:pt x="1090665" y="935085"/>
                    <a:pt x="1081193" y="952135"/>
                    <a:pt x="1058460" y="959712"/>
                  </a:cubicBezTo>
                  <a:cubicBezTo>
                    <a:pt x="1056566" y="960470"/>
                    <a:pt x="1054292" y="961986"/>
                    <a:pt x="1053156" y="963501"/>
                  </a:cubicBezTo>
                  <a:cubicBezTo>
                    <a:pt x="1032696" y="992296"/>
                    <a:pt x="1012236" y="1021092"/>
                    <a:pt x="993292" y="1052160"/>
                  </a:cubicBezTo>
                  <a:cubicBezTo>
                    <a:pt x="1002385" y="1045719"/>
                    <a:pt x="1012615" y="1040415"/>
                    <a:pt x="1020572" y="1032837"/>
                  </a:cubicBezTo>
                  <a:cubicBezTo>
                    <a:pt x="1027770" y="1026396"/>
                    <a:pt x="1033075" y="1022986"/>
                    <a:pt x="1043684" y="1024880"/>
                  </a:cubicBezTo>
                  <a:cubicBezTo>
                    <a:pt x="1062249" y="1027911"/>
                    <a:pt x="1077404" y="1035489"/>
                    <a:pt x="1091044" y="1047992"/>
                  </a:cubicBezTo>
                  <a:cubicBezTo>
                    <a:pt x="1065280" y="1071483"/>
                    <a:pt x="1032696" y="1071862"/>
                    <a:pt x="1015646" y="1049508"/>
                  </a:cubicBezTo>
                  <a:cubicBezTo>
                    <a:pt x="1003901" y="1056328"/>
                    <a:pt x="994429" y="1082471"/>
                    <a:pt x="1000112" y="1093837"/>
                  </a:cubicBezTo>
                  <a:cubicBezTo>
                    <a:pt x="1001249" y="1096110"/>
                    <a:pt x="1006932" y="1098384"/>
                    <a:pt x="1009584" y="1097626"/>
                  </a:cubicBezTo>
                  <a:cubicBezTo>
                    <a:pt x="1053535" y="1086638"/>
                    <a:pt x="1097864" y="1075272"/>
                    <a:pt x="1141814" y="1063526"/>
                  </a:cubicBezTo>
                  <a:cubicBezTo>
                    <a:pt x="1152044" y="1060874"/>
                    <a:pt x="1159622" y="1056707"/>
                    <a:pt x="1155833" y="1042309"/>
                  </a:cubicBezTo>
                  <a:cubicBezTo>
                    <a:pt x="1152423" y="1029427"/>
                    <a:pt x="1161516" y="1020334"/>
                    <a:pt x="1174020" y="1011619"/>
                  </a:cubicBezTo>
                  <a:cubicBezTo>
                    <a:pt x="1175535" y="1023365"/>
                    <a:pt x="1176672" y="1032837"/>
                    <a:pt x="1177808" y="1043067"/>
                  </a:cubicBezTo>
                  <a:cubicBezTo>
                    <a:pt x="1183871" y="1044961"/>
                    <a:pt x="1190312" y="1046477"/>
                    <a:pt x="1199405" y="1049129"/>
                  </a:cubicBezTo>
                  <a:cubicBezTo>
                    <a:pt x="1192964" y="1055570"/>
                    <a:pt x="1187659" y="1060117"/>
                    <a:pt x="1179703" y="1067694"/>
                  </a:cubicBezTo>
                  <a:cubicBezTo>
                    <a:pt x="1190312" y="1066936"/>
                    <a:pt x="1197889" y="1067694"/>
                    <a:pt x="1204330" y="1065800"/>
                  </a:cubicBezTo>
                  <a:cubicBezTo>
                    <a:pt x="1239566" y="1054812"/>
                    <a:pt x="1271014" y="1037383"/>
                    <a:pt x="1299051" y="1013135"/>
                  </a:cubicBezTo>
                  <a:cubicBezTo>
                    <a:pt x="1308902" y="1004799"/>
                    <a:pt x="1312312" y="993812"/>
                    <a:pt x="1310418" y="980930"/>
                  </a:cubicBezTo>
                  <a:cubicBezTo>
                    <a:pt x="1286927" y="989265"/>
                    <a:pt x="1264194" y="979414"/>
                    <a:pt x="1246386" y="953650"/>
                  </a:cubicBezTo>
                  <a:cubicBezTo>
                    <a:pt x="1261163" y="943799"/>
                    <a:pt x="1279728" y="940768"/>
                    <a:pt x="1307008" y="943420"/>
                  </a:cubicBezTo>
                  <a:cubicBezTo>
                    <a:pt x="1303977" y="931675"/>
                    <a:pt x="1301325" y="920308"/>
                    <a:pt x="1297915" y="906669"/>
                  </a:cubicBezTo>
                  <a:cubicBezTo>
                    <a:pt x="1283138" y="926749"/>
                    <a:pt x="1266088" y="923718"/>
                    <a:pt x="1249038" y="915762"/>
                  </a:cubicBezTo>
                  <a:cubicBezTo>
                    <a:pt x="1230852" y="907805"/>
                    <a:pt x="1216833" y="894923"/>
                    <a:pt x="1202815" y="875600"/>
                  </a:cubicBezTo>
                  <a:cubicBezTo>
                    <a:pt x="1228200" y="870296"/>
                    <a:pt x="1250933" y="865749"/>
                    <a:pt x="1274424" y="860824"/>
                  </a:cubicBezTo>
                  <a:cubicBezTo>
                    <a:pt x="1270256" y="853625"/>
                    <a:pt x="1268362" y="843395"/>
                    <a:pt x="1255101" y="840364"/>
                  </a:cubicBezTo>
                  <a:cubicBezTo>
                    <a:pt x="1242976" y="837712"/>
                    <a:pt x="1239945" y="826345"/>
                    <a:pt x="1238809" y="815358"/>
                  </a:cubicBezTo>
                  <a:cubicBezTo>
                    <a:pt x="1238430" y="809674"/>
                    <a:pt x="1238809" y="803612"/>
                    <a:pt x="1238809" y="797550"/>
                  </a:cubicBezTo>
                  <a:cubicBezTo>
                    <a:pt x="1258889" y="800960"/>
                    <a:pt x="1270635" y="814979"/>
                    <a:pt x="1269498" y="832786"/>
                  </a:cubicBezTo>
                  <a:cubicBezTo>
                    <a:pt x="1269119" y="836196"/>
                    <a:pt x="1270256" y="839985"/>
                    <a:pt x="1272150" y="842637"/>
                  </a:cubicBezTo>
                  <a:cubicBezTo>
                    <a:pt x="1280107" y="853246"/>
                    <a:pt x="1288442" y="863097"/>
                    <a:pt x="1296399" y="872948"/>
                  </a:cubicBezTo>
                  <a:cubicBezTo>
                    <a:pt x="1298293" y="875221"/>
                    <a:pt x="1300567" y="877495"/>
                    <a:pt x="1306250" y="879768"/>
                  </a:cubicBezTo>
                  <a:cubicBezTo>
                    <a:pt x="1305871" y="875979"/>
                    <a:pt x="1306629" y="870675"/>
                    <a:pt x="1304734" y="869159"/>
                  </a:cubicBezTo>
                  <a:cubicBezTo>
                    <a:pt x="1291095" y="858929"/>
                    <a:pt x="1293747" y="845668"/>
                    <a:pt x="1296399" y="828997"/>
                  </a:cubicBezTo>
                  <a:cubicBezTo>
                    <a:pt x="1304356" y="835817"/>
                    <a:pt x="1310797" y="841122"/>
                    <a:pt x="1318374" y="847184"/>
                  </a:cubicBezTo>
                  <a:cubicBezTo>
                    <a:pt x="1322542" y="833165"/>
                    <a:pt x="1333151" y="821799"/>
                    <a:pt x="1327846" y="804749"/>
                  </a:cubicBezTo>
                  <a:cubicBezTo>
                    <a:pt x="1325952" y="798687"/>
                    <a:pt x="1330498" y="787320"/>
                    <a:pt x="1335803" y="782774"/>
                  </a:cubicBezTo>
                  <a:cubicBezTo>
                    <a:pt x="1347548" y="772544"/>
                    <a:pt x="1361567" y="764966"/>
                    <a:pt x="1376343" y="755115"/>
                  </a:cubicBezTo>
                  <a:cubicBezTo>
                    <a:pt x="1380511" y="793761"/>
                    <a:pt x="1364219" y="818768"/>
                    <a:pt x="1336182" y="819904"/>
                  </a:cubicBezTo>
                  <a:cubicBezTo>
                    <a:pt x="1334287" y="824451"/>
                    <a:pt x="1332772" y="829755"/>
                    <a:pt x="1330877" y="834681"/>
                  </a:cubicBezTo>
                  <a:cubicBezTo>
                    <a:pt x="1341107" y="835060"/>
                    <a:pt x="1350958" y="835817"/>
                    <a:pt x="1361567" y="836196"/>
                  </a:cubicBezTo>
                  <a:cubicBezTo>
                    <a:pt x="1351337" y="854762"/>
                    <a:pt x="1341486" y="860066"/>
                    <a:pt x="1324058" y="855898"/>
                  </a:cubicBezTo>
                  <a:cubicBezTo>
                    <a:pt x="1320648" y="873706"/>
                    <a:pt x="1306629" y="889240"/>
                    <a:pt x="1313070" y="911215"/>
                  </a:cubicBezTo>
                  <a:cubicBezTo>
                    <a:pt x="1330498" y="894544"/>
                    <a:pt x="1350200" y="888103"/>
                    <a:pt x="1372176" y="888482"/>
                  </a:cubicBezTo>
                  <a:cubicBezTo>
                    <a:pt x="1370281" y="920687"/>
                    <a:pt x="1346791" y="944936"/>
                    <a:pt x="1318374" y="943799"/>
                  </a:cubicBezTo>
                  <a:cubicBezTo>
                    <a:pt x="1319890" y="960091"/>
                    <a:pt x="1321026" y="976383"/>
                    <a:pt x="1322542" y="993054"/>
                  </a:cubicBezTo>
                  <a:cubicBezTo>
                    <a:pt x="1324815" y="992675"/>
                    <a:pt x="1326331" y="993054"/>
                    <a:pt x="1327089" y="992296"/>
                  </a:cubicBezTo>
                  <a:cubicBezTo>
                    <a:pt x="1394151" y="940768"/>
                    <a:pt x="1452878" y="881662"/>
                    <a:pt x="1490009" y="803991"/>
                  </a:cubicBezTo>
                  <a:cubicBezTo>
                    <a:pt x="1492282" y="799445"/>
                    <a:pt x="1492661" y="792246"/>
                    <a:pt x="1490766" y="787699"/>
                  </a:cubicBezTo>
                  <a:cubicBezTo>
                    <a:pt x="1475232" y="750947"/>
                    <a:pt x="1458561" y="714196"/>
                    <a:pt x="1442269" y="677823"/>
                  </a:cubicBezTo>
                  <a:cubicBezTo>
                    <a:pt x="1440375" y="673276"/>
                    <a:pt x="1436965" y="669866"/>
                    <a:pt x="1433934" y="665320"/>
                  </a:cubicBezTo>
                  <a:cubicBezTo>
                    <a:pt x="1429387" y="672897"/>
                    <a:pt x="1426735" y="679717"/>
                    <a:pt x="1421809" y="684643"/>
                  </a:cubicBezTo>
                  <a:cubicBezTo>
                    <a:pt x="1416884" y="689568"/>
                    <a:pt x="1410064" y="692599"/>
                    <a:pt x="1404002" y="696388"/>
                  </a:cubicBezTo>
                  <a:cubicBezTo>
                    <a:pt x="1402865" y="696009"/>
                    <a:pt x="1402108" y="695252"/>
                    <a:pt x="1400971" y="694494"/>
                  </a:cubicBezTo>
                  <a:cubicBezTo>
                    <a:pt x="1402486" y="685401"/>
                    <a:pt x="1404381" y="676307"/>
                    <a:pt x="1405896" y="666835"/>
                  </a:cubicBezTo>
                  <a:cubicBezTo>
                    <a:pt x="1396045" y="663804"/>
                    <a:pt x="1396045" y="664183"/>
                    <a:pt x="1391499" y="672140"/>
                  </a:cubicBezTo>
                  <a:cubicBezTo>
                    <a:pt x="1381648" y="689568"/>
                    <a:pt x="1364977" y="692978"/>
                    <a:pt x="1343759" y="695252"/>
                  </a:cubicBezTo>
                  <a:cubicBezTo>
                    <a:pt x="1349822" y="681991"/>
                    <a:pt x="1355126" y="671003"/>
                    <a:pt x="1360430" y="658879"/>
                  </a:cubicBezTo>
                  <a:cubicBezTo>
                    <a:pt x="1347548" y="652438"/>
                    <a:pt x="1333909" y="645239"/>
                    <a:pt x="1319890" y="638419"/>
                  </a:cubicBezTo>
                  <a:cubicBezTo>
                    <a:pt x="1299809" y="649786"/>
                    <a:pt x="1288064" y="647133"/>
                    <a:pt x="1275182" y="627431"/>
                  </a:cubicBezTo>
                  <a:cubicBezTo>
                    <a:pt x="1263436" y="609624"/>
                    <a:pt x="1259268" y="589543"/>
                    <a:pt x="1258889" y="566431"/>
                  </a:cubicBezTo>
                  <a:cubicBezTo>
                    <a:pt x="1284654" y="572114"/>
                    <a:pt x="1308902" y="578555"/>
                    <a:pt x="1324436" y="599394"/>
                  </a:cubicBezTo>
                  <a:cubicBezTo>
                    <a:pt x="1330120" y="606593"/>
                    <a:pt x="1328225" y="619096"/>
                    <a:pt x="1329741" y="629326"/>
                  </a:cubicBezTo>
                  <a:cubicBezTo>
                    <a:pt x="1328225" y="629705"/>
                    <a:pt x="1326331" y="630462"/>
                    <a:pt x="1324815" y="631220"/>
                  </a:cubicBezTo>
                  <a:cubicBezTo>
                    <a:pt x="1329741" y="633872"/>
                    <a:pt x="1334666" y="636903"/>
                    <a:pt x="1341107" y="640313"/>
                  </a:cubicBezTo>
                  <a:cubicBezTo>
                    <a:pt x="1342244" y="631220"/>
                    <a:pt x="1343002" y="623643"/>
                    <a:pt x="1343759" y="615686"/>
                  </a:cubicBezTo>
                  <a:cubicBezTo>
                    <a:pt x="1344896" y="615307"/>
                    <a:pt x="1346412" y="614549"/>
                    <a:pt x="1347927" y="613792"/>
                  </a:cubicBezTo>
                  <a:cubicBezTo>
                    <a:pt x="1355505" y="623643"/>
                    <a:pt x="1362704" y="633872"/>
                    <a:pt x="1370281" y="643723"/>
                  </a:cubicBezTo>
                  <a:cubicBezTo>
                    <a:pt x="1369145" y="644860"/>
                    <a:pt x="1368387" y="645997"/>
                    <a:pt x="1367250" y="647133"/>
                  </a:cubicBezTo>
                  <a:cubicBezTo>
                    <a:pt x="1372934" y="647512"/>
                    <a:pt x="1378996" y="647891"/>
                    <a:pt x="1385437" y="648649"/>
                  </a:cubicBezTo>
                  <a:cubicBezTo>
                    <a:pt x="1383163" y="638419"/>
                    <a:pt x="1381269" y="629326"/>
                    <a:pt x="1378996" y="617959"/>
                  </a:cubicBezTo>
                  <a:cubicBezTo>
                    <a:pt x="1397182" y="624021"/>
                    <a:pt x="1413095" y="628568"/>
                    <a:pt x="1417263" y="649407"/>
                  </a:cubicBezTo>
                  <a:cubicBezTo>
                    <a:pt x="1421052" y="649028"/>
                    <a:pt x="1425219" y="649028"/>
                    <a:pt x="1431282" y="648649"/>
                  </a:cubicBezTo>
                  <a:cubicBezTo>
                    <a:pt x="1425977" y="631978"/>
                    <a:pt x="1420673" y="616444"/>
                    <a:pt x="1415747" y="600909"/>
                  </a:cubicBezTo>
                  <a:cubicBezTo>
                    <a:pt x="1389604" y="614170"/>
                    <a:pt x="1367250" y="607729"/>
                    <a:pt x="1346791" y="581208"/>
                  </a:cubicBezTo>
                  <a:cubicBezTo>
                    <a:pt x="1363461" y="577040"/>
                    <a:pt x="1378996" y="572872"/>
                    <a:pt x="1396045" y="568326"/>
                  </a:cubicBezTo>
                  <a:cubicBezTo>
                    <a:pt x="1392636" y="564158"/>
                    <a:pt x="1388847" y="559611"/>
                    <a:pt x="1384679" y="554686"/>
                  </a:cubicBezTo>
                  <a:cubicBezTo>
                    <a:pt x="1357778" y="584996"/>
                    <a:pt x="1317238" y="569462"/>
                    <a:pt x="1288442" y="535742"/>
                  </a:cubicBezTo>
                  <a:cubicBezTo>
                    <a:pt x="1297157" y="532332"/>
                    <a:pt x="1305492" y="528543"/>
                    <a:pt x="1313828" y="525891"/>
                  </a:cubicBezTo>
                  <a:cubicBezTo>
                    <a:pt x="1321784" y="523238"/>
                    <a:pt x="1330498" y="521344"/>
                    <a:pt x="1341486" y="518692"/>
                  </a:cubicBezTo>
                  <a:cubicBezTo>
                    <a:pt x="1329362" y="512251"/>
                    <a:pt x="1321405" y="502779"/>
                    <a:pt x="1305871" y="508083"/>
                  </a:cubicBezTo>
                  <a:cubicBezTo>
                    <a:pt x="1299809" y="510356"/>
                    <a:pt x="1287685" y="505810"/>
                    <a:pt x="1283138" y="500126"/>
                  </a:cubicBezTo>
                  <a:cubicBezTo>
                    <a:pt x="1273287" y="488002"/>
                    <a:pt x="1266846" y="473226"/>
                    <a:pt x="1261163" y="457691"/>
                  </a:cubicBezTo>
                  <a:cubicBezTo>
                    <a:pt x="1283896" y="458449"/>
                    <a:pt x="1303977" y="462238"/>
                    <a:pt x="1316859" y="478909"/>
                  </a:cubicBezTo>
                  <a:cubicBezTo>
                    <a:pt x="1321784" y="458828"/>
                    <a:pt x="1326710" y="438368"/>
                    <a:pt x="1332393" y="414499"/>
                  </a:cubicBezTo>
                  <a:cubicBezTo>
                    <a:pt x="1352853" y="433443"/>
                    <a:pt x="1367250" y="450493"/>
                    <a:pt x="1373312" y="472847"/>
                  </a:cubicBezTo>
                  <a:cubicBezTo>
                    <a:pt x="1378238" y="491033"/>
                    <a:pt x="1369524" y="503915"/>
                    <a:pt x="1354368" y="514145"/>
                  </a:cubicBezTo>
                  <a:cubicBezTo>
                    <a:pt x="1365356" y="522102"/>
                    <a:pt x="1375586" y="529679"/>
                    <a:pt x="1385437" y="537257"/>
                  </a:cubicBezTo>
                  <a:cubicBezTo>
                    <a:pt x="1392257" y="521344"/>
                    <a:pt x="1399076" y="505810"/>
                    <a:pt x="1406654" y="489139"/>
                  </a:cubicBezTo>
                  <a:cubicBezTo>
                    <a:pt x="1434313" y="522102"/>
                    <a:pt x="1436965" y="549002"/>
                    <a:pt x="1415369" y="568704"/>
                  </a:cubicBezTo>
                  <a:cubicBezTo>
                    <a:pt x="1418400" y="574767"/>
                    <a:pt x="1421431" y="581208"/>
                    <a:pt x="1424841" y="587649"/>
                  </a:cubicBezTo>
                  <a:cubicBezTo>
                    <a:pt x="1435828" y="575524"/>
                    <a:pt x="1446437" y="563779"/>
                    <a:pt x="1457803" y="550897"/>
                  </a:cubicBezTo>
                  <a:cubicBezTo>
                    <a:pt x="1475232" y="588027"/>
                    <a:pt x="1469549" y="615307"/>
                    <a:pt x="1439996" y="630841"/>
                  </a:cubicBezTo>
                  <a:cubicBezTo>
                    <a:pt x="1461213" y="677823"/>
                    <a:pt x="1482810" y="724426"/>
                    <a:pt x="1504027" y="771407"/>
                  </a:cubicBezTo>
                  <a:cubicBezTo>
                    <a:pt x="1532444" y="695252"/>
                    <a:pt x="1538885" y="625537"/>
                    <a:pt x="1528276" y="551655"/>
                  </a:cubicBezTo>
                  <a:cubicBezTo>
                    <a:pt x="1488872" y="560369"/>
                    <a:pt x="1456667" y="538015"/>
                    <a:pt x="1445300" y="492549"/>
                  </a:cubicBezTo>
                  <a:cubicBezTo>
                    <a:pt x="1475990" y="491791"/>
                    <a:pt x="1506301" y="490275"/>
                    <a:pt x="1531307" y="514903"/>
                  </a:cubicBezTo>
                  <a:cubicBezTo>
                    <a:pt x="1532065" y="509977"/>
                    <a:pt x="1532822" y="506189"/>
                    <a:pt x="1533580" y="502400"/>
                  </a:cubicBezTo>
                  <a:cubicBezTo>
                    <a:pt x="1502133" y="496716"/>
                    <a:pt x="1487735" y="473605"/>
                    <a:pt x="1493418" y="437990"/>
                  </a:cubicBezTo>
                  <a:cubicBezTo>
                    <a:pt x="1497965" y="439505"/>
                    <a:pt x="1502512" y="441021"/>
                    <a:pt x="1509332" y="442915"/>
                  </a:cubicBezTo>
                  <a:cubicBezTo>
                    <a:pt x="1486599" y="420940"/>
                    <a:pt x="1482431" y="394418"/>
                    <a:pt x="1482431" y="364486"/>
                  </a:cubicBezTo>
                  <a:cubicBezTo>
                    <a:pt x="1508574" y="373200"/>
                    <a:pt x="1531686" y="383051"/>
                    <a:pt x="1548736" y="408437"/>
                  </a:cubicBezTo>
                  <a:cubicBezTo>
                    <a:pt x="1552903" y="399722"/>
                    <a:pt x="1556313" y="392523"/>
                    <a:pt x="1559723" y="384567"/>
                  </a:cubicBezTo>
                  <a:cubicBezTo>
                    <a:pt x="1527518" y="379263"/>
                    <a:pt x="1516909" y="367896"/>
                    <a:pt x="1519183" y="336828"/>
                  </a:cubicBezTo>
                  <a:cubicBezTo>
                    <a:pt x="1520698" y="315989"/>
                    <a:pt x="1526003" y="295529"/>
                    <a:pt x="1529412" y="273933"/>
                  </a:cubicBezTo>
                  <a:cubicBezTo>
                    <a:pt x="1568816" y="291740"/>
                    <a:pt x="1594202" y="340616"/>
                    <a:pt x="1581698" y="374337"/>
                  </a:cubicBezTo>
                  <a:cubicBezTo>
                    <a:pt x="1590792" y="370927"/>
                    <a:pt x="1598748" y="367517"/>
                    <a:pt x="1607084" y="364107"/>
                  </a:cubicBezTo>
                  <a:cubicBezTo>
                    <a:pt x="1616177" y="412983"/>
                    <a:pt x="1594959" y="446325"/>
                    <a:pt x="1551767" y="449356"/>
                  </a:cubicBezTo>
                  <a:cubicBezTo>
                    <a:pt x="1544947" y="495580"/>
                    <a:pt x="1536611" y="542183"/>
                    <a:pt x="1540400" y="589543"/>
                  </a:cubicBezTo>
                  <a:cubicBezTo>
                    <a:pt x="1541537" y="590680"/>
                    <a:pt x="1543052" y="591437"/>
                    <a:pt x="1544189" y="592195"/>
                  </a:cubicBezTo>
                  <a:cubicBezTo>
                    <a:pt x="1553661" y="583481"/>
                    <a:pt x="1563133" y="575145"/>
                    <a:pt x="1572984" y="566431"/>
                  </a:cubicBezTo>
                  <a:cubicBezTo>
                    <a:pt x="1546083" y="545971"/>
                    <a:pt x="1543431" y="518692"/>
                    <a:pt x="1566164" y="481561"/>
                  </a:cubicBezTo>
                  <a:cubicBezTo>
                    <a:pt x="1576773" y="497095"/>
                    <a:pt x="1586624" y="511493"/>
                    <a:pt x="1596475" y="525512"/>
                  </a:cubicBezTo>
                  <a:cubicBezTo>
                    <a:pt x="1602537" y="520207"/>
                    <a:pt x="1609736" y="513387"/>
                    <a:pt x="1618450" y="505810"/>
                  </a:cubicBezTo>
                  <a:cubicBezTo>
                    <a:pt x="1605189" y="497095"/>
                    <a:pt x="1600643" y="483077"/>
                    <a:pt x="1602916" y="467164"/>
                  </a:cubicBezTo>
                  <a:cubicBezTo>
                    <a:pt x="1606326" y="444431"/>
                    <a:pt x="1619208" y="427002"/>
                    <a:pt x="1636637" y="408437"/>
                  </a:cubicBezTo>
                  <a:cubicBezTo>
                    <a:pt x="1643456" y="426244"/>
                    <a:pt x="1649140" y="442157"/>
                    <a:pt x="1654444" y="457313"/>
                  </a:cubicBezTo>
                  <a:cubicBezTo>
                    <a:pt x="1666568" y="452008"/>
                    <a:pt x="1679450" y="446325"/>
                    <a:pt x="1694985" y="439884"/>
                  </a:cubicBezTo>
                  <a:cubicBezTo>
                    <a:pt x="1693090" y="461101"/>
                    <a:pt x="1689301" y="478151"/>
                    <a:pt x="1677177" y="491412"/>
                  </a:cubicBezTo>
                  <a:cubicBezTo>
                    <a:pt x="1673009" y="496338"/>
                    <a:pt x="1665053" y="498232"/>
                    <a:pt x="1658233" y="500505"/>
                  </a:cubicBezTo>
                  <a:cubicBezTo>
                    <a:pt x="1652171" y="502779"/>
                    <a:pt x="1645730" y="503536"/>
                    <a:pt x="1640047" y="507325"/>
                  </a:cubicBezTo>
                  <a:cubicBezTo>
                    <a:pt x="1658233" y="512251"/>
                    <a:pt x="1676040" y="517555"/>
                    <a:pt x="1695364" y="522859"/>
                  </a:cubicBezTo>
                  <a:cubicBezTo>
                    <a:pt x="1661643" y="560369"/>
                    <a:pt x="1619966" y="576282"/>
                    <a:pt x="1598748" y="546350"/>
                  </a:cubicBezTo>
                  <a:cubicBezTo>
                    <a:pt x="1593065" y="553928"/>
                    <a:pt x="1587761" y="561127"/>
                    <a:pt x="1582456" y="567947"/>
                  </a:cubicBezTo>
                  <a:cubicBezTo>
                    <a:pt x="1593444" y="573630"/>
                    <a:pt x="1604053" y="579313"/>
                    <a:pt x="1618071" y="586512"/>
                  </a:cubicBezTo>
                  <a:cubicBezTo>
                    <a:pt x="1597611" y="596363"/>
                    <a:pt x="1581698" y="605835"/>
                    <a:pt x="1564270" y="592574"/>
                  </a:cubicBezTo>
                  <a:cubicBezTo>
                    <a:pt x="1532444" y="608108"/>
                    <a:pt x="1547599" y="635388"/>
                    <a:pt x="1546841" y="660394"/>
                  </a:cubicBezTo>
                  <a:cubicBezTo>
                    <a:pt x="1551009" y="658879"/>
                    <a:pt x="1554419" y="657742"/>
                    <a:pt x="1557450" y="656227"/>
                  </a:cubicBezTo>
                  <a:cubicBezTo>
                    <a:pt x="1581698" y="644102"/>
                    <a:pt x="1605568" y="631220"/>
                    <a:pt x="1630574" y="620233"/>
                  </a:cubicBezTo>
                  <a:cubicBezTo>
                    <a:pt x="1660127" y="607351"/>
                    <a:pt x="1679829" y="585375"/>
                    <a:pt x="1694227" y="557717"/>
                  </a:cubicBezTo>
                  <a:cubicBezTo>
                    <a:pt x="1712034" y="523617"/>
                    <a:pt x="1729084" y="489518"/>
                    <a:pt x="1746134" y="455418"/>
                  </a:cubicBezTo>
                  <a:cubicBezTo>
                    <a:pt x="1747649" y="452387"/>
                    <a:pt x="1749165" y="448598"/>
                    <a:pt x="1748786" y="445188"/>
                  </a:cubicBezTo>
                  <a:cubicBezTo>
                    <a:pt x="1747271" y="432306"/>
                    <a:pt x="1744997" y="419803"/>
                    <a:pt x="1743103" y="407300"/>
                  </a:cubicBezTo>
                  <a:cubicBezTo>
                    <a:pt x="1716960" y="409573"/>
                    <a:pt x="1699910" y="397449"/>
                    <a:pt x="1690817" y="367517"/>
                  </a:cubicBezTo>
                  <a:cubicBezTo>
                    <a:pt x="1707488" y="370169"/>
                    <a:pt x="1722643" y="372443"/>
                    <a:pt x="1738556" y="374716"/>
                  </a:cubicBezTo>
                  <a:cubicBezTo>
                    <a:pt x="1737798" y="370548"/>
                    <a:pt x="1737041" y="365623"/>
                    <a:pt x="1736662" y="361834"/>
                  </a:cubicBezTo>
                  <a:cubicBezTo>
                    <a:pt x="1728326" y="363349"/>
                    <a:pt x="1720370" y="366381"/>
                    <a:pt x="1713171" y="364865"/>
                  </a:cubicBezTo>
                  <a:cubicBezTo>
                    <a:pt x="1705593" y="363349"/>
                    <a:pt x="1697258" y="358424"/>
                    <a:pt x="1692332" y="352741"/>
                  </a:cubicBezTo>
                  <a:cubicBezTo>
                    <a:pt x="1675662" y="333797"/>
                    <a:pt x="1673009" y="310306"/>
                    <a:pt x="1673388" y="281132"/>
                  </a:cubicBezTo>
                  <a:cubicBezTo>
                    <a:pt x="1694606" y="293635"/>
                    <a:pt x="1712413" y="304244"/>
                    <a:pt x="1732494" y="315989"/>
                  </a:cubicBezTo>
                  <a:cubicBezTo>
                    <a:pt x="1728326" y="309548"/>
                    <a:pt x="1725674" y="303486"/>
                    <a:pt x="1721885" y="298560"/>
                  </a:cubicBezTo>
                  <a:cubicBezTo>
                    <a:pt x="1712413" y="286436"/>
                    <a:pt x="1706351" y="270523"/>
                    <a:pt x="1687028" y="269007"/>
                  </a:cubicBezTo>
                  <a:cubicBezTo>
                    <a:pt x="1683239" y="269007"/>
                    <a:pt x="1678693" y="263324"/>
                    <a:pt x="1676419" y="259156"/>
                  </a:cubicBezTo>
                  <a:cubicBezTo>
                    <a:pt x="1666947" y="241728"/>
                    <a:pt x="1668084" y="223541"/>
                    <a:pt x="1672252" y="204218"/>
                  </a:cubicBezTo>
                  <a:cubicBezTo>
                    <a:pt x="1707109" y="222026"/>
                    <a:pt x="1718097" y="243622"/>
                    <a:pt x="1707109" y="268629"/>
                  </a:cubicBezTo>
                  <a:cubicBezTo>
                    <a:pt x="1714308" y="275448"/>
                    <a:pt x="1721507" y="281889"/>
                    <a:pt x="1729084" y="288709"/>
                  </a:cubicBezTo>
                  <a:cubicBezTo>
                    <a:pt x="1730600" y="270902"/>
                    <a:pt x="1732115" y="252715"/>
                    <a:pt x="1733252" y="234529"/>
                  </a:cubicBezTo>
                  <a:cubicBezTo>
                    <a:pt x="1733631" y="232635"/>
                    <a:pt x="1732494" y="229982"/>
                    <a:pt x="1730979" y="228467"/>
                  </a:cubicBezTo>
                  <a:cubicBezTo>
                    <a:pt x="1720749" y="216721"/>
                    <a:pt x="1723022" y="203839"/>
                    <a:pt x="1730600" y="192852"/>
                  </a:cubicBezTo>
                  <a:cubicBezTo>
                    <a:pt x="1738177" y="181485"/>
                    <a:pt x="1748786" y="171634"/>
                    <a:pt x="1757879" y="161404"/>
                  </a:cubicBezTo>
                  <a:cubicBezTo>
                    <a:pt x="1759774" y="162162"/>
                    <a:pt x="1762047" y="162920"/>
                    <a:pt x="1763942" y="163678"/>
                  </a:cubicBezTo>
                  <a:cubicBezTo>
                    <a:pt x="1763942" y="179591"/>
                    <a:pt x="1765836" y="195883"/>
                    <a:pt x="1763184" y="211038"/>
                  </a:cubicBezTo>
                  <a:cubicBezTo>
                    <a:pt x="1761668" y="218237"/>
                    <a:pt x="1752196" y="224299"/>
                    <a:pt x="1746134" y="230740"/>
                  </a:cubicBezTo>
                  <a:cubicBezTo>
                    <a:pt x="1743103" y="233771"/>
                    <a:pt x="1740072" y="236423"/>
                    <a:pt x="1735904" y="240212"/>
                  </a:cubicBezTo>
                  <a:cubicBezTo>
                    <a:pt x="1752954" y="238318"/>
                    <a:pt x="1766973" y="236423"/>
                    <a:pt x="1782507" y="234529"/>
                  </a:cubicBezTo>
                  <a:cubicBezTo>
                    <a:pt x="1772277" y="260293"/>
                    <a:pt x="1756743" y="270144"/>
                    <a:pt x="1736662" y="265219"/>
                  </a:cubicBezTo>
                  <a:cubicBezTo>
                    <a:pt x="1736662" y="275070"/>
                    <a:pt x="1736662" y="284921"/>
                    <a:pt x="1736662" y="294014"/>
                  </a:cubicBezTo>
                  <a:cubicBezTo>
                    <a:pt x="1748028" y="286815"/>
                    <a:pt x="1758637" y="278101"/>
                    <a:pt x="1770761" y="273175"/>
                  </a:cubicBezTo>
                  <a:cubicBezTo>
                    <a:pt x="1782507" y="268250"/>
                    <a:pt x="1796147" y="267113"/>
                    <a:pt x="1810923" y="263703"/>
                  </a:cubicBezTo>
                  <a:cubicBezTo>
                    <a:pt x="1809408" y="270523"/>
                    <a:pt x="1809408" y="274691"/>
                    <a:pt x="1807513" y="277343"/>
                  </a:cubicBezTo>
                  <a:cubicBezTo>
                    <a:pt x="1792737" y="299318"/>
                    <a:pt x="1796147" y="319778"/>
                    <a:pt x="1812060" y="340238"/>
                  </a:cubicBezTo>
                  <a:cubicBezTo>
                    <a:pt x="1817743" y="330765"/>
                    <a:pt x="1828352" y="324703"/>
                    <a:pt x="1826457" y="309548"/>
                  </a:cubicBezTo>
                  <a:cubicBezTo>
                    <a:pt x="1825321" y="302728"/>
                    <a:pt x="1831762" y="292119"/>
                    <a:pt x="1837824" y="287573"/>
                  </a:cubicBezTo>
                  <a:cubicBezTo>
                    <a:pt x="1849569" y="278858"/>
                    <a:pt x="1863588" y="272796"/>
                    <a:pt x="1876470" y="265597"/>
                  </a:cubicBezTo>
                  <a:cubicBezTo>
                    <a:pt x="1878364" y="267113"/>
                    <a:pt x="1879880" y="268629"/>
                    <a:pt x="1881774" y="270144"/>
                  </a:cubicBezTo>
                  <a:cubicBezTo>
                    <a:pt x="1876470" y="284542"/>
                    <a:pt x="1871544" y="298939"/>
                    <a:pt x="1865861" y="312958"/>
                  </a:cubicBezTo>
                  <a:cubicBezTo>
                    <a:pt x="1859041" y="329629"/>
                    <a:pt x="1840097" y="323188"/>
                    <a:pt x="1828731" y="328871"/>
                  </a:cubicBezTo>
                  <a:cubicBezTo>
                    <a:pt x="1843128" y="334175"/>
                    <a:pt x="1856010" y="339480"/>
                    <a:pt x="1871166" y="345542"/>
                  </a:cubicBezTo>
                  <a:cubicBezTo>
                    <a:pt x="1845780" y="364107"/>
                    <a:pt x="1828352" y="364486"/>
                    <a:pt x="1812818" y="347436"/>
                  </a:cubicBezTo>
                  <a:cubicBezTo>
                    <a:pt x="1796525" y="380399"/>
                    <a:pt x="1780612" y="411847"/>
                    <a:pt x="1764699" y="443294"/>
                  </a:cubicBezTo>
                  <a:cubicBezTo>
                    <a:pt x="1773035" y="432685"/>
                    <a:pt x="1781749" y="421698"/>
                    <a:pt x="1790084" y="411089"/>
                  </a:cubicBezTo>
                  <a:cubicBezTo>
                    <a:pt x="1791600" y="411468"/>
                    <a:pt x="1793494" y="411847"/>
                    <a:pt x="1795010" y="412225"/>
                  </a:cubicBezTo>
                  <a:cubicBezTo>
                    <a:pt x="1798041" y="428896"/>
                    <a:pt x="1801072" y="445567"/>
                    <a:pt x="1804103" y="464132"/>
                  </a:cubicBezTo>
                  <a:cubicBezTo>
                    <a:pt x="1812060" y="455418"/>
                    <a:pt x="1820016" y="446704"/>
                    <a:pt x="1827973" y="437611"/>
                  </a:cubicBezTo>
                  <a:cubicBezTo>
                    <a:pt x="1829109" y="436474"/>
                    <a:pt x="1830246" y="433443"/>
                    <a:pt x="1829488" y="432685"/>
                  </a:cubicBezTo>
                  <a:cubicBezTo>
                    <a:pt x="1823426" y="423213"/>
                    <a:pt x="1823426" y="412983"/>
                    <a:pt x="1829867" y="404269"/>
                  </a:cubicBezTo>
                  <a:cubicBezTo>
                    <a:pt x="1837445" y="394039"/>
                    <a:pt x="1846917" y="385325"/>
                    <a:pt x="1856389" y="375095"/>
                  </a:cubicBezTo>
                  <a:cubicBezTo>
                    <a:pt x="1867756" y="403132"/>
                    <a:pt x="1862072" y="423213"/>
                    <a:pt x="1838582" y="439126"/>
                  </a:cubicBezTo>
                  <a:cubicBezTo>
                    <a:pt x="1846538" y="440263"/>
                    <a:pt x="1853358" y="441021"/>
                    <a:pt x="1860557" y="442157"/>
                  </a:cubicBezTo>
                  <a:cubicBezTo>
                    <a:pt x="1850706" y="467164"/>
                    <a:pt x="1833277" y="475878"/>
                    <a:pt x="1811681" y="467164"/>
                  </a:cubicBezTo>
                  <a:cubicBezTo>
                    <a:pt x="1804482" y="474741"/>
                    <a:pt x="1797283" y="482698"/>
                    <a:pt x="1788569" y="491791"/>
                  </a:cubicBezTo>
                  <a:cubicBezTo>
                    <a:pt x="1793116" y="493685"/>
                    <a:pt x="1796904" y="496716"/>
                    <a:pt x="1801072" y="497095"/>
                  </a:cubicBezTo>
                  <a:cubicBezTo>
                    <a:pt x="1825321" y="498611"/>
                    <a:pt x="1849190" y="495580"/>
                    <a:pt x="1868892" y="479667"/>
                  </a:cubicBezTo>
                  <a:cubicBezTo>
                    <a:pt x="1871923" y="477393"/>
                    <a:pt x="1874954" y="472468"/>
                    <a:pt x="1874197" y="469816"/>
                  </a:cubicBezTo>
                  <a:cubicBezTo>
                    <a:pt x="1870029" y="453524"/>
                    <a:pt x="1878743" y="442915"/>
                    <a:pt x="1890489" y="434958"/>
                  </a:cubicBezTo>
                  <a:cubicBezTo>
                    <a:pt x="1901097" y="428139"/>
                    <a:pt x="1913601" y="423971"/>
                    <a:pt x="1925725" y="422076"/>
                  </a:cubicBezTo>
                  <a:cubicBezTo>
                    <a:pt x="1925725" y="426623"/>
                    <a:pt x="1925725" y="431170"/>
                    <a:pt x="1925725" y="435716"/>
                  </a:cubicBezTo>
                  <a:cubicBezTo>
                    <a:pt x="1922694" y="445188"/>
                    <a:pt x="1920420" y="455039"/>
                    <a:pt x="1916253" y="464132"/>
                  </a:cubicBezTo>
                  <a:cubicBezTo>
                    <a:pt x="1910948" y="475878"/>
                    <a:pt x="1902992" y="483456"/>
                    <a:pt x="1888594" y="483456"/>
                  </a:cubicBezTo>
                  <a:cubicBezTo>
                    <a:pt x="1882911" y="483456"/>
                    <a:pt x="1877228" y="487623"/>
                    <a:pt x="1870029" y="490275"/>
                  </a:cubicBezTo>
                  <a:cubicBezTo>
                    <a:pt x="1880259" y="496716"/>
                    <a:pt x="1888215" y="502021"/>
                    <a:pt x="1900340" y="509599"/>
                  </a:cubicBezTo>
                  <a:cubicBezTo>
                    <a:pt x="1885942" y="513766"/>
                    <a:pt x="1876091" y="518692"/>
                    <a:pt x="1866240" y="519449"/>
                  </a:cubicBezTo>
                  <a:cubicBezTo>
                    <a:pt x="1859420" y="519828"/>
                    <a:pt x="1852600" y="514524"/>
                    <a:pt x="1845780" y="511493"/>
                  </a:cubicBezTo>
                  <a:cubicBezTo>
                    <a:pt x="1842749" y="509977"/>
                    <a:pt x="1840097" y="508083"/>
                    <a:pt x="1835172" y="505052"/>
                  </a:cubicBezTo>
                  <a:cubicBezTo>
                    <a:pt x="1844265" y="522859"/>
                    <a:pt x="1851842" y="537257"/>
                    <a:pt x="1859799" y="553170"/>
                  </a:cubicBezTo>
                  <a:cubicBezTo>
                    <a:pt x="1824563" y="556959"/>
                    <a:pt x="1801072" y="539909"/>
                    <a:pt x="1800693" y="513766"/>
                  </a:cubicBezTo>
                  <a:cubicBezTo>
                    <a:pt x="1784401" y="503157"/>
                    <a:pt x="1770004" y="504673"/>
                    <a:pt x="1754848" y="517555"/>
                  </a:cubicBezTo>
                  <a:cubicBezTo>
                    <a:pt x="1732115" y="536499"/>
                    <a:pt x="1710898" y="555822"/>
                    <a:pt x="1700668" y="585375"/>
                  </a:cubicBezTo>
                  <a:cubicBezTo>
                    <a:pt x="1691575" y="611518"/>
                    <a:pt x="1671873" y="627431"/>
                    <a:pt x="1646109" y="638419"/>
                  </a:cubicBezTo>
                  <a:cubicBezTo>
                    <a:pt x="1619208" y="649786"/>
                    <a:pt x="1593823" y="664562"/>
                    <a:pt x="1567680" y="678581"/>
                  </a:cubicBezTo>
                  <a:cubicBezTo>
                    <a:pt x="1554419" y="685779"/>
                    <a:pt x="1546462" y="696388"/>
                    <a:pt x="1545704" y="712680"/>
                  </a:cubicBezTo>
                  <a:cubicBezTo>
                    <a:pt x="1543431" y="769892"/>
                    <a:pt x="1516152" y="817252"/>
                    <a:pt x="1484704" y="862718"/>
                  </a:cubicBezTo>
                  <a:cubicBezTo>
                    <a:pt x="1480915" y="868401"/>
                    <a:pt x="1476748" y="874085"/>
                    <a:pt x="1472959" y="879768"/>
                  </a:cubicBezTo>
                  <a:cubicBezTo>
                    <a:pt x="1472580" y="880526"/>
                    <a:pt x="1472201" y="881662"/>
                    <a:pt x="1470685" y="886588"/>
                  </a:cubicBezTo>
                  <a:cubicBezTo>
                    <a:pt x="1485083" y="883557"/>
                    <a:pt x="1497586" y="882420"/>
                    <a:pt x="1508953" y="878252"/>
                  </a:cubicBezTo>
                  <a:cubicBezTo>
                    <a:pt x="1562754" y="859308"/>
                    <a:pt x="1612767" y="834681"/>
                    <a:pt x="1643078" y="781637"/>
                  </a:cubicBezTo>
                  <a:cubicBezTo>
                    <a:pt x="1629817" y="778227"/>
                    <a:pt x="1619208" y="770649"/>
                    <a:pt x="1614661" y="756252"/>
                  </a:cubicBezTo>
                  <a:cubicBezTo>
                    <a:pt x="1608220" y="736550"/>
                    <a:pt x="1610115" y="717227"/>
                    <a:pt x="1617313" y="696009"/>
                  </a:cubicBezTo>
                  <a:cubicBezTo>
                    <a:pt x="1638152" y="710786"/>
                    <a:pt x="1656717" y="725941"/>
                    <a:pt x="1664295" y="753600"/>
                  </a:cubicBezTo>
                  <a:cubicBezTo>
                    <a:pt x="1669599" y="745264"/>
                    <a:pt x="1673767" y="738065"/>
                    <a:pt x="1676419" y="733898"/>
                  </a:cubicBezTo>
                  <a:cubicBezTo>
                    <a:pt x="1666947" y="725183"/>
                    <a:pt x="1656717" y="718742"/>
                    <a:pt x="1651413" y="709649"/>
                  </a:cubicBezTo>
                  <a:cubicBezTo>
                    <a:pt x="1643078" y="694873"/>
                    <a:pt x="1645730" y="677823"/>
                    <a:pt x="1651792" y="656984"/>
                  </a:cubicBezTo>
                  <a:cubicBezTo>
                    <a:pt x="1666189" y="671382"/>
                    <a:pt x="1679071" y="684264"/>
                    <a:pt x="1692332" y="697525"/>
                  </a:cubicBezTo>
                  <a:cubicBezTo>
                    <a:pt x="1694606" y="687295"/>
                    <a:pt x="1696879" y="675928"/>
                    <a:pt x="1699152" y="664562"/>
                  </a:cubicBezTo>
                  <a:cubicBezTo>
                    <a:pt x="1699531" y="662289"/>
                    <a:pt x="1698773" y="658500"/>
                    <a:pt x="1697258" y="656984"/>
                  </a:cubicBezTo>
                  <a:cubicBezTo>
                    <a:pt x="1680966" y="642587"/>
                    <a:pt x="1686649" y="626674"/>
                    <a:pt x="1694227" y="611518"/>
                  </a:cubicBezTo>
                  <a:cubicBezTo>
                    <a:pt x="1698395" y="602804"/>
                    <a:pt x="1705215" y="595226"/>
                    <a:pt x="1712413" y="585375"/>
                  </a:cubicBezTo>
                  <a:cubicBezTo>
                    <a:pt x="1721885" y="602046"/>
                    <a:pt x="1728326" y="617580"/>
                    <a:pt x="1726053" y="634251"/>
                  </a:cubicBezTo>
                  <a:cubicBezTo>
                    <a:pt x="1724916" y="641450"/>
                    <a:pt x="1718854" y="648270"/>
                    <a:pt x="1714687" y="655090"/>
                  </a:cubicBezTo>
                  <a:cubicBezTo>
                    <a:pt x="1711656" y="660394"/>
                    <a:pt x="1707867" y="664941"/>
                    <a:pt x="1704078" y="670245"/>
                  </a:cubicBezTo>
                  <a:cubicBezTo>
                    <a:pt x="1720749" y="668730"/>
                    <a:pt x="1734767" y="665320"/>
                    <a:pt x="1748407" y="666835"/>
                  </a:cubicBezTo>
                  <a:cubicBezTo>
                    <a:pt x="1762426" y="667972"/>
                    <a:pt x="1775308" y="674413"/>
                    <a:pt x="1789706" y="678581"/>
                  </a:cubicBezTo>
                  <a:cubicBezTo>
                    <a:pt x="1763184" y="714954"/>
                    <a:pt x="1721885" y="726699"/>
                    <a:pt x="1696121" y="705103"/>
                  </a:cubicBezTo>
                  <a:cubicBezTo>
                    <a:pt x="1692711" y="713438"/>
                    <a:pt x="1688922" y="720637"/>
                    <a:pt x="1685513" y="728593"/>
                  </a:cubicBezTo>
                  <a:cubicBezTo>
                    <a:pt x="1693848" y="730488"/>
                    <a:pt x="1701047" y="731246"/>
                    <a:pt x="1707488" y="733898"/>
                  </a:cubicBezTo>
                  <a:cubicBezTo>
                    <a:pt x="1713929" y="736550"/>
                    <a:pt x="1719612" y="741096"/>
                    <a:pt x="1727948" y="746401"/>
                  </a:cubicBezTo>
                  <a:cubicBezTo>
                    <a:pt x="1708624" y="754736"/>
                    <a:pt x="1693090" y="765724"/>
                    <a:pt x="1674904" y="751326"/>
                  </a:cubicBezTo>
                  <a:cubicBezTo>
                    <a:pt x="1657475" y="779364"/>
                    <a:pt x="1640047" y="807022"/>
                    <a:pt x="1621102" y="837333"/>
                  </a:cubicBezTo>
                  <a:cubicBezTo>
                    <a:pt x="1637394" y="838091"/>
                    <a:pt x="1651792" y="838848"/>
                    <a:pt x="1663537" y="839606"/>
                  </a:cubicBezTo>
                  <a:cubicBezTo>
                    <a:pt x="1665053" y="825588"/>
                    <a:pt x="1664295" y="813463"/>
                    <a:pt x="1667705" y="802476"/>
                  </a:cubicBezTo>
                  <a:cubicBezTo>
                    <a:pt x="1672252" y="788836"/>
                    <a:pt x="1687407" y="777469"/>
                    <a:pt x="1707488" y="768755"/>
                  </a:cubicBezTo>
                  <a:cubicBezTo>
                    <a:pt x="1706351" y="788457"/>
                    <a:pt x="1705593" y="806264"/>
                    <a:pt x="1704457" y="823314"/>
                  </a:cubicBezTo>
                  <a:cubicBezTo>
                    <a:pt x="1720749" y="819525"/>
                    <a:pt x="1731358" y="806264"/>
                    <a:pt x="1734010" y="789215"/>
                  </a:cubicBezTo>
                  <a:cubicBezTo>
                    <a:pt x="1735525" y="780879"/>
                    <a:pt x="1740451" y="771028"/>
                    <a:pt x="1746892" y="766103"/>
                  </a:cubicBezTo>
                  <a:cubicBezTo>
                    <a:pt x="1759016" y="756252"/>
                    <a:pt x="1773792" y="749811"/>
                    <a:pt x="1789327" y="743749"/>
                  </a:cubicBezTo>
                  <a:cubicBezTo>
                    <a:pt x="1788948" y="765724"/>
                    <a:pt x="1785917" y="785805"/>
                    <a:pt x="1770004" y="800960"/>
                  </a:cubicBezTo>
                  <a:cubicBezTo>
                    <a:pt x="1765457" y="805128"/>
                    <a:pt x="1757879" y="807401"/>
                    <a:pt x="1751438" y="807780"/>
                  </a:cubicBezTo>
                  <a:cubicBezTo>
                    <a:pt x="1737798" y="808538"/>
                    <a:pt x="1737798" y="807401"/>
                    <a:pt x="1729084" y="817252"/>
                  </a:cubicBezTo>
                  <a:cubicBezTo>
                    <a:pt x="1740830" y="823693"/>
                    <a:pt x="1752954" y="830513"/>
                    <a:pt x="1765836" y="838091"/>
                  </a:cubicBezTo>
                  <a:cubicBezTo>
                    <a:pt x="1736283" y="859308"/>
                    <a:pt x="1712792" y="858550"/>
                    <a:pt x="1699152" y="835817"/>
                  </a:cubicBezTo>
                  <a:cubicBezTo>
                    <a:pt x="1691575" y="838848"/>
                    <a:pt x="1683997" y="841501"/>
                    <a:pt x="1677177" y="844153"/>
                  </a:cubicBezTo>
                  <a:cubicBezTo>
                    <a:pt x="1681724" y="854762"/>
                    <a:pt x="1686649" y="864613"/>
                    <a:pt x="1691575" y="875600"/>
                  </a:cubicBezTo>
                  <a:cubicBezTo>
                    <a:pt x="1667705" y="877495"/>
                    <a:pt x="1653307" y="868780"/>
                    <a:pt x="1646488" y="850973"/>
                  </a:cubicBezTo>
                  <a:cubicBezTo>
                    <a:pt x="1630574" y="850215"/>
                    <a:pt x="1615040" y="849078"/>
                    <a:pt x="1599506" y="848321"/>
                  </a:cubicBezTo>
                  <a:cubicBezTo>
                    <a:pt x="1596854" y="847942"/>
                    <a:pt x="1593065" y="848699"/>
                    <a:pt x="1590792" y="850215"/>
                  </a:cubicBezTo>
                  <a:cubicBezTo>
                    <a:pt x="1550251" y="877495"/>
                    <a:pt x="1504406" y="890755"/>
                    <a:pt x="1457425" y="901364"/>
                  </a:cubicBezTo>
                  <a:cubicBezTo>
                    <a:pt x="1453636" y="902122"/>
                    <a:pt x="1449847" y="904395"/>
                    <a:pt x="1447195" y="907048"/>
                  </a:cubicBezTo>
                  <a:cubicBezTo>
                    <a:pt x="1379753" y="973352"/>
                    <a:pt x="1309281" y="1035868"/>
                    <a:pt x="1220243" y="1072999"/>
                  </a:cubicBezTo>
                  <a:cubicBezTo>
                    <a:pt x="1218349" y="1073377"/>
                    <a:pt x="1217212" y="1074514"/>
                    <a:pt x="1215318" y="1075651"/>
                  </a:cubicBezTo>
                  <a:cubicBezTo>
                    <a:pt x="1228958" y="1083986"/>
                    <a:pt x="1228200" y="1082471"/>
                    <a:pt x="1239945" y="1075651"/>
                  </a:cubicBezTo>
                  <a:cubicBezTo>
                    <a:pt x="1248281" y="1070725"/>
                    <a:pt x="1259647" y="1070346"/>
                    <a:pt x="1269877" y="1068073"/>
                  </a:cubicBezTo>
                  <a:cubicBezTo>
                    <a:pt x="1270635" y="1069968"/>
                    <a:pt x="1271393" y="1071483"/>
                    <a:pt x="1272150" y="1073377"/>
                  </a:cubicBezTo>
                  <a:cubicBezTo>
                    <a:pt x="1267604" y="1079061"/>
                    <a:pt x="1262678" y="1084744"/>
                    <a:pt x="1255101" y="1093837"/>
                  </a:cubicBezTo>
                  <a:cubicBezTo>
                    <a:pt x="1282759" y="1086259"/>
                    <a:pt x="1298293" y="1098384"/>
                    <a:pt x="1310797" y="1120359"/>
                  </a:cubicBezTo>
                  <a:cubicBezTo>
                    <a:pt x="1298672" y="1121117"/>
                    <a:pt x="1286169" y="1123011"/>
                    <a:pt x="1273666" y="1122253"/>
                  </a:cubicBezTo>
                  <a:cubicBezTo>
                    <a:pt x="1268362" y="1121875"/>
                    <a:pt x="1260026" y="1116191"/>
                    <a:pt x="1259268" y="1112024"/>
                  </a:cubicBezTo>
                  <a:cubicBezTo>
                    <a:pt x="1256616" y="1094595"/>
                    <a:pt x="1242976" y="1094974"/>
                    <a:pt x="1231231" y="1091564"/>
                  </a:cubicBezTo>
                  <a:cubicBezTo>
                    <a:pt x="1230094" y="1101036"/>
                    <a:pt x="1229337" y="1110129"/>
                    <a:pt x="1228579" y="1119601"/>
                  </a:cubicBezTo>
                  <a:cubicBezTo>
                    <a:pt x="1212287" y="1112024"/>
                    <a:pt x="1206983" y="1103309"/>
                    <a:pt x="1207740" y="1084744"/>
                  </a:cubicBezTo>
                  <a:cubicBezTo>
                    <a:pt x="1176293" y="1075651"/>
                    <a:pt x="1144845" y="1074893"/>
                    <a:pt x="1113019" y="1083607"/>
                  </a:cubicBezTo>
                  <a:cubicBezTo>
                    <a:pt x="1110746" y="1084365"/>
                    <a:pt x="1108473" y="1084365"/>
                    <a:pt x="1106199" y="1085123"/>
                  </a:cubicBezTo>
                  <a:cubicBezTo>
                    <a:pt x="1081193" y="1092322"/>
                    <a:pt x="1053156" y="1094974"/>
                    <a:pt x="1045578" y="1127937"/>
                  </a:cubicBezTo>
                  <a:cubicBezTo>
                    <a:pt x="1055808" y="1131725"/>
                    <a:pt x="1066417" y="1140440"/>
                    <a:pt x="1081572" y="1134757"/>
                  </a:cubicBezTo>
                  <a:cubicBezTo>
                    <a:pt x="1086119" y="1133241"/>
                    <a:pt x="1096348" y="1138545"/>
                    <a:pt x="1099758" y="1143471"/>
                  </a:cubicBezTo>
                  <a:cubicBezTo>
                    <a:pt x="1106578" y="1152943"/>
                    <a:pt x="1109988" y="1165067"/>
                    <a:pt x="1115672" y="1177192"/>
                  </a:cubicBezTo>
                  <a:cubicBezTo>
                    <a:pt x="1089150" y="1177192"/>
                    <a:pt x="1076646" y="1168098"/>
                    <a:pt x="1069069" y="1146502"/>
                  </a:cubicBezTo>
                  <a:cubicBezTo>
                    <a:pt x="1067932" y="1143471"/>
                    <a:pt x="1063764" y="1141955"/>
                    <a:pt x="1060354" y="1139303"/>
                  </a:cubicBezTo>
                  <a:cubicBezTo>
                    <a:pt x="1059597" y="1150670"/>
                    <a:pt x="1059218" y="1159763"/>
                    <a:pt x="1058460" y="1169993"/>
                  </a:cubicBezTo>
                  <a:cubicBezTo>
                    <a:pt x="1040652" y="1161278"/>
                    <a:pt x="1035727" y="1151427"/>
                    <a:pt x="1038379" y="1134378"/>
                  </a:cubicBezTo>
                  <a:cubicBezTo>
                    <a:pt x="1009963" y="1126042"/>
                    <a:pt x="982304" y="1126800"/>
                    <a:pt x="954646" y="1138167"/>
                  </a:cubicBezTo>
                  <a:cubicBezTo>
                    <a:pt x="906907" y="1157869"/>
                    <a:pt x="866366" y="1189316"/>
                    <a:pt x="829235" y="1224552"/>
                  </a:cubicBezTo>
                  <a:cubicBezTo>
                    <a:pt x="811049" y="1241981"/>
                    <a:pt x="794757" y="1261304"/>
                    <a:pt x="777707" y="1280248"/>
                  </a:cubicBezTo>
                  <a:cubicBezTo>
                    <a:pt x="769372" y="1289341"/>
                    <a:pt x="767098" y="1301087"/>
                    <a:pt x="772403" y="1311316"/>
                  </a:cubicBezTo>
                  <a:cubicBezTo>
                    <a:pt x="786422" y="1337459"/>
                    <a:pt x="792863" y="1365118"/>
                    <a:pt x="797030" y="1394671"/>
                  </a:cubicBezTo>
                  <a:cubicBezTo>
                    <a:pt x="803092" y="1438242"/>
                    <a:pt x="827341" y="1474994"/>
                    <a:pt x="851211" y="1511367"/>
                  </a:cubicBezTo>
                  <a:cubicBezTo>
                    <a:pt x="865608" y="1533721"/>
                    <a:pt x="880385" y="1556833"/>
                    <a:pt x="889099" y="1581460"/>
                  </a:cubicBezTo>
                  <a:cubicBezTo>
                    <a:pt x="897813" y="1607224"/>
                    <a:pt x="900844" y="1635641"/>
                    <a:pt x="903497" y="1662920"/>
                  </a:cubicBezTo>
                  <a:cubicBezTo>
                    <a:pt x="906528" y="1694368"/>
                    <a:pt x="906149" y="1725436"/>
                    <a:pt x="906528" y="1756884"/>
                  </a:cubicBezTo>
                  <a:cubicBezTo>
                    <a:pt x="906528" y="1762567"/>
                    <a:pt x="905770" y="1769008"/>
                    <a:pt x="903118" y="1774312"/>
                  </a:cubicBezTo>
                  <a:cubicBezTo>
                    <a:pt x="874701" y="1833418"/>
                    <a:pt x="864850" y="1897828"/>
                    <a:pt x="850074" y="1960723"/>
                  </a:cubicBezTo>
                  <a:cubicBezTo>
                    <a:pt x="843633" y="1988382"/>
                    <a:pt x="855757" y="2014903"/>
                    <a:pt x="859925" y="2042183"/>
                  </a:cubicBezTo>
                  <a:cubicBezTo>
                    <a:pt x="862956" y="2063400"/>
                    <a:pt x="865608" y="2084997"/>
                    <a:pt x="867503" y="2106214"/>
                  </a:cubicBezTo>
                  <a:cubicBezTo>
                    <a:pt x="868639" y="2119475"/>
                    <a:pt x="866366" y="2132736"/>
                    <a:pt x="867124" y="2145997"/>
                  </a:cubicBezTo>
                  <a:cubicBezTo>
                    <a:pt x="868639" y="2170625"/>
                    <a:pt x="865987" y="2194494"/>
                    <a:pt x="857652" y="2217985"/>
                  </a:cubicBezTo>
                  <a:cubicBezTo>
                    <a:pt x="835298" y="2282395"/>
                    <a:pt x="811428" y="2346805"/>
                    <a:pt x="809155" y="2415762"/>
                  </a:cubicBezTo>
                  <a:cubicBezTo>
                    <a:pt x="807260" y="2470700"/>
                    <a:pt x="790968" y="2520334"/>
                    <a:pt x="768235" y="2569210"/>
                  </a:cubicBezTo>
                  <a:cubicBezTo>
                    <a:pt x="753080" y="2601415"/>
                    <a:pt x="756111" y="2635894"/>
                    <a:pt x="760657" y="2669614"/>
                  </a:cubicBezTo>
                  <a:cubicBezTo>
                    <a:pt x="765204" y="2701440"/>
                    <a:pt x="770887" y="2733267"/>
                    <a:pt x="779981" y="2763956"/>
                  </a:cubicBezTo>
                  <a:cubicBezTo>
                    <a:pt x="790210" y="2799193"/>
                    <a:pt x="815217" y="2820789"/>
                    <a:pt x="851968" y="2829124"/>
                  </a:cubicBezTo>
                  <a:cubicBezTo>
                    <a:pt x="905012" y="2841249"/>
                    <a:pt x="958814" y="2842006"/>
                    <a:pt x="1012615" y="2842006"/>
                  </a:cubicBezTo>
                  <a:cubicBezTo>
                    <a:pt x="1027770" y="2842006"/>
                    <a:pt x="1042926" y="2843143"/>
                    <a:pt x="1058081" y="2841249"/>
                  </a:cubicBezTo>
                  <a:cubicBezTo>
                    <a:pt x="1080435" y="2838596"/>
                    <a:pt x="1102411" y="2834429"/>
                    <a:pt x="1124386" y="2829882"/>
                  </a:cubicBezTo>
                  <a:cubicBezTo>
                    <a:pt x="1145603" y="2825336"/>
                    <a:pt x="1166821" y="2819273"/>
                    <a:pt x="1188038" y="2813969"/>
                  </a:cubicBezTo>
                  <a:cubicBezTo>
                    <a:pt x="1188038" y="2814727"/>
                    <a:pt x="1188417" y="2815863"/>
                    <a:pt x="1188796" y="2817000"/>
                  </a:cubicBezTo>
                  <a:cubicBezTo>
                    <a:pt x="1170610" y="2823820"/>
                    <a:pt x="1152802" y="2831019"/>
                    <a:pt x="1134995" y="2838218"/>
                  </a:cubicBezTo>
                  <a:cubicBezTo>
                    <a:pt x="1135373" y="2840491"/>
                    <a:pt x="1135373" y="2842764"/>
                    <a:pt x="1135752" y="2845037"/>
                  </a:cubicBezTo>
                  <a:cubicBezTo>
                    <a:pt x="1144845" y="2846174"/>
                    <a:pt x="1154696" y="2848826"/>
                    <a:pt x="1163790" y="2848069"/>
                  </a:cubicBezTo>
                  <a:cubicBezTo>
                    <a:pt x="1188417" y="2845416"/>
                    <a:pt x="1213045" y="2841249"/>
                    <a:pt x="1237672" y="2837839"/>
                  </a:cubicBezTo>
                  <a:cubicBezTo>
                    <a:pt x="1242598" y="2837081"/>
                    <a:pt x="1247902" y="2837839"/>
                    <a:pt x="1256237" y="2837839"/>
                  </a:cubicBezTo>
                  <a:cubicBezTo>
                    <a:pt x="1233883" y="2845037"/>
                    <a:pt x="1214939" y="2850721"/>
                    <a:pt x="1195995" y="2856783"/>
                  </a:cubicBezTo>
                  <a:cubicBezTo>
                    <a:pt x="1195995" y="2858677"/>
                    <a:pt x="1195995" y="2860193"/>
                    <a:pt x="1195995" y="2861708"/>
                  </a:cubicBezTo>
                  <a:cubicBezTo>
                    <a:pt x="1238430" y="2890125"/>
                    <a:pt x="1292989" y="2899976"/>
                    <a:pt x="1325952" y="2943547"/>
                  </a:cubicBezTo>
                  <a:cubicBezTo>
                    <a:pt x="1295641" y="2924603"/>
                    <a:pt x="1266088" y="2904901"/>
                    <a:pt x="1230094" y="2899976"/>
                  </a:cubicBezTo>
                  <a:cubicBezTo>
                    <a:pt x="1228958" y="2901112"/>
                    <a:pt x="1227821" y="2901870"/>
                    <a:pt x="1226684" y="2903007"/>
                  </a:cubicBezTo>
                  <a:cubicBezTo>
                    <a:pt x="1236156" y="2917783"/>
                    <a:pt x="1245629" y="2932560"/>
                    <a:pt x="1255480" y="2947715"/>
                  </a:cubicBezTo>
                  <a:cubicBezTo>
                    <a:pt x="1240703" y="2943926"/>
                    <a:pt x="1232368" y="2932181"/>
                    <a:pt x="1224032" y="2921193"/>
                  </a:cubicBezTo>
                  <a:cubicBezTo>
                    <a:pt x="1196753" y="2885199"/>
                    <a:pt x="1159243" y="2867771"/>
                    <a:pt x="1116050" y="2860572"/>
                  </a:cubicBezTo>
                  <a:cubicBezTo>
                    <a:pt x="1108094" y="2859056"/>
                    <a:pt x="1099758" y="2859435"/>
                    <a:pt x="1089907" y="2859056"/>
                  </a:cubicBezTo>
                  <a:cubicBezTo>
                    <a:pt x="1098243" y="2871559"/>
                    <a:pt x="1105063" y="2882168"/>
                    <a:pt x="1112262" y="2892777"/>
                  </a:cubicBezTo>
                  <a:cubicBezTo>
                    <a:pt x="1111504" y="2893535"/>
                    <a:pt x="1110367" y="2894292"/>
                    <a:pt x="1109609" y="2895050"/>
                  </a:cubicBezTo>
                  <a:cubicBezTo>
                    <a:pt x="1091044" y="2879137"/>
                    <a:pt x="1071342" y="2863224"/>
                    <a:pt x="1046336" y="2862087"/>
                  </a:cubicBezTo>
                  <a:cubicBezTo>
                    <a:pt x="1019435" y="2860951"/>
                    <a:pt x="992155" y="2863603"/>
                    <a:pt x="965255" y="2864739"/>
                  </a:cubicBezTo>
                  <a:cubicBezTo>
                    <a:pt x="964876" y="2866255"/>
                    <a:pt x="964497" y="2867771"/>
                    <a:pt x="964118" y="2869286"/>
                  </a:cubicBezTo>
                  <a:cubicBezTo>
                    <a:pt x="972075" y="2875727"/>
                    <a:pt x="979652" y="2882547"/>
                    <a:pt x="988367" y="2888230"/>
                  </a:cubicBezTo>
                  <a:cubicBezTo>
                    <a:pt x="1022845" y="2910584"/>
                    <a:pt x="1057323" y="2932939"/>
                    <a:pt x="1092560" y="2953777"/>
                  </a:cubicBezTo>
                  <a:cubicBezTo>
                    <a:pt x="1129311" y="2975374"/>
                    <a:pt x="1170231" y="2984088"/>
                    <a:pt x="1212287" y="2989013"/>
                  </a:cubicBezTo>
                  <a:cubicBezTo>
                    <a:pt x="1216455" y="2989392"/>
                    <a:pt x="1220622" y="2989771"/>
                    <a:pt x="1224790" y="2990529"/>
                  </a:cubicBezTo>
                  <a:cubicBezTo>
                    <a:pt x="1225927" y="2990529"/>
                    <a:pt x="1227063" y="2991666"/>
                    <a:pt x="1230852" y="2993560"/>
                  </a:cubicBezTo>
                  <a:cubicBezTo>
                    <a:pt x="1219486" y="2995075"/>
                    <a:pt x="1210392" y="2996212"/>
                    <a:pt x="1201299" y="2997728"/>
                  </a:cubicBezTo>
                  <a:cubicBezTo>
                    <a:pt x="1200920" y="2998485"/>
                    <a:pt x="1200541" y="2999622"/>
                    <a:pt x="1200163" y="3000380"/>
                  </a:cubicBezTo>
                  <a:cubicBezTo>
                    <a:pt x="1208877" y="3004926"/>
                    <a:pt x="1217591" y="3009473"/>
                    <a:pt x="1226305" y="3013641"/>
                  </a:cubicBezTo>
                  <a:cubicBezTo>
                    <a:pt x="1249417" y="3024249"/>
                    <a:pt x="1273287" y="3034101"/>
                    <a:pt x="1296399" y="3045846"/>
                  </a:cubicBezTo>
                  <a:cubicBezTo>
                    <a:pt x="1305492" y="3050392"/>
                    <a:pt x="1313449" y="3058349"/>
                    <a:pt x="1320648" y="3065927"/>
                  </a:cubicBezTo>
                  <a:cubicBezTo>
                    <a:pt x="1324058" y="3069337"/>
                    <a:pt x="1325194" y="3075399"/>
                    <a:pt x="1326331" y="3081082"/>
                  </a:cubicBezTo>
                  <a:cubicBezTo>
                    <a:pt x="1304356" y="3059107"/>
                    <a:pt x="1277834" y="3049256"/>
                    <a:pt x="1244113" y="3043951"/>
                  </a:cubicBezTo>
                  <a:cubicBezTo>
                    <a:pt x="1250933" y="3059486"/>
                    <a:pt x="1256237" y="3071610"/>
                    <a:pt x="1261542" y="3083734"/>
                  </a:cubicBezTo>
                  <a:cubicBezTo>
                    <a:pt x="1260405" y="3084492"/>
                    <a:pt x="1259268" y="3085629"/>
                    <a:pt x="1258132" y="3086386"/>
                  </a:cubicBezTo>
                  <a:cubicBezTo>
                    <a:pt x="1247144" y="3072746"/>
                    <a:pt x="1236156" y="3058728"/>
                    <a:pt x="1225169" y="3045467"/>
                  </a:cubicBezTo>
                  <a:cubicBezTo>
                    <a:pt x="1219865" y="3039026"/>
                    <a:pt x="1215318" y="3031448"/>
                    <a:pt x="1208498" y="3028038"/>
                  </a:cubicBezTo>
                  <a:cubicBezTo>
                    <a:pt x="1182355" y="3014020"/>
                    <a:pt x="1155454" y="3001516"/>
                    <a:pt x="1125144" y="2986740"/>
                  </a:cubicBezTo>
                  <a:cubicBezTo>
                    <a:pt x="1139541" y="3053045"/>
                    <a:pt x="1168336" y="3106846"/>
                    <a:pt x="1211908" y="3153070"/>
                  </a:cubicBezTo>
                  <a:cubicBezTo>
                    <a:pt x="1189933" y="3147387"/>
                    <a:pt x="1176672" y="3129579"/>
                    <a:pt x="1157728" y="3112908"/>
                  </a:cubicBezTo>
                  <a:cubicBezTo>
                    <a:pt x="1163411" y="3162542"/>
                    <a:pt x="1181218" y="3204977"/>
                    <a:pt x="1196374" y="3248170"/>
                  </a:cubicBezTo>
                  <a:cubicBezTo>
                    <a:pt x="1175535" y="3226194"/>
                    <a:pt x="1166063" y="3197778"/>
                    <a:pt x="1155075" y="3170499"/>
                  </a:cubicBezTo>
                  <a:cubicBezTo>
                    <a:pt x="1153939" y="3170499"/>
                    <a:pt x="1152423" y="3170499"/>
                    <a:pt x="1151287" y="3170499"/>
                  </a:cubicBezTo>
                  <a:cubicBezTo>
                    <a:pt x="1149771" y="3189443"/>
                    <a:pt x="1147877" y="3208766"/>
                    <a:pt x="1145603" y="3231120"/>
                  </a:cubicBezTo>
                  <a:cubicBezTo>
                    <a:pt x="1137268" y="3210281"/>
                    <a:pt x="1136889" y="3192095"/>
                    <a:pt x="1136889" y="3172772"/>
                  </a:cubicBezTo>
                  <a:cubicBezTo>
                    <a:pt x="1137268" y="3142840"/>
                    <a:pt x="1136889" y="3112908"/>
                    <a:pt x="1133858" y="3083355"/>
                  </a:cubicBezTo>
                  <a:cubicBezTo>
                    <a:pt x="1128175" y="3027659"/>
                    <a:pt x="1098243" y="2986740"/>
                    <a:pt x="1052398" y="2956429"/>
                  </a:cubicBezTo>
                  <a:cubicBezTo>
                    <a:pt x="1022845" y="2936727"/>
                    <a:pt x="994050" y="2916268"/>
                    <a:pt x="964497" y="2896566"/>
                  </a:cubicBezTo>
                  <a:cubicBezTo>
                    <a:pt x="959192" y="2893156"/>
                    <a:pt x="952751" y="2890504"/>
                    <a:pt x="946310" y="2887093"/>
                  </a:cubicBezTo>
                  <a:cubicBezTo>
                    <a:pt x="942900" y="2914752"/>
                    <a:pt x="958056" y="2932181"/>
                    <a:pt x="992155" y="2937106"/>
                  </a:cubicBezTo>
                  <a:cubicBezTo>
                    <a:pt x="983441" y="2940895"/>
                    <a:pt x="978137" y="2943168"/>
                    <a:pt x="972453" y="2945442"/>
                  </a:cubicBezTo>
                  <a:cubicBezTo>
                    <a:pt x="996702" y="2968553"/>
                    <a:pt x="1007311" y="2998107"/>
                    <a:pt x="1012236" y="3032964"/>
                  </a:cubicBezTo>
                  <a:cubicBezTo>
                    <a:pt x="1000112" y="3013262"/>
                    <a:pt x="989503" y="2995075"/>
                    <a:pt x="977379" y="2975374"/>
                  </a:cubicBezTo>
                  <a:cubicBezTo>
                    <a:pt x="971696" y="2985224"/>
                    <a:pt x="967907" y="2992423"/>
                    <a:pt x="964118" y="2999243"/>
                  </a:cubicBezTo>
                  <a:cubicBezTo>
                    <a:pt x="965255" y="2969690"/>
                    <a:pt x="947068" y="2950367"/>
                    <a:pt x="932671" y="2928392"/>
                  </a:cubicBezTo>
                  <a:cubicBezTo>
                    <a:pt x="925472" y="2917025"/>
                    <a:pt x="921683" y="2902628"/>
                    <a:pt x="918652" y="2888988"/>
                  </a:cubicBezTo>
                  <a:cubicBezTo>
                    <a:pt x="917136" y="2881789"/>
                    <a:pt x="915621" y="2878000"/>
                    <a:pt x="908801" y="2876864"/>
                  </a:cubicBezTo>
                  <a:cubicBezTo>
                    <a:pt x="895540" y="2874590"/>
                    <a:pt x="882658" y="2871559"/>
                    <a:pt x="869397" y="2869286"/>
                  </a:cubicBezTo>
                  <a:cubicBezTo>
                    <a:pt x="840981" y="2864360"/>
                    <a:pt x="812943" y="2859056"/>
                    <a:pt x="786043" y="2854131"/>
                  </a:cubicBezTo>
                  <a:cubicBezTo>
                    <a:pt x="786043" y="2854131"/>
                    <a:pt x="788316" y="2857162"/>
                    <a:pt x="790210" y="2860572"/>
                  </a:cubicBezTo>
                  <a:cubicBezTo>
                    <a:pt x="811807" y="2895808"/>
                    <a:pt x="835298" y="2930286"/>
                    <a:pt x="853863" y="2967038"/>
                  </a:cubicBezTo>
                  <a:cubicBezTo>
                    <a:pt x="884174" y="3028038"/>
                    <a:pt x="931913" y="3061759"/>
                    <a:pt x="998596" y="3070473"/>
                  </a:cubicBezTo>
                  <a:cubicBezTo>
                    <a:pt x="1008447" y="3071610"/>
                    <a:pt x="1017919" y="3072746"/>
                    <a:pt x="1028149" y="3076157"/>
                  </a:cubicBezTo>
                  <a:cubicBezTo>
                    <a:pt x="1023224" y="3077672"/>
                    <a:pt x="1018677" y="3079188"/>
                    <a:pt x="1013752" y="3080324"/>
                  </a:cubicBezTo>
                  <a:cubicBezTo>
                    <a:pt x="1008826" y="3081461"/>
                    <a:pt x="1003522" y="3082219"/>
                    <a:pt x="994808" y="3083734"/>
                  </a:cubicBezTo>
                  <a:cubicBezTo>
                    <a:pt x="1011100" y="3100784"/>
                    <a:pt x="1030802" y="3101921"/>
                    <a:pt x="1048988" y="3107604"/>
                  </a:cubicBezTo>
                  <a:cubicBezTo>
                    <a:pt x="1020951" y="3115181"/>
                    <a:pt x="998218" y="3106088"/>
                    <a:pt x="976242" y="3089796"/>
                  </a:cubicBezTo>
                  <a:cubicBezTo>
                    <a:pt x="958814" y="3076535"/>
                    <a:pt x="935702" y="3070473"/>
                    <a:pt x="914863" y="3061380"/>
                  </a:cubicBezTo>
                  <a:cubicBezTo>
                    <a:pt x="913726" y="3062896"/>
                    <a:pt x="912211" y="3064790"/>
                    <a:pt x="911074" y="3066306"/>
                  </a:cubicBezTo>
                  <a:cubicBezTo>
                    <a:pt x="919789" y="3078809"/>
                    <a:pt x="926608" y="3093206"/>
                    <a:pt x="937596" y="3103436"/>
                  </a:cubicBezTo>
                  <a:cubicBezTo>
                    <a:pt x="971696" y="3134883"/>
                    <a:pt x="1006932" y="3165194"/>
                    <a:pt x="1042547" y="3195126"/>
                  </a:cubicBezTo>
                  <a:cubicBezTo>
                    <a:pt x="1059976" y="3209524"/>
                    <a:pt x="1078920" y="3221648"/>
                    <a:pt x="1096348" y="3236803"/>
                  </a:cubicBezTo>
                  <a:cubicBezTo>
                    <a:pt x="1088392" y="3233772"/>
                    <a:pt x="1080435" y="3230741"/>
                    <a:pt x="1068690" y="3226573"/>
                  </a:cubicBezTo>
                  <a:cubicBezTo>
                    <a:pt x="1095591" y="3261810"/>
                    <a:pt x="1119839" y="3294015"/>
                    <a:pt x="1125144" y="3336071"/>
                  </a:cubicBezTo>
                  <a:cubicBezTo>
                    <a:pt x="1111883" y="3315990"/>
                    <a:pt x="1098243" y="3296288"/>
                    <a:pt x="1084982" y="3276207"/>
                  </a:cubicBezTo>
                  <a:cubicBezTo>
                    <a:pt x="1083466" y="3276586"/>
                    <a:pt x="1081951" y="3276965"/>
                    <a:pt x="1080435" y="3277344"/>
                  </a:cubicBezTo>
                  <a:cubicBezTo>
                    <a:pt x="1081193" y="3292499"/>
                    <a:pt x="1082330" y="3307276"/>
                    <a:pt x="1083087" y="3322052"/>
                  </a:cubicBezTo>
                  <a:cubicBezTo>
                    <a:pt x="1081951" y="3322431"/>
                    <a:pt x="1080435" y="3323189"/>
                    <a:pt x="1079299" y="3323568"/>
                  </a:cubicBezTo>
                  <a:cubicBezTo>
                    <a:pt x="1070584" y="3262567"/>
                    <a:pt x="1046715" y="3211797"/>
                    <a:pt x="987230" y="3181107"/>
                  </a:cubicBezTo>
                  <a:cubicBezTo>
                    <a:pt x="988745" y="3211797"/>
                    <a:pt x="984199" y="3240971"/>
                    <a:pt x="1004280" y="3265977"/>
                  </a:cubicBezTo>
                  <a:cubicBezTo>
                    <a:pt x="1012994" y="3276965"/>
                    <a:pt x="1019435" y="3290226"/>
                    <a:pt x="1024360" y="3303866"/>
                  </a:cubicBezTo>
                  <a:cubicBezTo>
                    <a:pt x="1017541" y="3297425"/>
                    <a:pt x="1010342" y="3290984"/>
                    <a:pt x="1003143" y="3284543"/>
                  </a:cubicBezTo>
                  <a:cubicBezTo>
                    <a:pt x="1010721" y="3328872"/>
                    <a:pt x="1028528" y="3370928"/>
                    <a:pt x="1023603" y="3416394"/>
                  </a:cubicBezTo>
                  <a:cubicBezTo>
                    <a:pt x="1014888" y="3387220"/>
                    <a:pt x="1006174" y="3357667"/>
                    <a:pt x="997460" y="3328493"/>
                  </a:cubicBezTo>
                  <a:cubicBezTo>
                    <a:pt x="994808" y="3328493"/>
                    <a:pt x="992534" y="3328872"/>
                    <a:pt x="989882" y="3328872"/>
                  </a:cubicBezTo>
                  <a:cubicBezTo>
                    <a:pt x="986851" y="3347058"/>
                    <a:pt x="983820" y="3365245"/>
                    <a:pt x="980789" y="3384189"/>
                  </a:cubicBezTo>
                  <a:cubicBezTo>
                    <a:pt x="973590" y="3362972"/>
                    <a:pt x="974348" y="3341754"/>
                    <a:pt x="978137" y="3320158"/>
                  </a:cubicBezTo>
                  <a:cubicBezTo>
                    <a:pt x="987988" y="3267493"/>
                    <a:pt x="974348" y="3217859"/>
                    <a:pt x="960708" y="3167846"/>
                  </a:cubicBezTo>
                  <a:cubicBezTo>
                    <a:pt x="959950" y="3165573"/>
                    <a:pt x="957677" y="3163300"/>
                    <a:pt x="956161" y="3161027"/>
                  </a:cubicBezTo>
                  <a:cubicBezTo>
                    <a:pt x="922820" y="3115561"/>
                    <a:pt x="889099" y="3069715"/>
                    <a:pt x="855757" y="3024249"/>
                  </a:cubicBezTo>
                  <a:cubicBezTo>
                    <a:pt x="854999" y="3022734"/>
                    <a:pt x="853484" y="3021597"/>
                    <a:pt x="851211" y="3018945"/>
                  </a:cubicBezTo>
                  <a:cubicBezTo>
                    <a:pt x="847422" y="3061001"/>
                    <a:pt x="852726" y="3100026"/>
                    <a:pt x="867882" y="3137915"/>
                  </a:cubicBezTo>
                  <a:cubicBezTo>
                    <a:pt x="866745" y="3138294"/>
                    <a:pt x="865987" y="3138672"/>
                    <a:pt x="864850" y="3139051"/>
                  </a:cubicBezTo>
                  <a:cubicBezTo>
                    <a:pt x="858788" y="3127685"/>
                    <a:pt x="852347" y="3116697"/>
                    <a:pt x="845527" y="3104194"/>
                  </a:cubicBezTo>
                  <a:cubicBezTo>
                    <a:pt x="841739" y="3111014"/>
                    <a:pt x="838329" y="3117076"/>
                    <a:pt x="835298" y="3122001"/>
                  </a:cubicBezTo>
                  <a:cubicBezTo>
                    <a:pt x="833782" y="3085250"/>
                    <a:pt x="831130" y="3048119"/>
                    <a:pt x="830751" y="3010988"/>
                  </a:cubicBezTo>
                  <a:cubicBezTo>
                    <a:pt x="829993" y="2954156"/>
                    <a:pt x="793620" y="2918162"/>
                    <a:pt x="756490" y="2882926"/>
                  </a:cubicBezTo>
                  <a:cubicBezTo>
                    <a:pt x="753459" y="2879895"/>
                    <a:pt x="748533" y="2879137"/>
                    <a:pt x="743229" y="2876485"/>
                  </a:cubicBezTo>
                  <a:cubicBezTo>
                    <a:pt x="737924" y="2917404"/>
                    <a:pt x="739819" y="2956808"/>
                    <a:pt x="746260" y="2995833"/>
                  </a:cubicBezTo>
                  <a:cubicBezTo>
                    <a:pt x="755353" y="3052287"/>
                    <a:pt x="779602" y="3100784"/>
                    <a:pt x="824689" y="3137536"/>
                  </a:cubicBezTo>
                  <a:cubicBezTo>
                    <a:pt x="832266" y="3143977"/>
                    <a:pt x="839086" y="3151554"/>
                    <a:pt x="846664" y="3158374"/>
                  </a:cubicBezTo>
                  <a:cubicBezTo>
                    <a:pt x="898192" y="3204598"/>
                    <a:pt x="921304" y="3263325"/>
                    <a:pt x="924714" y="3331145"/>
                  </a:cubicBezTo>
                  <a:cubicBezTo>
                    <a:pt x="925472" y="3344406"/>
                    <a:pt x="926608" y="3357667"/>
                    <a:pt x="928882" y="3370928"/>
                  </a:cubicBezTo>
                  <a:cubicBezTo>
                    <a:pt x="931534" y="3386841"/>
                    <a:pt x="936838" y="3401996"/>
                    <a:pt x="951236" y="3412226"/>
                  </a:cubicBezTo>
                  <a:cubicBezTo>
                    <a:pt x="950857" y="3413363"/>
                    <a:pt x="950099" y="3414500"/>
                    <a:pt x="949342" y="3415636"/>
                  </a:cubicBezTo>
                  <a:cubicBezTo>
                    <a:pt x="941006" y="3411847"/>
                    <a:pt x="932292" y="3408059"/>
                    <a:pt x="922062" y="3403512"/>
                  </a:cubicBezTo>
                  <a:cubicBezTo>
                    <a:pt x="922820" y="3416773"/>
                    <a:pt x="923199" y="3430034"/>
                    <a:pt x="923956" y="3444052"/>
                  </a:cubicBezTo>
                  <a:cubicBezTo>
                    <a:pt x="912211" y="3434959"/>
                    <a:pt x="911074" y="3422835"/>
                    <a:pt x="911074" y="3410332"/>
                  </a:cubicBezTo>
                  <a:cubicBezTo>
                    <a:pt x="911074" y="3383810"/>
                    <a:pt x="912211" y="3356909"/>
                    <a:pt x="910695" y="3330387"/>
                  </a:cubicBezTo>
                  <a:cubicBezTo>
                    <a:pt x="908801" y="3295909"/>
                    <a:pt x="903497" y="3261431"/>
                    <a:pt x="885689" y="3230741"/>
                  </a:cubicBezTo>
                  <a:cubicBezTo>
                    <a:pt x="878111" y="3217480"/>
                    <a:pt x="869397" y="3204219"/>
                    <a:pt x="853105" y="3195505"/>
                  </a:cubicBezTo>
                  <a:cubicBezTo>
                    <a:pt x="853105" y="3205735"/>
                    <a:pt x="853105" y="3213691"/>
                    <a:pt x="853105" y="3221648"/>
                  </a:cubicBezTo>
                  <a:cubicBezTo>
                    <a:pt x="851968" y="3222027"/>
                    <a:pt x="851211" y="3222406"/>
                    <a:pt x="850074" y="3222785"/>
                  </a:cubicBezTo>
                  <a:cubicBezTo>
                    <a:pt x="847043" y="3214449"/>
                    <a:pt x="844012" y="3206114"/>
                    <a:pt x="840981" y="3197778"/>
                  </a:cubicBezTo>
                  <a:cubicBezTo>
                    <a:pt x="839465" y="3193232"/>
                    <a:pt x="840223" y="3187927"/>
                    <a:pt x="837571" y="3184517"/>
                  </a:cubicBezTo>
                  <a:cubicBezTo>
                    <a:pt x="814080" y="3151933"/>
                    <a:pt x="787179" y="3122380"/>
                    <a:pt x="756869" y="3096237"/>
                  </a:cubicBezTo>
                  <a:cubicBezTo>
                    <a:pt x="755353" y="3096237"/>
                    <a:pt x="753459" y="3096616"/>
                    <a:pt x="751943" y="3096995"/>
                  </a:cubicBezTo>
                  <a:cubicBezTo>
                    <a:pt x="751943" y="3117834"/>
                    <a:pt x="751564" y="3138294"/>
                    <a:pt x="752322" y="3159132"/>
                  </a:cubicBezTo>
                  <a:cubicBezTo>
                    <a:pt x="752322" y="3163300"/>
                    <a:pt x="756869" y="3167846"/>
                    <a:pt x="760657" y="3170877"/>
                  </a:cubicBezTo>
                  <a:cubicBezTo>
                    <a:pt x="789453" y="3195884"/>
                    <a:pt x="817869" y="3221648"/>
                    <a:pt x="852726" y="3238698"/>
                  </a:cubicBezTo>
                  <a:cubicBezTo>
                    <a:pt x="864093" y="3244381"/>
                    <a:pt x="873565" y="3253853"/>
                    <a:pt x="882279" y="3264083"/>
                  </a:cubicBezTo>
                  <a:cubicBezTo>
                    <a:pt x="869776" y="3260294"/>
                    <a:pt x="856894" y="3256126"/>
                    <a:pt x="844391" y="3251959"/>
                  </a:cubicBezTo>
                  <a:cubicBezTo>
                    <a:pt x="845906" y="3285300"/>
                    <a:pt x="847422" y="3316748"/>
                    <a:pt x="848937" y="3348195"/>
                  </a:cubicBezTo>
                  <a:cubicBezTo>
                    <a:pt x="847801" y="3348195"/>
                    <a:pt x="846285" y="3348574"/>
                    <a:pt x="844770" y="3348574"/>
                  </a:cubicBezTo>
                  <a:cubicBezTo>
                    <a:pt x="842875" y="3315990"/>
                    <a:pt x="842496" y="3283406"/>
                    <a:pt x="823931" y="3254611"/>
                  </a:cubicBezTo>
                  <a:cubicBezTo>
                    <a:pt x="804987" y="3226194"/>
                    <a:pt x="778844" y="3206493"/>
                    <a:pt x="744744" y="3191716"/>
                  </a:cubicBezTo>
                  <a:cubicBezTo>
                    <a:pt x="742850" y="3214070"/>
                    <a:pt x="740577" y="3234530"/>
                    <a:pt x="739440" y="3255368"/>
                  </a:cubicBezTo>
                  <a:cubicBezTo>
                    <a:pt x="739440" y="3258778"/>
                    <a:pt x="743987" y="3262946"/>
                    <a:pt x="746639" y="3266356"/>
                  </a:cubicBezTo>
                  <a:cubicBezTo>
                    <a:pt x="758763" y="3281512"/>
                    <a:pt x="771266" y="3296288"/>
                    <a:pt x="782633" y="3311822"/>
                  </a:cubicBezTo>
                  <a:cubicBezTo>
                    <a:pt x="788316" y="3319400"/>
                    <a:pt x="790968" y="3328872"/>
                    <a:pt x="792105" y="3339102"/>
                  </a:cubicBezTo>
                  <a:cubicBezTo>
                    <a:pt x="784148" y="3330009"/>
                    <a:pt x="776949" y="3320158"/>
                    <a:pt x="768614" y="3311822"/>
                  </a:cubicBezTo>
                  <a:cubicBezTo>
                    <a:pt x="759900" y="3303108"/>
                    <a:pt x="750049" y="3295909"/>
                    <a:pt x="737924" y="3285300"/>
                  </a:cubicBezTo>
                  <a:cubicBezTo>
                    <a:pt x="735651" y="3309170"/>
                    <a:pt x="733378" y="3329630"/>
                    <a:pt x="732620" y="3350089"/>
                  </a:cubicBezTo>
                  <a:cubicBezTo>
                    <a:pt x="732620" y="3353499"/>
                    <a:pt x="737924" y="3359183"/>
                    <a:pt x="741713" y="3360698"/>
                  </a:cubicBezTo>
                  <a:cubicBezTo>
                    <a:pt x="766341" y="3369413"/>
                    <a:pt x="788316" y="3382673"/>
                    <a:pt x="810670" y="3401996"/>
                  </a:cubicBezTo>
                  <a:cubicBezTo>
                    <a:pt x="802714" y="3400860"/>
                    <a:pt x="798546" y="3400481"/>
                    <a:pt x="790210" y="3399344"/>
                  </a:cubicBezTo>
                  <a:cubicBezTo>
                    <a:pt x="799304" y="3411847"/>
                    <a:pt x="807260" y="3422835"/>
                    <a:pt x="814838" y="3433444"/>
                  </a:cubicBezTo>
                  <a:cubicBezTo>
                    <a:pt x="814459" y="3434202"/>
                    <a:pt x="813701" y="3434959"/>
                    <a:pt x="813322" y="3435717"/>
                  </a:cubicBezTo>
                  <a:cubicBezTo>
                    <a:pt x="804987" y="3428140"/>
                    <a:pt x="796651" y="3420941"/>
                    <a:pt x="788316" y="3413742"/>
                  </a:cubicBezTo>
                  <a:cubicBezTo>
                    <a:pt x="779223" y="3405785"/>
                    <a:pt x="770508" y="3396692"/>
                    <a:pt x="759900" y="3390251"/>
                  </a:cubicBezTo>
                  <a:cubicBezTo>
                    <a:pt x="750806" y="3384947"/>
                    <a:pt x="737546" y="3380400"/>
                    <a:pt x="729589" y="3390630"/>
                  </a:cubicBezTo>
                  <a:cubicBezTo>
                    <a:pt x="721632" y="3400860"/>
                    <a:pt x="724285" y="3415257"/>
                    <a:pt x="732999" y="3423972"/>
                  </a:cubicBezTo>
                  <a:cubicBezTo>
                    <a:pt x="745881" y="3437233"/>
                    <a:pt x="761036" y="3448599"/>
                    <a:pt x="775813" y="3460345"/>
                  </a:cubicBezTo>
                  <a:cubicBezTo>
                    <a:pt x="783769" y="3466785"/>
                    <a:pt x="792105" y="3472090"/>
                    <a:pt x="798925" y="3480804"/>
                  </a:cubicBezTo>
                  <a:cubicBezTo>
                    <a:pt x="794378" y="3478531"/>
                    <a:pt x="789831" y="3476258"/>
                    <a:pt x="782633" y="3472469"/>
                  </a:cubicBezTo>
                  <a:cubicBezTo>
                    <a:pt x="784906" y="3481183"/>
                    <a:pt x="786422" y="3487624"/>
                    <a:pt x="788695" y="3497096"/>
                  </a:cubicBezTo>
                  <a:cubicBezTo>
                    <a:pt x="773918" y="3476637"/>
                    <a:pt x="759521" y="3459587"/>
                    <a:pt x="739440" y="3448978"/>
                  </a:cubicBezTo>
                  <a:cubicBezTo>
                    <a:pt x="737924" y="3449736"/>
                    <a:pt x="736409" y="3450494"/>
                    <a:pt x="734893" y="3451251"/>
                  </a:cubicBezTo>
                  <a:cubicBezTo>
                    <a:pt x="739440" y="3467543"/>
                    <a:pt x="744365" y="3484214"/>
                    <a:pt x="748912" y="3500506"/>
                  </a:cubicBezTo>
                  <a:cubicBezTo>
                    <a:pt x="745881" y="3498233"/>
                    <a:pt x="741713" y="3494823"/>
                    <a:pt x="736788" y="3491034"/>
                  </a:cubicBezTo>
                  <a:cubicBezTo>
                    <a:pt x="731862" y="3502779"/>
                    <a:pt x="726937" y="3514146"/>
                    <a:pt x="722390" y="3525891"/>
                  </a:cubicBezTo>
                  <a:cubicBezTo>
                    <a:pt x="721632" y="3525891"/>
                    <a:pt x="720875" y="3525512"/>
                    <a:pt x="720117" y="3525512"/>
                  </a:cubicBezTo>
                  <a:cubicBezTo>
                    <a:pt x="720875" y="3519072"/>
                    <a:pt x="722011" y="3512252"/>
                    <a:pt x="723148" y="3505432"/>
                  </a:cubicBezTo>
                  <a:cubicBezTo>
                    <a:pt x="727695" y="3477015"/>
                    <a:pt x="723906" y="3449736"/>
                    <a:pt x="713676" y="3422835"/>
                  </a:cubicBezTo>
                  <a:cubicBezTo>
                    <a:pt x="712160" y="3419046"/>
                    <a:pt x="708372" y="3416394"/>
                    <a:pt x="705719" y="3412984"/>
                  </a:cubicBezTo>
                  <a:cubicBezTo>
                    <a:pt x="702309" y="3416773"/>
                    <a:pt x="696626" y="3420183"/>
                    <a:pt x="695489" y="3424729"/>
                  </a:cubicBezTo>
                  <a:cubicBezTo>
                    <a:pt x="693595" y="3431171"/>
                    <a:pt x="695111" y="3438369"/>
                    <a:pt x="695111" y="3446326"/>
                  </a:cubicBezTo>
                  <a:cubicBezTo>
                    <a:pt x="692079" y="3443295"/>
                    <a:pt x="688291" y="3439885"/>
                    <a:pt x="682986" y="3434959"/>
                  </a:cubicBezTo>
                  <a:cubicBezTo>
                    <a:pt x="677682" y="3445568"/>
                    <a:pt x="671999" y="3455798"/>
                    <a:pt x="666694" y="3466028"/>
                  </a:cubicBezTo>
                  <a:cubicBezTo>
                    <a:pt x="665936" y="3466028"/>
                    <a:pt x="664800" y="3466028"/>
                    <a:pt x="664042" y="3466028"/>
                  </a:cubicBezTo>
                  <a:cubicBezTo>
                    <a:pt x="664421" y="3456935"/>
                    <a:pt x="664800" y="3447841"/>
                    <a:pt x="665936" y="3439127"/>
                  </a:cubicBezTo>
                  <a:cubicBezTo>
                    <a:pt x="668968" y="3418667"/>
                    <a:pt x="674651" y="3398208"/>
                    <a:pt x="675030" y="3377748"/>
                  </a:cubicBezTo>
                  <a:cubicBezTo>
                    <a:pt x="675409" y="3361835"/>
                    <a:pt x="669346" y="3345922"/>
                    <a:pt x="666315" y="3330009"/>
                  </a:cubicBezTo>
                  <a:cubicBezTo>
                    <a:pt x="663663" y="3329630"/>
                    <a:pt x="661390" y="3329251"/>
                    <a:pt x="658738" y="3328872"/>
                  </a:cubicBezTo>
                  <a:cubicBezTo>
                    <a:pt x="653433" y="3339102"/>
                    <a:pt x="648129" y="3349711"/>
                    <a:pt x="642825" y="3359940"/>
                  </a:cubicBezTo>
                  <a:cubicBezTo>
                    <a:pt x="641688" y="3356152"/>
                    <a:pt x="640551" y="3351226"/>
                    <a:pt x="638278" y="3344027"/>
                  </a:cubicBezTo>
                  <a:cubicBezTo>
                    <a:pt x="631837" y="3351226"/>
                    <a:pt x="626912" y="3356530"/>
                    <a:pt x="621986" y="3361835"/>
                  </a:cubicBezTo>
                  <a:cubicBezTo>
                    <a:pt x="622365" y="3349332"/>
                    <a:pt x="627290" y="3339102"/>
                    <a:pt x="644340" y="3323568"/>
                  </a:cubicBezTo>
                  <a:cubicBezTo>
                    <a:pt x="654191" y="3314474"/>
                    <a:pt x="655707" y="3306897"/>
                    <a:pt x="650402" y="3294015"/>
                  </a:cubicBezTo>
                  <a:cubicBezTo>
                    <a:pt x="629185" y="3241729"/>
                    <a:pt x="615545" y="3187548"/>
                    <a:pt x="608346" y="3131473"/>
                  </a:cubicBezTo>
                  <a:cubicBezTo>
                    <a:pt x="607588" y="3126548"/>
                    <a:pt x="606452" y="3121623"/>
                    <a:pt x="602663" y="3116697"/>
                  </a:cubicBezTo>
                  <a:cubicBezTo>
                    <a:pt x="601526" y="3149281"/>
                    <a:pt x="600011" y="3181486"/>
                    <a:pt x="599632" y="3214070"/>
                  </a:cubicBezTo>
                  <a:cubicBezTo>
                    <a:pt x="599253" y="3246654"/>
                    <a:pt x="598874" y="3279617"/>
                    <a:pt x="600769" y="3312201"/>
                  </a:cubicBezTo>
                  <a:cubicBezTo>
                    <a:pt x="602284" y="3345164"/>
                    <a:pt x="605694" y="3378506"/>
                    <a:pt x="610620" y="3411090"/>
                  </a:cubicBezTo>
                  <a:cubicBezTo>
                    <a:pt x="615545" y="3442916"/>
                    <a:pt x="623880" y="3474363"/>
                    <a:pt x="630700" y="3506189"/>
                  </a:cubicBezTo>
                  <a:cubicBezTo>
                    <a:pt x="629564" y="3506189"/>
                    <a:pt x="628048" y="3506568"/>
                    <a:pt x="626912" y="3506947"/>
                  </a:cubicBezTo>
                  <a:cubicBezTo>
                    <a:pt x="619713" y="3488003"/>
                    <a:pt x="612514" y="3469438"/>
                    <a:pt x="605315" y="3450494"/>
                  </a:cubicBezTo>
                  <a:cubicBezTo>
                    <a:pt x="603421" y="3450115"/>
                    <a:pt x="601526" y="3450115"/>
                    <a:pt x="599632" y="3450115"/>
                  </a:cubicBezTo>
                  <a:cubicBezTo>
                    <a:pt x="593949" y="3458450"/>
                    <a:pt x="588265" y="3466785"/>
                    <a:pt x="582582" y="3475121"/>
                  </a:cubicBezTo>
                  <a:cubicBezTo>
                    <a:pt x="581824" y="3474742"/>
                    <a:pt x="580688" y="3474742"/>
                    <a:pt x="579930" y="3474363"/>
                  </a:cubicBezTo>
                  <a:cubicBezTo>
                    <a:pt x="583719" y="3462997"/>
                    <a:pt x="588265" y="3451630"/>
                    <a:pt x="591675" y="3440264"/>
                  </a:cubicBezTo>
                  <a:cubicBezTo>
                    <a:pt x="593949" y="3433065"/>
                    <a:pt x="596222" y="3425487"/>
                    <a:pt x="595464" y="3418288"/>
                  </a:cubicBezTo>
                  <a:cubicBezTo>
                    <a:pt x="590918" y="3383431"/>
                    <a:pt x="585992" y="3348195"/>
                    <a:pt x="580688" y="3311443"/>
                  </a:cubicBezTo>
                  <a:cubicBezTo>
                    <a:pt x="565153" y="3328114"/>
                    <a:pt x="559091" y="3350847"/>
                    <a:pt x="545452" y="3369034"/>
                  </a:cubicBezTo>
                  <a:cubicBezTo>
                    <a:pt x="546209" y="3361835"/>
                    <a:pt x="546588" y="3355015"/>
                    <a:pt x="547725" y="3345164"/>
                  </a:cubicBezTo>
                  <a:cubicBezTo>
                    <a:pt x="534464" y="3352363"/>
                    <a:pt x="523097" y="3358425"/>
                    <a:pt x="509836" y="3365245"/>
                  </a:cubicBezTo>
                  <a:cubicBezTo>
                    <a:pt x="524613" y="3348953"/>
                    <a:pt x="537874" y="3334555"/>
                    <a:pt x="551135" y="3320158"/>
                  </a:cubicBezTo>
                  <a:cubicBezTo>
                    <a:pt x="575004" y="3294393"/>
                    <a:pt x="586371" y="3265220"/>
                    <a:pt x="584476" y="3229604"/>
                  </a:cubicBezTo>
                  <a:cubicBezTo>
                    <a:pt x="582582" y="3192474"/>
                    <a:pt x="582961" y="3154964"/>
                    <a:pt x="583340" y="3117834"/>
                  </a:cubicBezTo>
                  <a:cubicBezTo>
                    <a:pt x="583719" y="3097374"/>
                    <a:pt x="586750" y="3076535"/>
                    <a:pt x="588644" y="3053045"/>
                  </a:cubicBezTo>
                  <a:cubicBezTo>
                    <a:pt x="583719" y="3057970"/>
                    <a:pt x="579930" y="3061380"/>
                    <a:pt x="576520" y="3065169"/>
                  </a:cubicBezTo>
                  <a:cubicBezTo>
                    <a:pt x="556060" y="3089796"/>
                    <a:pt x="535979" y="3115181"/>
                    <a:pt x="514762" y="3139430"/>
                  </a:cubicBezTo>
                  <a:cubicBezTo>
                    <a:pt x="494681" y="3162542"/>
                    <a:pt x="487861" y="3189443"/>
                    <a:pt x="487482" y="3218617"/>
                  </a:cubicBezTo>
                  <a:cubicBezTo>
                    <a:pt x="487103" y="3235666"/>
                    <a:pt x="487482" y="3252716"/>
                    <a:pt x="488619" y="3269766"/>
                  </a:cubicBezTo>
                  <a:cubicBezTo>
                    <a:pt x="491271" y="3301592"/>
                    <a:pt x="487482" y="3332282"/>
                    <a:pt x="478010" y="3362592"/>
                  </a:cubicBezTo>
                  <a:cubicBezTo>
                    <a:pt x="470054" y="3387599"/>
                    <a:pt x="463991" y="3412984"/>
                    <a:pt x="456793" y="3438748"/>
                  </a:cubicBezTo>
                  <a:cubicBezTo>
                    <a:pt x="448836" y="3406164"/>
                    <a:pt x="468159" y="3376232"/>
                    <a:pt x="468159" y="3340617"/>
                  </a:cubicBezTo>
                  <a:cubicBezTo>
                    <a:pt x="444668" y="3373580"/>
                    <a:pt x="423830" y="3403512"/>
                    <a:pt x="402612" y="3433444"/>
                  </a:cubicBezTo>
                  <a:cubicBezTo>
                    <a:pt x="401855" y="3433065"/>
                    <a:pt x="401476" y="3433065"/>
                    <a:pt x="400718" y="3432686"/>
                  </a:cubicBezTo>
                  <a:cubicBezTo>
                    <a:pt x="406401" y="3419804"/>
                    <a:pt x="412463" y="3406922"/>
                    <a:pt x="418904" y="3392524"/>
                  </a:cubicBezTo>
                  <a:cubicBezTo>
                    <a:pt x="410190" y="3395555"/>
                    <a:pt x="403370" y="3398208"/>
                    <a:pt x="396171" y="3400860"/>
                  </a:cubicBezTo>
                  <a:cubicBezTo>
                    <a:pt x="455656" y="3363350"/>
                    <a:pt x="471948" y="3307654"/>
                    <a:pt x="467023" y="3237940"/>
                  </a:cubicBezTo>
                  <a:cubicBezTo>
                    <a:pt x="461718" y="3244002"/>
                    <a:pt x="457929" y="3247791"/>
                    <a:pt x="454519" y="3251959"/>
                  </a:cubicBezTo>
                  <a:cubicBezTo>
                    <a:pt x="451109" y="3256126"/>
                    <a:pt x="447699" y="3260294"/>
                    <a:pt x="444290" y="3264462"/>
                  </a:cubicBezTo>
                  <a:cubicBezTo>
                    <a:pt x="442774" y="3263704"/>
                    <a:pt x="441258" y="3262946"/>
                    <a:pt x="439743" y="3262188"/>
                  </a:cubicBezTo>
                  <a:cubicBezTo>
                    <a:pt x="449594" y="3240592"/>
                    <a:pt x="459445" y="3219375"/>
                    <a:pt x="469296" y="3197778"/>
                  </a:cubicBezTo>
                  <a:cubicBezTo>
                    <a:pt x="467780" y="3196263"/>
                    <a:pt x="466644" y="3194747"/>
                    <a:pt x="465128" y="3193232"/>
                  </a:cubicBezTo>
                  <a:cubicBezTo>
                    <a:pt x="455656" y="3197399"/>
                    <a:pt x="443911" y="3199673"/>
                    <a:pt x="437091" y="3206493"/>
                  </a:cubicBezTo>
                  <a:cubicBezTo>
                    <a:pt x="425345" y="3218238"/>
                    <a:pt x="414358" y="3232257"/>
                    <a:pt x="407159" y="3247033"/>
                  </a:cubicBezTo>
                  <a:cubicBezTo>
                    <a:pt x="397687" y="3266356"/>
                    <a:pt x="392382" y="3287574"/>
                    <a:pt x="384426" y="3307654"/>
                  </a:cubicBezTo>
                  <a:cubicBezTo>
                    <a:pt x="375333" y="3330766"/>
                    <a:pt x="365482" y="3353878"/>
                    <a:pt x="353357" y="3376611"/>
                  </a:cubicBezTo>
                  <a:cubicBezTo>
                    <a:pt x="353736" y="3371686"/>
                    <a:pt x="354115" y="3366760"/>
                    <a:pt x="354873" y="3359561"/>
                  </a:cubicBezTo>
                  <a:cubicBezTo>
                    <a:pt x="346916" y="3364487"/>
                    <a:pt x="340475" y="3368655"/>
                    <a:pt x="332519" y="3373580"/>
                  </a:cubicBezTo>
                  <a:cubicBezTo>
                    <a:pt x="344643" y="3356909"/>
                    <a:pt x="357146" y="3342891"/>
                    <a:pt x="365861" y="3326599"/>
                  </a:cubicBezTo>
                  <a:cubicBezTo>
                    <a:pt x="374954" y="3310307"/>
                    <a:pt x="380258" y="3292120"/>
                    <a:pt x="387078" y="3274692"/>
                  </a:cubicBezTo>
                  <a:cubicBezTo>
                    <a:pt x="385563" y="3273555"/>
                    <a:pt x="384426" y="3272797"/>
                    <a:pt x="382910" y="3271660"/>
                  </a:cubicBezTo>
                  <a:cubicBezTo>
                    <a:pt x="367755" y="3284543"/>
                    <a:pt x="352221" y="3297046"/>
                    <a:pt x="337065" y="3309928"/>
                  </a:cubicBezTo>
                  <a:cubicBezTo>
                    <a:pt x="336308" y="3309549"/>
                    <a:pt x="335171" y="3308791"/>
                    <a:pt x="334413" y="3308033"/>
                  </a:cubicBezTo>
                  <a:cubicBezTo>
                    <a:pt x="351084" y="3287574"/>
                    <a:pt x="367755" y="3266735"/>
                    <a:pt x="386320" y="3243623"/>
                  </a:cubicBezTo>
                  <a:cubicBezTo>
                    <a:pt x="351463" y="3249306"/>
                    <a:pt x="321531" y="3258778"/>
                    <a:pt x="295388" y="3277723"/>
                  </a:cubicBezTo>
                  <a:cubicBezTo>
                    <a:pt x="290084" y="3281512"/>
                    <a:pt x="288568" y="3290984"/>
                    <a:pt x="285916" y="3298182"/>
                  </a:cubicBezTo>
                  <a:cubicBezTo>
                    <a:pt x="284401" y="3302729"/>
                    <a:pt x="284401" y="3307654"/>
                    <a:pt x="280991" y="3312580"/>
                  </a:cubicBezTo>
                  <a:cubicBezTo>
                    <a:pt x="278717" y="3305002"/>
                    <a:pt x="276065" y="3297046"/>
                    <a:pt x="273034" y="3287574"/>
                  </a:cubicBezTo>
                  <a:cubicBezTo>
                    <a:pt x="263562" y="3293636"/>
                    <a:pt x="254469" y="3299319"/>
                    <a:pt x="245754" y="3304623"/>
                  </a:cubicBezTo>
                  <a:cubicBezTo>
                    <a:pt x="280612" y="3261810"/>
                    <a:pt x="327972" y="3238698"/>
                    <a:pt x="382531" y="3221648"/>
                  </a:cubicBezTo>
                  <a:cubicBezTo>
                    <a:pt x="359041" y="3206493"/>
                    <a:pt x="335550" y="3208766"/>
                    <a:pt x="312059" y="3205356"/>
                  </a:cubicBezTo>
                  <a:cubicBezTo>
                    <a:pt x="318500" y="3203840"/>
                    <a:pt x="325320" y="3201188"/>
                    <a:pt x="331761" y="3200809"/>
                  </a:cubicBezTo>
                  <a:cubicBezTo>
                    <a:pt x="345022" y="3200430"/>
                    <a:pt x="358662" y="3199294"/>
                    <a:pt x="371544" y="3201567"/>
                  </a:cubicBezTo>
                  <a:cubicBezTo>
                    <a:pt x="387457" y="3204219"/>
                    <a:pt x="401476" y="3202325"/>
                    <a:pt x="414737" y="3193232"/>
                  </a:cubicBezTo>
                  <a:cubicBezTo>
                    <a:pt x="435575" y="3178455"/>
                    <a:pt x="456793" y="3164058"/>
                    <a:pt x="477252" y="3148523"/>
                  </a:cubicBezTo>
                  <a:cubicBezTo>
                    <a:pt x="482557" y="3144356"/>
                    <a:pt x="485967" y="3137157"/>
                    <a:pt x="490513" y="3131095"/>
                  </a:cubicBezTo>
                  <a:cubicBezTo>
                    <a:pt x="457550" y="3131095"/>
                    <a:pt x="426103" y="3131095"/>
                    <a:pt x="394656" y="3131095"/>
                  </a:cubicBezTo>
                  <a:cubicBezTo>
                    <a:pt x="394656" y="3130337"/>
                    <a:pt x="394656" y="3129958"/>
                    <a:pt x="394656" y="3129200"/>
                  </a:cubicBezTo>
                  <a:cubicBezTo>
                    <a:pt x="417768" y="3125790"/>
                    <a:pt x="440880" y="3122380"/>
                    <a:pt x="467780" y="3118213"/>
                  </a:cubicBezTo>
                  <a:cubicBezTo>
                    <a:pt x="457550" y="3113287"/>
                    <a:pt x="450731" y="3110256"/>
                    <a:pt x="442774" y="3106467"/>
                  </a:cubicBezTo>
                  <a:cubicBezTo>
                    <a:pt x="445047" y="3105709"/>
                    <a:pt x="445805" y="3104952"/>
                    <a:pt x="446184" y="3104952"/>
                  </a:cubicBezTo>
                  <a:cubicBezTo>
                    <a:pt x="481041" y="3114424"/>
                    <a:pt x="510215" y="3103815"/>
                    <a:pt x="533327" y="3077672"/>
                  </a:cubicBezTo>
                  <a:cubicBezTo>
                    <a:pt x="557576" y="3050013"/>
                    <a:pt x="580688" y="3021597"/>
                    <a:pt x="606452" y="2990908"/>
                  </a:cubicBezTo>
                  <a:cubicBezTo>
                    <a:pt x="579930" y="2996212"/>
                    <a:pt x="557197" y="2998107"/>
                    <a:pt x="536358" y="3005684"/>
                  </a:cubicBezTo>
                  <a:cubicBezTo>
                    <a:pt x="516277" y="3012883"/>
                    <a:pt x="498091" y="3025765"/>
                    <a:pt x="478389" y="3034858"/>
                  </a:cubicBezTo>
                  <a:cubicBezTo>
                    <a:pt x="489756" y="3023113"/>
                    <a:pt x="501122" y="3011746"/>
                    <a:pt x="513246" y="2999243"/>
                  </a:cubicBezTo>
                  <a:cubicBezTo>
                    <a:pt x="500743" y="2993560"/>
                    <a:pt x="491650" y="2989392"/>
                    <a:pt x="480662" y="2984467"/>
                  </a:cubicBezTo>
                  <a:cubicBezTo>
                    <a:pt x="504532" y="2984467"/>
                    <a:pt x="525750" y="2987119"/>
                    <a:pt x="546209" y="2984088"/>
                  </a:cubicBezTo>
                  <a:cubicBezTo>
                    <a:pt x="581824" y="2978783"/>
                    <a:pt x="611377" y="2961734"/>
                    <a:pt x="628806" y="2928392"/>
                  </a:cubicBezTo>
                  <a:cubicBezTo>
                    <a:pt x="640172" y="2906417"/>
                    <a:pt x="651160" y="2884441"/>
                    <a:pt x="662527" y="2861708"/>
                  </a:cubicBezTo>
                  <a:cubicBezTo>
                    <a:pt x="641309" y="2853373"/>
                    <a:pt x="623502" y="2855646"/>
                    <a:pt x="606831" y="2862845"/>
                  </a:cubicBezTo>
                  <a:cubicBezTo>
                    <a:pt x="529160" y="2895050"/>
                    <a:pt x="463234" y="2939380"/>
                    <a:pt x="440880" y="3027280"/>
                  </a:cubicBezTo>
                  <a:cubicBezTo>
                    <a:pt x="440501" y="3028796"/>
                    <a:pt x="439743" y="3030690"/>
                    <a:pt x="439364" y="3032206"/>
                  </a:cubicBezTo>
                  <a:cubicBezTo>
                    <a:pt x="438227" y="3031827"/>
                    <a:pt x="437091" y="3031827"/>
                    <a:pt x="435954" y="3031448"/>
                  </a:cubicBezTo>
                  <a:cubicBezTo>
                    <a:pt x="440880" y="3011368"/>
                    <a:pt x="446184" y="2991286"/>
                    <a:pt x="451867" y="2968175"/>
                  </a:cubicBezTo>
                  <a:cubicBezTo>
                    <a:pt x="430271" y="2976131"/>
                    <a:pt x="412463" y="2984846"/>
                    <a:pt x="399960" y="3002274"/>
                  </a:cubicBezTo>
                  <a:cubicBezTo>
                    <a:pt x="374954" y="3036374"/>
                    <a:pt x="350705" y="3071231"/>
                    <a:pt x="324183" y="3104194"/>
                  </a:cubicBezTo>
                  <a:cubicBezTo>
                    <a:pt x="311301" y="3119728"/>
                    <a:pt x="293873" y="3130716"/>
                    <a:pt x="278717" y="3144356"/>
                  </a:cubicBezTo>
                  <a:cubicBezTo>
                    <a:pt x="274929" y="3147766"/>
                    <a:pt x="271519" y="3152312"/>
                    <a:pt x="268866" y="3156859"/>
                  </a:cubicBezTo>
                  <a:cubicBezTo>
                    <a:pt x="262425" y="3167846"/>
                    <a:pt x="256363" y="3178834"/>
                    <a:pt x="247649" y="3188685"/>
                  </a:cubicBezTo>
                  <a:cubicBezTo>
                    <a:pt x="249543" y="3177697"/>
                    <a:pt x="251059" y="3167089"/>
                    <a:pt x="252574" y="3156859"/>
                  </a:cubicBezTo>
                  <a:cubicBezTo>
                    <a:pt x="233251" y="3156859"/>
                    <a:pt x="215444" y="3156859"/>
                    <a:pt x="198015" y="3156859"/>
                  </a:cubicBezTo>
                  <a:cubicBezTo>
                    <a:pt x="297283" y="3145113"/>
                    <a:pt x="343506" y="3075399"/>
                    <a:pt x="382910" y="2991286"/>
                  </a:cubicBezTo>
                  <a:cubicBezTo>
                    <a:pt x="372302" y="2991286"/>
                    <a:pt x="364724" y="2989771"/>
                    <a:pt x="357904" y="2991666"/>
                  </a:cubicBezTo>
                  <a:cubicBezTo>
                    <a:pt x="296904" y="3007200"/>
                    <a:pt x="250680" y="3042815"/>
                    <a:pt x="217338" y="3095859"/>
                  </a:cubicBezTo>
                  <a:cubicBezTo>
                    <a:pt x="215444" y="3099268"/>
                    <a:pt x="213549" y="3102300"/>
                    <a:pt x="210139" y="3104952"/>
                  </a:cubicBezTo>
                  <a:cubicBezTo>
                    <a:pt x="210897" y="3099647"/>
                    <a:pt x="211655" y="3093964"/>
                    <a:pt x="213170" y="3086007"/>
                  </a:cubicBezTo>
                  <a:cubicBezTo>
                    <a:pt x="198773" y="3093585"/>
                    <a:pt x="185891" y="3100026"/>
                    <a:pt x="173009" y="3106467"/>
                  </a:cubicBezTo>
                  <a:cubicBezTo>
                    <a:pt x="190816" y="3089039"/>
                    <a:pt x="215823" y="3081082"/>
                    <a:pt x="229462" y="3054181"/>
                  </a:cubicBezTo>
                  <a:cubicBezTo>
                    <a:pt x="211655" y="3050392"/>
                    <a:pt x="195363" y="3046982"/>
                    <a:pt x="179071" y="3043573"/>
                  </a:cubicBezTo>
                  <a:cubicBezTo>
                    <a:pt x="179071" y="3043194"/>
                    <a:pt x="179071" y="3042815"/>
                    <a:pt x="179071" y="3042436"/>
                  </a:cubicBezTo>
                  <a:cubicBezTo>
                    <a:pt x="197257" y="3042436"/>
                    <a:pt x="215823" y="3042436"/>
                    <a:pt x="234009" y="3042057"/>
                  </a:cubicBezTo>
                  <a:cubicBezTo>
                    <a:pt x="238935" y="3042057"/>
                    <a:pt x="244997" y="3040541"/>
                    <a:pt x="248786" y="3037510"/>
                  </a:cubicBezTo>
                  <a:cubicBezTo>
                    <a:pt x="271519" y="3020840"/>
                    <a:pt x="293873" y="3003411"/>
                    <a:pt x="315469" y="2986740"/>
                  </a:cubicBezTo>
                  <a:cubicBezTo>
                    <a:pt x="291978" y="2984467"/>
                    <a:pt x="265078" y="2982572"/>
                    <a:pt x="238177" y="2980299"/>
                  </a:cubicBezTo>
                  <a:cubicBezTo>
                    <a:pt x="238177" y="2979541"/>
                    <a:pt x="238177" y="2978405"/>
                    <a:pt x="238177" y="2977647"/>
                  </a:cubicBezTo>
                  <a:cubicBezTo>
                    <a:pt x="274929" y="2974995"/>
                    <a:pt x="311680" y="2973100"/>
                    <a:pt x="348432" y="2970069"/>
                  </a:cubicBezTo>
                  <a:cubicBezTo>
                    <a:pt x="384805" y="2967038"/>
                    <a:pt x="420420" y="2959081"/>
                    <a:pt x="456414" y="2944684"/>
                  </a:cubicBezTo>
                  <a:cubicBezTo>
                    <a:pt x="439364" y="2941653"/>
                    <a:pt x="424966" y="2938622"/>
                    <a:pt x="410569" y="2935970"/>
                  </a:cubicBezTo>
                  <a:cubicBezTo>
                    <a:pt x="410190" y="2934075"/>
                    <a:pt x="409811" y="2932181"/>
                    <a:pt x="409432" y="2930286"/>
                  </a:cubicBezTo>
                  <a:cubicBezTo>
                    <a:pt x="457550" y="2941274"/>
                    <a:pt x="488240" y="2920435"/>
                    <a:pt x="509458" y="2881031"/>
                  </a:cubicBezTo>
                  <a:cubicBezTo>
                    <a:pt x="477631" y="2861329"/>
                    <a:pt x="392382" y="2889746"/>
                    <a:pt x="334413" y="2939758"/>
                  </a:cubicBezTo>
                  <a:cubicBezTo>
                    <a:pt x="346916" y="2915131"/>
                    <a:pt x="366240" y="2901870"/>
                    <a:pt x="387078" y="2885957"/>
                  </a:cubicBezTo>
                  <a:cubicBezTo>
                    <a:pt x="338960" y="2881031"/>
                    <a:pt x="299935" y="2899976"/>
                    <a:pt x="260152" y="2920435"/>
                  </a:cubicBezTo>
                  <a:cubicBezTo>
                    <a:pt x="264320" y="2915889"/>
                    <a:pt x="268109" y="2910963"/>
                    <a:pt x="272276" y="2906417"/>
                  </a:cubicBezTo>
                  <a:cubicBezTo>
                    <a:pt x="271897" y="2905280"/>
                    <a:pt x="271140" y="2904522"/>
                    <a:pt x="270761" y="2903386"/>
                  </a:cubicBezTo>
                  <a:cubicBezTo>
                    <a:pt x="235146" y="2915510"/>
                    <a:pt x="199152" y="2928013"/>
                    <a:pt x="163537" y="2940516"/>
                  </a:cubicBezTo>
                  <a:cubicBezTo>
                    <a:pt x="163158" y="2939758"/>
                    <a:pt x="162779" y="2938622"/>
                    <a:pt x="162400" y="2937864"/>
                  </a:cubicBezTo>
                  <a:cubicBezTo>
                    <a:pt x="180208" y="2929529"/>
                    <a:pt x="198394" y="2921193"/>
                    <a:pt x="216202" y="2912858"/>
                  </a:cubicBezTo>
                  <a:cubicBezTo>
                    <a:pt x="216202" y="2912100"/>
                    <a:pt x="216202" y="2911342"/>
                    <a:pt x="216202" y="2910584"/>
                  </a:cubicBezTo>
                  <a:cubicBezTo>
                    <a:pt x="201425" y="2909827"/>
                    <a:pt x="186649" y="2909069"/>
                    <a:pt x="171872" y="2908311"/>
                  </a:cubicBezTo>
                  <a:cubicBezTo>
                    <a:pt x="215823" y="2903386"/>
                    <a:pt x="260531" y="2905280"/>
                    <a:pt x="300314" y="2879516"/>
                  </a:cubicBezTo>
                  <a:cubicBezTo>
                    <a:pt x="265078" y="2873075"/>
                    <a:pt x="229462" y="2866255"/>
                    <a:pt x="194226" y="2859435"/>
                  </a:cubicBezTo>
                  <a:cubicBezTo>
                    <a:pt x="194605" y="2857920"/>
                    <a:pt x="194605" y="2856783"/>
                    <a:pt x="194984" y="2855646"/>
                  </a:cubicBezTo>
                  <a:cubicBezTo>
                    <a:pt x="230599" y="2860572"/>
                    <a:pt x="266593" y="2865876"/>
                    <a:pt x="306376" y="2871559"/>
                  </a:cubicBezTo>
                  <a:cubicBezTo>
                    <a:pt x="301829" y="2862087"/>
                    <a:pt x="299177" y="2856783"/>
                    <a:pt x="296525" y="2851479"/>
                  </a:cubicBezTo>
                  <a:cubicBezTo>
                    <a:pt x="316985" y="2875348"/>
                    <a:pt x="343128" y="2873833"/>
                    <a:pt x="369649" y="2869286"/>
                  </a:cubicBezTo>
                  <a:cubicBezTo>
                    <a:pt x="387078" y="2866255"/>
                    <a:pt x="404886" y="2862845"/>
                    <a:pt x="425345" y="2859056"/>
                  </a:cubicBezTo>
                  <a:cubicBezTo>
                    <a:pt x="392382" y="2835187"/>
                    <a:pt x="355252" y="2832534"/>
                    <a:pt x="320395" y="2823062"/>
                  </a:cubicBezTo>
                  <a:cubicBezTo>
                    <a:pt x="320773" y="2821547"/>
                    <a:pt x="320773" y="2820410"/>
                    <a:pt x="321152" y="2819273"/>
                  </a:cubicBezTo>
                  <a:cubicBezTo>
                    <a:pt x="350326" y="2826093"/>
                    <a:pt x="380258" y="2830261"/>
                    <a:pt x="408296" y="2840112"/>
                  </a:cubicBezTo>
                  <a:cubicBezTo>
                    <a:pt x="449973" y="2855267"/>
                    <a:pt x="492408" y="2863224"/>
                    <a:pt x="535601" y="2854510"/>
                  </a:cubicBezTo>
                  <a:cubicBezTo>
                    <a:pt x="582961" y="2845037"/>
                    <a:pt x="629564" y="2831398"/>
                    <a:pt x="670483" y="2804118"/>
                  </a:cubicBezTo>
                  <a:cubicBezTo>
                    <a:pt x="690564" y="2790857"/>
                    <a:pt x="700036" y="2771534"/>
                    <a:pt x="700036" y="2747664"/>
                  </a:cubicBezTo>
                  <a:cubicBezTo>
                    <a:pt x="700036" y="2732130"/>
                    <a:pt x="699657" y="2716217"/>
                    <a:pt x="698521" y="2700683"/>
                  </a:cubicBezTo>
                  <a:cubicBezTo>
                    <a:pt x="695489" y="2660900"/>
                    <a:pt x="700794" y="2622633"/>
                    <a:pt x="710645" y="2584366"/>
                  </a:cubicBezTo>
                  <a:cubicBezTo>
                    <a:pt x="718601" y="2553676"/>
                    <a:pt x="721632" y="2521850"/>
                    <a:pt x="727316" y="2490781"/>
                  </a:cubicBezTo>
                  <a:cubicBezTo>
                    <a:pt x="729210" y="2481309"/>
                    <a:pt x="729968" y="2471079"/>
                    <a:pt x="734136" y="2462744"/>
                  </a:cubicBezTo>
                  <a:cubicBezTo>
                    <a:pt x="747018" y="2435085"/>
                    <a:pt x="743229" y="2406290"/>
                    <a:pt x="744365" y="2377495"/>
                  </a:cubicBezTo>
                  <a:cubicBezTo>
                    <a:pt x="746260" y="2338091"/>
                    <a:pt x="732999" y="2302097"/>
                    <a:pt x="724285" y="2264588"/>
                  </a:cubicBezTo>
                  <a:cubicBezTo>
                    <a:pt x="719359" y="2243370"/>
                    <a:pt x="703067" y="2237308"/>
                    <a:pt x="685638" y="2235414"/>
                  </a:cubicBezTo>
                  <a:cubicBezTo>
                    <a:pt x="654570" y="2232383"/>
                    <a:pt x="623123" y="2232383"/>
                    <a:pt x="592054" y="2230109"/>
                  </a:cubicBezTo>
                  <a:cubicBezTo>
                    <a:pt x="557197" y="2227457"/>
                    <a:pt x="522340" y="2224805"/>
                    <a:pt x="487861" y="2219501"/>
                  </a:cubicBezTo>
                  <a:cubicBezTo>
                    <a:pt x="473842" y="2217227"/>
                    <a:pt x="459824" y="2209271"/>
                    <a:pt x="448078" y="2200935"/>
                  </a:cubicBezTo>
                  <a:cubicBezTo>
                    <a:pt x="430271" y="2188811"/>
                    <a:pt x="433681" y="2151302"/>
                    <a:pt x="453004" y="2138041"/>
                  </a:cubicBezTo>
                  <a:cubicBezTo>
                    <a:pt x="464370" y="2130463"/>
                    <a:pt x="477252" y="2124780"/>
                    <a:pt x="489756" y="2119097"/>
                  </a:cubicBezTo>
                  <a:cubicBezTo>
                    <a:pt x="537495" y="2097121"/>
                    <a:pt x="588644" y="2086891"/>
                    <a:pt x="640172" y="2079314"/>
                  </a:cubicBezTo>
                  <a:cubicBezTo>
                    <a:pt x="662148" y="2076282"/>
                    <a:pt x="671241" y="2063400"/>
                    <a:pt x="677682" y="2044835"/>
                  </a:cubicBezTo>
                  <a:cubicBezTo>
                    <a:pt x="697005" y="1989897"/>
                    <a:pt x="692079" y="1935338"/>
                    <a:pt x="679955" y="1880021"/>
                  </a:cubicBezTo>
                  <a:cubicBezTo>
                    <a:pt x="678061" y="1870549"/>
                    <a:pt x="676924" y="1860319"/>
                    <a:pt x="678819" y="1851226"/>
                  </a:cubicBezTo>
                  <a:cubicBezTo>
                    <a:pt x="684123" y="1825083"/>
                    <a:pt x="676545" y="1800834"/>
                    <a:pt x="671241" y="1775449"/>
                  </a:cubicBezTo>
                  <a:cubicBezTo>
                    <a:pt x="660253" y="1725436"/>
                    <a:pt x="648508" y="1675424"/>
                    <a:pt x="651539" y="1622759"/>
                  </a:cubicBezTo>
                  <a:cubicBezTo>
                    <a:pt x="653054" y="1590933"/>
                    <a:pt x="659495" y="1563653"/>
                    <a:pt x="677682" y="1538268"/>
                  </a:cubicBezTo>
                  <a:cubicBezTo>
                    <a:pt x="693974" y="1515535"/>
                    <a:pt x="709887" y="1492423"/>
                    <a:pt x="725042" y="1468932"/>
                  </a:cubicBezTo>
                  <a:cubicBezTo>
                    <a:pt x="735651" y="1453019"/>
                    <a:pt x="745123" y="1435969"/>
                    <a:pt x="752701" y="1418540"/>
                  </a:cubicBezTo>
                  <a:cubicBezTo>
                    <a:pt x="760279" y="1401112"/>
                    <a:pt x="754974" y="1384062"/>
                    <a:pt x="746260" y="1368149"/>
                  </a:cubicBezTo>
                  <a:cubicBezTo>
                    <a:pt x="739061" y="1354888"/>
                    <a:pt x="732999" y="1340869"/>
                    <a:pt x="724663" y="1328366"/>
                  </a:cubicBezTo>
                  <a:cubicBezTo>
                    <a:pt x="718601" y="1319273"/>
                    <a:pt x="709887" y="1312074"/>
                    <a:pt x="702309" y="1304118"/>
                  </a:cubicBezTo>
                  <a:cubicBezTo>
                    <a:pt x="697384" y="1298813"/>
                    <a:pt x="691701" y="1293888"/>
                    <a:pt x="686396" y="1288962"/>
                  </a:cubicBezTo>
                  <a:cubicBezTo>
                    <a:pt x="678440" y="1281763"/>
                    <a:pt x="671620" y="1269639"/>
                    <a:pt x="657980" y="1281385"/>
                  </a:cubicBezTo>
                  <a:cubicBezTo>
                    <a:pt x="656464" y="1282900"/>
                    <a:pt x="651918" y="1281385"/>
                    <a:pt x="647371" y="1281006"/>
                  </a:cubicBezTo>
                  <a:cubicBezTo>
                    <a:pt x="652676" y="1272291"/>
                    <a:pt x="657601" y="1264714"/>
                    <a:pt x="662905" y="1256757"/>
                  </a:cubicBezTo>
                  <a:cubicBezTo>
                    <a:pt x="649266" y="1237813"/>
                    <a:pt x="614787" y="1222658"/>
                    <a:pt x="600011" y="1227962"/>
                  </a:cubicBezTo>
                  <a:cubicBezTo>
                    <a:pt x="601526" y="1240086"/>
                    <a:pt x="603042" y="1251453"/>
                    <a:pt x="604557" y="1262819"/>
                  </a:cubicBezTo>
                  <a:cubicBezTo>
                    <a:pt x="602663" y="1263577"/>
                    <a:pt x="601147" y="1264335"/>
                    <a:pt x="599253" y="1265093"/>
                  </a:cubicBezTo>
                  <a:cubicBezTo>
                    <a:pt x="592433" y="1258273"/>
                    <a:pt x="585992" y="1251074"/>
                    <a:pt x="578793" y="1243496"/>
                  </a:cubicBezTo>
                  <a:cubicBezTo>
                    <a:pt x="576141" y="1246148"/>
                    <a:pt x="572731" y="1249179"/>
                    <a:pt x="569321" y="1252589"/>
                  </a:cubicBezTo>
                  <a:cubicBezTo>
                    <a:pt x="585992" y="1266229"/>
                    <a:pt x="588644" y="1278354"/>
                    <a:pt x="578793" y="1306012"/>
                  </a:cubicBezTo>
                  <a:cubicBezTo>
                    <a:pt x="570837" y="1295403"/>
                    <a:pt x="564017" y="1286310"/>
                    <a:pt x="556818" y="1276838"/>
                  </a:cubicBezTo>
                  <a:cubicBezTo>
                    <a:pt x="545830" y="1286689"/>
                    <a:pt x="556818" y="1306770"/>
                    <a:pt x="537874" y="1308285"/>
                  </a:cubicBezTo>
                  <a:cubicBezTo>
                    <a:pt x="534085" y="1298434"/>
                    <a:pt x="534843" y="1299192"/>
                    <a:pt x="544694" y="1286689"/>
                  </a:cubicBezTo>
                  <a:cubicBezTo>
                    <a:pt x="549998" y="1279869"/>
                    <a:pt x="551514" y="1270397"/>
                    <a:pt x="553029" y="1261304"/>
                  </a:cubicBezTo>
                  <a:cubicBezTo>
                    <a:pt x="547725" y="1266608"/>
                    <a:pt x="542799" y="1271912"/>
                    <a:pt x="537874" y="1277217"/>
                  </a:cubicBezTo>
                  <a:cubicBezTo>
                    <a:pt x="537116" y="1276459"/>
                    <a:pt x="535979" y="1276080"/>
                    <a:pt x="535222" y="1275322"/>
                  </a:cubicBezTo>
                  <a:cubicBezTo>
                    <a:pt x="535601" y="1271534"/>
                    <a:pt x="535601" y="1267745"/>
                    <a:pt x="535979" y="1262819"/>
                  </a:cubicBezTo>
                  <a:cubicBezTo>
                    <a:pt x="518172" y="1265471"/>
                    <a:pt x="500743" y="1284795"/>
                    <a:pt x="484830" y="1261304"/>
                  </a:cubicBezTo>
                  <a:cubicBezTo>
                    <a:pt x="498091" y="1249558"/>
                    <a:pt x="511731" y="1253347"/>
                    <a:pt x="526128" y="1259788"/>
                  </a:cubicBezTo>
                  <a:cubicBezTo>
                    <a:pt x="524613" y="1255620"/>
                    <a:pt x="523097" y="1251832"/>
                    <a:pt x="520066" y="1244633"/>
                  </a:cubicBezTo>
                  <a:cubicBezTo>
                    <a:pt x="535601" y="1251453"/>
                    <a:pt x="548861" y="1263577"/>
                    <a:pt x="562880" y="1249179"/>
                  </a:cubicBezTo>
                  <a:cubicBezTo>
                    <a:pt x="554924" y="1243117"/>
                    <a:pt x="547346" y="1236676"/>
                    <a:pt x="537116" y="1228720"/>
                  </a:cubicBezTo>
                  <a:cubicBezTo>
                    <a:pt x="554924" y="1223415"/>
                    <a:pt x="568185" y="1221521"/>
                    <a:pt x="578793" y="1235919"/>
                  </a:cubicBezTo>
                  <a:cubicBezTo>
                    <a:pt x="584855" y="1230993"/>
                    <a:pt x="590539" y="1226446"/>
                    <a:pt x="597737" y="1221142"/>
                  </a:cubicBezTo>
                  <a:cubicBezTo>
                    <a:pt x="556439" y="1204092"/>
                    <a:pt x="515520" y="1195757"/>
                    <a:pt x="472706" y="1201061"/>
                  </a:cubicBezTo>
                  <a:cubicBezTo>
                    <a:pt x="470054" y="1201440"/>
                    <a:pt x="466644" y="1203335"/>
                    <a:pt x="465128" y="1205608"/>
                  </a:cubicBezTo>
                  <a:cubicBezTo>
                    <a:pt x="453004" y="1223415"/>
                    <a:pt x="441258" y="1241602"/>
                    <a:pt x="429134" y="1260167"/>
                  </a:cubicBezTo>
                  <a:cubicBezTo>
                    <a:pt x="436712" y="1262062"/>
                    <a:pt x="442774" y="1263577"/>
                    <a:pt x="452246" y="1265850"/>
                  </a:cubicBezTo>
                  <a:cubicBezTo>
                    <a:pt x="445805" y="1270397"/>
                    <a:pt x="441637" y="1272670"/>
                    <a:pt x="437848" y="1275322"/>
                  </a:cubicBezTo>
                  <a:cubicBezTo>
                    <a:pt x="446942" y="1279869"/>
                    <a:pt x="456035" y="1284037"/>
                    <a:pt x="465128" y="1288583"/>
                  </a:cubicBezTo>
                  <a:cubicBezTo>
                    <a:pt x="464749" y="1289720"/>
                    <a:pt x="463991" y="1291236"/>
                    <a:pt x="463613" y="1292372"/>
                  </a:cubicBezTo>
                  <a:cubicBezTo>
                    <a:pt x="458308" y="1293509"/>
                    <a:pt x="453004" y="1294645"/>
                    <a:pt x="443911" y="1296540"/>
                  </a:cubicBezTo>
                  <a:cubicBezTo>
                    <a:pt x="447699" y="1305633"/>
                    <a:pt x="452246" y="1313969"/>
                    <a:pt x="454898" y="1322683"/>
                  </a:cubicBezTo>
                  <a:cubicBezTo>
                    <a:pt x="456414" y="1327987"/>
                    <a:pt x="457929" y="1335186"/>
                    <a:pt x="455656" y="1339354"/>
                  </a:cubicBezTo>
                  <a:cubicBezTo>
                    <a:pt x="451109" y="1347689"/>
                    <a:pt x="443911" y="1354888"/>
                    <a:pt x="435954" y="1362087"/>
                  </a:cubicBezTo>
                  <a:cubicBezTo>
                    <a:pt x="427998" y="1343143"/>
                    <a:pt x="421935" y="1324956"/>
                    <a:pt x="449215" y="1311316"/>
                  </a:cubicBezTo>
                  <a:cubicBezTo>
                    <a:pt x="446942" y="1310938"/>
                    <a:pt x="445047" y="1310180"/>
                    <a:pt x="442774" y="1309801"/>
                  </a:cubicBezTo>
                  <a:cubicBezTo>
                    <a:pt x="439364" y="1310559"/>
                    <a:pt x="436333" y="1311695"/>
                    <a:pt x="431029" y="1313211"/>
                  </a:cubicBezTo>
                  <a:cubicBezTo>
                    <a:pt x="433681" y="1304118"/>
                    <a:pt x="435575" y="1296540"/>
                    <a:pt x="437470" y="1289341"/>
                  </a:cubicBezTo>
                  <a:cubicBezTo>
                    <a:pt x="436333" y="1288962"/>
                    <a:pt x="435575" y="1288583"/>
                    <a:pt x="434439" y="1288205"/>
                  </a:cubicBezTo>
                  <a:cubicBezTo>
                    <a:pt x="431407" y="1290857"/>
                    <a:pt x="428755" y="1293130"/>
                    <a:pt x="425724" y="1295782"/>
                  </a:cubicBezTo>
                  <a:cubicBezTo>
                    <a:pt x="424209" y="1295403"/>
                    <a:pt x="423072" y="1295403"/>
                    <a:pt x="421935" y="1295024"/>
                  </a:cubicBezTo>
                  <a:cubicBezTo>
                    <a:pt x="422693" y="1287068"/>
                    <a:pt x="423451" y="1278732"/>
                    <a:pt x="424588" y="1266987"/>
                  </a:cubicBezTo>
                  <a:cubicBezTo>
                    <a:pt x="417389" y="1274565"/>
                    <a:pt x="412463" y="1279869"/>
                    <a:pt x="406401" y="1286689"/>
                  </a:cubicBezTo>
                  <a:cubicBezTo>
                    <a:pt x="420420" y="1295024"/>
                    <a:pt x="420041" y="1306391"/>
                    <a:pt x="417389" y="1321925"/>
                  </a:cubicBezTo>
                  <a:cubicBezTo>
                    <a:pt x="409811" y="1315484"/>
                    <a:pt x="404128" y="1310559"/>
                    <a:pt x="398445" y="1305633"/>
                  </a:cubicBezTo>
                  <a:cubicBezTo>
                    <a:pt x="397687" y="1305633"/>
                    <a:pt x="396929" y="1306012"/>
                    <a:pt x="396171" y="1306391"/>
                  </a:cubicBezTo>
                  <a:cubicBezTo>
                    <a:pt x="397308" y="1308664"/>
                    <a:pt x="397687" y="1312453"/>
                    <a:pt x="399581" y="1313590"/>
                  </a:cubicBezTo>
                  <a:cubicBezTo>
                    <a:pt x="415873" y="1324956"/>
                    <a:pt x="419283" y="1335565"/>
                    <a:pt x="412463" y="1357919"/>
                  </a:cubicBezTo>
                  <a:cubicBezTo>
                    <a:pt x="405643" y="1352615"/>
                    <a:pt x="399202" y="1348068"/>
                    <a:pt x="389730" y="1340869"/>
                  </a:cubicBezTo>
                  <a:cubicBezTo>
                    <a:pt x="395035" y="1359056"/>
                    <a:pt x="409053" y="1376484"/>
                    <a:pt x="384805" y="1390124"/>
                  </a:cubicBezTo>
                  <a:cubicBezTo>
                    <a:pt x="382531" y="1381031"/>
                    <a:pt x="380258" y="1372317"/>
                    <a:pt x="377985" y="1363223"/>
                  </a:cubicBezTo>
                  <a:cubicBezTo>
                    <a:pt x="370407" y="1365497"/>
                    <a:pt x="361314" y="1368149"/>
                    <a:pt x="352221" y="1370801"/>
                  </a:cubicBezTo>
                  <a:cubicBezTo>
                    <a:pt x="351084" y="1348068"/>
                    <a:pt x="365861" y="1327987"/>
                    <a:pt x="384805" y="1334807"/>
                  </a:cubicBezTo>
                  <a:cubicBezTo>
                    <a:pt x="385563" y="1329124"/>
                    <a:pt x="386320" y="1323820"/>
                    <a:pt x="387078" y="1317378"/>
                  </a:cubicBezTo>
                  <a:cubicBezTo>
                    <a:pt x="378743" y="1318136"/>
                    <a:pt x="370786" y="1318894"/>
                    <a:pt x="362830" y="1319652"/>
                  </a:cubicBezTo>
                  <a:cubicBezTo>
                    <a:pt x="363966" y="1298056"/>
                    <a:pt x="381774" y="1294645"/>
                    <a:pt x="398066" y="1290099"/>
                  </a:cubicBezTo>
                  <a:cubicBezTo>
                    <a:pt x="397308" y="1288962"/>
                    <a:pt x="396550" y="1287826"/>
                    <a:pt x="395792" y="1286689"/>
                  </a:cubicBezTo>
                  <a:cubicBezTo>
                    <a:pt x="388973" y="1285173"/>
                    <a:pt x="381774" y="1283658"/>
                    <a:pt x="374575" y="1282142"/>
                  </a:cubicBezTo>
                  <a:cubicBezTo>
                    <a:pt x="384426" y="1264714"/>
                    <a:pt x="394277" y="1260546"/>
                    <a:pt x="412084" y="1267366"/>
                  </a:cubicBezTo>
                  <a:cubicBezTo>
                    <a:pt x="425345" y="1246906"/>
                    <a:pt x="438985" y="1225689"/>
                    <a:pt x="454141" y="1202577"/>
                  </a:cubicBezTo>
                  <a:cubicBezTo>
                    <a:pt x="412842" y="1207502"/>
                    <a:pt x="384426" y="1230614"/>
                    <a:pt x="354873" y="1251074"/>
                  </a:cubicBezTo>
                  <a:cubicBezTo>
                    <a:pt x="368513" y="1268881"/>
                    <a:pt x="367755" y="1282142"/>
                    <a:pt x="349947" y="1305254"/>
                  </a:cubicBezTo>
                  <a:cubicBezTo>
                    <a:pt x="344264" y="1290099"/>
                    <a:pt x="338960" y="1276838"/>
                    <a:pt x="335171" y="1266987"/>
                  </a:cubicBezTo>
                  <a:cubicBezTo>
                    <a:pt x="334034" y="1271155"/>
                    <a:pt x="334413" y="1282142"/>
                    <a:pt x="329488" y="1286310"/>
                  </a:cubicBezTo>
                  <a:cubicBezTo>
                    <a:pt x="315848" y="1297298"/>
                    <a:pt x="302587" y="1309043"/>
                    <a:pt x="290463" y="1321925"/>
                  </a:cubicBezTo>
                  <a:cubicBezTo>
                    <a:pt x="289326" y="1321546"/>
                    <a:pt x="287811" y="1320789"/>
                    <a:pt x="286674" y="1320410"/>
                  </a:cubicBezTo>
                  <a:cubicBezTo>
                    <a:pt x="286674" y="1307906"/>
                    <a:pt x="286674" y="1295782"/>
                    <a:pt x="286674" y="1282521"/>
                  </a:cubicBezTo>
                  <a:cubicBezTo>
                    <a:pt x="282885" y="1282900"/>
                    <a:pt x="279854" y="1283658"/>
                    <a:pt x="276823" y="1284037"/>
                  </a:cubicBezTo>
                  <a:cubicBezTo>
                    <a:pt x="281370" y="1306770"/>
                    <a:pt x="270382" y="1317757"/>
                    <a:pt x="237040" y="1324956"/>
                  </a:cubicBezTo>
                  <a:cubicBezTo>
                    <a:pt x="234009" y="1304875"/>
                    <a:pt x="244239" y="1285552"/>
                    <a:pt x="262425" y="1277217"/>
                  </a:cubicBezTo>
                  <a:cubicBezTo>
                    <a:pt x="259773" y="1274565"/>
                    <a:pt x="257121" y="1271534"/>
                    <a:pt x="254469" y="1268881"/>
                  </a:cubicBezTo>
                  <a:cubicBezTo>
                    <a:pt x="277202" y="1252211"/>
                    <a:pt x="290842" y="1252211"/>
                    <a:pt x="305997" y="1270397"/>
                  </a:cubicBezTo>
                  <a:cubicBezTo>
                    <a:pt x="326078" y="1259788"/>
                    <a:pt x="346916" y="1249179"/>
                    <a:pt x="367376" y="1238571"/>
                  </a:cubicBezTo>
                  <a:cubicBezTo>
                    <a:pt x="367376" y="1237055"/>
                    <a:pt x="366997" y="1235919"/>
                    <a:pt x="366618" y="1234403"/>
                  </a:cubicBezTo>
                  <a:cubicBezTo>
                    <a:pt x="361314" y="1232887"/>
                    <a:pt x="355631" y="1231372"/>
                    <a:pt x="350326" y="1229856"/>
                  </a:cubicBezTo>
                  <a:cubicBezTo>
                    <a:pt x="344643" y="1248422"/>
                    <a:pt x="335171" y="1254863"/>
                    <a:pt x="315469" y="1253347"/>
                  </a:cubicBezTo>
                  <a:cubicBezTo>
                    <a:pt x="318500" y="1245391"/>
                    <a:pt x="321531" y="1237813"/>
                    <a:pt x="324562" y="1230235"/>
                  </a:cubicBezTo>
                  <a:cubicBezTo>
                    <a:pt x="320773" y="1229099"/>
                    <a:pt x="316606" y="1227962"/>
                    <a:pt x="312817" y="1226825"/>
                  </a:cubicBezTo>
                  <a:cubicBezTo>
                    <a:pt x="302587" y="1245012"/>
                    <a:pt x="293494" y="1248801"/>
                    <a:pt x="265835" y="1244633"/>
                  </a:cubicBezTo>
                  <a:cubicBezTo>
                    <a:pt x="270761" y="1237055"/>
                    <a:pt x="275307" y="1230614"/>
                    <a:pt x="279854" y="1223794"/>
                  </a:cubicBezTo>
                  <a:cubicBezTo>
                    <a:pt x="274929" y="1220005"/>
                    <a:pt x="269624" y="1215838"/>
                    <a:pt x="263562" y="1211291"/>
                  </a:cubicBezTo>
                  <a:cubicBezTo>
                    <a:pt x="279096" y="1202577"/>
                    <a:pt x="292357" y="1200303"/>
                    <a:pt x="305239" y="1218490"/>
                  </a:cubicBezTo>
                  <a:cubicBezTo>
                    <a:pt x="302208" y="1206366"/>
                    <a:pt x="300314" y="1198030"/>
                    <a:pt x="298419" y="1189316"/>
                  </a:cubicBezTo>
                  <a:cubicBezTo>
                    <a:pt x="324562" y="1193484"/>
                    <a:pt x="335171" y="1202956"/>
                    <a:pt x="334792" y="1222658"/>
                  </a:cubicBezTo>
                  <a:cubicBezTo>
                    <a:pt x="338202" y="1223036"/>
                    <a:pt x="341991" y="1223415"/>
                    <a:pt x="345780" y="1223794"/>
                  </a:cubicBezTo>
                  <a:cubicBezTo>
                    <a:pt x="345780" y="1217732"/>
                    <a:pt x="346159" y="1212428"/>
                    <a:pt x="346538" y="1203713"/>
                  </a:cubicBezTo>
                  <a:cubicBezTo>
                    <a:pt x="352600" y="1209776"/>
                    <a:pt x="357904" y="1213185"/>
                    <a:pt x="360556" y="1217732"/>
                  </a:cubicBezTo>
                  <a:cubicBezTo>
                    <a:pt x="368513" y="1230993"/>
                    <a:pt x="372681" y="1232130"/>
                    <a:pt x="385184" y="1222279"/>
                  </a:cubicBezTo>
                  <a:cubicBezTo>
                    <a:pt x="388215" y="1219627"/>
                    <a:pt x="391246" y="1216974"/>
                    <a:pt x="395414" y="1213564"/>
                  </a:cubicBezTo>
                  <a:cubicBezTo>
                    <a:pt x="367755" y="1200303"/>
                    <a:pt x="346538" y="1175676"/>
                    <a:pt x="313196" y="1179465"/>
                  </a:cubicBezTo>
                  <a:cubicBezTo>
                    <a:pt x="240071" y="1188179"/>
                    <a:pt x="257500" y="1179844"/>
                    <a:pt x="237419" y="1197651"/>
                  </a:cubicBezTo>
                  <a:cubicBezTo>
                    <a:pt x="237419" y="1209018"/>
                    <a:pt x="237419" y="1219248"/>
                    <a:pt x="237419" y="1232509"/>
                  </a:cubicBezTo>
                  <a:cubicBezTo>
                    <a:pt x="231736" y="1229099"/>
                    <a:pt x="229462" y="1227583"/>
                    <a:pt x="230599" y="1228341"/>
                  </a:cubicBezTo>
                  <a:cubicBezTo>
                    <a:pt x="222264" y="1240086"/>
                    <a:pt x="213928" y="1251453"/>
                    <a:pt x="205972" y="1262819"/>
                  </a:cubicBezTo>
                  <a:cubicBezTo>
                    <a:pt x="204456" y="1262062"/>
                    <a:pt x="202562" y="1261304"/>
                    <a:pt x="200667" y="1260546"/>
                  </a:cubicBezTo>
                  <a:cubicBezTo>
                    <a:pt x="199910" y="1251832"/>
                    <a:pt x="199152" y="1242738"/>
                    <a:pt x="198394" y="1231751"/>
                  </a:cubicBezTo>
                  <a:cubicBezTo>
                    <a:pt x="194605" y="1238950"/>
                    <a:pt x="191195" y="1245012"/>
                    <a:pt x="188164" y="1250695"/>
                  </a:cubicBezTo>
                  <a:cubicBezTo>
                    <a:pt x="187406" y="1246527"/>
                    <a:pt x="186270" y="1241981"/>
                    <a:pt x="185512" y="1237813"/>
                  </a:cubicBezTo>
                  <a:cubicBezTo>
                    <a:pt x="185512" y="1237813"/>
                    <a:pt x="185512" y="1238192"/>
                    <a:pt x="185512" y="1238192"/>
                  </a:cubicBezTo>
                  <a:lnTo>
                    <a:pt x="185312" y="1237813"/>
                  </a:lnTo>
                  <a:lnTo>
                    <a:pt x="181723" y="1230993"/>
                  </a:lnTo>
                  <a:cubicBezTo>
                    <a:pt x="173388" y="1224552"/>
                    <a:pt x="165052" y="1218869"/>
                    <a:pt x="153686" y="1211291"/>
                  </a:cubicBezTo>
                  <a:cubicBezTo>
                    <a:pt x="168083" y="1204850"/>
                    <a:pt x="184754" y="1207881"/>
                    <a:pt x="185512" y="1188179"/>
                  </a:cubicBezTo>
                  <a:cubicBezTo>
                    <a:pt x="170736" y="1188558"/>
                    <a:pt x="152170" y="1200303"/>
                    <a:pt x="140425" y="1179086"/>
                  </a:cubicBezTo>
                  <a:cubicBezTo>
                    <a:pt x="152928" y="1173024"/>
                    <a:pt x="164673" y="1169235"/>
                    <a:pt x="176040" y="1181359"/>
                  </a:cubicBezTo>
                  <a:cubicBezTo>
                    <a:pt x="175282" y="1175297"/>
                    <a:pt x="174903" y="1169614"/>
                    <a:pt x="174524" y="1163931"/>
                  </a:cubicBezTo>
                  <a:cubicBezTo>
                    <a:pt x="176040" y="1163552"/>
                    <a:pt x="177177" y="1162794"/>
                    <a:pt x="178692" y="1162036"/>
                  </a:cubicBezTo>
                  <a:cubicBezTo>
                    <a:pt x="183996" y="1168856"/>
                    <a:pt x="189301" y="1176055"/>
                    <a:pt x="196121" y="1185148"/>
                  </a:cubicBezTo>
                  <a:cubicBezTo>
                    <a:pt x="206351" y="1184390"/>
                    <a:pt x="219990" y="1184012"/>
                    <a:pt x="233630" y="1183254"/>
                  </a:cubicBezTo>
                  <a:cubicBezTo>
                    <a:pt x="233630" y="1182496"/>
                    <a:pt x="233630" y="1181738"/>
                    <a:pt x="233630" y="1180980"/>
                  </a:cubicBezTo>
                  <a:cubicBezTo>
                    <a:pt x="230220" y="1180223"/>
                    <a:pt x="227189" y="1179086"/>
                    <a:pt x="220748" y="1176813"/>
                  </a:cubicBezTo>
                  <a:cubicBezTo>
                    <a:pt x="228705" y="1170751"/>
                    <a:pt x="234767" y="1165825"/>
                    <a:pt x="242345" y="1159763"/>
                  </a:cubicBezTo>
                  <a:cubicBezTo>
                    <a:pt x="232115" y="1157111"/>
                    <a:pt x="225674" y="1154080"/>
                    <a:pt x="216959" y="1160900"/>
                  </a:cubicBezTo>
                  <a:cubicBezTo>
                    <a:pt x="211655" y="1165067"/>
                    <a:pt x="201046" y="1161657"/>
                    <a:pt x="192711" y="1161657"/>
                  </a:cubicBezTo>
                  <a:cubicBezTo>
                    <a:pt x="191953" y="1159763"/>
                    <a:pt x="191574" y="1157869"/>
                    <a:pt x="191195" y="1155974"/>
                  </a:cubicBezTo>
                  <a:cubicBezTo>
                    <a:pt x="200667" y="1152564"/>
                    <a:pt x="209761" y="1149154"/>
                    <a:pt x="219611" y="1145365"/>
                  </a:cubicBezTo>
                  <a:cubicBezTo>
                    <a:pt x="219611" y="1144986"/>
                    <a:pt x="219233" y="1142713"/>
                    <a:pt x="218475" y="1137788"/>
                  </a:cubicBezTo>
                  <a:cubicBezTo>
                    <a:pt x="226431" y="1141576"/>
                    <a:pt x="233251" y="1143471"/>
                    <a:pt x="238935" y="1147260"/>
                  </a:cubicBezTo>
                  <a:cubicBezTo>
                    <a:pt x="244239" y="1150670"/>
                    <a:pt x="248786" y="1155595"/>
                    <a:pt x="255605" y="1161657"/>
                  </a:cubicBezTo>
                  <a:cubicBezTo>
                    <a:pt x="255984" y="1138924"/>
                    <a:pt x="237419" y="1124906"/>
                    <a:pt x="221127" y="1130589"/>
                  </a:cubicBezTo>
                  <a:cubicBezTo>
                    <a:pt x="209003" y="1135136"/>
                    <a:pt x="200288" y="1128316"/>
                    <a:pt x="191195" y="1120359"/>
                  </a:cubicBezTo>
                  <a:cubicBezTo>
                    <a:pt x="205972" y="1110887"/>
                    <a:pt x="219611" y="1107477"/>
                    <a:pt x="232494" y="1126421"/>
                  </a:cubicBezTo>
                  <a:cubicBezTo>
                    <a:pt x="233630" y="1119222"/>
                    <a:pt x="234009" y="1115055"/>
                    <a:pt x="234767" y="1110887"/>
                  </a:cubicBezTo>
                  <a:cubicBezTo>
                    <a:pt x="235903" y="1110129"/>
                    <a:pt x="237419" y="1109750"/>
                    <a:pt x="238556" y="1108992"/>
                  </a:cubicBezTo>
                  <a:cubicBezTo>
                    <a:pt x="243102" y="1116570"/>
                    <a:pt x="247649" y="1124148"/>
                    <a:pt x="251817" y="1130968"/>
                  </a:cubicBezTo>
                  <a:cubicBezTo>
                    <a:pt x="254090" y="1127179"/>
                    <a:pt x="258258" y="1120738"/>
                    <a:pt x="264320" y="1111266"/>
                  </a:cubicBezTo>
                  <a:cubicBezTo>
                    <a:pt x="269245" y="1125663"/>
                    <a:pt x="276444" y="1136272"/>
                    <a:pt x="264320" y="1148018"/>
                  </a:cubicBezTo>
                  <a:cubicBezTo>
                    <a:pt x="262804" y="1149912"/>
                    <a:pt x="266972" y="1162794"/>
                    <a:pt x="270761" y="1163931"/>
                  </a:cubicBezTo>
                  <a:cubicBezTo>
                    <a:pt x="283643" y="1168477"/>
                    <a:pt x="298040" y="1172266"/>
                    <a:pt x="311680" y="1171887"/>
                  </a:cubicBezTo>
                  <a:cubicBezTo>
                    <a:pt x="329867" y="1171129"/>
                    <a:pt x="346538" y="1170751"/>
                    <a:pt x="360935" y="1183633"/>
                  </a:cubicBezTo>
                  <a:cubicBezTo>
                    <a:pt x="364724" y="1187043"/>
                    <a:pt x="369649" y="1188937"/>
                    <a:pt x="373817" y="1191968"/>
                  </a:cubicBezTo>
                  <a:cubicBezTo>
                    <a:pt x="392004" y="1205608"/>
                    <a:pt x="410190" y="1208639"/>
                    <a:pt x="432165" y="1196894"/>
                  </a:cubicBezTo>
                  <a:cubicBezTo>
                    <a:pt x="444668" y="1190452"/>
                    <a:pt x="461339" y="1190831"/>
                    <a:pt x="476495" y="1188937"/>
                  </a:cubicBezTo>
                  <a:cubicBezTo>
                    <a:pt x="486346" y="1187800"/>
                    <a:pt x="496575" y="1188558"/>
                    <a:pt x="510594" y="1188558"/>
                  </a:cubicBezTo>
                  <a:cubicBezTo>
                    <a:pt x="483315" y="1162415"/>
                    <a:pt x="457550" y="1143471"/>
                    <a:pt x="420041" y="1143471"/>
                  </a:cubicBezTo>
                  <a:cubicBezTo>
                    <a:pt x="421178" y="1163931"/>
                    <a:pt x="407538" y="1171508"/>
                    <a:pt x="387457" y="1178328"/>
                  </a:cubicBezTo>
                  <a:cubicBezTo>
                    <a:pt x="390867" y="1164310"/>
                    <a:pt x="393898" y="1152943"/>
                    <a:pt x="396929" y="1141955"/>
                  </a:cubicBezTo>
                  <a:cubicBezTo>
                    <a:pt x="396171" y="1141198"/>
                    <a:pt x="395792" y="1140819"/>
                    <a:pt x="395035" y="1140061"/>
                  </a:cubicBezTo>
                  <a:cubicBezTo>
                    <a:pt x="393140" y="1143092"/>
                    <a:pt x="389351" y="1145744"/>
                    <a:pt x="388973" y="1148775"/>
                  </a:cubicBezTo>
                  <a:cubicBezTo>
                    <a:pt x="387457" y="1163173"/>
                    <a:pt x="377606" y="1168098"/>
                    <a:pt x="363587" y="1173024"/>
                  </a:cubicBezTo>
                  <a:cubicBezTo>
                    <a:pt x="365482" y="1162794"/>
                    <a:pt x="366997" y="1155216"/>
                    <a:pt x="368513" y="1146502"/>
                  </a:cubicBezTo>
                  <a:cubicBezTo>
                    <a:pt x="349190" y="1146123"/>
                    <a:pt x="342749" y="1179465"/>
                    <a:pt x="318500" y="1164310"/>
                  </a:cubicBezTo>
                  <a:cubicBezTo>
                    <a:pt x="324941" y="1149912"/>
                    <a:pt x="335550" y="1142334"/>
                    <a:pt x="352221" y="1148018"/>
                  </a:cubicBezTo>
                  <a:cubicBezTo>
                    <a:pt x="346159" y="1135514"/>
                    <a:pt x="340097" y="1123390"/>
                    <a:pt x="333277" y="1109371"/>
                  </a:cubicBezTo>
                  <a:cubicBezTo>
                    <a:pt x="360177" y="1112781"/>
                    <a:pt x="371165" y="1121875"/>
                    <a:pt x="373438" y="1140819"/>
                  </a:cubicBezTo>
                  <a:cubicBezTo>
                    <a:pt x="376469" y="1140061"/>
                    <a:pt x="379879" y="1139682"/>
                    <a:pt x="382910" y="1139303"/>
                  </a:cubicBezTo>
                  <a:cubicBezTo>
                    <a:pt x="382153" y="1132104"/>
                    <a:pt x="381395" y="1126042"/>
                    <a:pt x="380637" y="1119980"/>
                  </a:cubicBezTo>
                  <a:cubicBezTo>
                    <a:pt x="381774" y="1119222"/>
                    <a:pt x="382910" y="1118465"/>
                    <a:pt x="384047" y="1117707"/>
                  </a:cubicBezTo>
                  <a:cubicBezTo>
                    <a:pt x="389730" y="1124148"/>
                    <a:pt x="395035" y="1130589"/>
                    <a:pt x="401097" y="1137409"/>
                  </a:cubicBezTo>
                  <a:cubicBezTo>
                    <a:pt x="415115" y="1137409"/>
                    <a:pt x="430650" y="1137409"/>
                    <a:pt x="448078" y="1137409"/>
                  </a:cubicBezTo>
                  <a:cubicBezTo>
                    <a:pt x="443911" y="1130210"/>
                    <a:pt x="440880" y="1124527"/>
                    <a:pt x="437091" y="1117707"/>
                  </a:cubicBezTo>
                  <a:cubicBezTo>
                    <a:pt x="424588" y="1131725"/>
                    <a:pt x="412084" y="1127937"/>
                    <a:pt x="396171" y="1119980"/>
                  </a:cubicBezTo>
                  <a:cubicBezTo>
                    <a:pt x="404886" y="1114676"/>
                    <a:pt x="411706" y="1110129"/>
                    <a:pt x="418904" y="1105961"/>
                  </a:cubicBezTo>
                  <a:cubicBezTo>
                    <a:pt x="419283" y="1104825"/>
                    <a:pt x="419283" y="1103688"/>
                    <a:pt x="419662" y="1102552"/>
                  </a:cubicBezTo>
                  <a:cubicBezTo>
                    <a:pt x="412084" y="1102552"/>
                    <a:pt x="404507" y="1101036"/>
                    <a:pt x="397308" y="1102930"/>
                  </a:cubicBezTo>
                  <a:cubicBezTo>
                    <a:pt x="382910" y="1106340"/>
                    <a:pt x="373817" y="1099899"/>
                    <a:pt x="363587" y="1090048"/>
                  </a:cubicBezTo>
                  <a:cubicBezTo>
                    <a:pt x="381395" y="1081334"/>
                    <a:pt x="396550" y="1077924"/>
                    <a:pt x="410190" y="1096489"/>
                  </a:cubicBezTo>
                  <a:cubicBezTo>
                    <a:pt x="410569" y="1090427"/>
                    <a:pt x="410948" y="1084365"/>
                    <a:pt x="411327" y="1075651"/>
                  </a:cubicBezTo>
                  <a:cubicBezTo>
                    <a:pt x="421557" y="1082471"/>
                    <a:pt x="432165" y="1085881"/>
                    <a:pt x="429513" y="1100657"/>
                  </a:cubicBezTo>
                  <a:cubicBezTo>
                    <a:pt x="429134" y="1103688"/>
                    <a:pt x="432165" y="1107477"/>
                    <a:pt x="434439" y="1112781"/>
                  </a:cubicBezTo>
                  <a:cubicBezTo>
                    <a:pt x="439743" y="1106719"/>
                    <a:pt x="442774" y="1102552"/>
                    <a:pt x="448078" y="1096489"/>
                  </a:cubicBezTo>
                  <a:cubicBezTo>
                    <a:pt x="449594" y="1104067"/>
                    <a:pt x="452246" y="1109371"/>
                    <a:pt x="451867" y="1114297"/>
                  </a:cubicBezTo>
                  <a:cubicBezTo>
                    <a:pt x="450731" y="1131725"/>
                    <a:pt x="456414" y="1141955"/>
                    <a:pt x="470811" y="1151049"/>
                  </a:cubicBezTo>
                  <a:cubicBezTo>
                    <a:pt x="486725" y="1161278"/>
                    <a:pt x="501122" y="1173782"/>
                    <a:pt x="515899" y="1185148"/>
                  </a:cubicBezTo>
                  <a:cubicBezTo>
                    <a:pt x="518930" y="1187421"/>
                    <a:pt x="521961" y="1191589"/>
                    <a:pt x="525371" y="1192347"/>
                  </a:cubicBezTo>
                  <a:cubicBezTo>
                    <a:pt x="572352" y="1203335"/>
                    <a:pt x="618576" y="1216974"/>
                    <a:pt x="658738" y="1245391"/>
                  </a:cubicBezTo>
                  <a:cubicBezTo>
                    <a:pt x="659495" y="1244633"/>
                    <a:pt x="660253" y="1243496"/>
                    <a:pt x="661011" y="1242738"/>
                  </a:cubicBezTo>
                  <a:cubicBezTo>
                    <a:pt x="655328" y="1237055"/>
                    <a:pt x="649266" y="1231751"/>
                    <a:pt x="641309" y="1224173"/>
                  </a:cubicBezTo>
                  <a:cubicBezTo>
                    <a:pt x="647750" y="1223415"/>
                    <a:pt x="650781" y="1223036"/>
                    <a:pt x="651918" y="1223036"/>
                  </a:cubicBezTo>
                  <a:cubicBezTo>
                    <a:pt x="650781" y="1214322"/>
                    <a:pt x="650023" y="1205229"/>
                    <a:pt x="648887" y="1196515"/>
                  </a:cubicBezTo>
                  <a:cubicBezTo>
                    <a:pt x="650402" y="1195757"/>
                    <a:pt x="652297" y="1194999"/>
                    <a:pt x="654191" y="1194241"/>
                  </a:cubicBezTo>
                  <a:cubicBezTo>
                    <a:pt x="657601" y="1200303"/>
                    <a:pt x="663284" y="1206366"/>
                    <a:pt x="664421" y="1212807"/>
                  </a:cubicBezTo>
                  <a:cubicBezTo>
                    <a:pt x="665179" y="1218869"/>
                    <a:pt x="661390" y="1226068"/>
                    <a:pt x="658359" y="1235540"/>
                  </a:cubicBezTo>
                  <a:cubicBezTo>
                    <a:pt x="665936" y="1232887"/>
                    <a:pt x="670104" y="1231372"/>
                    <a:pt x="675787" y="1229478"/>
                  </a:cubicBezTo>
                  <a:cubicBezTo>
                    <a:pt x="675030" y="1234024"/>
                    <a:pt x="675030" y="1238950"/>
                    <a:pt x="673135" y="1240465"/>
                  </a:cubicBezTo>
                  <a:cubicBezTo>
                    <a:pt x="662527" y="1247664"/>
                    <a:pt x="668210" y="1255242"/>
                    <a:pt x="671999" y="1262819"/>
                  </a:cubicBezTo>
                  <a:cubicBezTo>
                    <a:pt x="681092" y="1281385"/>
                    <a:pt x="696626" y="1293888"/>
                    <a:pt x="710266" y="1304496"/>
                  </a:cubicBezTo>
                  <a:cubicBezTo>
                    <a:pt x="713297" y="1290478"/>
                    <a:pt x="716707" y="1276838"/>
                    <a:pt x="719359" y="1262819"/>
                  </a:cubicBezTo>
                  <a:cubicBezTo>
                    <a:pt x="719738" y="1259409"/>
                    <a:pt x="719359" y="1254105"/>
                    <a:pt x="717086" y="1251832"/>
                  </a:cubicBezTo>
                  <a:cubicBezTo>
                    <a:pt x="703446" y="1237055"/>
                    <a:pt x="688670" y="1223036"/>
                    <a:pt x="676166" y="1207502"/>
                  </a:cubicBezTo>
                  <a:cubicBezTo>
                    <a:pt x="664800" y="1193105"/>
                    <a:pt x="652297" y="1178328"/>
                    <a:pt x="646613" y="1161657"/>
                  </a:cubicBezTo>
                  <a:cubicBezTo>
                    <a:pt x="636762" y="1132104"/>
                    <a:pt x="618576" y="1107856"/>
                    <a:pt x="601526" y="1082850"/>
                  </a:cubicBezTo>
                  <a:cubicBezTo>
                    <a:pt x="597737" y="1077166"/>
                    <a:pt x="588644" y="1073756"/>
                    <a:pt x="581445" y="1071862"/>
                  </a:cubicBezTo>
                  <a:cubicBezTo>
                    <a:pt x="570458" y="1068831"/>
                    <a:pt x="558712" y="1067694"/>
                    <a:pt x="550756" y="1066558"/>
                  </a:cubicBezTo>
                  <a:cubicBezTo>
                    <a:pt x="542420" y="1076787"/>
                    <a:pt x="535601" y="1084744"/>
                    <a:pt x="529160" y="1092701"/>
                  </a:cubicBezTo>
                  <a:cubicBezTo>
                    <a:pt x="527644" y="1091943"/>
                    <a:pt x="526128" y="1090806"/>
                    <a:pt x="524613" y="1090048"/>
                  </a:cubicBezTo>
                  <a:cubicBezTo>
                    <a:pt x="525750" y="1082850"/>
                    <a:pt x="526507" y="1076030"/>
                    <a:pt x="527265" y="1069210"/>
                  </a:cubicBezTo>
                  <a:cubicBezTo>
                    <a:pt x="515899" y="1082471"/>
                    <a:pt x="502638" y="1091564"/>
                    <a:pt x="483693" y="1087017"/>
                  </a:cubicBezTo>
                  <a:cubicBezTo>
                    <a:pt x="487482" y="1064663"/>
                    <a:pt x="498470" y="1058222"/>
                    <a:pt x="520445" y="1063526"/>
                  </a:cubicBezTo>
                  <a:cubicBezTo>
                    <a:pt x="526886" y="1065042"/>
                    <a:pt x="534464" y="1062390"/>
                    <a:pt x="541663" y="1062011"/>
                  </a:cubicBezTo>
                  <a:cubicBezTo>
                    <a:pt x="539768" y="1040793"/>
                    <a:pt x="527265" y="1030564"/>
                    <a:pt x="510594" y="1021849"/>
                  </a:cubicBezTo>
                  <a:cubicBezTo>
                    <a:pt x="484451" y="1008209"/>
                    <a:pt x="457929" y="997980"/>
                    <a:pt x="431029" y="999874"/>
                  </a:cubicBezTo>
                  <a:cubicBezTo>
                    <a:pt x="423072" y="1009346"/>
                    <a:pt x="416252" y="1017303"/>
                    <a:pt x="409811" y="1024880"/>
                  </a:cubicBezTo>
                  <a:cubicBezTo>
                    <a:pt x="408296" y="1023744"/>
                    <a:pt x="407159" y="1022986"/>
                    <a:pt x="405643" y="1022228"/>
                  </a:cubicBezTo>
                  <a:cubicBezTo>
                    <a:pt x="406401" y="1015787"/>
                    <a:pt x="406780" y="1008967"/>
                    <a:pt x="407538" y="1001768"/>
                  </a:cubicBezTo>
                  <a:cubicBezTo>
                    <a:pt x="398823" y="1001390"/>
                    <a:pt x="390109" y="998737"/>
                    <a:pt x="383668" y="1010483"/>
                  </a:cubicBezTo>
                  <a:cubicBezTo>
                    <a:pt x="381395" y="1014650"/>
                    <a:pt x="370786" y="1016545"/>
                    <a:pt x="364345" y="1015787"/>
                  </a:cubicBezTo>
                  <a:cubicBezTo>
                    <a:pt x="356767" y="1015029"/>
                    <a:pt x="349947" y="1010483"/>
                    <a:pt x="341612" y="1007452"/>
                  </a:cubicBezTo>
                  <a:cubicBezTo>
                    <a:pt x="356010" y="993433"/>
                    <a:pt x="370028" y="989265"/>
                    <a:pt x="388215" y="997222"/>
                  </a:cubicBezTo>
                  <a:cubicBezTo>
                    <a:pt x="385184" y="990781"/>
                    <a:pt x="383289" y="985855"/>
                    <a:pt x="381016" y="980930"/>
                  </a:cubicBezTo>
                  <a:cubicBezTo>
                    <a:pt x="381395" y="979793"/>
                    <a:pt x="382153" y="978656"/>
                    <a:pt x="382910" y="977520"/>
                  </a:cubicBezTo>
                  <a:cubicBezTo>
                    <a:pt x="389730" y="980551"/>
                    <a:pt x="396929" y="983582"/>
                    <a:pt x="403749" y="986992"/>
                  </a:cubicBezTo>
                  <a:cubicBezTo>
                    <a:pt x="408674" y="989644"/>
                    <a:pt x="413600" y="993054"/>
                    <a:pt x="418525" y="996085"/>
                  </a:cubicBezTo>
                  <a:cubicBezTo>
                    <a:pt x="419662" y="994570"/>
                    <a:pt x="420420" y="993433"/>
                    <a:pt x="421557" y="991917"/>
                  </a:cubicBezTo>
                  <a:cubicBezTo>
                    <a:pt x="418525" y="989265"/>
                    <a:pt x="415873" y="986613"/>
                    <a:pt x="412842" y="984340"/>
                  </a:cubicBezTo>
                  <a:cubicBezTo>
                    <a:pt x="356010" y="942663"/>
                    <a:pt x="316985" y="885451"/>
                    <a:pt x="278717" y="827861"/>
                  </a:cubicBezTo>
                  <a:cubicBezTo>
                    <a:pt x="275686" y="822935"/>
                    <a:pt x="271140" y="818768"/>
                    <a:pt x="266214" y="816115"/>
                  </a:cubicBezTo>
                  <a:cubicBezTo>
                    <a:pt x="234767" y="800202"/>
                    <a:pt x="204835" y="782395"/>
                    <a:pt x="179450" y="757388"/>
                  </a:cubicBezTo>
                  <a:cubicBezTo>
                    <a:pt x="173388" y="751326"/>
                    <a:pt x="161642" y="751705"/>
                    <a:pt x="152549" y="749432"/>
                  </a:cubicBezTo>
                  <a:cubicBezTo>
                    <a:pt x="143835" y="747159"/>
                    <a:pt x="136636" y="744128"/>
                    <a:pt x="128301" y="753600"/>
                  </a:cubicBezTo>
                  <a:cubicBezTo>
                    <a:pt x="122996" y="759662"/>
                    <a:pt x="110114" y="758525"/>
                    <a:pt x="100642" y="760420"/>
                  </a:cubicBezTo>
                  <a:cubicBezTo>
                    <a:pt x="99884" y="759283"/>
                    <a:pt x="99126" y="757767"/>
                    <a:pt x="98369" y="756252"/>
                  </a:cubicBezTo>
                  <a:cubicBezTo>
                    <a:pt x="103294" y="749811"/>
                    <a:pt x="107841" y="743370"/>
                    <a:pt x="113524" y="735792"/>
                  </a:cubicBezTo>
                  <a:cubicBezTo>
                    <a:pt x="109735" y="733140"/>
                    <a:pt x="105189" y="729730"/>
                    <a:pt x="100642" y="726320"/>
                  </a:cubicBezTo>
                  <a:cubicBezTo>
                    <a:pt x="81698" y="739202"/>
                    <a:pt x="71089" y="737308"/>
                    <a:pt x="48356" y="716090"/>
                  </a:cubicBezTo>
                  <a:cubicBezTo>
                    <a:pt x="59344" y="712680"/>
                    <a:pt x="68816" y="709649"/>
                    <a:pt x="80940" y="705481"/>
                  </a:cubicBezTo>
                  <a:cubicBezTo>
                    <a:pt x="76772" y="702071"/>
                    <a:pt x="73362" y="696388"/>
                    <a:pt x="69195" y="696009"/>
                  </a:cubicBezTo>
                  <a:cubicBezTo>
                    <a:pt x="52524" y="694494"/>
                    <a:pt x="47598" y="683506"/>
                    <a:pt x="45704" y="669866"/>
                  </a:cubicBezTo>
                  <a:cubicBezTo>
                    <a:pt x="44567" y="660773"/>
                    <a:pt x="45325" y="651301"/>
                    <a:pt x="45325" y="642208"/>
                  </a:cubicBezTo>
                  <a:cubicBezTo>
                    <a:pt x="69195" y="647512"/>
                    <a:pt x="79803" y="665320"/>
                    <a:pt x="79803" y="689947"/>
                  </a:cubicBezTo>
                  <a:cubicBezTo>
                    <a:pt x="79803" y="699040"/>
                    <a:pt x="89654" y="707755"/>
                    <a:pt x="96095" y="718742"/>
                  </a:cubicBezTo>
                  <a:cubicBezTo>
                    <a:pt x="99126" y="701693"/>
                    <a:pt x="101400" y="688432"/>
                    <a:pt x="104052" y="674413"/>
                  </a:cubicBezTo>
                  <a:cubicBezTo>
                    <a:pt x="127922" y="688810"/>
                    <a:pt x="134363" y="710407"/>
                    <a:pt x="121859" y="733140"/>
                  </a:cubicBezTo>
                  <a:cubicBezTo>
                    <a:pt x="133226" y="735413"/>
                    <a:pt x="144214" y="737308"/>
                    <a:pt x="157096" y="739960"/>
                  </a:cubicBezTo>
                  <a:cubicBezTo>
                    <a:pt x="148002" y="713817"/>
                    <a:pt x="140046" y="690705"/>
                    <a:pt x="133605" y="671382"/>
                  </a:cubicBezTo>
                  <a:cubicBezTo>
                    <a:pt x="118450" y="665699"/>
                    <a:pt x="106325" y="661531"/>
                    <a:pt x="94201" y="656984"/>
                  </a:cubicBezTo>
                  <a:cubicBezTo>
                    <a:pt x="94580" y="654711"/>
                    <a:pt x="94580" y="652817"/>
                    <a:pt x="94959" y="650543"/>
                  </a:cubicBezTo>
                  <a:cubicBezTo>
                    <a:pt x="105189" y="648270"/>
                    <a:pt x="115418" y="646376"/>
                    <a:pt x="126785" y="644102"/>
                  </a:cubicBezTo>
                  <a:cubicBezTo>
                    <a:pt x="126027" y="639935"/>
                    <a:pt x="125269" y="634251"/>
                    <a:pt x="124133" y="628568"/>
                  </a:cubicBezTo>
                  <a:cubicBezTo>
                    <a:pt x="96095" y="635388"/>
                    <a:pt x="71089" y="621369"/>
                    <a:pt x="58965" y="591437"/>
                  </a:cubicBezTo>
                  <a:cubicBezTo>
                    <a:pt x="80940" y="585375"/>
                    <a:pt x="101400" y="585754"/>
                    <a:pt x="122996" y="602046"/>
                  </a:cubicBezTo>
                  <a:cubicBezTo>
                    <a:pt x="119207" y="588027"/>
                    <a:pt x="112766" y="577040"/>
                    <a:pt x="113903" y="566431"/>
                  </a:cubicBezTo>
                  <a:cubicBezTo>
                    <a:pt x="115040" y="555443"/>
                    <a:pt x="123375" y="545593"/>
                    <a:pt x="129058" y="533847"/>
                  </a:cubicBezTo>
                  <a:cubicBezTo>
                    <a:pt x="146866" y="556580"/>
                    <a:pt x="145350" y="570978"/>
                    <a:pt x="131332" y="591059"/>
                  </a:cubicBezTo>
                  <a:cubicBezTo>
                    <a:pt x="126027" y="598257"/>
                    <a:pt x="128301" y="610760"/>
                    <a:pt x="126785" y="622127"/>
                  </a:cubicBezTo>
                  <a:cubicBezTo>
                    <a:pt x="140425" y="613792"/>
                    <a:pt x="151412" y="606972"/>
                    <a:pt x="162779" y="599773"/>
                  </a:cubicBezTo>
                  <a:cubicBezTo>
                    <a:pt x="170736" y="625158"/>
                    <a:pt x="157853" y="645618"/>
                    <a:pt x="132847" y="649786"/>
                  </a:cubicBezTo>
                  <a:cubicBezTo>
                    <a:pt x="134742" y="655469"/>
                    <a:pt x="136257" y="661152"/>
                    <a:pt x="137773" y="667214"/>
                  </a:cubicBezTo>
                  <a:cubicBezTo>
                    <a:pt x="144971" y="660394"/>
                    <a:pt x="151034" y="653574"/>
                    <a:pt x="158232" y="648270"/>
                  </a:cubicBezTo>
                  <a:cubicBezTo>
                    <a:pt x="165431" y="642966"/>
                    <a:pt x="173767" y="639177"/>
                    <a:pt x="182102" y="634630"/>
                  </a:cubicBezTo>
                  <a:cubicBezTo>
                    <a:pt x="191574" y="661531"/>
                    <a:pt x="177177" y="688432"/>
                    <a:pt x="151034" y="694873"/>
                  </a:cubicBezTo>
                  <a:cubicBezTo>
                    <a:pt x="161263" y="736550"/>
                    <a:pt x="221885" y="795656"/>
                    <a:pt x="264320" y="800202"/>
                  </a:cubicBezTo>
                  <a:cubicBezTo>
                    <a:pt x="260531" y="790351"/>
                    <a:pt x="257121" y="780879"/>
                    <a:pt x="253711" y="771786"/>
                  </a:cubicBezTo>
                  <a:cubicBezTo>
                    <a:pt x="239692" y="734655"/>
                    <a:pt x="231736" y="697146"/>
                    <a:pt x="237798" y="656984"/>
                  </a:cubicBezTo>
                  <a:cubicBezTo>
                    <a:pt x="239313" y="648649"/>
                    <a:pt x="234009" y="636903"/>
                    <a:pt x="227947" y="630462"/>
                  </a:cubicBezTo>
                  <a:cubicBezTo>
                    <a:pt x="212792" y="614928"/>
                    <a:pt x="196121" y="599773"/>
                    <a:pt x="177934" y="587270"/>
                  </a:cubicBezTo>
                  <a:cubicBezTo>
                    <a:pt x="157475" y="573251"/>
                    <a:pt x="145350" y="555065"/>
                    <a:pt x="142698" y="530816"/>
                  </a:cubicBezTo>
                  <a:cubicBezTo>
                    <a:pt x="140046" y="505052"/>
                    <a:pt x="124891" y="486487"/>
                    <a:pt x="108599" y="469058"/>
                  </a:cubicBezTo>
                  <a:cubicBezTo>
                    <a:pt x="103294" y="463375"/>
                    <a:pt x="91928" y="462996"/>
                    <a:pt x="83592" y="460344"/>
                  </a:cubicBezTo>
                  <a:cubicBezTo>
                    <a:pt x="73741" y="484592"/>
                    <a:pt x="60101" y="490654"/>
                    <a:pt x="29412" y="484592"/>
                  </a:cubicBezTo>
                  <a:cubicBezTo>
                    <a:pt x="38126" y="473605"/>
                    <a:pt x="46083" y="463754"/>
                    <a:pt x="54418" y="453524"/>
                  </a:cubicBezTo>
                  <a:cubicBezTo>
                    <a:pt x="47219" y="455039"/>
                    <a:pt x="39263" y="458449"/>
                    <a:pt x="32064" y="457313"/>
                  </a:cubicBezTo>
                  <a:cubicBezTo>
                    <a:pt x="24486" y="456176"/>
                    <a:pt x="17666" y="450114"/>
                    <a:pt x="6679" y="444431"/>
                  </a:cubicBezTo>
                  <a:cubicBezTo>
                    <a:pt x="16530" y="440263"/>
                    <a:pt x="22971" y="437611"/>
                    <a:pt x="33201" y="433443"/>
                  </a:cubicBezTo>
                  <a:cubicBezTo>
                    <a:pt x="2890" y="422834"/>
                    <a:pt x="-5067" y="402753"/>
                    <a:pt x="2890" y="375474"/>
                  </a:cubicBezTo>
                  <a:cubicBezTo>
                    <a:pt x="25244" y="383430"/>
                    <a:pt x="34716" y="398207"/>
                    <a:pt x="31306" y="420940"/>
                  </a:cubicBezTo>
                  <a:cubicBezTo>
                    <a:pt x="31306" y="422834"/>
                    <a:pt x="31306" y="424729"/>
                    <a:pt x="31685" y="426244"/>
                  </a:cubicBezTo>
                  <a:cubicBezTo>
                    <a:pt x="36990" y="441399"/>
                    <a:pt x="74499" y="457313"/>
                    <a:pt x="91928" y="451250"/>
                  </a:cubicBezTo>
                  <a:cubicBezTo>
                    <a:pt x="85108" y="441778"/>
                    <a:pt x="83971" y="429654"/>
                    <a:pt x="66921" y="429654"/>
                  </a:cubicBezTo>
                  <a:cubicBezTo>
                    <a:pt x="54039" y="429654"/>
                    <a:pt x="49872" y="415256"/>
                    <a:pt x="45704" y="402374"/>
                  </a:cubicBezTo>
                  <a:cubicBezTo>
                    <a:pt x="52145" y="402753"/>
                    <a:pt x="57449" y="403132"/>
                    <a:pt x="63133" y="403511"/>
                  </a:cubicBezTo>
                  <a:cubicBezTo>
                    <a:pt x="48735" y="387219"/>
                    <a:pt x="47598" y="375853"/>
                    <a:pt x="59344" y="355393"/>
                  </a:cubicBezTo>
                  <a:cubicBezTo>
                    <a:pt x="76015" y="368275"/>
                    <a:pt x="79803" y="381536"/>
                    <a:pt x="72983" y="398965"/>
                  </a:cubicBezTo>
                  <a:cubicBezTo>
                    <a:pt x="71468" y="402753"/>
                    <a:pt x="74499" y="408815"/>
                    <a:pt x="76393" y="413362"/>
                  </a:cubicBezTo>
                  <a:cubicBezTo>
                    <a:pt x="78288" y="418666"/>
                    <a:pt x="81698" y="423213"/>
                    <a:pt x="84729" y="428517"/>
                  </a:cubicBezTo>
                  <a:cubicBezTo>
                    <a:pt x="90412" y="415635"/>
                    <a:pt x="95338" y="403511"/>
                    <a:pt x="101779" y="388735"/>
                  </a:cubicBezTo>
                  <a:cubicBezTo>
                    <a:pt x="107462" y="397828"/>
                    <a:pt x="111251" y="403511"/>
                    <a:pt x="115040" y="409573"/>
                  </a:cubicBezTo>
                  <a:cubicBezTo>
                    <a:pt x="115797" y="409194"/>
                    <a:pt x="116934" y="409194"/>
                    <a:pt x="117692" y="408815"/>
                  </a:cubicBezTo>
                  <a:cubicBezTo>
                    <a:pt x="111251" y="386461"/>
                    <a:pt x="104431" y="364107"/>
                    <a:pt x="97990" y="341753"/>
                  </a:cubicBezTo>
                  <a:cubicBezTo>
                    <a:pt x="80182" y="347436"/>
                    <a:pt x="73741" y="345921"/>
                    <a:pt x="54418" y="328492"/>
                  </a:cubicBezTo>
                  <a:cubicBezTo>
                    <a:pt x="67679" y="325840"/>
                    <a:pt x="78667" y="323946"/>
                    <a:pt x="91928" y="321293"/>
                  </a:cubicBezTo>
                  <a:cubicBezTo>
                    <a:pt x="58207" y="315610"/>
                    <a:pt x="61238" y="292119"/>
                    <a:pt x="61617" y="269386"/>
                  </a:cubicBezTo>
                  <a:cubicBezTo>
                    <a:pt x="84729" y="273933"/>
                    <a:pt x="95717" y="290604"/>
                    <a:pt x="94201" y="313716"/>
                  </a:cubicBezTo>
                  <a:cubicBezTo>
                    <a:pt x="93822" y="320536"/>
                    <a:pt x="97611" y="327355"/>
                    <a:pt x="99505" y="333418"/>
                  </a:cubicBezTo>
                  <a:cubicBezTo>
                    <a:pt x="124133" y="320157"/>
                    <a:pt x="118071" y="298939"/>
                    <a:pt x="113524" y="278479"/>
                  </a:cubicBezTo>
                  <a:cubicBezTo>
                    <a:pt x="137015" y="283026"/>
                    <a:pt x="149897" y="292119"/>
                    <a:pt x="165431" y="314095"/>
                  </a:cubicBezTo>
                  <a:cubicBezTo>
                    <a:pt x="167704" y="306138"/>
                    <a:pt x="169220" y="299318"/>
                    <a:pt x="171114" y="291740"/>
                  </a:cubicBezTo>
                  <a:cubicBezTo>
                    <a:pt x="152170" y="291362"/>
                    <a:pt x="146866" y="277722"/>
                    <a:pt x="143077" y="260293"/>
                  </a:cubicBezTo>
                  <a:cubicBezTo>
                    <a:pt x="153307" y="263703"/>
                    <a:pt x="163158" y="267113"/>
                    <a:pt x="173009" y="270523"/>
                  </a:cubicBezTo>
                  <a:cubicBezTo>
                    <a:pt x="168841" y="262188"/>
                    <a:pt x="161642" y="252715"/>
                    <a:pt x="160885" y="242486"/>
                  </a:cubicBezTo>
                  <a:cubicBezTo>
                    <a:pt x="160127" y="231877"/>
                    <a:pt x="165810" y="220889"/>
                    <a:pt x="168462" y="209902"/>
                  </a:cubicBezTo>
                  <a:cubicBezTo>
                    <a:pt x="170357" y="209902"/>
                    <a:pt x="172251" y="209523"/>
                    <a:pt x="174145" y="209144"/>
                  </a:cubicBezTo>
                  <a:cubicBezTo>
                    <a:pt x="179450" y="220510"/>
                    <a:pt x="185512" y="231498"/>
                    <a:pt x="189301" y="243243"/>
                  </a:cubicBezTo>
                  <a:cubicBezTo>
                    <a:pt x="190816" y="247790"/>
                    <a:pt x="189301" y="254610"/>
                    <a:pt x="186649" y="258778"/>
                  </a:cubicBezTo>
                  <a:cubicBezTo>
                    <a:pt x="177934" y="273175"/>
                    <a:pt x="173009" y="290983"/>
                    <a:pt x="173767" y="311063"/>
                  </a:cubicBezTo>
                  <a:cubicBezTo>
                    <a:pt x="183996" y="305759"/>
                    <a:pt x="193469" y="302728"/>
                    <a:pt x="192332" y="286815"/>
                  </a:cubicBezTo>
                  <a:cubicBezTo>
                    <a:pt x="191953" y="279616"/>
                    <a:pt x="202941" y="270902"/>
                    <a:pt x="210139" y="264461"/>
                  </a:cubicBezTo>
                  <a:cubicBezTo>
                    <a:pt x="214686" y="260293"/>
                    <a:pt x="222264" y="258399"/>
                    <a:pt x="228326" y="255746"/>
                  </a:cubicBezTo>
                  <a:cubicBezTo>
                    <a:pt x="229841" y="256504"/>
                    <a:pt x="230978" y="257262"/>
                    <a:pt x="232494" y="258020"/>
                  </a:cubicBezTo>
                  <a:cubicBezTo>
                    <a:pt x="227947" y="270144"/>
                    <a:pt x="224537" y="282647"/>
                    <a:pt x="218854" y="294014"/>
                  </a:cubicBezTo>
                  <a:cubicBezTo>
                    <a:pt x="216580" y="298181"/>
                    <a:pt x="209761" y="303107"/>
                    <a:pt x="205593" y="302728"/>
                  </a:cubicBezTo>
                  <a:cubicBezTo>
                    <a:pt x="185512" y="301591"/>
                    <a:pt x="179071" y="319399"/>
                    <a:pt x="166947" y="329250"/>
                  </a:cubicBezTo>
                  <a:cubicBezTo>
                    <a:pt x="182102" y="324703"/>
                    <a:pt x="196878" y="320157"/>
                    <a:pt x="215065" y="314473"/>
                  </a:cubicBezTo>
                  <a:cubicBezTo>
                    <a:pt x="210139" y="337964"/>
                    <a:pt x="203698" y="355772"/>
                    <a:pt x="185512" y="367138"/>
                  </a:cubicBezTo>
                  <a:cubicBezTo>
                    <a:pt x="175282" y="373200"/>
                    <a:pt x="167704" y="372064"/>
                    <a:pt x="154065" y="363728"/>
                  </a:cubicBezTo>
                  <a:cubicBezTo>
                    <a:pt x="152549" y="367138"/>
                    <a:pt x="151412" y="370169"/>
                    <a:pt x="150276" y="373200"/>
                  </a:cubicBezTo>
                  <a:cubicBezTo>
                    <a:pt x="162779" y="374337"/>
                    <a:pt x="174145" y="375474"/>
                    <a:pt x="186649" y="376610"/>
                  </a:cubicBezTo>
                  <a:cubicBezTo>
                    <a:pt x="174145" y="397449"/>
                    <a:pt x="160506" y="403511"/>
                    <a:pt x="141561" y="397070"/>
                  </a:cubicBezTo>
                  <a:cubicBezTo>
                    <a:pt x="133605" y="412225"/>
                    <a:pt x="127164" y="427002"/>
                    <a:pt x="133226" y="445946"/>
                  </a:cubicBezTo>
                  <a:cubicBezTo>
                    <a:pt x="140425" y="467921"/>
                    <a:pt x="144593" y="491412"/>
                    <a:pt x="150276" y="514145"/>
                  </a:cubicBezTo>
                  <a:cubicBezTo>
                    <a:pt x="156338" y="539909"/>
                    <a:pt x="168083" y="562263"/>
                    <a:pt x="190059" y="578555"/>
                  </a:cubicBezTo>
                  <a:cubicBezTo>
                    <a:pt x="208245" y="591816"/>
                    <a:pt x="224916" y="606972"/>
                    <a:pt x="243860" y="622506"/>
                  </a:cubicBezTo>
                  <a:cubicBezTo>
                    <a:pt x="248407" y="603562"/>
                    <a:pt x="264320" y="586512"/>
                    <a:pt x="243481" y="572114"/>
                  </a:cubicBezTo>
                  <a:cubicBezTo>
                    <a:pt x="230978" y="567947"/>
                    <a:pt x="218475" y="563400"/>
                    <a:pt x="205972" y="559232"/>
                  </a:cubicBezTo>
                  <a:cubicBezTo>
                    <a:pt x="206351" y="556959"/>
                    <a:pt x="206351" y="555065"/>
                    <a:pt x="206729" y="553170"/>
                  </a:cubicBezTo>
                  <a:cubicBezTo>
                    <a:pt x="215065" y="550897"/>
                    <a:pt x="223400" y="548245"/>
                    <a:pt x="233251" y="545593"/>
                  </a:cubicBezTo>
                  <a:cubicBezTo>
                    <a:pt x="230978" y="539909"/>
                    <a:pt x="228705" y="533847"/>
                    <a:pt x="226053" y="527785"/>
                  </a:cubicBezTo>
                  <a:cubicBezTo>
                    <a:pt x="199531" y="539909"/>
                    <a:pt x="177934" y="529301"/>
                    <a:pt x="156717" y="492170"/>
                  </a:cubicBezTo>
                  <a:cubicBezTo>
                    <a:pt x="172630" y="491033"/>
                    <a:pt x="186649" y="490275"/>
                    <a:pt x="200288" y="489518"/>
                  </a:cubicBezTo>
                  <a:cubicBezTo>
                    <a:pt x="192332" y="483077"/>
                    <a:pt x="180586" y="477772"/>
                    <a:pt x="175282" y="468300"/>
                  </a:cubicBezTo>
                  <a:cubicBezTo>
                    <a:pt x="169978" y="458828"/>
                    <a:pt x="170736" y="445567"/>
                    <a:pt x="168841" y="433822"/>
                  </a:cubicBezTo>
                  <a:cubicBezTo>
                    <a:pt x="169978" y="433064"/>
                    <a:pt x="171493" y="431927"/>
                    <a:pt x="172630" y="431170"/>
                  </a:cubicBezTo>
                  <a:cubicBezTo>
                    <a:pt x="181344" y="437232"/>
                    <a:pt x="190059" y="442915"/>
                    <a:pt x="199152" y="449356"/>
                  </a:cubicBezTo>
                  <a:cubicBezTo>
                    <a:pt x="205593" y="439505"/>
                    <a:pt x="212413" y="428896"/>
                    <a:pt x="219990" y="417530"/>
                  </a:cubicBezTo>
                  <a:cubicBezTo>
                    <a:pt x="242345" y="446704"/>
                    <a:pt x="241208" y="476636"/>
                    <a:pt x="218096" y="492928"/>
                  </a:cubicBezTo>
                  <a:cubicBezTo>
                    <a:pt x="222264" y="498990"/>
                    <a:pt x="226431" y="505431"/>
                    <a:pt x="230599" y="511114"/>
                  </a:cubicBezTo>
                  <a:cubicBezTo>
                    <a:pt x="240450" y="502400"/>
                    <a:pt x="249922" y="493307"/>
                    <a:pt x="260152" y="484213"/>
                  </a:cubicBezTo>
                  <a:cubicBezTo>
                    <a:pt x="272276" y="512251"/>
                    <a:pt x="265456" y="534984"/>
                    <a:pt x="241587" y="546350"/>
                  </a:cubicBezTo>
                  <a:cubicBezTo>
                    <a:pt x="246891" y="554307"/>
                    <a:pt x="252195" y="562263"/>
                    <a:pt x="257879" y="570220"/>
                  </a:cubicBezTo>
                  <a:cubicBezTo>
                    <a:pt x="268109" y="557338"/>
                    <a:pt x="278717" y="493307"/>
                    <a:pt x="276444" y="461101"/>
                  </a:cubicBezTo>
                  <a:cubicBezTo>
                    <a:pt x="245754" y="453903"/>
                    <a:pt x="235525" y="424729"/>
                    <a:pt x="251059" y="387598"/>
                  </a:cubicBezTo>
                  <a:cubicBezTo>
                    <a:pt x="256363" y="391387"/>
                    <a:pt x="261289" y="395176"/>
                    <a:pt x="267730" y="399722"/>
                  </a:cubicBezTo>
                  <a:cubicBezTo>
                    <a:pt x="265078" y="381915"/>
                    <a:pt x="271519" y="368275"/>
                    <a:pt x="283643" y="358045"/>
                  </a:cubicBezTo>
                  <a:cubicBezTo>
                    <a:pt x="295388" y="348194"/>
                    <a:pt x="308270" y="340238"/>
                    <a:pt x="320773" y="331144"/>
                  </a:cubicBezTo>
                  <a:cubicBezTo>
                    <a:pt x="322289" y="332281"/>
                    <a:pt x="324183" y="333039"/>
                    <a:pt x="325699" y="334175"/>
                  </a:cubicBezTo>
                  <a:cubicBezTo>
                    <a:pt x="323805" y="351604"/>
                    <a:pt x="323805" y="369412"/>
                    <a:pt x="320395" y="386840"/>
                  </a:cubicBezTo>
                  <a:cubicBezTo>
                    <a:pt x="316227" y="407300"/>
                    <a:pt x="306755" y="412983"/>
                    <a:pt x="283643" y="411468"/>
                  </a:cubicBezTo>
                  <a:cubicBezTo>
                    <a:pt x="284401" y="417151"/>
                    <a:pt x="285537" y="422834"/>
                    <a:pt x="285916" y="426623"/>
                  </a:cubicBezTo>
                  <a:cubicBezTo>
                    <a:pt x="304860" y="419803"/>
                    <a:pt x="323047" y="413741"/>
                    <a:pt x="344264" y="406163"/>
                  </a:cubicBezTo>
                  <a:cubicBezTo>
                    <a:pt x="341233" y="431170"/>
                    <a:pt x="332519" y="447841"/>
                    <a:pt x="318121" y="459586"/>
                  </a:cubicBezTo>
                  <a:cubicBezTo>
                    <a:pt x="320395" y="462996"/>
                    <a:pt x="323426" y="466027"/>
                    <a:pt x="323426" y="468679"/>
                  </a:cubicBezTo>
                  <a:cubicBezTo>
                    <a:pt x="322289" y="487244"/>
                    <a:pt x="306755" y="502779"/>
                    <a:pt x="288189" y="504294"/>
                  </a:cubicBezTo>
                  <a:cubicBezTo>
                    <a:pt x="285158" y="504673"/>
                    <a:pt x="282885" y="508083"/>
                    <a:pt x="281370" y="511493"/>
                  </a:cubicBezTo>
                  <a:cubicBezTo>
                    <a:pt x="304481" y="500884"/>
                    <a:pt x="326836" y="505431"/>
                    <a:pt x="349190" y="512251"/>
                  </a:cubicBezTo>
                  <a:cubicBezTo>
                    <a:pt x="335171" y="543698"/>
                    <a:pt x="304860" y="556580"/>
                    <a:pt x="277581" y="542561"/>
                  </a:cubicBezTo>
                  <a:cubicBezTo>
                    <a:pt x="257879" y="584239"/>
                    <a:pt x="249164" y="646376"/>
                    <a:pt x="257879" y="710786"/>
                  </a:cubicBezTo>
                  <a:cubicBezTo>
                    <a:pt x="281748" y="680096"/>
                    <a:pt x="305618" y="649407"/>
                    <a:pt x="329109" y="618717"/>
                  </a:cubicBezTo>
                  <a:cubicBezTo>
                    <a:pt x="310544" y="598257"/>
                    <a:pt x="310922" y="580829"/>
                    <a:pt x="330246" y="554307"/>
                  </a:cubicBezTo>
                  <a:cubicBezTo>
                    <a:pt x="336687" y="565294"/>
                    <a:pt x="342370" y="575524"/>
                    <a:pt x="348811" y="586891"/>
                  </a:cubicBezTo>
                  <a:cubicBezTo>
                    <a:pt x="352221" y="583481"/>
                    <a:pt x="356010" y="579313"/>
                    <a:pt x="359420" y="575524"/>
                  </a:cubicBezTo>
                  <a:cubicBezTo>
                    <a:pt x="346538" y="555065"/>
                    <a:pt x="353357" y="536120"/>
                    <a:pt x="379122" y="517934"/>
                  </a:cubicBezTo>
                  <a:cubicBezTo>
                    <a:pt x="381016" y="524375"/>
                    <a:pt x="383289" y="530437"/>
                    <a:pt x="384426" y="536499"/>
                  </a:cubicBezTo>
                  <a:cubicBezTo>
                    <a:pt x="385563" y="542561"/>
                    <a:pt x="385563" y="549002"/>
                    <a:pt x="386320" y="556580"/>
                  </a:cubicBezTo>
                  <a:cubicBezTo>
                    <a:pt x="396171" y="552412"/>
                    <a:pt x="404886" y="548624"/>
                    <a:pt x="410190" y="546350"/>
                  </a:cubicBezTo>
                  <a:cubicBezTo>
                    <a:pt x="408674" y="534226"/>
                    <a:pt x="405265" y="522859"/>
                    <a:pt x="407159" y="513008"/>
                  </a:cubicBezTo>
                  <a:cubicBezTo>
                    <a:pt x="409811" y="499369"/>
                    <a:pt x="429134" y="483456"/>
                    <a:pt x="448078" y="475878"/>
                  </a:cubicBezTo>
                  <a:cubicBezTo>
                    <a:pt x="448078" y="492928"/>
                    <a:pt x="448078" y="508841"/>
                    <a:pt x="448078" y="522102"/>
                  </a:cubicBezTo>
                  <a:cubicBezTo>
                    <a:pt x="462097" y="519449"/>
                    <a:pt x="477252" y="516797"/>
                    <a:pt x="492408" y="514145"/>
                  </a:cubicBezTo>
                  <a:cubicBezTo>
                    <a:pt x="493544" y="516040"/>
                    <a:pt x="494681" y="517934"/>
                    <a:pt x="495818" y="519828"/>
                  </a:cubicBezTo>
                  <a:cubicBezTo>
                    <a:pt x="487861" y="528922"/>
                    <a:pt x="481041" y="538773"/>
                    <a:pt x="471948" y="546350"/>
                  </a:cubicBezTo>
                  <a:cubicBezTo>
                    <a:pt x="467401" y="550139"/>
                    <a:pt x="459066" y="549381"/>
                    <a:pt x="452625" y="549381"/>
                  </a:cubicBezTo>
                  <a:cubicBezTo>
                    <a:pt x="444290" y="549381"/>
                    <a:pt x="435954" y="547866"/>
                    <a:pt x="427619" y="546729"/>
                  </a:cubicBezTo>
                  <a:cubicBezTo>
                    <a:pt x="427240" y="548245"/>
                    <a:pt x="426861" y="549760"/>
                    <a:pt x="426482" y="551276"/>
                  </a:cubicBezTo>
                  <a:cubicBezTo>
                    <a:pt x="437470" y="558096"/>
                    <a:pt x="448078" y="564916"/>
                    <a:pt x="459445" y="571735"/>
                  </a:cubicBezTo>
                  <a:cubicBezTo>
                    <a:pt x="436333" y="595984"/>
                    <a:pt x="402233" y="595226"/>
                    <a:pt x="384805" y="570599"/>
                  </a:cubicBezTo>
                  <a:cubicBezTo>
                    <a:pt x="381016" y="573251"/>
                    <a:pt x="377227" y="575903"/>
                    <a:pt x="373438" y="578555"/>
                  </a:cubicBezTo>
                  <a:cubicBezTo>
                    <a:pt x="384805" y="584617"/>
                    <a:pt x="395792" y="590301"/>
                    <a:pt x="407538" y="596363"/>
                  </a:cubicBezTo>
                  <a:cubicBezTo>
                    <a:pt x="388215" y="612655"/>
                    <a:pt x="371544" y="613792"/>
                    <a:pt x="352979" y="600152"/>
                  </a:cubicBezTo>
                  <a:cubicBezTo>
                    <a:pt x="349569" y="605456"/>
                    <a:pt x="346159" y="610760"/>
                    <a:pt x="342749" y="616065"/>
                  </a:cubicBezTo>
                  <a:cubicBezTo>
                    <a:pt x="339718" y="620990"/>
                    <a:pt x="337065" y="626295"/>
                    <a:pt x="335550" y="634630"/>
                  </a:cubicBezTo>
                  <a:cubicBezTo>
                    <a:pt x="347674" y="628568"/>
                    <a:pt x="360177" y="622885"/>
                    <a:pt x="372681" y="616823"/>
                  </a:cubicBezTo>
                  <a:cubicBezTo>
                    <a:pt x="373817" y="618338"/>
                    <a:pt x="374954" y="619475"/>
                    <a:pt x="376090" y="620990"/>
                  </a:cubicBezTo>
                  <a:cubicBezTo>
                    <a:pt x="373438" y="627431"/>
                    <a:pt x="370786" y="633872"/>
                    <a:pt x="368134" y="640692"/>
                  </a:cubicBezTo>
                  <a:cubicBezTo>
                    <a:pt x="386699" y="650164"/>
                    <a:pt x="387078" y="619854"/>
                    <a:pt x="404507" y="625158"/>
                  </a:cubicBezTo>
                  <a:cubicBezTo>
                    <a:pt x="403749" y="629705"/>
                    <a:pt x="402991" y="635009"/>
                    <a:pt x="402233" y="642208"/>
                  </a:cubicBezTo>
                  <a:cubicBezTo>
                    <a:pt x="406780" y="641071"/>
                    <a:pt x="410948" y="640313"/>
                    <a:pt x="414737" y="639556"/>
                  </a:cubicBezTo>
                  <a:cubicBezTo>
                    <a:pt x="414358" y="611897"/>
                    <a:pt x="436333" y="598636"/>
                    <a:pt x="476874" y="602046"/>
                  </a:cubicBezTo>
                  <a:cubicBezTo>
                    <a:pt x="471948" y="621369"/>
                    <a:pt x="464370" y="638798"/>
                    <a:pt x="446942" y="649407"/>
                  </a:cubicBezTo>
                  <a:cubicBezTo>
                    <a:pt x="442016" y="652438"/>
                    <a:pt x="432165" y="654711"/>
                    <a:pt x="429134" y="652059"/>
                  </a:cubicBezTo>
                  <a:cubicBezTo>
                    <a:pt x="413221" y="637661"/>
                    <a:pt x="399202" y="654332"/>
                    <a:pt x="384047" y="650922"/>
                  </a:cubicBezTo>
                  <a:cubicBezTo>
                    <a:pt x="386320" y="662668"/>
                    <a:pt x="388215" y="671761"/>
                    <a:pt x="390109" y="681612"/>
                  </a:cubicBezTo>
                  <a:cubicBezTo>
                    <a:pt x="368134" y="680096"/>
                    <a:pt x="360935" y="663046"/>
                    <a:pt x="351842" y="647891"/>
                  </a:cubicBezTo>
                  <a:cubicBezTo>
                    <a:pt x="351084" y="649028"/>
                    <a:pt x="349947" y="649786"/>
                    <a:pt x="348811" y="650922"/>
                  </a:cubicBezTo>
                  <a:cubicBezTo>
                    <a:pt x="348432" y="658121"/>
                    <a:pt x="348053" y="664941"/>
                    <a:pt x="347674" y="672140"/>
                  </a:cubicBezTo>
                  <a:cubicBezTo>
                    <a:pt x="346159" y="672897"/>
                    <a:pt x="344643" y="673655"/>
                    <a:pt x="343128" y="674413"/>
                  </a:cubicBezTo>
                  <a:cubicBezTo>
                    <a:pt x="337444" y="665699"/>
                    <a:pt x="331761" y="656984"/>
                    <a:pt x="326078" y="648270"/>
                  </a:cubicBezTo>
                  <a:cubicBezTo>
                    <a:pt x="324941" y="646754"/>
                    <a:pt x="324183" y="644860"/>
                    <a:pt x="323047" y="642966"/>
                  </a:cubicBezTo>
                  <a:cubicBezTo>
                    <a:pt x="321531" y="646754"/>
                    <a:pt x="320395" y="650922"/>
                    <a:pt x="318121" y="654332"/>
                  </a:cubicBezTo>
                  <a:cubicBezTo>
                    <a:pt x="300314" y="678202"/>
                    <a:pt x="281748" y="702071"/>
                    <a:pt x="264320" y="726320"/>
                  </a:cubicBezTo>
                  <a:cubicBezTo>
                    <a:pt x="261289" y="730109"/>
                    <a:pt x="260531" y="737308"/>
                    <a:pt x="261668" y="742233"/>
                  </a:cubicBezTo>
                  <a:cubicBezTo>
                    <a:pt x="276444" y="806643"/>
                    <a:pt x="309028" y="861581"/>
                    <a:pt x="353357" y="911973"/>
                  </a:cubicBezTo>
                  <a:cubicBezTo>
                    <a:pt x="357525" y="899849"/>
                    <a:pt x="361314" y="888103"/>
                    <a:pt x="365482" y="876358"/>
                  </a:cubicBezTo>
                  <a:cubicBezTo>
                    <a:pt x="343128" y="869538"/>
                    <a:pt x="334034" y="854762"/>
                    <a:pt x="334034" y="824451"/>
                  </a:cubicBezTo>
                  <a:cubicBezTo>
                    <a:pt x="351463" y="826724"/>
                    <a:pt x="363966" y="836196"/>
                    <a:pt x="377227" y="853246"/>
                  </a:cubicBezTo>
                  <a:cubicBezTo>
                    <a:pt x="377227" y="836196"/>
                    <a:pt x="377227" y="822556"/>
                    <a:pt x="377227" y="814221"/>
                  </a:cubicBezTo>
                  <a:cubicBezTo>
                    <a:pt x="366240" y="805128"/>
                    <a:pt x="358662" y="798687"/>
                    <a:pt x="350705" y="792246"/>
                  </a:cubicBezTo>
                  <a:cubicBezTo>
                    <a:pt x="351463" y="790730"/>
                    <a:pt x="352221" y="788836"/>
                    <a:pt x="352979" y="787320"/>
                  </a:cubicBezTo>
                  <a:cubicBezTo>
                    <a:pt x="359798" y="788078"/>
                    <a:pt x="366618" y="788836"/>
                    <a:pt x="375333" y="789972"/>
                  </a:cubicBezTo>
                  <a:cubicBezTo>
                    <a:pt x="374196" y="785805"/>
                    <a:pt x="374196" y="780879"/>
                    <a:pt x="371544" y="777848"/>
                  </a:cubicBezTo>
                  <a:cubicBezTo>
                    <a:pt x="366240" y="771407"/>
                    <a:pt x="356389" y="767618"/>
                    <a:pt x="354115" y="760798"/>
                  </a:cubicBezTo>
                  <a:cubicBezTo>
                    <a:pt x="350705" y="750190"/>
                    <a:pt x="351842" y="738065"/>
                    <a:pt x="351084" y="726320"/>
                  </a:cubicBezTo>
                  <a:cubicBezTo>
                    <a:pt x="352600" y="725562"/>
                    <a:pt x="354494" y="724804"/>
                    <a:pt x="356010" y="724047"/>
                  </a:cubicBezTo>
                  <a:cubicBezTo>
                    <a:pt x="363966" y="732003"/>
                    <a:pt x="373059" y="739202"/>
                    <a:pt x="379500" y="748295"/>
                  </a:cubicBezTo>
                  <a:cubicBezTo>
                    <a:pt x="383289" y="753600"/>
                    <a:pt x="383289" y="761935"/>
                    <a:pt x="383289" y="769134"/>
                  </a:cubicBezTo>
                  <a:cubicBezTo>
                    <a:pt x="383289" y="779364"/>
                    <a:pt x="381395" y="789972"/>
                    <a:pt x="379879" y="803233"/>
                  </a:cubicBezTo>
                  <a:cubicBezTo>
                    <a:pt x="389351" y="799066"/>
                    <a:pt x="394656" y="796413"/>
                    <a:pt x="401097" y="793382"/>
                  </a:cubicBezTo>
                  <a:cubicBezTo>
                    <a:pt x="406401" y="809674"/>
                    <a:pt x="393140" y="818010"/>
                    <a:pt x="384047" y="827861"/>
                  </a:cubicBezTo>
                  <a:cubicBezTo>
                    <a:pt x="385563" y="828619"/>
                    <a:pt x="387078" y="829755"/>
                    <a:pt x="388594" y="830513"/>
                  </a:cubicBezTo>
                  <a:cubicBezTo>
                    <a:pt x="398823" y="822178"/>
                    <a:pt x="409432" y="814221"/>
                    <a:pt x="419662" y="805886"/>
                  </a:cubicBezTo>
                  <a:cubicBezTo>
                    <a:pt x="421178" y="804749"/>
                    <a:pt x="422314" y="802854"/>
                    <a:pt x="422314" y="801339"/>
                  </a:cubicBezTo>
                  <a:cubicBezTo>
                    <a:pt x="422314" y="783153"/>
                    <a:pt x="436712" y="782016"/>
                    <a:pt x="449215" y="776712"/>
                  </a:cubicBezTo>
                  <a:cubicBezTo>
                    <a:pt x="450352" y="796792"/>
                    <a:pt x="445426" y="802854"/>
                    <a:pt x="427998" y="808159"/>
                  </a:cubicBezTo>
                  <a:cubicBezTo>
                    <a:pt x="422314" y="810053"/>
                    <a:pt x="417768" y="815358"/>
                    <a:pt x="412463" y="819147"/>
                  </a:cubicBezTo>
                  <a:cubicBezTo>
                    <a:pt x="429892" y="827482"/>
                    <a:pt x="446184" y="835060"/>
                    <a:pt x="463234" y="843016"/>
                  </a:cubicBezTo>
                  <a:cubicBezTo>
                    <a:pt x="436712" y="870296"/>
                    <a:pt x="404128" y="873706"/>
                    <a:pt x="387078" y="851730"/>
                  </a:cubicBezTo>
                  <a:cubicBezTo>
                    <a:pt x="382910" y="860066"/>
                    <a:pt x="379122" y="867644"/>
                    <a:pt x="374954" y="875600"/>
                  </a:cubicBezTo>
                  <a:cubicBezTo>
                    <a:pt x="382910" y="877873"/>
                    <a:pt x="390488" y="879389"/>
                    <a:pt x="397687" y="882041"/>
                  </a:cubicBezTo>
                  <a:cubicBezTo>
                    <a:pt x="404886" y="885072"/>
                    <a:pt x="411327" y="889240"/>
                    <a:pt x="418525" y="893029"/>
                  </a:cubicBezTo>
                  <a:cubicBezTo>
                    <a:pt x="402991" y="910457"/>
                    <a:pt x="385184" y="914625"/>
                    <a:pt x="361314" y="904016"/>
                  </a:cubicBezTo>
                  <a:cubicBezTo>
                    <a:pt x="363966" y="914625"/>
                    <a:pt x="363587" y="925613"/>
                    <a:pt x="368892" y="930917"/>
                  </a:cubicBezTo>
                  <a:cubicBezTo>
                    <a:pt x="388215" y="950998"/>
                    <a:pt x="409432" y="969184"/>
                    <a:pt x="430650" y="987371"/>
                  </a:cubicBezTo>
                  <a:cubicBezTo>
                    <a:pt x="434060" y="990402"/>
                    <a:pt x="439743" y="990402"/>
                    <a:pt x="446942" y="992296"/>
                  </a:cubicBezTo>
                  <a:cubicBezTo>
                    <a:pt x="443153" y="985855"/>
                    <a:pt x="440501" y="981688"/>
                    <a:pt x="437091" y="976004"/>
                  </a:cubicBezTo>
                  <a:cubicBezTo>
                    <a:pt x="443532" y="975625"/>
                    <a:pt x="448457" y="975247"/>
                    <a:pt x="453383" y="974868"/>
                  </a:cubicBezTo>
                  <a:cubicBezTo>
                    <a:pt x="455656" y="968048"/>
                    <a:pt x="458687" y="961228"/>
                    <a:pt x="462097" y="951756"/>
                  </a:cubicBezTo>
                  <a:cubicBezTo>
                    <a:pt x="470433" y="961228"/>
                    <a:pt x="474600" y="969942"/>
                    <a:pt x="469675" y="979414"/>
                  </a:cubicBezTo>
                  <a:cubicBezTo>
                    <a:pt x="464749" y="988507"/>
                    <a:pt x="470054" y="992675"/>
                    <a:pt x="476116" y="995706"/>
                  </a:cubicBezTo>
                  <a:cubicBezTo>
                    <a:pt x="515520" y="1016545"/>
                    <a:pt x="554924" y="1037005"/>
                    <a:pt x="592433" y="1056707"/>
                  </a:cubicBezTo>
                  <a:cubicBezTo>
                    <a:pt x="592433" y="1031321"/>
                    <a:pt x="589781" y="1004042"/>
                    <a:pt x="593191" y="977520"/>
                  </a:cubicBezTo>
                  <a:cubicBezTo>
                    <a:pt x="599253" y="929023"/>
                    <a:pt x="610241" y="880905"/>
                    <a:pt x="617439" y="832029"/>
                  </a:cubicBezTo>
                  <a:cubicBezTo>
                    <a:pt x="621986" y="801718"/>
                    <a:pt x="624259" y="770649"/>
                    <a:pt x="626154" y="739960"/>
                  </a:cubicBezTo>
                  <a:cubicBezTo>
                    <a:pt x="629943" y="674413"/>
                    <a:pt x="632595" y="608487"/>
                    <a:pt x="637141" y="542940"/>
                  </a:cubicBezTo>
                  <a:cubicBezTo>
                    <a:pt x="637899" y="529301"/>
                    <a:pt x="636384" y="517555"/>
                    <a:pt x="632216" y="504673"/>
                  </a:cubicBezTo>
                  <a:cubicBezTo>
                    <a:pt x="623880" y="478151"/>
                    <a:pt x="618955" y="450493"/>
                    <a:pt x="610998" y="423592"/>
                  </a:cubicBezTo>
                  <a:cubicBezTo>
                    <a:pt x="608725" y="415635"/>
                    <a:pt x="602284" y="408437"/>
                    <a:pt x="596980" y="401238"/>
                  </a:cubicBezTo>
                  <a:cubicBezTo>
                    <a:pt x="592054" y="394797"/>
                    <a:pt x="589402" y="387219"/>
                    <a:pt x="577278" y="388735"/>
                  </a:cubicBezTo>
                  <a:cubicBezTo>
                    <a:pt x="570079" y="389492"/>
                    <a:pt x="561365" y="380778"/>
                    <a:pt x="553029" y="376610"/>
                  </a:cubicBezTo>
                  <a:cubicBezTo>
                    <a:pt x="553408" y="375095"/>
                    <a:pt x="553787" y="373579"/>
                    <a:pt x="554166" y="372064"/>
                  </a:cubicBezTo>
                  <a:cubicBezTo>
                    <a:pt x="561365" y="370548"/>
                    <a:pt x="568942" y="368654"/>
                    <a:pt x="577278" y="366759"/>
                  </a:cubicBezTo>
                  <a:cubicBezTo>
                    <a:pt x="576141" y="361834"/>
                    <a:pt x="574626" y="356530"/>
                    <a:pt x="573489" y="351604"/>
                  </a:cubicBezTo>
                  <a:cubicBezTo>
                    <a:pt x="553408" y="351225"/>
                    <a:pt x="544315" y="340238"/>
                    <a:pt x="543557" y="313337"/>
                  </a:cubicBezTo>
                  <a:cubicBezTo>
                    <a:pt x="553029" y="317126"/>
                    <a:pt x="561365" y="320536"/>
                    <a:pt x="571973" y="325082"/>
                  </a:cubicBezTo>
                  <a:cubicBezTo>
                    <a:pt x="571594" y="320536"/>
                    <a:pt x="572731" y="314473"/>
                    <a:pt x="570458" y="312200"/>
                  </a:cubicBezTo>
                  <a:cubicBezTo>
                    <a:pt x="557197" y="299318"/>
                    <a:pt x="563259" y="287194"/>
                    <a:pt x="571216" y="275070"/>
                  </a:cubicBezTo>
                  <a:cubicBezTo>
                    <a:pt x="575383" y="269007"/>
                    <a:pt x="580688" y="263703"/>
                    <a:pt x="585613" y="258020"/>
                  </a:cubicBezTo>
                  <a:cubicBezTo>
                    <a:pt x="599253" y="279616"/>
                    <a:pt x="596222" y="294393"/>
                    <a:pt x="580688" y="314095"/>
                  </a:cubicBezTo>
                  <a:cubicBezTo>
                    <a:pt x="575762" y="320536"/>
                    <a:pt x="577278" y="331902"/>
                    <a:pt x="575004" y="344405"/>
                  </a:cubicBezTo>
                  <a:cubicBezTo>
                    <a:pt x="587508" y="334175"/>
                    <a:pt x="596980" y="326219"/>
                    <a:pt x="607210" y="317883"/>
                  </a:cubicBezTo>
                  <a:cubicBezTo>
                    <a:pt x="616303" y="341374"/>
                    <a:pt x="607967" y="361076"/>
                    <a:pt x="584855" y="370169"/>
                  </a:cubicBezTo>
                  <a:cubicBezTo>
                    <a:pt x="591675" y="378505"/>
                    <a:pt x="598116" y="386461"/>
                    <a:pt x="605694" y="396312"/>
                  </a:cubicBezTo>
                  <a:cubicBezTo>
                    <a:pt x="615166" y="372443"/>
                    <a:pt x="623502" y="351225"/>
                    <a:pt x="630700" y="333039"/>
                  </a:cubicBezTo>
                  <a:cubicBezTo>
                    <a:pt x="623502" y="320536"/>
                    <a:pt x="617439" y="309927"/>
                    <a:pt x="611377" y="299318"/>
                  </a:cubicBezTo>
                  <a:cubicBezTo>
                    <a:pt x="612893" y="298181"/>
                    <a:pt x="614787" y="296666"/>
                    <a:pt x="616303" y="295150"/>
                  </a:cubicBezTo>
                  <a:cubicBezTo>
                    <a:pt x="624638" y="300076"/>
                    <a:pt x="632974" y="305001"/>
                    <a:pt x="642067" y="310306"/>
                  </a:cubicBezTo>
                  <a:cubicBezTo>
                    <a:pt x="643961" y="306896"/>
                    <a:pt x="646613" y="301970"/>
                    <a:pt x="649266" y="297424"/>
                  </a:cubicBezTo>
                  <a:cubicBezTo>
                    <a:pt x="625396" y="285678"/>
                    <a:pt x="618955" y="269007"/>
                    <a:pt x="623123" y="229982"/>
                  </a:cubicBezTo>
                  <a:cubicBezTo>
                    <a:pt x="642446" y="239454"/>
                    <a:pt x="657222" y="251579"/>
                    <a:pt x="665936" y="273933"/>
                  </a:cubicBezTo>
                  <a:cubicBezTo>
                    <a:pt x="667073" y="269765"/>
                    <a:pt x="667831" y="265219"/>
                    <a:pt x="669346" y="261430"/>
                  </a:cubicBezTo>
                  <a:cubicBezTo>
                    <a:pt x="671620" y="256125"/>
                    <a:pt x="673893" y="250442"/>
                    <a:pt x="677682" y="246274"/>
                  </a:cubicBezTo>
                  <a:cubicBezTo>
                    <a:pt x="681471" y="242486"/>
                    <a:pt x="687154" y="240212"/>
                    <a:pt x="692079" y="238318"/>
                  </a:cubicBezTo>
                  <a:cubicBezTo>
                    <a:pt x="697005" y="236423"/>
                    <a:pt x="702688" y="235666"/>
                    <a:pt x="707993" y="234150"/>
                  </a:cubicBezTo>
                  <a:cubicBezTo>
                    <a:pt x="708750" y="257641"/>
                    <a:pt x="697763" y="269007"/>
                    <a:pt x="676166" y="274312"/>
                  </a:cubicBezTo>
                  <a:cubicBezTo>
                    <a:pt x="667831" y="276206"/>
                    <a:pt x="661769" y="285678"/>
                    <a:pt x="652676" y="293256"/>
                  </a:cubicBezTo>
                  <a:cubicBezTo>
                    <a:pt x="667831" y="295908"/>
                    <a:pt x="679955" y="297803"/>
                    <a:pt x="692837" y="299697"/>
                  </a:cubicBezTo>
                  <a:cubicBezTo>
                    <a:pt x="680334" y="323188"/>
                    <a:pt x="661011" y="329250"/>
                    <a:pt x="641688" y="315989"/>
                  </a:cubicBezTo>
                  <a:cubicBezTo>
                    <a:pt x="639036" y="320914"/>
                    <a:pt x="636762" y="325461"/>
                    <a:pt x="634868" y="329629"/>
                  </a:cubicBezTo>
                  <a:cubicBezTo>
                    <a:pt x="651918" y="331144"/>
                    <a:pt x="668589" y="332281"/>
                    <a:pt x="686775" y="333797"/>
                  </a:cubicBezTo>
                  <a:cubicBezTo>
                    <a:pt x="672378" y="361455"/>
                    <a:pt x="650023" y="370169"/>
                    <a:pt x="625775" y="359182"/>
                  </a:cubicBezTo>
                  <a:cubicBezTo>
                    <a:pt x="606831" y="408815"/>
                    <a:pt x="617061" y="455039"/>
                    <a:pt x="637520" y="500505"/>
                  </a:cubicBezTo>
                  <a:cubicBezTo>
                    <a:pt x="638657" y="500505"/>
                    <a:pt x="640172" y="500884"/>
                    <a:pt x="641309" y="500884"/>
                  </a:cubicBezTo>
                  <a:cubicBezTo>
                    <a:pt x="644719" y="491791"/>
                    <a:pt x="648129" y="482319"/>
                    <a:pt x="651539" y="473226"/>
                  </a:cubicBezTo>
                  <a:cubicBezTo>
                    <a:pt x="663663" y="439126"/>
                    <a:pt x="681092" y="408437"/>
                    <a:pt x="709129" y="383809"/>
                  </a:cubicBezTo>
                  <a:cubicBezTo>
                    <a:pt x="715191" y="378884"/>
                    <a:pt x="718601" y="367517"/>
                    <a:pt x="718222" y="359561"/>
                  </a:cubicBezTo>
                  <a:cubicBezTo>
                    <a:pt x="716707" y="337964"/>
                    <a:pt x="713676" y="316368"/>
                    <a:pt x="708750" y="295529"/>
                  </a:cubicBezTo>
                  <a:cubicBezTo>
                    <a:pt x="703825" y="274691"/>
                    <a:pt x="705340" y="255746"/>
                    <a:pt x="717086" y="238697"/>
                  </a:cubicBezTo>
                  <a:cubicBezTo>
                    <a:pt x="730726" y="218995"/>
                    <a:pt x="731862" y="196641"/>
                    <a:pt x="731862" y="173908"/>
                  </a:cubicBezTo>
                  <a:cubicBezTo>
                    <a:pt x="731862" y="157616"/>
                    <a:pt x="721632" y="150796"/>
                    <a:pt x="706856" y="156479"/>
                  </a:cubicBezTo>
                  <a:cubicBezTo>
                    <a:pt x="695489" y="161026"/>
                    <a:pt x="679197" y="152690"/>
                    <a:pt x="666694" y="134125"/>
                  </a:cubicBezTo>
                  <a:cubicBezTo>
                    <a:pt x="679197" y="131852"/>
                    <a:pt x="690564" y="129578"/>
                    <a:pt x="701930" y="127684"/>
                  </a:cubicBezTo>
                  <a:cubicBezTo>
                    <a:pt x="682986" y="125032"/>
                    <a:pt x="679576" y="110634"/>
                    <a:pt x="676545" y="92448"/>
                  </a:cubicBezTo>
                  <a:cubicBezTo>
                    <a:pt x="684502" y="95100"/>
                    <a:pt x="690943" y="96994"/>
                    <a:pt x="697005" y="99268"/>
                  </a:cubicBezTo>
                  <a:cubicBezTo>
                    <a:pt x="695489" y="88280"/>
                    <a:pt x="690943" y="76913"/>
                    <a:pt x="693216" y="67062"/>
                  </a:cubicBezTo>
                  <a:cubicBezTo>
                    <a:pt x="695868" y="56833"/>
                    <a:pt x="705340" y="48497"/>
                    <a:pt x="712539" y="38267"/>
                  </a:cubicBezTo>
                  <a:cubicBezTo>
                    <a:pt x="725421" y="60621"/>
                    <a:pt x="722769" y="75398"/>
                    <a:pt x="706856" y="90553"/>
                  </a:cubicBezTo>
                  <a:cubicBezTo>
                    <a:pt x="705340" y="92069"/>
                    <a:pt x="703825" y="94721"/>
                    <a:pt x="703446" y="97373"/>
                  </a:cubicBezTo>
                  <a:cubicBezTo>
                    <a:pt x="700794" y="113286"/>
                    <a:pt x="715570" y="140945"/>
                    <a:pt x="731483" y="148901"/>
                  </a:cubicBezTo>
                  <a:cubicBezTo>
                    <a:pt x="731483" y="138293"/>
                    <a:pt x="739440" y="129199"/>
                    <a:pt x="727316" y="118212"/>
                  </a:cubicBezTo>
                  <a:cubicBezTo>
                    <a:pt x="721632" y="112907"/>
                    <a:pt x="724663" y="98131"/>
                    <a:pt x="723906" y="87901"/>
                  </a:cubicBezTo>
                  <a:cubicBezTo>
                    <a:pt x="725800" y="87522"/>
                    <a:pt x="727316" y="87143"/>
                    <a:pt x="728831" y="86764"/>
                  </a:cubicBezTo>
                  <a:cubicBezTo>
                    <a:pt x="732620" y="90174"/>
                    <a:pt x="736030" y="93205"/>
                    <a:pt x="740955" y="97373"/>
                  </a:cubicBezTo>
                  <a:cubicBezTo>
                    <a:pt x="736409" y="75398"/>
                    <a:pt x="750806" y="67820"/>
                    <a:pt x="765962" y="60243"/>
                  </a:cubicBezTo>
                  <a:cubicBezTo>
                    <a:pt x="771645" y="79187"/>
                    <a:pt x="765962" y="89038"/>
                    <a:pt x="750428" y="100404"/>
                  </a:cubicBezTo>
                  <a:cubicBezTo>
                    <a:pt x="743608" y="105330"/>
                    <a:pt x="742850" y="117454"/>
                    <a:pt x="737924" y="129199"/>
                  </a:cubicBezTo>
                  <a:cubicBezTo>
                    <a:pt x="752322" y="122001"/>
                    <a:pt x="763310" y="117075"/>
                    <a:pt x="776949" y="110255"/>
                  </a:cubicBezTo>
                  <a:cubicBezTo>
                    <a:pt x="775055" y="120864"/>
                    <a:pt x="773918" y="128063"/>
                    <a:pt x="772782" y="134883"/>
                  </a:cubicBezTo>
                  <a:cubicBezTo>
                    <a:pt x="773539" y="135261"/>
                    <a:pt x="774297" y="135640"/>
                    <a:pt x="775055" y="136019"/>
                  </a:cubicBezTo>
                  <a:cubicBezTo>
                    <a:pt x="784148" y="115181"/>
                    <a:pt x="793241" y="94721"/>
                    <a:pt x="802335" y="73882"/>
                  </a:cubicBezTo>
                  <a:cubicBezTo>
                    <a:pt x="786043" y="68199"/>
                    <a:pt x="781117" y="60621"/>
                    <a:pt x="780738" y="39025"/>
                  </a:cubicBezTo>
                  <a:cubicBezTo>
                    <a:pt x="790589" y="45087"/>
                    <a:pt x="799304" y="50013"/>
                    <a:pt x="805366" y="53801"/>
                  </a:cubicBezTo>
                  <a:cubicBezTo>
                    <a:pt x="804229" y="45845"/>
                    <a:pt x="800440" y="35615"/>
                    <a:pt x="802714" y="26901"/>
                  </a:cubicBezTo>
                  <a:cubicBezTo>
                    <a:pt x="805366" y="17429"/>
                    <a:pt x="813322" y="9472"/>
                    <a:pt x="819763" y="0"/>
                  </a:cubicBezTo>
                  <a:close/>
                </a:path>
              </a:pathLst>
            </a:custGeom>
            <a:solidFill>
              <a:schemeClr val="accent1"/>
            </a:solidFill>
            <a:ln w="3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D1A74B7-A33B-47CC-8C66-ABDA2AA922C4}"/>
                </a:ext>
              </a:extLst>
            </p:cNvPr>
            <p:cNvSpPr/>
            <p:nvPr/>
          </p:nvSpPr>
          <p:spPr>
            <a:xfrm>
              <a:off x="9164270" y="3527102"/>
              <a:ext cx="335304" cy="309638"/>
            </a:xfrm>
            <a:custGeom>
              <a:avLst/>
              <a:gdLst>
                <a:gd name="connsiteX0" fmla="*/ 86805 w 327564"/>
                <a:gd name="connsiteY0" fmla="*/ 0 h 309528"/>
                <a:gd name="connsiteX1" fmla="*/ 82863 w 327564"/>
                <a:gd name="connsiteY1" fmla="*/ 23988 h 309528"/>
                <a:gd name="connsiteX2" fmla="*/ 158814 w 327564"/>
                <a:gd name="connsiteY2" fmla="*/ 117299 h 309528"/>
                <a:gd name="connsiteX3" fmla="*/ 234765 w 327564"/>
                <a:gd name="connsiteY3" fmla="*/ 23988 h 309528"/>
                <a:gd name="connsiteX4" fmla="*/ 230894 w 327564"/>
                <a:gd name="connsiteY4" fmla="*/ 431 h 309528"/>
                <a:gd name="connsiteX5" fmla="*/ 242134 w 327564"/>
                <a:gd name="connsiteY5" fmla="*/ 3350 h 309528"/>
                <a:gd name="connsiteX6" fmla="*/ 257163 w 327564"/>
                <a:gd name="connsiteY6" fmla="*/ 34780 h 309528"/>
                <a:gd name="connsiteX7" fmla="*/ 295107 w 327564"/>
                <a:gd name="connsiteY7" fmla="*/ 148610 h 309528"/>
                <a:gd name="connsiteX8" fmla="*/ 327564 w 327564"/>
                <a:gd name="connsiteY8" fmla="*/ 192497 h 309528"/>
                <a:gd name="connsiteX9" fmla="*/ 302421 w 327564"/>
                <a:gd name="connsiteY9" fmla="*/ 300385 h 309528"/>
                <a:gd name="connsiteX10" fmla="*/ 138303 w 327564"/>
                <a:gd name="connsiteY10" fmla="*/ 293985 h 309528"/>
                <a:gd name="connsiteX11" fmla="*/ 88017 w 327564"/>
                <a:gd name="connsiteY11" fmla="*/ 293985 h 309528"/>
                <a:gd name="connsiteX12" fmla="*/ 16244 w 327564"/>
                <a:gd name="connsiteY12" fmla="*/ 309528 h 309528"/>
                <a:gd name="connsiteX13" fmla="*/ 1615 w 327564"/>
                <a:gd name="connsiteY13" fmla="*/ 199811 h 309528"/>
                <a:gd name="connsiteX14" fmla="*/ 7558 w 327564"/>
                <a:gd name="connsiteY14" fmla="*/ 168725 h 309528"/>
                <a:gd name="connsiteX15" fmla="*/ 60587 w 327564"/>
                <a:gd name="connsiteY15" fmla="*/ 45294 h 309528"/>
                <a:gd name="connsiteX16" fmla="*/ 86560 w 327564"/>
                <a:gd name="connsiteY16" fmla="*/ 100 h 309528"/>
                <a:gd name="connsiteX0" fmla="*/ 86805 w 327564"/>
                <a:gd name="connsiteY0" fmla="*/ 0 h 309528"/>
                <a:gd name="connsiteX1" fmla="*/ 82863 w 327564"/>
                <a:gd name="connsiteY1" fmla="*/ 23988 h 309528"/>
                <a:gd name="connsiteX2" fmla="*/ 158814 w 327564"/>
                <a:gd name="connsiteY2" fmla="*/ 117299 h 309528"/>
                <a:gd name="connsiteX3" fmla="*/ 234765 w 327564"/>
                <a:gd name="connsiteY3" fmla="*/ 23988 h 309528"/>
                <a:gd name="connsiteX4" fmla="*/ 230894 w 327564"/>
                <a:gd name="connsiteY4" fmla="*/ 431 h 309528"/>
                <a:gd name="connsiteX5" fmla="*/ 242134 w 327564"/>
                <a:gd name="connsiteY5" fmla="*/ 3350 h 309528"/>
                <a:gd name="connsiteX6" fmla="*/ 257163 w 327564"/>
                <a:gd name="connsiteY6" fmla="*/ 34780 h 309528"/>
                <a:gd name="connsiteX7" fmla="*/ 295107 w 327564"/>
                <a:gd name="connsiteY7" fmla="*/ 148610 h 309528"/>
                <a:gd name="connsiteX8" fmla="*/ 327564 w 327564"/>
                <a:gd name="connsiteY8" fmla="*/ 192497 h 309528"/>
                <a:gd name="connsiteX9" fmla="*/ 302421 w 327564"/>
                <a:gd name="connsiteY9" fmla="*/ 300385 h 309528"/>
                <a:gd name="connsiteX10" fmla="*/ 138303 w 327564"/>
                <a:gd name="connsiteY10" fmla="*/ 293985 h 309528"/>
                <a:gd name="connsiteX11" fmla="*/ 88017 w 327564"/>
                <a:gd name="connsiteY11" fmla="*/ 293985 h 309528"/>
                <a:gd name="connsiteX12" fmla="*/ 16244 w 327564"/>
                <a:gd name="connsiteY12" fmla="*/ 309528 h 309528"/>
                <a:gd name="connsiteX13" fmla="*/ 1615 w 327564"/>
                <a:gd name="connsiteY13" fmla="*/ 197353 h 309528"/>
                <a:gd name="connsiteX14" fmla="*/ 7558 w 327564"/>
                <a:gd name="connsiteY14" fmla="*/ 168725 h 309528"/>
                <a:gd name="connsiteX15" fmla="*/ 60587 w 327564"/>
                <a:gd name="connsiteY15" fmla="*/ 45294 h 309528"/>
                <a:gd name="connsiteX16" fmla="*/ 86560 w 327564"/>
                <a:gd name="connsiteY16" fmla="*/ 100 h 309528"/>
                <a:gd name="connsiteX17" fmla="*/ 86805 w 327564"/>
                <a:gd name="connsiteY17" fmla="*/ 0 h 309528"/>
                <a:gd name="connsiteX0" fmla="*/ 89493 w 330252"/>
                <a:gd name="connsiteY0" fmla="*/ 0 h 309528"/>
                <a:gd name="connsiteX1" fmla="*/ 85551 w 330252"/>
                <a:gd name="connsiteY1" fmla="*/ 23988 h 309528"/>
                <a:gd name="connsiteX2" fmla="*/ 161502 w 330252"/>
                <a:gd name="connsiteY2" fmla="*/ 117299 h 309528"/>
                <a:gd name="connsiteX3" fmla="*/ 237453 w 330252"/>
                <a:gd name="connsiteY3" fmla="*/ 23988 h 309528"/>
                <a:gd name="connsiteX4" fmla="*/ 233582 w 330252"/>
                <a:gd name="connsiteY4" fmla="*/ 431 h 309528"/>
                <a:gd name="connsiteX5" fmla="*/ 244822 w 330252"/>
                <a:gd name="connsiteY5" fmla="*/ 3350 h 309528"/>
                <a:gd name="connsiteX6" fmla="*/ 259851 w 330252"/>
                <a:gd name="connsiteY6" fmla="*/ 34780 h 309528"/>
                <a:gd name="connsiteX7" fmla="*/ 297795 w 330252"/>
                <a:gd name="connsiteY7" fmla="*/ 148610 h 309528"/>
                <a:gd name="connsiteX8" fmla="*/ 330252 w 330252"/>
                <a:gd name="connsiteY8" fmla="*/ 192497 h 309528"/>
                <a:gd name="connsiteX9" fmla="*/ 305109 w 330252"/>
                <a:gd name="connsiteY9" fmla="*/ 300385 h 309528"/>
                <a:gd name="connsiteX10" fmla="*/ 140991 w 330252"/>
                <a:gd name="connsiteY10" fmla="*/ 293985 h 309528"/>
                <a:gd name="connsiteX11" fmla="*/ 90705 w 330252"/>
                <a:gd name="connsiteY11" fmla="*/ 293985 h 309528"/>
                <a:gd name="connsiteX12" fmla="*/ 18932 w 330252"/>
                <a:gd name="connsiteY12" fmla="*/ 309528 h 309528"/>
                <a:gd name="connsiteX13" fmla="*/ 4303 w 330252"/>
                <a:gd name="connsiteY13" fmla="*/ 197353 h 309528"/>
                <a:gd name="connsiteX14" fmla="*/ 414 w 330252"/>
                <a:gd name="connsiteY14" fmla="*/ 149061 h 309528"/>
                <a:gd name="connsiteX15" fmla="*/ 63275 w 330252"/>
                <a:gd name="connsiteY15" fmla="*/ 45294 h 309528"/>
                <a:gd name="connsiteX16" fmla="*/ 89248 w 330252"/>
                <a:gd name="connsiteY16" fmla="*/ 100 h 309528"/>
                <a:gd name="connsiteX17" fmla="*/ 89493 w 330252"/>
                <a:gd name="connsiteY17" fmla="*/ 0 h 309528"/>
                <a:gd name="connsiteX0" fmla="*/ 93775 w 334534"/>
                <a:gd name="connsiteY0" fmla="*/ 0 h 309528"/>
                <a:gd name="connsiteX1" fmla="*/ 89833 w 334534"/>
                <a:gd name="connsiteY1" fmla="*/ 23988 h 309528"/>
                <a:gd name="connsiteX2" fmla="*/ 165784 w 334534"/>
                <a:gd name="connsiteY2" fmla="*/ 117299 h 309528"/>
                <a:gd name="connsiteX3" fmla="*/ 241735 w 334534"/>
                <a:gd name="connsiteY3" fmla="*/ 23988 h 309528"/>
                <a:gd name="connsiteX4" fmla="*/ 237864 w 334534"/>
                <a:gd name="connsiteY4" fmla="*/ 431 h 309528"/>
                <a:gd name="connsiteX5" fmla="*/ 249104 w 334534"/>
                <a:gd name="connsiteY5" fmla="*/ 3350 h 309528"/>
                <a:gd name="connsiteX6" fmla="*/ 264133 w 334534"/>
                <a:gd name="connsiteY6" fmla="*/ 34780 h 309528"/>
                <a:gd name="connsiteX7" fmla="*/ 302077 w 334534"/>
                <a:gd name="connsiteY7" fmla="*/ 148610 h 309528"/>
                <a:gd name="connsiteX8" fmla="*/ 334534 w 334534"/>
                <a:gd name="connsiteY8" fmla="*/ 192497 h 309528"/>
                <a:gd name="connsiteX9" fmla="*/ 309391 w 334534"/>
                <a:gd name="connsiteY9" fmla="*/ 300385 h 309528"/>
                <a:gd name="connsiteX10" fmla="*/ 145273 w 334534"/>
                <a:gd name="connsiteY10" fmla="*/ 293985 h 309528"/>
                <a:gd name="connsiteX11" fmla="*/ 94987 w 334534"/>
                <a:gd name="connsiteY11" fmla="*/ 293985 h 309528"/>
                <a:gd name="connsiteX12" fmla="*/ 23214 w 334534"/>
                <a:gd name="connsiteY12" fmla="*/ 309528 h 309528"/>
                <a:gd name="connsiteX13" fmla="*/ 1211 w 334534"/>
                <a:gd name="connsiteY13" fmla="*/ 197353 h 309528"/>
                <a:gd name="connsiteX14" fmla="*/ 4696 w 334534"/>
                <a:gd name="connsiteY14" fmla="*/ 149061 h 309528"/>
                <a:gd name="connsiteX15" fmla="*/ 67557 w 334534"/>
                <a:gd name="connsiteY15" fmla="*/ 45294 h 309528"/>
                <a:gd name="connsiteX16" fmla="*/ 93530 w 334534"/>
                <a:gd name="connsiteY16" fmla="*/ 100 h 309528"/>
                <a:gd name="connsiteX17" fmla="*/ 93775 w 334534"/>
                <a:gd name="connsiteY17" fmla="*/ 0 h 309528"/>
                <a:gd name="connsiteX0" fmla="*/ 93775 w 334534"/>
                <a:gd name="connsiteY0" fmla="*/ 0 h 309528"/>
                <a:gd name="connsiteX1" fmla="*/ 89833 w 334534"/>
                <a:gd name="connsiteY1" fmla="*/ 23988 h 309528"/>
                <a:gd name="connsiteX2" fmla="*/ 165784 w 334534"/>
                <a:gd name="connsiteY2" fmla="*/ 117299 h 309528"/>
                <a:gd name="connsiteX3" fmla="*/ 241735 w 334534"/>
                <a:gd name="connsiteY3" fmla="*/ 23988 h 309528"/>
                <a:gd name="connsiteX4" fmla="*/ 237864 w 334534"/>
                <a:gd name="connsiteY4" fmla="*/ 431 h 309528"/>
                <a:gd name="connsiteX5" fmla="*/ 249104 w 334534"/>
                <a:gd name="connsiteY5" fmla="*/ 3350 h 309528"/>
                <a:gd name="connsiteX6" fmla="*/ 302077 w 334534"/>
                <a:gd name="connsiteY6" fmla="*/ 148610 h 309528"/>
                <a:gd name="connsiteX7" fmla="*/ 334534 w 334534"/>
                <a:gd name="connsiteY7" fmla="*/ 192497 h 309528"/>
                <a:gd name="connsiteX8" fmla="*/ 309391 w 334534"/>
                <a:gd name="connsiteY8" fmla="*/ 300385 h 309528"/>
                <a:gd name="connsiteX9" fmla="*/ 145273 w 334534"/>
                <a:gd name="connsiteY9" fmla="*/ 293985 h 309528"/>
                <a:gd name="connsiteX10" fmla="*/ 94987 w 334534"/>
                <a:gd name="connsiteY10" fmla="*/ 293985 h 309528"/>
                <a:gd name="connsiteX11" fmla="*/ 23214 w 334534"/>
                <a:gd name="connsiteY11" fmla="*/ 309528 h 309528"/>
                <a:gd name="connsiteX12" fmla="*/ 1211 w 334534"/>
                <a:gd name="connsiteY12" fmla="*/ 197353 h 309528"/>
                <a:gd name="connsiteX13" fmla="*/ 4696 w 334534"/>
                <a:gd name="connsiteY13" fmla="*/ 149061 h 309528"/>
                <a:gd name="connsiteX14" fmla="*/ 67557 w 334534"/>
                <a:gd name="connsiteY14" fmla="*/ 45294 h 309528"/>
                <a:gd name="connsiteX15" fmla="*/ 93530 w 334534"/>
                <a:gd name="connsiteY15" fmla="*/ 100 h 309528"/>
                <a:gd name="connsiteX16" fmla="*/ 93775 w 334534"/>
                <a:gd name="connsiteY16" fmla="*/ 0 h 309528"/>
                <a:gd name="connsiteX0" fmla="*/ 93775 w 334534"/>
                <a:gd name="connsiteY0" fmla="*/ 4024 h 313552"/>
                <a:gd name="connsiteX1" fmla="*/ 89833 w 334534"/>
                <a:gd name="connsiteY1" fmla="*/ 28012 h 313552"/>
                <a:gd name="connsiteX2" fmla="*/ 165784 w 334534"/>
                <a:gd name="connsiteY2" fmla="*/ 121323 h 313552"/>
                <a:gd name="connsiteX3" fmla="*/ 241735 w 334534"/>
                <a:gd name="connsiteY3" fmla="*/ 28012 h 313552"/>
                <a:gd name="connsiteX4" fmla="*/ 237864 w 334534"/>
                <a:gd name="connsiteY4" fmla="*/ 4455 h 313552"/>
                <a:gd name="connsiteX5" fmla="*/ 263852 w 334534"/>
                <a:gd name="connsiteY5" fmla="*/ 0 h 313552"/>
                <a:gd name="connsiteX6" fmla="*/ 302077 w 334534"/>
                <a:gd name="connsiteY6" fmla="*/ 152634 h 313552"/>
                <a:gd name="connsiteX7" fmla="*/ 334534 w 334534"/>
                <a:gd name="connsiteY7" fmla="*/ 196521 h 313552"/>
                <a:gd name="connsiteX8" fmla="*/ 309391 w 334534"/>
                <a:gd name="connsiteY8" fmla="*/ 304409 h 313552"/>
                <a:gd name="connsiteX9" fmla="*/ 145273 w 334534"/>
                <a:gd name="connsiteY9" fmla="*/ 298009 h 313552"/>
                <a:gd name="connsiteX10" fmla="*/ 94987 w 334534"/>
                <a:gd name="connsiteY10" fmla="*/ 298009 h 313552"/>
                <a:gd name="connsiteX11" fmla="*/ 23214 w 334534"/>
                <a:gd name="connsiteY11" fmla="*/ 313552 h 313552"/>
                <a:gd name="connsiteX12" fmla="*/ 1211 w 334534"/>
                <a:gd name="connsiteY12" fmla="*/ 201377 h 313552"/>
                <a:gd name="connsiteX13" fmla="*/ 4696 w 334534"/>
                <a:gd name="connsiteY13" fmla="*/ 153085 h 313552"/>
                <a:gd name="connsiteX14" fmla="*/ 67557 w 334534"/>
                <a:gd name="connsiteY14" fmla="*/ 49318 h 313552"/>
                <a:gd name="connsiteX15" fmla="*/ 93530 w 334534"/>
                <a:gd name="connsiteY15" fmla="*/ 4124 h 313552"/>
                <a:gd name="connsiteX16" fmla="*/ 93775 w 334534"/>
                <a:gd name="connsiteY16" fmla="*/ 4024 h 313552"/>
                <a:gd name="connsiteX0" fmla="*/ 93775 w 334534"/>
                <a:gd name="connsiteY0" fmla="*/ 4485 h 314013"/>
                <a:gd name="connsiteX1" fmla="*/ 89833 w 334534"/>
                <a:gd name="connsiteY1" fmla="*/ 28473 h 314013"/>
                <a:gd name="connsiteX2" fmla="*/ 165784 w 334534"/>
                <a:gd name="connsiteY2" fmla="*/ 121784 h 314013"/>
                <a:gd name="connsiteX3" fmla="*/ 241735 w 334534"/>
                <a:gd name="connsiteY3" fmla="*/ 28473 h 314013"/>
                <a:gd name="connsiteX4" fmla="*/ 259986 w 334534"/>
                <a:gd name="connsiteY4" fmla="*/ 0 h 314013"/>
                <a:gd name="connsiteX5" fmla="*/ 263852 w 334534"/>
                <a:gd name="connsiteY5" fmla="*/ 461 h 314013"/>
                <a:gd name="connsiteX6" fmla="*/ 302077 w 334534"/>
                <a:gd name="connsiteY6" fmla="*/ 153095 h 314013"/>
                <a:gd name="connsiteX7" fmla="*/ 334534 w 334534"/>
                <a:gd name="connsiteY7" fmla="*/ 196982 h 314013"/>
                <a:gd name="connsiteX8" fmla="*/ 309391 w 334534"/>
                <a:gd name="connsiteY8" fmla="*/ 304870 h 314013"/>
                <a:gd name="connsiteX9" fmla="*/ 145273 w 334534"/>
                <a:gd name="connsiteY9" fmla="*/ 298470 h 314013"/>
                <a:gd name="connsiteX10" fmla="*/ 94987 w 334534"/>
                <a:gd name="connsiteY10" fmla="*/ 298470 h 314013"/>
                <a:gd name="connsiteX11" fmla="*/ 23214 w 334534"/>
                <a:gd name="connsiteY11" fmla="*/ 314013 h 314013"/>
                <a:gd name="connsiteX12" fmla="*/ 1211 w 334534"/>
                <a:gd name="connsiteY12" fmla="*/ 201838 h 314013"/>
                <a:gd name="connsiteX13" fmla="*/ 4696 w 334534"/>
                <a:gd name="connsiteY13" fmla="*/ 153546 h 314013"/>
                <a:gd name="connsiteX14" fmla="*/ 67557 w 334534"/>
                <a:gd name="connsiteY14" fmla="*/ 49779 h 314013"/>
                <a:gd name="connsiteX15" fmla="*/ 93530 w 334534"/>
                <a:gd name="connsiteY15" fmla="*/ 4585 h 314013"/>
                <a:gd name="connsiteX16" fmla="*/ 93775 w 334534"/>
                <a:gd name="connsiteY16" fmla="*/ 4485 h 314013"/>
                <a:gd name="connsiteX0" fmla="*/ 93775 w 334534"/>
                <a:gd name="connsiteY0" fmla="*/ 4485 h 314013"/>
                <a:gd name="connsiteX1" fmla="*/ 89833 w 334534"/>
                <a:gd name="connsiteY1" fmla="*/ 28473 h 314013"/>
                <a:gd name="connsiteX2" fmla="*/ 165784 w 334534"/>
                <a:gd name="connsiteY2" fmla="*/ 121784 h 314013"/>
                <a:gd name="connsiteX3" fmla="*/ 249109 w 334534"/>
                <a:gd name="connsiteY3" fmla="*/ 35847 h 314013"/>
                <a:gd name="connsiteX4" fmla="*/ 259986 w 334534"/>
                <a:gd name="connsiteY4" fmla="*/ 0 h 314013"/>
                <a:gd name="connsiteX5" fmla="*/ 263852 w 334534"/>
                <a:gd name="connsiteY5" fmla="*/ 461 h 314013"/>
                <a:gd name="connsiteX6" fmla="*/ 302077 w 334534"/>
                <a:gd name="connsiteY6" fmla="*/ 153095 h 314013"/>
                <a:gd name="connsiteX7" fmla="*/ 334534 w 334534"/>
                <a:gd name="connsiteY7" fmla="*/ 196982 h 314013"/>
                <a:gd name="connsiteX8" fmla="*/ 309391 w 334534"/>
                <a:gd name="connsiteY8" fmla="*/ 304870 h 314013"/>
                <a:gd name="connsiteX9" fmla="*/ 145273 w 334534"/>
                <a:gd name="connsiteY9" fmla="*/ 298470 h 314013"/>
                <a:gd name="connsiteX10" fmla="*/ 94987 w 334534"/>
                <a:gd name="connsiteY10" fmla="*/ 298470 h 314013"/>
                <a:gd name="connsiteX11" fmla="*/ 23214 w 334534"/>
                <a:gd name="connsiteY11" fmla="*/ 314013 h 314013"/>
                <a:gd name="connsiteX12" fmla="*/ 1211 w 334534"/>
                <a:gd name="connsiteY12" fmla="*/ 201838 h 314013"/>
                <a:gd name="connsiteX13" fmla="*/ 4696 w 334534"/>
                <a:gd name="connsiteY13" fmla="*/ 153546 h 314013"/>
                <a:gd name="connsiteX14" fmla="*/ 67557 w 334534"/>
                <a:gd name="connsiteY14" fmla="*/ 49779 h 314013"/>
                <a:gd name="connsiteX15" fmla="*/ 93530 w 334534"/>
                <a:gd name="connsiteY15" fmla="*/ 4585 h 314013"/>
                <a:gd name="connsiteX16" fmla="*/ 93775 w 334534"/>
                <a:gd name="connsiteY16" fmla="*/ 4485 h 314013"/>
                <a:gd name="connsiteX0" fmla="*/ 93775 w 334534"/>
                <a:gd name="connsiteY0" fmla="*/ 4485 h 314013"/>
                <a:gd name="connsiteX1" fmla="*/ 89833 w 334534"/>
                <a:gd name="connsiteY1" fmla="*/ 28473 h 314013"/>
                <a:gd name="connsiteX2" fmla="*/ 165784 w 334534"/>
                <a:gd name="connsiteY2" fmla="*/ 121784 h 314013"/>
                <a:gd name="connsiteX3" fmla="*/ 249109 w 334534"/>
                <a:gd name="connsiteY3" fmla="*/ 35847 h 314013"/>
                <a:gd name="connsiteX4" fmla="*/ 259986 w 334534"/>
                <a:gd name="connsiteY4" fmla="*/ 0 h 314013"/>
                <a:gd name="connsiteX5" fmla="*/ 263852 w 334534"/>
                <a:gd name="connsiteY5" fmla="*/ 461 h 314013"/>
                <a:gd name="connsiteX6" fmla="*/ 302077 w 334534"/>
                <a:gd name="connsiteY6" fmla="*/ 153095 h 314013"/>
                <a:gd name="connsiteX7" fmla="*/ 334534 w 334534"/>
                <a:gd name="connsiteY7" fmla="*/ 196982 h 314013"/>
                <a:gd name="connsiteX8" fmla="*/ 309391 w 334534"/>
                <a:gd name="connsiteY8" fmla="*/ 304870 h 314013"/>
                <a:gd name="connsiteX9" fmla="*/ 145273 w 334534"/>
                <a:gd name="connsiteY9" fmla="*/ 298470 h 314013"/>
                <a:gd name="connsiteX10" fmla="*/ 94987 w 334534"/>
                <a:gd name="connsiteY10" fmla="*/ 298470 h 314013"/>
                <a:gd name="connsiteX11" fmla="*/ 23214 w 334534"/>
                <a:gd name="connsiteY11" fmla="*/ 314013 h 314013"/>
                <a:gd name="connsiteX12" fmla="*/ 1211 w 334534"/>
                <a:gd name="connsiteY12" fmla="*/ 201838 h 314013"/>
                <a:gd name="connsiteX13" fmla="*/ 4696 w 334534"/>
                <a:gd name="connsiteY13" fmla="*/ 153546 h 314013"/>
                <a:gd name="connsiteX14" fmla="*/ 67557 w 334534"/>
                <a:gd name="connsiteY14" fmla="*/ 49779 h 314013"/>
                <a:gd name="connsiteX15" fmla="*/ 93530 w 334534"/>
                <a:gd name="connsiteY15" fmla="*/ 4585 h 314013"/>
                <a:gd name="connsiteX16" fmla="*/ 93775 w 334534"/>
                <a:gd name="connsiteY16" fmla="*/ 4485 h 314013"/>
                <a:gd name="connsiteX0" fmla="*/ 93775 w 334534"/>
                <a:gd name="connsiteY0" fmla="*/ 4485 h 314013"/>
                <a:gd name="connsiteX1" fmla="*/ 89833 w 334534"/>
                <a:gd name="connsiteY1" fmla="*/ 28473 h 314013"/>
                <a:gd name="connsiteX2" fmla="*/ 165784 w 334534"/>
                <a:gd name="connsiteY2" fmla="*/ 121784 h 314013"/>
                <a:gd name="connsiteX3" fmla="*/ 249109 w 334534"/>
                <a:gd name="connsiteY3" fmla="*/ 35847 h 314013"/>
                <a:gd name="connsiteX4" fmla="*/ 259986 w 334534"/>
                <a:gd name="connsiteY4" fmla="*/ 0 h 314013"/>
                <a:gd name="connsiteX5" fmla="*/ 263852 w 334534"/>
                <a:gd name="connsiteY5" fmla="*/ 461 h 314013"/>
                <a:gd name="connsiteX6" fmla="*/ 302077 w 334534"/>
                <a:gd name="connsiteY6" fmla="*/ 153095 h 314013"/>
                <a:gd name="connsiteX7" fmla="*/ 334534 w 334534"/>
                <a:gd name="connsiteY7" fmla="*/ 196982 h 314013"/>
                <a:gd name="connsiteX8" fmla="*/ 309391 w 334534"/>
                <a:gd name="connsiteY8" fmla="*/ 304870 h 314013"/>
                <a:gd name="connsiteX9" fmla="*/ 145273 w 334534"/>
                <a:gd name="connsiteY9" fmla="*/ 298470 h 314013"/>
                <a:gd name="connsiteX10" fmla="*/ 94987 w 334534"/>
                <a:gd name="connsiteY10" fmla="*/ 298470 h 314013"/>
                <a:gd name="connsiteX11" fmla="*/ 23214 w 334534"/>
                <a:gd name="connsiteY11" fmla="*/ 314013 h 314013"/>
                <a:gd name="connsiteX12" fmla="*/ 1211 w 334534"/>
                <a:gd name="connsiteY12" fmla="*/ 201838 h 314013"/>
                <a:gd name="connsiteX13" fmla="*/ 4696 w 334534"/>
                <a:gd name="connsiteY13" fmla="*/ 153546 h 314013"/>
                <a:gd name="connsiteX14" fmla="*/ 67557 w 334534"/>
                <a:gd name="connsiteY14" fmla="*/ 49779 h 314013"/>
                <a:gd name="connsiteX15" fmla="*/ 93530 w 334534"/>
                <a:gd name="connsiteY15" fmla="*/ 4585 h 314013"/>
                <a:gd name="connsiteX16" fmla="*/ 93775 w 334534"/>
                <a:gd name="connsiteY16" fmla="*/ 4485 h 314013"/>
                <a:gd name="connsiteX0" fmla="*/ 93775 w 334534"/>
                <a:gd name="connsiteY0" fmla="*/ 6169 h 315697"/>
                <a:gd name="connsiteX1" fmla="*/ 89833 w 334534"/>
                <a:gd name="connsiteY1" fmla="*/ 30157 h 315697"/>
                <a:gd name="connsiteX2" fmla="*/ 165784 w 334534"/>
                <a:gd name="connsiteY2" fmla="*/ 123468 h 315697"/>
                <a:gd name="connsiteX3" fmla="*/ 249109 w 334534"/>
                <a:gd name="connsiteY3" fmla="*/ 37531 h 315697"/>
                <a:gd name="connsiteX4" fmla="*/ 257180 w 334534"/>
                <a:gd name="connsiteY4" fmla="*/ 0 h 315697"/>
                <a:gd name="connsiteX5" fmla="*/ 263852 w 334534"/>
                <a:gd name="connsiteY5" fmla="*/ 2145 h 315697"/>
                <a:gd name="connsiteX6" fmla="*/ 302077 w 334534"/>
                <a:gd name="connsiteY6" fmla="*/ 154779 h 315697"/>
                <a:gd name="connsiteX7" fmla="*/ 334534 w 334534"/>
                <a:gd name="connsiteY7" fmla="*/ 198666 h 315697"/>
                <a:gd name="connsiteX8" fmla="*/ 309391 w 334534"/>
                <a:gd name="connsiteY8" fmla="*/ 306554 h 315697"/>
                <a:gd name="connsiteX9" fmla="*/ 145273 w 334534"/>
                <a:gd name="connsiteY9" fmla="*/ 300154 h 315697"/>
                <a:gd name="connsiteX10" fmla="*/ 94987 w 334534"/>
                <a:gd name="connsiteY10" fmla="*/ 300154 h 315697"/>
                <a:gd name="connsiteX11" fmla="*/ 23214 w 334534"/>
                <a:gd name="connsiteY11" fmla="*/ 315697 h 315697"/>
                <a:gd name="connsiteX12" fmla="*/ 1211 w 334534"/>
                <a:gd name="connsiteY12" fmla="*/ 203522 h 315697"/>
                <a:gd name="connsiteX13" fmla="*/ 4696 w 334534"/>
                <a:gd name="connsiteY13" fmla="*/ 155230 h 315697"/>
                <a:gd name="connsiteX14" fmla="*/ 67557 w 334534"/>
                <a:gd name="connsiteY14" fmla="*/ 51463 h 315697"/>
                <a:gd name="connsiteX15" fmla="*/ 93530 w 334534"/>
                <a:gd name="connsiteY15" fmla="*/ 6269 h 315697"/>
                <a:gd name="connsiteX16" fmla="*/ 93775 w 334534"/>
                <a:gd name="connsiteY16" fmla="*/ 6169 h 315697"/>
                <a:gd name="connsiteX0" fmla="*/ 93775 w 334534"/>
                <a:gd name="connsiteY0" fmla="*/ 6169 h 315697"/>
                <a:gd name="connsiteX1" fmla="*/ 89833 w 334534"/>
                <a:gd name="connsiteY1" fmla="*/ 30157 h 315697"/>
                <a:gd name="connsiteX2" fmla="*/ 165784 w 334534"/>
                <a:gd name="connsiteY2" fmla="*/ 123468 h 315697"/>
                <a:gd name="connsiteX3" fmla="*/ 249109 w 334534"/>
                <a:gd name="connsiteY3" fmla="*/ 37531 h 315697"/>
                <a:gd name="connsiteX4" fmla="*/ 257180 w 334534"/>
                <a:gd name="connsiteY4" fmla="*/ 0 h 315697"/>
                <a:gd name="connsiteX5" fmla="*/ 266097 w 334534"/>
                <a:gd name="connsiteY5" fmla="*/ 2145 h 315697"/>
                <a:gd name="connsiteX6" fmla="*/ 302077 w 334534"/>
                <a:gd name="connsiteY6" fmla="*/ 154779 h 315697"/>
                <a:gd name="connsiteX7" fmla="*/ 334534 w 334534"/>
                <a:gd name="connsiteY7" fmla="*/ 198666 h 315697"/>
                <a:gd name="connsiteX8" fmla="*/ 309391 w 334534"/>
                <a:gd name="connsiteY8" fmla="*/ 306554 h 315697"/>
                <a:gd name="connsiteX9" fmla="*/ 145273 w 334534"/>
                <a:gd name="connsiteY9" fmla="*/ 300154 h 315697"/>
                <a:gd name="connsiteX10" fmla="*/ 94987 w 334534"/>
                <a:gd name="connsiteY10" fmla="*/ 300154 h 315697"/>
                <a:gd name="connsiteX11" fmla="*/ 23214 w 334534"/>
                <a:gd name="connsiteY11" fmla="*/ 315697 h 315697"/>
                <a:gd name="connsiteX12" fmla="*/ 1211 w 334534"/>
                <a:gd name="connsiteY12" fmla="*/ 203522 h 315697"/>
                <a:gd name="connsiteX13" fmla="*/ 4696 w 334534"/>
                <a:gd name="connsiteY13" fmla="*/ 155230 h 315697"/>
                <a:gd name="connsiteX14" fmla="*/ 67557 w 334534"/>
                <a:gd name="connsiteY14" fmla="*/ 51463 h 315697"/>
                <a:gd name="connsiteX15" fmla="*/ 93530 w 334534"/>
                <a:gd name="connsiteY15" fmla="*/ 6269 h 315697"/>
                <a:gd name="connsiteX16" fmla="*/ 93775 w 334534"/>
                <a:gd name="connsiteY16" fmla="*/ 6169 h 315697"/>
                <a:gd name="connsiteX0" fmla="*/ 93775 w 334534"/>
                <a:gd name="connsiteY0" fmla="*/ 6169 h 315697"/>
                <a:gd name="connsiteX1" fmla="*/ 89833 w 334534"/>
                <a:gd name="connsiteY1" fmla="*/ 30157 h 315697"/>
                <a:gd name="connsiteX2" fmla="*/ 165784 w 334534"/>
                <a:gd name="connsiteY2" fmla="*/ 123468 h 315697"/>
                <a:gd name="connsiteX3" fmla="*/ 249109 w 334534"/>
                <a:gd name="connsiteY3" fmla="*/ 37531 h 315697"/>
                <a:gd name="connsiteX4" fmla="*/ 257180 w 334534"/>
                <a:gd name="connsiteY4" fmla="*/ 0 h 315697"/>
                <a:gd name="connsiteX5" fmla="*/ 266097 w 334534"/>
                <a:gd name="connsiteY5" fmla="*/ 2145 h 315697"/>
                <a:gd name="connsiteX6" fmla="*/ 302077 w 334534"/>
                <a:gd name="connsiteY6" fmla="*/ 154779 h 315697"/>
                <a:gd name="connsiteX7" fmla="*/ 334534 w 334534"/>
                <a:gd name="connsiteY7" fmla="*/ 198666 h 315697"/>
                <a:gd name="connsiteX8" fmla="*/ 309391 w 334534"/>
                <a:gd name="connsiteY8" fmla="*/ 306554 h 315697"/>
                <a:gd name="connsiteX9" fmla="*/ 145273 w 334534"/>
                <a:gd name="connsiteY9" fmla="*/ 300154 h 315697"/>
                <a:gd name="connsiteX10" fmla="*/ 94987 w 334534"/>
                <a:gd name="connsiteY10" fmla="*/ 300154 h 315697"/>
                <a:gd name="connsiteX11" fmla="*/ 23214 w 334534"/>
                <a:gd name="connsiteY11" fmla="*/ 315697 h 315697"/>
                <a:gd name="connsiteX12" fmla="*/ 1211 w 334534"/>
                <a:gd name="connsiteY12" fmla="*/ 203522 h 315697"/>
                <a:gd name="connsiteX13" fmla="*/ 4696 w 334534"/>
                <a:gd name="connsiteY13" fmla="*/ 155230 h 315697"/>
                <a:gd name="connsiteX14" fmla="*/ 67557 w 334534"/>
                <a:gd name="connsiteY14" fmla="*/ 51463 h 315697"/>
                <a:gd name="connsiteX15" fmla="*/ 93530 w 334534"/>
                <a:gd name="connsiteY15" fmla="*/ 6269 h 315697"/>
                <a:gd name="connsiteX16" fmla="*/ 93775 w 334534"/>
                <a:gd name="connsiteY16" fmla="*/ 6169 h 315697"/>
                <a:gd name="connsiteX0" fmla="*/ 93775 w 334534"/>
                <a:gd name="connsiteY0" fmla="*/ 6169 h 315697"/>
                <a:gd name="connsiteX1" fmla="*/ 89833 w 334534"/>
                <a:gd name="connsiteY1" fmla="*/ 30157 h 315697"/>
                <a:gd name="connsiteX2" fmla="*/ 165784 w 334534"/>
                <a:gd name="connsiteY2" fmla="*/ 123468 h 315697"/>
                <a:gd name="connsiteX3" fmla="*/ 249109 w 334534"/>
                <a:gd name="connsiteY3" fmla="*/ 37531 h 315697"/>
                <a:gd name="connsiteX4" fmla="*/ 257180 w 334534"/>
                <a:gd name="connsiteY4" fmla="*/ 0 h 315697"/>
                <a:gd name="connsiteX5" fmla="*/ 266097 w 334534"/>
                <a:gd name="connsiteY5" fmla="*/ 2145 h 315697"/>
                <a:gd name="connsiteX6" fmla="*/ 302077 w 334534"/>
                <a:gd name="connsiteY6" fmla="*/ 154779 h 315697"/>
                <a:gd name="connsiteX7" fmla="*/ 334534 w 334534"/>
                <a:gd name="connsiteY7" fmla="*/ 198666 h 315697"/>
                <a:gd name="connsiteX8" fmla="*/ 309391 w 334534"/>
                <a:gd name="connsiteY8" fmla="*/ 306554 h 315697"/>
                <a:gd name="connsiteX9" fmla="*/ 145273 w 334534"/>
                <a:gd name="connsiteY9" fmla="*/ 300154 h 315697"/>
                <a:gd name="connsiteX10" fmla="*/ 94987 w 334534"/>
                <a:gd name="connsiteY10" fmla="*/ 300154 h 315697"/>
                <a:gd name="connsiteX11" fmla="*/ 23214 w 334534"/>
                <a:gd name="connsiteY11" fmla="*/ 315697 h 315697"/>
                <a:gd name="connsiteX12" fmla="*/ 1211 w 334534"/>
                <a:gd name="connsiteY12" fmla="*/ 203522 h 315697"/>
                <a:gd name="connsiteX13" fmla="*/ 4696 w 334534"/>
                <a:gd name="connsiteY13" fmla="*/ 155230 h 315697"/>
                <a:gd name="connsiteX14" fmla="*/ 67557 w 334534"/>
                <a:gd name="connsiteY14" fmla="*/ 51463 h 315697"/>
                <a:gd name="connsiteX15" fmla="*/ 93530 w 334534"/>
                <a:gd name="connsiteY15" fmla="*/ 6269 h 315697"/>
                <a:gd name="connsiteX16" fmla="*/ 93775 w 334534"/>
                <a:gd name="connsiteY16" fmla="*/ 6169 h 315697"/>
                <a:gd name="connsiteX0" fmla="*/ 93775 w 334534"/>
                <a:gd name="connsiteY0" fmla="*/ 6169 h 315697"/>
                <a:gd name="connsiteX1" fmla="*/ 89833 w 334534"/>
                <a:gd name="connsiteY1" fmla="*/ 30157 h 315697"/>
                <a:gd name="connsiteX2" fmla="*/ 165784 w 334534"/>
                <a:gd name="connsiteY2" fmla="*/ 123468 h 315697"/>
                <a:gd name="connsiteX3" fmla="*/ 249109 w 334534"/>
                <a:gd name="connsiteY3" fmla="*/ 37531 h 315697"/>
                <a:gd name="connsiteX4" fmla="*/ 257180 w 334534"/>
                <a:gd name="connsiteY4" fmla="*/ 0 h 315697"/>
                <a:gd name="connsiteX5" fmla="*/ 266097 w 334534"/>
                <a:gd name="connsiteY5" fmla="*/ 2145 h 315697"/>
                <a:gd name="connsiteX6" fmla="*/ 302077 w 334534"/>
                <a:gd name="connsiteY6" fmla="*/ 154779 h 315697"/>
                <a:gd name="connsiteX7" fmla="*/ 334534 w 334534"/>
                <a:gd name="connsiteY7" fmla="*/ 198666 h 315697"/>
                <a:gd name="connsiteX8" fmla="*/ 309391 w 334534"/>
                <a:gd name="connsiteY8" fmla="*/ 306554 h 315697"/>
                <a:gd name="connsiteX9" fmla="*/ 145273 w 334534"/>
                <a:gd name="connsiteY9" fmla="*/ 300154 h 315697"/>
                <a:gd name="connsiteX10" fmla="*/ 94987 w 334534"/>
                <a:gd name="connsiteY10" fmla="*/ 300154 h 315697"/>
                <a:gd name="connsiteX11" fmla="*/ 23214 w 334534"/>
                <a:gd name="connsiteY11" fmla="*/ 315697 h 315697"/>
                <a:gd name="connsiteX12" fmla="*/ 1211 w 334534"/>
                <a:gd name="connsiteY12" fmla="*/ 203522 h 315697"/>
                <a:gd name="connsiteX13" fmla="*/ 4696 w 334534"/>
                <a:gd name="connsiteY13" fmla="*/ 155230 h 315697"/>
                <a:gd name="connsiteX14" fmla="*/ 67557 w 334534"/>
                <a:gd name="connsiteY14" fmla="*/ 51463 h 315697"/>
                <a:gd name="connsiteX15" fmla="*/ 93530 w 334534"/>
                <a:gd name="connsiteY15" fmla="*/ 6269 h 315697"/>
                <a:gd name="connsiteX16" fmla="*/ 93775 w 334534"/>
                <a:gd name="connsiteY16" fmla="*/ 6169 h 315697"/>
                <a:gd name="connsiteX0" fmla="*/ 93775 w 334534"/>
                <a:gd name="connsiteY0" fmla="*/ 6169 h 315697"/>
                <a:gd name="connsiteX1" fmla="*/ 89833 w 334534"/>
                <a:gd name="connsiteY1" fmla="*/ 30157 h 315697"/>
                <a:gd name="connsiteX2" fmla="*/ 165784 w 334534"/>
                <a:gd name="connsiteY2" fmla="*/ 123468 h 315697"/>
                <a:gd name="connsiteX3" fmla="*/ 249109 w 334534"/>
                <a:gd name="connsiteY3" fmla="*/ 37531 h 315697"/>
                <a:gd name="connsiteX4" fmla="*/ 257180 w 334534"/>
                <a:gd name="connsiteY4" fmla="*/ 0 h 315697"/>
                <a:gd name="connsiteX5" fmla="*/ 266097 w 334534"/>
                <a:gd name="connsiteY5" fmla="*/ 2145 h 315697"/>
                <a:gd name="connsiteX6" fmla="*/ 302077 w 334534"/>
                <a:gd name="connsiteY6" fmla="*/ 154779 h 315697"/>
                <a:gd name="connsiteX7" fmla="*/ 334534 w 334534"/>
                <a:gd name="connsiteY7" fmla="*/ 198666 h 315697"/>
                <a:gd name="connsiteX8" fmla="*/ 309391 w 334534"/>
                <a:gd name="connsiteY8" fmla="*/ 306554 h 315697"/>
                <a:gd name="connsiteX9" fmla="*/ 145273 w 334534"/>
                <a:gd name="connsiteY9" fmla="*/ 300154 h 315697"/>
                <a:gd name="connsiteX10" fmla="*/ 94987 w 334534"/>
                <a:gd name="connsiteY10" fmla="*/ 300154 h 315697"/>
                <a:gd name="connsiteX11" fmla="*/ 23214 w 334534"/>
                <a:gd name="connsiteY11" fmla="*/ 315697 h 315697"/>
                <a:gd name="connsiteX12" fmla="*/ 1211 w 334534"/>
                <a:gd name="connsiteY12" fmla="*/ 203522 h 315697"/>
                <a:gd name="connsiteX13" fmla="*/ 4696 w 334534"/>
                <a:gd name="connsiteY13" fmla="*/ 155230 h 315697"/>
                <a:gd name="connsiteX14" fmla="*/ 67557 w 334534"/>
                <a:gd name="connsiteY14" fmla="*/ 51463 h 315697"/>
                <a:gd name="connsiteX15" fmla="*/ 93530 w 334534"/>
                <a:gd name="connsiteY15" fmla="*/ 6269 h 315697"/>
                <a:gd name="connsiteX16" fmla="*/ 93775 w 334534"/>
                <a:gd name="connsiteY16" fmla="*/ 6169 h 315697"/>
                <a:gd name="connsiteX0" fmla="*/ 93775 w 334534"/>
                <a:gd name="connsiteY0" fmla="*/ 6169 h 315697"/>
                <a:gd name="connsiteX1" fmla="*/ 89833 w 334534"/>
                <a:gd name="connsiteY1" fmla="*/ 30157 h 315697"/>
                <a:gd name="connsiteX2" fmla="*/ 165784 w 334534"/>
                <a:gd name="connsiteY2" fmla="*/ 123468 h 315697"/>
                <a:gd name="connsiteX3" fmla="*/ 251354 w 334534"/>
                <a:gd name="connsiteY3" fmla="*/ 38653 h 315697"/>
                <a:gd name="connsiteX4" fmla="*/ 257180 w 334534"/>
                <a:gd name="connsiteY4" fmla="*/ 0 h 315697"/>
                <a:gd name="connsiteX5" fmla="*/ 266097 w 334534"/>
                <a:gd name="connsiteY5" fmla="*/ 2145 h 315697"/>
                <a:gd name="connsiteX6" fmla="*/ 302077 w 334534"/>
                <a:gd name="connsiteY6" fmla="*/ 154779 h 315697"/>
                <a:gd name="connsiteX7" fmla="*/ 334534 w 334534"/>
                <a:gd name="connsiteY7" fmla="*/ 198666 h 315697"/>
                <a:gd name="connsiteX8" fmla="*/ 309391 w 334534"/>
                <a:gd name="connsiteY8" fmla="*/ 306554 h 315697"/>
                <a:gd name="connsiteX9" fmla="*/ 145273 w 334534"/>
                <a:gd name="connsiteY9" fmla="*/ 300154 h 315697"/>
                <a:gd name="connsiteX10" fmla="*/ 94987 w 334534"/>
                <a:gd name="connsiteY10" fmla="*/ 300154 h 315697"/>
                <a:gd name="connsiteX11" fmla="*/ 23214 w 334534"/>
                <a:gd name="connsiteY11" fmla="*/ 315697 h 315697"/>
                <a:gd name="connsiteX12" fmla="*/ 1211 w 334534"/>
                <a:gd name="connsiteY12" fmla="*/ 203522 h 315697"/>
                <a:gd name="connsiteX13" fmla="*/ 4696 w 334534"/>
                <a:gd name="connsiteY13" fmla="*/ 155230 h 315697"/>
                <a:gd name="connsiteX14" fmla="*/ 67557 w 334534"/>
                <a:gd name="connsiteY14" fmla="*/ 51463 h 315697"/>
                <a:gd name="connsiteX15" fmla="*/ 93530 w 334534"/>
                <a:gd name="connsiteY15" fmla="*/ 6269 h 315697"/>
                <a:gd name="connsiteX16" fmla="*/ 93775 w 334534"/>
                <a:gd name="connsiteY16" fmla="*/ 6169 h 315697"/>
                <a:gd name="connsiteX0" fmla="*/ 93775 w 334534"/>
                <a:gd name="connsiteY0" fmla="*/ 6269 h 315797"/>
                <a:gd name="connsiteX1" fmla="*/ 89833 w 334534"/>
                <a:gd name="connsiteY1" fmla="*/ 30257 h 315797"/>
                <a:gd name="connsiteX2" fmla="*/ 165784 w 334534"/>
                <a:gd name="connsiteY2" fmla="*/ 123568 h 315797"/>
                <a:gd name="connsiteX3" fmla="*/ 251354 w 334534"/>
                <a:gd name="connsiteY3" fmla="*/ 38753 h 315797"/>
                <a:gd name="connsiteX4" fmla="*/ 257180 w 334534"/>
                <a:gd name="connsiteY4" fmla="*/ 100 h 315797"/>
                <a:gd name="connsiteX5" fmla="*/ 265536 w 334534"/>
                <a:gd name="connsiteY5" fmla="*/ 0 h 315797"/>
                <a:gd name="connsiteX6" fmla="*/ 302077 w 334534"/>
                <a:gd name="connsiteY6" fmla="*/ 154879 h 315797"/>
                <a:gd name="connsiteX7" fmla="*/ 334534 w 334534"/>
                <a:gd name="connsiteY7" fmla="*/ 198766 h 315797"/>
                <a:gd name="connsiteX8" fmla="*/ 309391 w 334534"/>
                <a:gd name="connsiteY8" fmla="*/ 306654 h 315797"/>
                <a:gd name="connsiteX9" fmla="*/ 145273 w 334534"/>
                <a:gd name="connsiteY9" fmla="*/ 300254 h 315797"/>
                <a:gd name="connsiteX10" fmla="*/ 94987 w 334534"/>
                <a:gd name="connsiteY10" fmla="*/ 300254 h 315797"/>
                <a:gd name="connsiteX11" fmla="*/ 23214 w 334534"/>
                <a:gd name="connsiteY11" fmla="*/ 315797 h 315797"/>
                <a:gd name="connsiteX12" fmla="*/ 1211 w 334534"/>
                <a:gd name="connsiteY12" fmla="*/ 203622 h 315797"/>
                <a:gd name="connsiteX13" fmla="*/ 4696 w 334534"/>
                <a:gd name="connsiteY13" fmla="*/ 155330 h 315797"/>
                <a:gd name="connsiteX14" fmla="*/ 67557 w 334534"/>
                <a:gd name="connsiteY14" fmla="*/ 51563 h 315797"/>
                <a:gd name="connsiteX15" fmla="*/ 93530 w 334534"/>
                <a:gd name="connsiteY15" fmla="*/ 6369 h 315797"/>
                <a:gd name="connsiteX16" fmla="*/ 93775 w 334534"/>
                <a:gd name="connsiteY16" fmla="*/ 6269 h 315797"/>
                <a:gd name="connsiteX0" fmla="*/ 93775 w 334534"/>
                <a:gd name="connsiteY0" fmla="*/ 6269 h 315797"/>
                <a:gd name="connsiteX1" fmla="*/ 89833 w 334534"/>
                <a:gd name="connsiteY1" fmla="*/ 30257 h 315797"/>
                <a:gd name="connsiteX2" fmla="*/ 165784 w 334534"/>
                <a:gd name="connsiteY2" fmla="*/ 123568 h 315797"/>
                <a:gd name="connsiteX3" fmla="*/ 251354 w 334534"/>
                <a:gd name="connsiteY3" fmla="*/ 38753 h 315797"/>
                <a:gd name="connsiteX4" fmla="*/ 257180 w 334534"/>
                <a:gd name="connsiteY4" fmla="*/ 100 h 315797"/>
                <a:gd name="connsiteX5" fmla="*/ 265536 w 334534"/>
                <a:gd name="connsiteY5" fmla="*/ 0 h 315797"/>
                <a:gd name="connsiteX6" fmla="*/ 302077 w 334534"/>
                <a:gd name="connsiteY6" fmla="*/ 154879 h 315797"/>
                <a:gd name="connsiteX7" fmla="*/ 334534 w 334534"/>
                <a:gd name="connsiteY7" fmla="*/ 198766 h 315797"/>
                <a:gd name="connsiteX8" fmla="*/ 309391 w 334534"/>
                <a:gd name="connsiteY8" fmla="*/ 306654 h 315797"/>
                <a:gd name="connsiteX9" fmla="*/ 145273 w 334534"/>
                <a:gd name="connsiteY9" fmla="*/ 300254 h 315797"/>
                <a:gd name="connsiteX10" fmla="*/ 94987 w 334534"/>
                <a:gd name="connsiteY10" fmla="*/ 300254 h 315797"/>
                <a:gd name="connsiteX11" fmla="*/ 23214 w 334534"/>
                <a:gd name="connsiteY11" fmla="*/ 315797 h 315797"/>
                <a:gd name="connsiteX12" fmla="*/ 1211 w 334534"/>
                <a:gd name="connsiteY12" fmla="*/ 203622 h 315797"/>
                <a:gd name="connsiteX13" fmla="*/ 4696 w 334534"/>
                <a:gd name="connsiteY13" fmla="*/ 155330 h 315797"/>
                <a:gd name="connsiteX14" fmla="*/ 67557 w 334534"/>
                <a:gd name="connsiteY14" fmla="*/ 51563 h 315797"/>
                <a:gd name="connsiteX15" fmla="*/ 93530 w 334534"/>
                <a:gd name="connsiteY15" fmla="*/ 6369 h 315797"/>
                <a:gd name="connsiteX16" fmla="*/ 93775 w 334534"/>
                <a:gd name="connsiteY16" fmla="*/ 6269 h 315797"/>
                <a:gd name="connsiteX0" fmla="*/ 93775 w 334534"/>
                <a:gd name="connsiteY0" fmla="*/ 6269 h 315797"/>
                <a:gd name="connsiteX1" fmla="*/ 89833 w 334534"/>
                <a:gd name="connsiteY1" fmla="*/ 30257 h 315797"/>
                <a:gd name="connsiteX2" fmla="*/ 165784 w 334534"/>
                <a:gd name="connsiteY2" fmla="*/ 123568 h 315797"/>
                <a:gd name="connsiteX3" fmla="*/ 251354 w 334534"/>
                <a:gd name="connsiteY3" fmla="*/ 38753 h 315797"/>
                <a:gd name="connsiteX4" fmla="*/ 257180 w 334534"/>
                <a:gd name="connsiteY4" fmla="*/ 100 h 315797"/>
                <a:gd name="connsiteX5" fmla="*/ 265536 w 334534"/>
                <a:gd name="connsiteY5" fmla="*/ 0 h 315797"/>
                <a:gd name="connsiteX6" fmla="*/ 302077 w 334534"/>
                <a:gd name="connsiteY6" fmla="*/ 154879 h 315797"/>
                <a:gd name="connsiteX7" fmla="*/ 334534 w 334534"/>
                <a:gd name="connsiteY7" fmla="*/ 198766 h 315797"/>
                <a:gd name="connsiteX8" fmla="*/ 309391 w 334534"/>
                <a:gd name="connsiteY8" fmla="*/ 306654 h 315797"/>
                <a:gd name="connsiteX9" fmla="*/ 145273 w 334534"/>
                <a:gd name="connsiteY9" fmla="*/ 300254 h 315797"/>
                <a:gd name="connsiteX10" fmla="*/ 94987 w 334534"/>
                <a:gd name="connsiteY10" fmla="*/ 300254 h 315797"/>
                <a:gd name="connsiteX11" fmla="*/ 23214 w 334534"/>
                <a:gd name="connsiteY11" fmla="*/ 315797 h 315797"/>
                <a:gd name="connsiteX12" fmla="*/ 1211 w 334534"/>
                <a:gd name="connsiteY12" fmla="*/ 203622 h 315797"/>
                <a:gd name="connsiteX13" fmla="*/ 4696 w 334534"/>
                <a:gd name="connsiteY13" fmla="*/ 155330 h 315797"/>
                <a:gd name="connsiteX14" fmla="*/ 67557 w 334534"/>
                <a:gd name="connsiteY14" fmla="*/ 51563 h 315797"/>
                <a:gd name="connsiteX15" fmla="*/ 93530 w 334534"/>
                <a:gd name="connsiteY15" fmla="*/ 6369 h 315797"/>
                <a:gd name="connsiteX16" fmla="*/ 93775 w 334534"/>
                <a:gd name="connsiteY16" fmla="*/ 6269 h 315797"/>
                <a:gd name="connsiteX0" fmla="*/ 93775 w 334534"/>
                <a:gd name="connsiteY0" fmla="*/ 6269 h 315797"/>
                <a:gd name="connsiteX1" fmla="*/ 89833 w 334534"/>
                <a:gd name="connsiteY1" fmla="*/ 30257 h 315797"/>
                <a:gd name="connsiteX2" fmla="*/ 165784 w 334534"/>
                <a:gd name="connsiteY2" fmla="*/ 123568 h 315797"/>
                <a:gd name="connsiteX3" fmla="*/ 251354 w 334534"/>
                <a:gd name="connsiteY3" fmla="*/ 38753 h 315797"/>
                <a:gd name="connsiteX4" fmla="*/ 257180 w 334534"/>
                <a:gd name="connsiteY4" fmla="*/ 100 h 315797"/>
                <a:gd name="connsiteX5" fmla="*/ 265536 w 334534"/>
                <a:gd name="connsiteY5" fmla="*/ 0 h 315797"/>
                <a:gd name="connsiteX6" fmla="*/ 302077 w 334534"/>
                <a:gd name="connsiteY6" fmla="*/ 154879 h 315797"/>
                <a:gd name="connsiteX7" fmla="*/ 334534 w 334534"/>
                <a:gd name="connsiteY7" fmla="*/ 198766 h 315797"/>
                <a:gd name="connsiteX8" fmla="*/ 309391 w 334534"/>
                <a:gd name="connsiteY8" fmla="*/ 306654 h 315797"/>
                <a:gd name="connsiteX9" fmla="*/ 145273 w 334534"/>
                <a:gd name="connsiteY9" fmla="*/ 300254 h 315797"/>
                <a:gd name="connsiteX10" fmla="*/ 94987 w 334534"/>
                <a:gd name="connsiteY10" fmla="*/ 300254 h 315797"/>
                <a:gd name="connsiteX11" fmla="*/ 23214 w 334534"/>
                <a:gd name="connsiteY11" fmla="*/ 315797 h 315797"/>
                <a:gd name="connsiteX12" fmla="*/ 1211 w 334534"/>
                <a:gd name="connsiteY12" fmla="*/ 203622 h 315797"/>
                <a:gd name="connsiteX13" fmla="*/ 4696 w 334534"/>
                <a:gd name="connsiteY13" fmla="*/ 155330 h 315797"/>
                <a:gd name="connsiteX14" fmla="*/ 67557 w 334534"/>
                <a:gd name="connsiteY14" fmla="*/ 51563 h 315797"/>
                <a:gd name="connsiteX15" fmla="*/ 93530 w 334534"/>
                <a:gd name="connsiteY15" fmla="*/ 6369 h 315797"/>
                <a:gd name="connsiteX16" fmla="*/ 93775 w 334534"/>
                <a:gd name="connsiteY16" fmla="*/ 6269 h 315797"/>
                <a:gd name="connsiteX0" fmla="*/ 93471 w 334230"/>
                <a:gd name="connsiteY0" fmla="*/ 6269 h 315797"/>
                <a:gd name="connsiteX1" fmla="*/ 89529 w 334230"/>
                <a:gd name="connsiteY1" fmla="*/ 30257 h 315797"/>
                <a:gd name="connsiteX2" fmla="*/ 165480 w 334230"/>
                <a:gd name="connsiteY2" fmla="*/ 123568 h 315797"/>
                <a:gd name="connsiteX3" fmla="*/ 251050 w 334230"/>
                <a:gd name="connsiteY3" fmla="*/ 38753 h 315797"/>
                <a:gd name="connsiteX4" fmla="*/ 256876 w 334230"/>
                <a:gd name="connsiteY4" fmla="*/ 100 h 315797"/>
                <a:gd name="connsiteX5" fmla="*/ 265232 w 334230"/>
                <a:gd name="connsiteY5" fmla="*/ 0 h 315797"/>
                <a:gd name="connsiteX6" fmla="*/ 301773 w 334230"/>
                <a:gd name="connsiteY6" fmla="*/ 154879 h 315797"/>
                <a:gd name="connsiteX7" fmla="*/ 334230 w 334230"/>
                <a:gd name="connsiteY7" fmla="*/ 198766 h 315797"/>
                <a:gd name="connsiteX8" fmla="*/ 309087 w 334230"/>
                <a:gd name="connsiteY8" fmla="*/ 306654 h 315797"/>
                <a:gd name="connsiteX9" fmla="*/ 144969 w 334230"/>
                <a:gd name="connsiteY9" fmla="*/ 300254 h 315797"/>
                <a:gd name="connsiteX10" fmla="*/ 94683 w 334230"/>
                <a:gd name="connsiteY10" fmla="*/ 300254 h 315797"/>
                <a:gd name="connsiteX11" fmla="*/ 22910 w 334230"/>
                <a:gd name="connsiteY11" fmla="*/ 315797 h 315797"/>
                <a:gd name="connsiteX12" fmla="*/ 907 w 334230"/>
                <a:gd name="connsiteY12" fmla="*/ 203622 h 315797"/>
                <a:gd name="connsiteX13" fmla="*/ 4392 w 334230"/>
                <a:gd name="connsiteY13" fmla="*/ 155330 h 315797"/>
                <a:gd name="connsiteX14" fmla="*/ 67253 w 334230"/>
                <a:gd name="connsiteY14" fmla="*/ 51563 h 315797"/>
                <a:gd name="connsiteX15" fmla="*/ 93226 w 334230"/>
                <a:gd name="connsiteY15" fmla="*/ 6369 h 315797"/>
                <a:gd name="connsiteX16" fmla="*/ 93471 w 334230"/>
                <a:gd name="connsiteY16" fmla="*/ 6269 h 315797"/>
                <a:gd name="connsiteX0" fmla="*/ 93471 w 334230"/>
                <a:gd name="connsiteY0" fmla="*/ 6269 h 315797"/>
                <a:gd name="connsiteX1" fmla="*/ 89529 w 334230"/>
                <a:gd name="connsiteY1" fmla="*/ 30257 h 315797"/>
                <a:gd name="connsiteX2" fmla="*/ 165480 w 334230"/>
                <a:gd name="connsiteY2" fmla="*/ 123568 h 315797"/>
                <a:gd name="connsiteX3" fmla="*/ 251050 w 334230"/>
                <a:gd name="connsiteY3" fmla="*/ 38753 h 315797"/>
                <a:gd name="connsiteX4" fmla="*/ 256876 w 334230"/>
                <a:gd name="connsiteY4" fmla="*/ 100 h 315797"/>
                <a:gd name="connsiteX5" fmla="*/ 265232 w 334230"/>
                <a:gd name="connsiteY5" fmla="*/ 0 h 315797"/>
                <a:gd name="connsiteX6" fmla="*/ 301773 w 334230"/>
                <a:gd name="connsiteY6" fmla="*/ 154879 h 315797"/>
                <a:gd name="connsiteX7" fmla="*/ 334230 w 334230"/>
                <a:gd name="connsiteY7" fmla="*/ 198766 h 315797"/>
                <a:gd name="connsiteX8" fmla="*/ 309087 w 334230"/>
                <a:gd name="connsiteY8" fmla="*/ 306654 h 315797"/>
                <a:gd name="connsiteX9" fmla="*/ 144969 w 334230"/>
                <a:gd name="connsiteY9" fmla="*/ 300254 h 315797"/>
                <a:gd name="connsiteX10" fmla="*/ 94683 w 334230"/>
                <a:gd name="connsiteY10" fmla="*/ 300254 h 315797"/>
                <a:gd name="connsiteX11" fmla="*/ 22910 w 334230"/>
                <a:gd name="connsiteY11" fmla="*/ 315797 h 315797"/>
                <a:gd name="connsiteX12" fmla="*/ 907 w 334230"/>
                <a:gd name="connsiteY12" fmla="*/ 203622 h 315797"/>
                <a:gd name="connsiteX13" fmla="*/ 7759 w 334230"/>
                <a:gd name="connsiteY13" fmla="*/ 155330 h 315797"/>
                <a:gd name="connsiteX14" fmla="*/ 67253 w 334230"/>
                <a:gd name="connsiteY14" fmla="*/ 51563 h 315797"/>
                <a:gd name="connsiteX15" fmla="*/ 93226 w 334230"/>
                <a:gd name="connsiteY15" fmla="*/ 6369 h 315797"/>
                <a:gd name="connsiteX16" fmla="*/ 93471 w 334230"/>
                <a:gd name="connsiteY16" fmla="*/ 6269 h 315797"/>
                <a:gd name="connsiteX0" fmla="*/ 93471 w 334230"/>
                <a:gd name="connsiteY0" fmla="*/ 6269 h 315797"/>
                <a:gd name="connsiteX1" fmla="*/ 89529 w 334230"/>
                <a:gd name="connsiteY1" fmla="*/ 30257 h 315797"/>
                <a:gd name="connsiteX2" fmla="*/ 165480 w 334230"/>
                <a:gd name="connsiteY2" fmla="*/ 123568 h 315797"/>
                <a:gd name="connsiteX3" fmla="*/ 251050 w 334230"/>
                <a:gd name="connsiteY3" fmla="*/ 38753 h 315797"/>
                <a:gd name="connsiteX4" fmla="*/ 256876 w 334230"/>
                <a:gd name="connsiteY4" fmla="*/ 100 h 315797"/>
                <a:gd name="connsiteX5" fmla="*/ 265232 w 334230"/>
                <a:gd name="connsiteY5" fmla="*/ 0 h 315797"/>
                <a:gd name="connsiteX6" fmla="*/ 301773 w 334230"/>
                <a:gd name="connsiteY6" fmla="*/ 154879 h 315797"/>
                <a:gd name="connsiteX7" fmla="*/ 334230 w 334230"/>
                <a:gd name="connsiteY7" fmla="*/ 198766 h 315797"/>
                <a:gd name="connsiteX8" fmla="*/ 309087 w 334230"/>
                <a:gd name="connsiteY8" fmla="*/ 306654 h 315797"/>
                <a:gd name="connsiteX9" fmla="*/ 144969 w 334230"/>
                <a:gd name="connsiteY9" fmla="*/ 300254 h 315797"/>
                <a:gd name="connsiteX10" fmla="*/ 94683 w 334230"/>
                <a:gd name="connsiteY10" fmla="*/ 300254 h 315797"/>
                <a:gd name="connsiteX11" fmla="*/ 22910 w 334230"/>
                <a:gd name="connsiteY11" fmla="*/ 315797 h 315797"/>
                <a:gd name="connsiteX12" fmla="*/ 907 w 334230"/>
                <a:gd name="connsiteY12" fmla="*/ 203622 h 315797"/>
                <a:gd name="connsiteX13" fmla="*/ 7759 w 334230"/>
                <a:gd name="connsiteY13" fmla="*/ 155330 h 315797"/>
                <a:gd name="connsiteX14" fmla="*/ 67253 w 334230"/>
                <a:gd name="connsiteY14" fmla="*/ 51563 h 315797"/>
                <a:gd name="connsiteX15" fmla="*/ 93226 w 334230"/>
                <a:gd name="connsiteY15" fmla="*/ 6369 h 315797"/>
                <a:gd name="connsiteX16" fmla="*/ 93471 w 334230"/>
                <a:gd name="connsiteY16" fmla="*/ 6269 h 315797"/>
                <a:gd name="connsiteX0" fmla="*/ 93471 w 334230"/>
                <a:gd name="connsiteY0" fmla="*/ 6269 h 315797"/>
                <a:gd name="connsiteX1" fmla="*/ 89529 w 334230"/>
                <a:gd name="connsiteY1" fmla="*/ 30257 h 315797"/>
                <a:gd name="connsiteX2" fmla="*/ 165480 w 334230"/>
                <a:gd name="connsiteY2" fmla="*/ 123568 h 315797"/>
                <a:gd name="connsiteX3" fmla="*/ 251050 w 334230"/>
                <a:gd name="connsiteY3" fmla="*/ 38753 h 315797"/>
                <a:gd name="connsiteX4" fmla="*/ 256876 w 334230"/>
                <a:gd name="connsiteY4" fmla="*/ 100 h 315797"/>
                <a:gd name="connsiteX5" fmla="*/ 265232 w 334230"/>
                <a:gd name="connsiteY5" fmla="*/ 0 h 315797"/>
                <a:gd name="connsiteX6" fmla="*/ 301773 w 334230"/>
                <a:gd name="connsiteY6" fmla="*/ 154879 h 315797"/>
                <a:gd name="connsiteX7" fmla="*/ 334230 w 334230"/>
                <a:gd name="connsiteY7" fmla="*/ 198766 h 315797"/>
                <a:gd name="connsiteX8" fmla="*/ 309087 w 334230"/>
                <a:gd name="connsiteY8" fmla="*/ 306654 h 315797"/>
                <a:gd name="connsiteX9" fmla="*/ 144969 w 334230"/>
                <a:gd name="connsiteY9" fmla="*/ 300254 h 315797"/>
                <a:gd name="connsiteX10" fmla="*/ 94683 w 334230"/>
                <a:gd name="connsiteY10" fmla="*/ 300254 h 315797"/>
                <a:gd name="connsiteX11" fmla="*/ 22910 w 334230"/>
                <a:gd name="connsiteY11" fmla="*/ 315797 h 315797"/>
                <a:gd name="connsiteX12" fmla="*/ 907 w 334230"/>
                <a:gd name="connsiteY12" fmla="*/ 203622 h 315797"/>
                <a:gd name="connsiteX13" fmla="*/ 7759 w 334230"/>
                <a:gd name="connsiteY13" fmla="*/ 155330 h 315797"/>
                <a:gd name="connsiteX14" fmla="*/ 67253 w 334230"/>
                <a:gd name="connsiteY14" fmla="*/ 51563 h 315797"/>
                <a:gd name="connsiteX15" fmla="*/ 93226 w 334230"/>
                <a:gd name="connsiteY15" fmla="*/ 6369 h 315797"/>
                <a:gd name="connsiteX16" fmla="*/ 93471 w 334230"/>
                <a:gd name="connsiteY16" fmla="*/ 6269 h 315797"/>
                <a:gd name="connsiteX0" fmla="*/ 93559 w 334318"/>
                <a:gd name="connsiteY0" fmla="*/ 6269 h 308436"/>
                <a:gd name="connsiteX1" fmla="*/ 89617 w 334318"/>
                <a:gd name="connsiteY1" fmla="*/ 30257 h 308436"/>
                <a:gd name="connsiteX2" fmla="*/ 165568 w 334318"/>
                <a:gd name="connsiteY2" fmla="*/ 123568 h 308436"/>
                <a:gd name="connsiteX3" fmla="*/ 251138 w 334318"/>
                <a:gd name="connsiteY3" fmla="*/ 38753 h 308436"/>
                <a:gd name="connsiteX4" fmla="*/ 256964 w 334318"/>
                <a:gd name="connsiteY4" fmla="*/ 100 h 308436"/>
                <a:gd name="connsiteX5" fmla="*/ 265320 w 334318"/>
                <a:gd name="connsiteY5" fmla="*/ 0 h 308436"/>
                <a:gd name="connsiteX6" fmla="*/ 301861 w 334318"/>
                <a:gd name="connsiteY6" fmla="*/ 154879 h 308436"/>
                <a:gd name="connsiteX7" fmla="*/ 334318 w 334318"/>
                <a:gd name="connsiteY7" fmla="*/ 198766 h 308436"/>
                <a:gd name="connsiteX8" fmla="*/ 309175 w 334318"/>
                <a:gd name="connsiteY8" fmla="*/ 306654 h 308436"/>
                <a:gd name="connsiteX9" fmla="*/ 145057 w 334318"/>
                <a:gd name="connsiteY9" fmla="*/ 300254 h 308436"/>
                <a:gd name="connsiteX10" fmla="*/ 94771 w 334318"/>
                <a:gd name="connsiteY10" fmla="*/ 300254 h 308436"/>
                <a:gd name="connsiteX11" fmla="*/ 20544 w 334318"/>
                <a:gd name="connsiteY11" fmla="*/ 308436 h 308436"/>
                <a:gd name="connsiteX12" fmla="*/ 995 w 334318"/>
                <a:gd name="connsiteY12" fmla="*/ 203622 h 308436"/>
                <a:gd name="connsiteX13" fmla="*/ 7847 w 334318"/>
                <a:gd name="connsiteY13" fmla="*/ 155330 h 308436"/>
                <a:gd name="connsiteX14" fmla="*/ 67341 w 334318"/>
                <a:gd name="connsiteY14" fmla="*/ 51563 h 308436"/>
                <a:gd name="connsiteX15" fmla="*/ 93314 w 334318"/>
                <a:gd name="connsiteY15" fmla="*/ 6369 h 308436"/>
                <a:gd name="connsiteX16" fmla="*/ 93559 w 334318"/>
                <a:gd name="connsiteY16" fmla="*/ 6269 h 308436"/>
                <a:gd name="connsiteX0" fmla="*/ 93559 w 334318"/>
                <a:gd name="connsiteY0" fmla="*/ 6269 h 309108"/>
                <a:gd name="connsiteX1" fmla="*/ 89617 w 334318"/>
                <a:gd name="connsiteY1" fmla="*/ 30257 h 309108"/>
                <a:gd name="connsiteX2" fmla="*/ 165568 w 334318"/>
                <a:gd name="connsiteY2" fmla="*/ 123568 h 309108"/>
                <a:gd name="connsiteX3" fmla="*/ 251138 w 334318"/>
                <a:gd name="connsiteY3" fmla="*/ 38753 h 309108"/>
                <a:gd name="connsiteX4" fmla="*/ 256964 w 334318"/>
                <a:gd name="connsiteY4" fmla="*/ 100 h 309108"/>
                <a:gd name="connsiteX5" fmla="*/ 265320 w 334318"/>
                <a:gd name="connsiteY5" fmla="*/ 0 h 309108"/>
                <a:gd name="connsiteX6" fmla="*/ 301861 w 334318"/>
                <a:gd name="connsiteY6" fmla="*/ 154879 h 309108"/>
                <a:gd name="connsiteX7" fmla="*/ 334318 w 334318"/>
                <a:gd name="connsiteY7" fmla="*/ 198766 h 309108"/>
                <a:gd name="connsiteX8" fmla="*/ 301814 w 334318"/>
                <a:gd name="connsiteY8" fmla="*/ 309108 h 309108"/>
                <a:gd name="connsiteX9" fmla="*/ 145057 w 334318"/>
                <a:gd name="connsiteY9" fmla="*/ 300254 h 309108"/>
                <a:gd name="connsiteX10" fmla="*/ 94771 w 334318"/>
                <a:gd name="connsiteY10" fmla="*/ 300254 h 309108"/>
                <a:gd name="connsiteX11" fmla="*/ 20544 w 334318"/>
                <a:gd name="connsiteY11" fmla="*/ 308436 h 309108"/>
                <a:gd name="connsiteX12" fmla="*/ 995 w 334318"/>
                <a:gd name="connsiteY12" fmla="*/ 203622 h 309108"/>
                <a:gd name="connsiteX13" fmla="*/ 7847 w 334318"/>
                <a:gd name="connsiteY13" fmla="*/ 155330 h 309108"/>
                <a:gd name="connsiteX14" fmla="*/ 67341 w 334318"/>
                <a:gd name="connsiteY14" fmla="*/ 51563 h 309108"/>
                <a:gd name="connsiteX15" fmla="*/ 93314 w 334318"/>
                <a:gd name="connsiteY15" fmla="*/ 6369 h 309108"/>
                <a:gd name="connsiteX16" fmla="*/ 93559 w 334318"/>
                <a:gd name="connsiteY16" fmla="*/ 6269 h 309108"/>
                <a:gd name="connsiteX0" fmla="*/ 93970 w 334729"/>
                <a:gd name="connsiteY0" fmla="*/ 6269 h 309108"/>
                <a:gd name="connsiteX1" fmla="*/ 90028 w 334729"/>
                <a:gd name="connsiteY1" fmla="*/ 30257 h 309108"/>
                <a:gd name="connsiteX2" fmla="*/ 165979 w 334729"/>
                <a:gd name="connsiteY2" fmla="*/ 123568 h 309108"/>
                <a:gd name="connsiteX3" fmla="*/ 251549 w 334729"/>
                <a:gd name="connsiteY3" fmla="*/ 38753 h 309108"/>
                <a:gd name="connsiteX4" fmla="*/ 257375 w 334729"/>
                <a:gd name="connsiteY4" fmla="*/ 100 h 309108"/>
                <a:gd name="connsiteX5" fmla="*/ 265731 w 334729"/>
                <a:gd name="connsiteY5" fmla="*/ 0 h 309108"/>
                <a:gd name="connsiteX6" fmla="*/ 302272 w 334729"/>
                <a:gd name="connsiteY6" fmla="*/ 154879 h 309108"/>
                <a:gd name="connsiteX7" fmla="*/ 334729 w 334729"/>
                <a:gd name="connsiteY7" fmla="*/ 198766 h 309108"/>
                <a:gd name="connsiteX8" fmla="*/ 302225 w 334729"/>
                <a:gd name="connsiteY8" fmla="*/ 309108 h 309108"/>
                <a:gd name="connsiteX9" fmla="*/ 145468 w 334729"/>
                <a:gd name="connsiteY9" fmla="*/ 300254 h 309108"/>
                <a:gd name="connsiteX10" fmla="*/ 95182 w 334729"/>
                <a:gd name="connsiteY10" fmla="*/ 300254 h 309108"/>
                <a:gd name="connsiteX11" fmla="*/ 13593 w 334729"/>
                <a:gd name="connsiteY11" fmla="*/ 305982 h 309108"/>
                <a:gd name="connsiteX12" fmla="*/ 1406 w 334729"/>
                <a:gd name="connsiteY12" fmla="*/ 203622 h 309108"/>
                <a:gd name="connsiteX13" fmla="*/ 8258 w 334729"/>
                <a:gd name="connsiteY13" fmla="*/ 155330 h 309108"/>
                <a:gd name="connsiteX14" fmla="*/ 67752 w 334729"/>
                <a:gd name="connsiteY14" fmla="*/ 51563 h 309108"/>
                <a:gd name="connsiteX15" fmla="*/ 93725 w 334729"/>
                <a:gd name="connsiteY15" fmla="*/ 6369 h 309108"/>
                <a:gd name="connsiteX16" fmla="*/ 93970 w 334729"/>
                <a:gd name="connsiteY16" fmla="*/ 6269 h 309108"/>
                <a:gd name="connsiteX0" fmla="*/ 93970 w 334729"/>
                <a:gd name="connsiteY0" fmla="*/ 6269 h 309108"/>
                <a:gd name="connsiteX1" fmla="*/ 90028 w 334729"/>
                <a:gd name="connsiteY1" fmla="*/ 30257 h 309108"/>
                <a:gd name="connsiteX2" fmla="*/ 148801 w 334729"/>
                <a:gd name="connsiteY2" fmla="*/ 123568 h 309108"/>
                <a:gd name="connsiteX3" fmla="*/ 251549 w 334729"/>
                <a:gd name="connsiteY3" fmla="*/ 38753 h 309108"/>
                <a:gd name="connsiteX4" fmla="*/ 257375 w 334729"/>
                <a:gd name="connsiteY4" fmla="*/ 100 h 309108"/>
                <a:gd name="connsiteX5" fmla="*/ 265731 w 334729"/>
                <a:gd name="connsiteY5" fmla="*/ 0 h 309108"/>
                <a:gd name="connsiteX6" fmla="*/ 302272 w 334729"/>
                <a:gd name="connsiteY6" fmla="*/ 154879 h 309108"/>
                <a:gd name="connsiteX7" fmla="*/ 334729 w 334729"/>
                <a:gd name="connsiteY7" fmla="*/ 198766 h 309108"/>
                <a:gd name="connsiteX8" fmla="*/ 302225 w 334729"/>
                <a:gd name="connsiteY8" fmla="*/ 309108 h 309108"/>
                <a:gd name="connsiteX9" fmla="*/ 145468 w 334729"/>
                <a:gd name="connsiteY9" fmla="*/ 300254 h 309108"/>
                <a:gd name="connsiteX10" fmla="*/ 95182 w 334729"/>
                <a:gd name="connsiteY10" fmla="*/ 300254 h 309108"/>
                <a:gd name="connsiteX11" fmla="*/ 13593 w 334729"/>
                <a:gd name="connsiteY11" fmla="*/ 305982 h 309108"/>
                <a:gd name="connsiteX12" fmla="*/ 1406 w 334729"/>
                <a:gd name="connsiteY12" fmla="*/ 203622 h 309108"/>
                <a:gd name="connsiteX13" fmla="*/ 8258 w 334729"/>
                <a:gd name="connsiteY13" fmla="*/ 155330 h 309108"/>
                <a:gd name="connsiteX14" fmla="*/ 67752 w 334729"/>
                <a:gd name="connsiteY14" fmla="*/ 51563 h 309108"/>
                <a:gd name="connsiteX15" fmla="*/ 93725 w 334729"/>
                <a:gd name="connsiteY15" fmla="*/ 6369 h 309108"/>
                <a:gd name="connsiteX16" fmla="*/ 93970 w 334729"/>
                <a:gd name="connsiteY16" fmla="*/ 6269 h 309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4729" h="309108">
                  <a:moveTo>
                    <a:pt x="93970" y="6269"/>
                  </a:moveTo>
                  <a:lnTo>
                    <a:pt x="90028" y="30257"/>
                  </a:lnTo>
                  <a:cubicBezTo>
                    <a:pt x="90028" y="81791"/>
                    <a:pt x="121881" y="122152"/>
                    <a:pt x="148801" y="123568"/>
                  </a:cubicBezTo>
                  <a:cubicBezTo>
                    <a:pt x="175721" y="124984"/>
                    <a:pt x="244815" y="106000"/>
                    <a:pt x="251549" y="38753"/>
                  </a:cubicBezTo>
                  <a:cubicBezTo>
                    <a:pt x="253492" y="23998"/>
                    <a:pt x="253749" y="21028"/>
                    <a:pt x="257375" y="100"/>
                  </a:cubicBezTo>
                  <a:lnTo>
                    <a:pt x="265731" y="0"/>
                  </a:lnTo>
                  <a:cubicBezTo>
                    <a:pt x="274188" y="54439"/>
                    <a:pt x="288527" y="116700"/>
                    <a:pt x="302272" y="154879"/>
                  </a:cubicBezTo>
                  <a:cubicBezTo>
                    <a:pt x="314150" y="187873"/>
                    <a:pt x="323301" y="184137"/>
                    <a:pt x="334729" y="198766"/>
                  </a:cubicBezTo>
                  <a:cubicBezTo>
                    <a:pt x="330615" y="235796"/>
                    <a:pt x="311368" y="273450"/>
                    <a:pt x="302225" y="309108"/>
                  </a:cubicBezTo>
                  <a:cubicBezTo>
                    <a:pt x="248281" y="291279"/>
                    <a:pt x="179975" y="301730"/>
                    <a:pt x="145468" y="300254"/>
                  </a:cubicBezTo>
                  <a:cubicBezTo>
                    <a:pt x="110961" y="298778"/>
                    <a:pt x="117161" y="299299"/>
                    <a:pt x="95182" y="300254"/>
                  </a:cubicBezTo>
                  <a:cubicBezTo>
                    <a:pt x="73203" y="301209"/>
                    <a:pt x="36908" y="298211"/>
                    <a:pt x="13593" y="305982"/>
                  </a:cubicBezTo>
                  <a:cubicBezTo>
                    <a:pt x="9021" y="269410"/>
                    <a:pt x="-4328" y="243811"/>
                    <a:pt x="1406" y="203622"/>
                  </a:cubicBezTo>
                  <a:cubicBezTo>
                    <a:pt x="3796" y="186374"/>
                    <a:pt x="921" y="170999"/>
                    <a:pt x="8258" y="155330"/>
                  </a:cubicBezTo>
                  <a:cubicBezTo>
                    <a:pt x="24258" y="113272"/>
                    <a:pt x="48553" y="91792"/>
                    <a:pt x="67752" y="51563"/>
                  </a:cubicBezTo>
                  <a:cubicBezTo>
                    <a:pt x="72553" y="41963"/>
                    <a:pt x="80696" y="17705"/>
                    <a:pt x="93725" y="6369"/>
                  </a:cubicBezTo>
                  <a:lnTo>
                    <a:pt x="93970" y="626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4889FB9-A3A5-488D-9889-91272BF68F7D}"/>
                </a:ext>
              </a:extLst>
            </p:cNvPr>
            <p:cNvSpPr/>
            <p:nvPr/>
          </p:nvSpPr>
          <p:spPr>
            <a:xfrm>
              <a:off x="8767296" y="4031837"/>
              <a:ext cx="717534" cy="661210"/>
            </a:xfrm>
            <a:custGeom>
              <a:avLst/>
              <a:gdLst>
                <a:gd name="connsiteX0" fmla="*/ 1276382 w 1485900"/>
                <a:gd name="connsiteY0" fmla="*/ 1377667 h 1371600"/>
                <a:gd name="connsiteX1" fmla="*/ 1059212 w 1485900"/>
                <a:gd name="connsiteY1" fmla="*/ 1349092 h 1371600"/>
                <a:gd name="connsiteX2" fmla="*/ 1058259 w 1485900"/>
                <a:gd name="connsiteY2" fmla="*/ 1044292 h 1371600"/>
                <a:gd name="connsiteX3" fmla="*/ 1093502 w 1485900"/>
                <a:gd name="connsiteY3" fmla="*/ 498509 h 1371600"/>
                <a:gd name="connsiteX4" fmla="*/ 1065879 w 1485900"/>
                <a:gd name="connsiteY4" fmla="*/ 480412 h 1371600"/>
                <a:gd name="connsiteX5" fmla="*/ 935387 w 1485900"/>
                <a:gd name="connsiteY5" fmla="*/ 504224 h 1371600"/>
                <a:gd name="connsiteX6" fmla="*/ 745839 w 1485900"/>
                <a:gd name="connsiteY6" fmla="*/ 474697 h 1371600"/>
                <a:gd name="connsiteX7" fmla="*/ 394367 w 1485900"/>
                <a:gd name="connsiteY7" fmla="*/ 455647 h 1371600"/>
                <a:gd name="connsiteX8" fmla="*/ 338169 w 1485900"/>
                <a:gd name="connsiteY8" fmla="*/ 487079 h 1371600"/>
                <a:gd name="connsiteX9" fmla="*/ 241014 w 1485900"/>
                <a:gd name="connsiteY9" fmla="*/ 582329 h 1371600"/>
                <a:gd name="connsiteX10" fmla="*/ 200057 w 1485900"/>
                <a:gd name="connsiteY10" fmla="*/ 632812 h 1371600"/>
                <a:gd name="connsiteX11" fmla="*/ 33369 w 1485900"/>
                <a:gd name="connsiteY11" fmla="*/ 560422 h 1371600"/>
                <a:gd name="connsiteX12" fmla="*/ 80042 w 1485900"/>
                <a:gd name="connsiteY12" fmla="*/ 332774 h 1371600"/>
                <a:gd name="connsiteX13" fmla="*/ 434372 w 1485900"/>
                <a:gd name="connsiteY13" fmla="*/ 197519 h 1371600"/>
                <a:gd name="connsiteX14" fmla="*/ 671544 w 1485900"/>
                <a:gd name="connsiteY14" fmla="*/ 151799 h 1371600"/>
                <a:gd name="connsiteX15" fmla="*/ 831564 w 1485900"/>
                <a:gd name="connsiteY15" fmla="*/ 7019 h 1371600"/>
                <a:gd name="connsiteX16" fmla="*/ 880142 w 1485900"/>
                <a:gd name="connsiteY16" fmla="*/ 8924 h 1371600"/>
                <a:gd name="connsiteX17" fmla="*/ 1444022 w 1485900"/>
                <a:gd name="connsiteY17" fmla="*/ 52739 h 1371600"/>
                <a:gd name="connsiteX18" fmla="*/ 1466882 w 1485900"/>
                <a:gd name="connsiteY18" fmla="*/ 54644 h 1371600"/>
                <a:gd name="connsiteX19" fmla="*/ 1482122 w 1485900"/>
                <a:gd name="connsiteY19" fmla="*/ 231809 h 1371600"/>
                <a:gd name="connsiteX20" fmla="*/ 1480217 w 1485900"/>
                <a:gd name="connsiteY20" fmla="*/ 373732 h 1371600"/>
                <a:gd name="connsiteX21" fmla="*/ 1449737 w 1485900"/>
                <a:gd name="connsiteY21" fmla="*/ 610904 h 1371600"/>
                <a:gd name="connsiteX22" fmla="*/ 1301147 w 1485900"/>
                <a:gd name="connsiteY22" fmla="*/ 1133827 h 1371600"/>
                <a:gd name="connsiteX23" fmla="*/ 1276382 w 1485900"/>
                <a:gd name="connsiteY23" fmla="*/ 1377667 h 1371600"/>
                <a:gd name="connsiteX0" fmla="*/ 1276382 w 1487531"/>
                <a:gd name="connsiteY0" fmla="*/ 1377667 h 1377667"/>
                <a:gd name="connsiteX1" fmla="*/ 1059212 w 1487531"/>
                <a:gd name="connsiteY1" fmla="*/ 1349092 h 1377667"/>
                <a:gd name="connsiteX2" fmla="*/ 1058259 w 1487531"/>
                <a:gd name="connsiteY2" fmla="*/ 1044292 h 1377667"/>
                <a:gd name="connsiteX3" fmla="*/ 1093502 w 1487531"/>
                <a:gd name="connsiteY3" fmla="*/ 498509 h 1377667"/>
                <a:gd name="connsiteX4" fmla="*/ 1065879 w 1487531"/>
                <a:gd name="connsiteY4" fmla="*/ 480412 h 1377667"/>
                <a:gd name="connsiteX5" fmla="*/ 935387 w 1487531"/>
                <a:gd name="connsiteY5" fmla="*/ 504224 h 1377667"/>
                <a:gd name="connsiteX6" fmla="*/ 745839 w 1487531"/>
                <a:gd name="connsiteY6" fmla="*/ 474697 h 1377667"/>
                <a:gd name="connsiteX7" fmla="*/ 394367 w 1487531"/>
                <a:gd name="connsiteY7" fmla="*/ 455647 h 1377667"/>
                <a:gd name="connsiteX8" fmla="*/ 338169 w 1487531"/>
                <a:gd name="connsiteY8" fmla="*/ 487079 h 1377667"/>
                <a:gd name="connsiteX9" fmla="*/ 241014 w 1487531"/>
                <a:gd name="connsiteY9" fmla="*/ 582329 h 1377667"/>
                <a:gd name="connsiteX10" fmla="*/ 200057 w 1487531"/>
                <a:gd name="connsiteY10" fmla="*/ 632812 h 1377667"/>
                <a:gd name="connsiteX11" fmla="*/ 33369 w 1487531"/>
                <a:gd name="connsiteY11" fmla="*/ 560422 h 1377667"/>
                <a:gd name="connsiteX12" fmla="*/ 80042 w 1487531"/>
                <a:gd name="connsiteY12" fmla="*/ 332774 h 1377667"/>
                <a:gd name="connsiteX13" fmla="*/ 434372 w 1487531"/>
                <a:gd name="connsiteY13" fmla="*/ 197519 h 1377667"/>
                <a:gd name="connsiteX14" fmla="*/ 671544 w 1487531"/>
                <a:gd name="connsiteY14" fmla="*/ 151799 h 1377667"/>
                <a:gd name="connsiteX15" fmla="*/ 831564 w 1487531"/>
                <a:gd name="connsiteY15" fmla="*/ 7019 h 1377667"/>
                <a:gd name="connsiteX16" fmla="*/ 880142 w 1487531"/>
                <a:gd name="connsiteY16" fmla="*/ 8924 h 1377667"/>
                <a:gd name="connsiteX17" fmla="*/ 1444022 w 1487531"/>
                <a:gd name="connsiteY17" fmla="*/ 52739 h 1377667"/>
                <a:gd name="connsiteX18" fmla="*/ 1466882 w 1487531"/>
                <a:gd name="connsiteY18" fmla="*/ 54644 h 1377667"/>
                <a:gd name="connsiteX19" fmla="*/ 1482122 w 1487531"/>
                <a:gd name="connsiteY19" fmla="*/ 231809 h 1377667"/>
                <a:gd name="connsiteX20" fmla="*/ 1485337 w 1487531"/>
                <a:gd name="connsiteY20" fmla="*/ 383974 h 1377667"/>
                <a:gd name="connsiteX21" fmla="*/ 1449737 w 1487531"/>
                <a:gd name="connsiteY21" fmla="*/ 610904 h 1377667"/>
                <a:gd name="connsiteX22" fmla="*/ 1301147 w 1487531"/>
                <a:gd name="connsiteY22" fmla="*/ 1133827 h 1377667"/>
                <a:gd name="connsiteX23" fmla="*/ 1276382 w 1487531"/>
                <a:gd name="connsiteY23" fmla="*/ 1377667 h 1377667"/>
                <a:gd name="connsiteX0" fmla="*/ 1276382 w 1495021"/>
                <a:gd name="connsiteY0" fmla="*/ 1377667 h 1377667"/>
                <a:gd name="connsiteX1" fmla="*/ 1059212 w 1495021"/>
                <a:gd name="connsiteY1" fmla="*/ 1349092 h 1377667"/>
                <a:gd name="connsiteX2" fmla="*/ 1058259 w 1495021"/>
                <a:gd name="connsiteY2" fmla="*/ 1044292 h 1377667"/>
                <a:gd name="connsiteX3" fmla="*/ 1093502 w 1495021"/>
                <a:gd name="connsiteY3" fmla="*/ 498509 h 1377667"/>
                <a:gd name="connsiteX4" fmla="*/ 1065879 w 1495021"/>
                <a:gd name="connsiteY4" fmla="*/ 480412 h 1377667"/>
                <a:gd name="connsiteX5" fmla="*/ 935387 w 1495021"/>
                <a:gd name="connsiteY5" fmla="*/ 504224 h 1377667"/>
                <a:gd name="connsiteX6" fmla="*/ 745839 w 1495021"/>
                <a:gd name="connsiteY6" fmla="*/ 474697 h 1377667"/>
                <a:gd name="connsiteX7" fmla="*/ 394367 w 1495021"/>
                <a:gd name="connsiteY7" fmla="*/ 455647 h 1377667"/>
                <a:gd name="connsiteX8" fmla="*/ 338169 w 1495021"/>
                <a:gd name="connsiteY8" fmla="*/ 487079 h 1377667"/>
                <a:gd name="connsiteX9" fmla="*/ 241014 w 1495021"/>
                <a:gd name="connsiteY9" fmla="*/ 582329 h 1377667"/>
                <a:gd name="connsiteX10" fmla="*/ 200057 w 1495021"/>
                <a:gd name="connsiteY10" fmla="*/ 632812 h 1377667"/>
                <a:gd name="connsiteX11" fmla="*/ 33369 w 1495021"/>
                <a:gd name="connsiteY11" fmla="*/ 560422 h 1377667"/>
                <a:gd name="connsiteX12" fmla="*/ 80042 w 1495021"/>
                <a:gd name="connsiteY12" fmla="*/ 332774 h 1377667"/>
                <a:gd name="connsiteX13" fmla="*/ 434372 w 1495021"/>
                <a:gd name="connsiteY13" fmla="*/ 197519 h 1377667"/>
                <a:gd name="connsiteX14" fmla="*/ 671544 w 1495021"/>
                <a:gd name="connsiteY14" fmla="*/ 151799 h 1377667"/>
                <a:gd name="connsiteX15" fmla="*/ 831564 w 1495021"/>
                <a:gd name="connsiteY15" fmla="*/ 7019 h 1377667"/>
                <a:gd name="connsiteX16" fmla="*/ 880142 w 1495021"/>
                <a:gd name="connsiteY16" fmla="*/ 8924 h 1377667"/>
                <a:gd name="connsiteX17" fmla="*/ 1444022 w 1495021"/>
                <a:gd name="connsiteY17" fmla="*/ 52739 h 1377667"/>
                <a:gd name="connsiteX18" fmla="*/ 1466882 w 1495021"/>
                <a:gd name="connsiteY18" fmla="*/ 54644 h 1377667"/>
                <a:gd name="connsiteX19" fmla="*/ 1492365 w 1495021"/>
                <a:gd name="connsiteY19" fmla="*/ 242053 h 1377667"/>
                <a:gd name="connsiteX20" fmla="*/ 1485337 w 1495021"/>
                <a:gd name="connsiteY20" fmla="*/ 383974 h 1377667"/>
                <a:gd name="connsiteX21" fmla="*/ 1449737 w 1495021"/>
                <a:gd name="connsiteY21" fmla="*/ 610904 h 1377667"/>
                <a:gd name="connsiteX22" fmla="*/ 1301147 w 1495021"/>
                <a:gd name="connsiteY22" fmla="*/ 1133827 h 1377667"/>
                <a:gd name="connsiteX23" fmla="*/ 1276382 w 1495021"/>
                <a:gd name="connsiteY23" fmla="*/ 1377667 h 1377667"/>
                <a:gd name="connsiteX0" fmla="*/ 1276382 w 1495021"/>
                <a:gd name="connsiteY0" fmla="*/ 1377667 h 1377667"/>
                <a:gd name="connsiteX1" fmla="*/ 1059212 w 1495021"/>
                <a:gd name="connsiteY1" fmla="*/ 1349092 h 1377667"/>
                <a:gd name="connsiteX2" fmla="*/ 1058259 w 1495021"/>
                <a:gd name="connsiteY2" fmla="*/ 1044292 h 1377667"/>
                <a:gd name="connsiteX3" fmla="*/ 1093502 w 1495021"/>
                <a:gd name="connsiteY3" fmla="*/ 498509 h 1377667"/>
                <a:gd name="connsiteX4" fmla="*/ 1071001 w 1495021"/>
                <a:gd name="connsiteY4" fmla="*/ 459924 h 1377667"/>
                <a:gd name="connsiteX5" fmla="*/ 935387 w 1495021"/>
                <a:gd name="connsiteY5" fmla="*/ 504224 h 1377667"/>
                <a:gd name="connsiteX6" fmla="*/ 745839 w 1495021"/>
                <a:gd name="connsiteY6" fmla="*/ 474697 h 1377667"/>
                <a:gd name="connsiteX7" fmla="*/ 394367 w 1495021"/>
                <a:gd name="connsiteY7" fmla="*/ 455647 h 1377667"/>
                <a:gd name="connsiteX8" fmla="*/ 338169 w 1495021"/>
                <a:gd name="connsiteY8" fmla="*/ 487079 h 1377667"/>
                <a:gd name="connsiteX9" fmla="*/ 241014 w 1495021"/>
                <a:gd name="connsiteY9" fmla="*/ 582329 h 1377667"/>
                <a:gd name="connsiteX10" fmla="*/ 200057 w 1495021"/>
                <a:gd name="connsiteY10" fmla="*/ 632812 h 1377667"/>
                <a:gd name="connsiteX11" fmla="*/ 33369 w 1495021"/>
                <a:gd name="connsiteY11" fmla="*/ 560422 h 1377667"/>
                <a:gd name="connsiteX12" fmla="*/ 80042 w 1495021"/>
                <a:gd name="connsiteY12" fmla="*/ 332774 h 1377667"/>
                <a:gd name="connsiteX13" fmla="*/ 434372 w 1495021"/>
                <a:gd name="connsiteY13" fmla="*/ 197519 h 1377667"/>
                <a:gd name="connsiteX14" fmla="*/ 671544 w 1495021"/>
                <a:gd name="connsiteY14" fmla="*/ 151799 h 1377667"/>
                <a:gd name="connsiteX15" fmla="*/ 831564 w 1495021"/>
                <a:gd name="connsiteY15" fmla="*/ 7019 h 1377667"/>
                <a:gd name="connsiteX16" fmla="*/ 880142 w 1495021"/>
                <a:gd name="connsiteY16" fmla="*/ 8924 h 1377667"/>
                <a:gd name="connsiteX17" fmla="*/ 1444022 w 1495021"/>
                <a:gd name="connsiteY17" fmla="*/ 52739 h 1377667"/>
                <a:gd name="connsiteX18" fmla="*/ 1466882 w 1495021"/>
                <a:gd name="connsiteY18" fmla="*/ 54644 h 1377667"/>
                <a:gd name="connsiteX19" fmla="*/ 1492365 w 1495021"/>
                <a:gd name="connsiteY19" fmla="*/ 242053 h 1377667"/>
                <a:gd name="connsiteX20" fmla="*/ 1485337 w 1495021"/>
                <a:gd name="connsiteY20" fmla="*/ 383974 h 1377667"/>
                <a:gd name="connsiteX21" fmla="*/ 1449737 w 1495021"/>
                <a:gd name="connsiteY21" fmla="*/ 610904 h 1377667"/>
                <a:gd name="connsiteX22" fmla="*/ 1301147 w 1495021"/>
                <a:gd name="connsiteY22" fmla="*/ 1133827 h 1377667"/>
                <a:gd name="connsiteX23" fmla="*/ 1276382 w 1495021"/>
                <a:gd name="connsiteY23" fmla="*/ 1377667 h 137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95021" h="1377667">
                  <a:moveTo>
                    <a:pt x="1276382" y="1377667"/>
                  </a:moveTo>
                  <a:cubicBezTo>
                    <a:pt x="1203039" y="1374809"/>
                    <a:pt x="1130649" y="1363379"/>
                    <a:pt x="1059212" y="1349092"/>
                  </a:cubicBezTo>
                  <a:cubicBezTo>
                    <a:pt x="1062069" y="1247174"/>
                    <a:pt x="1042067" y="1146209"/>
                    <a:pt x="1058259" y="1044292"/>
                  </a:cubicBezTo>
                  <a:cubicBezTo>
                    <a:pt x="1085882" y="863317"/>
                    <a:pt x="1072547" y="679484"/>
                    <a:pt x="1093502" y="498509"/>
                  </a:cubicBezTo>
                  <a:cubicBezTo>
                    <a:pt x="1095407" y="475649"/>
                    <a:pt x="1087194" y="458019"/>
                    <a:pt x="1071001" y="459924"/>
                  </a:cubicBezTo>
                  <a:cubicBezTo>
                    <a:pt x="1027186" y="464686"/>
                    <a:pt x="978249" y="490889"/>
                    <a:pt x="935387" y="504224"/>
                  </a:cubicBezTo>
                  <a:cubicBezTo>
                    <a:pt x="868712" y="516607"/>
                    <a:pt x="807752" y="488032"/>
                    <a:pt x="745839" y="474697"/>
                  </a:cubicBezTo>
                  <a:cubicBezTo>
                    <a:pt x="629634" y="448979"/>
                    <a:pt x="513429" y="426119"/>
                    <a:pt x="394367" y="455647"/>
                  </a:cubicBezTo>
                  <a:cubicBezTo>
                    <a:pt x="371507" y="461362"/>
                    <a:pt x="350552" y="466124"/>
                    <a:pt x="338169" y="487079"/>
                  </a:cubicBezTo>
                  <a:cubicBezTo>
                    <a:pt x="313404" y="527084"/>
                    <a:pt x="280067" y="556612"/>
                    <a:pt x="241014" y="582329"/>
                  </a:cubicBezTo>
                  <a:cubicBezTo>
                    <a:pt x="222917" y="594712"/>
                    <a:pt x="206724" y="609952"/>
                    <a:pt x="200057" y="632812"/>
                  </a:cubicBezTo>
                  <a:cubicBezTo>
                    <a:pt x="136239" y="627097"/>
                    <a:pt x="80042" y="600427"/>
                    <a:pt x="33369" y="560422"/>
                  </a:cubicBezTo>
                  <a:cubicBezTo>
                    <a:pt x="-27591" y="507082"/>
                    <a:pt x="-921" y="377542"/>
                    <a:pt x="80042" y="332774"/>
                  </a:cubicBezTo>
                  <a:cubicBezTo>
                    <a:pt x="191484" y="270862"/>
                    <a:pt x="310547" y="227999"/>
                    <a:pt x="434372" y="197519"/>
                  </a:cubicBezTo>
                  <a:cubicBezTo>
                    <a:pt x="512477" y="178469"/>
                    <a:pt x="591534" y="158467"/>
                    <a:pt x="671544" y="151799"/>
                  </a:cubicBezTo>
                  <a:cubicBezTo>
                    <a:pt x="765842" y="144179"/>
                    <a:pt x="813467" y="93697"/>
                    <a:pt x="831564" y="7019"/>
                  </a:cubicBezTo>
                  <a:cubicBezTo>
                    <a:pt x="848709" y="-6316"/>
                    <a:pt x="864902" y="2257"/>
                    <a:pt x="880142" y="8924"/>
                  </a:cubicBezTo>
                  <a:cubicBezTo>
                    <a:pt x="1063022" y="92744"/>
                    <a:pt x="1251617" y="99412"/>
                    <a:pt x="1444022" y="52739"/>
                  </a:cubicBezTo>
                  <a:cubicBezTo>
                    <a:pt x="1451642" y="50834"/>
                    <a:pt x="1459262" y="50834"/>
                    <a:pt x="1466882" y="54644"/>
                  </a:cubicBezTo>
                  <a:cubicBezTo>
                    <a:pt x="1484027" y="112747"/>
                    <a:pt x="1501890" y="182998"/>
                    <a:pt x="1492365" y="242053"/>
                  </a:cubicBezTo>
                  <a:cubicBezTo>
                    <a:pt x="1485697" y="289678"/>
                    <a:pt x="1480574" y="336349"/>
                    <a:pt x="1485337" y="383974"/>
                  </a:cubicBezTo>
                  <a:cubicBezTo>
                    <a:pt x="1493909" y="465889"/>
                    <a:pt x="1476407" y="532799"/>
                    <a:pt x="1449737" y="610904"/>
                  </a:cubicBezTo>
                  <a:cubicBezTo>
                    <a:pt x="1391634" y="782354"/>
                    <a:pt x="1326864" y="952852"/>
                    <a:pt x="1301147" y="1133827"/>
                  </a:cubicBezTo>
                  <a:cubicBezTo>
                    <a:pt x="1291622" y="1214789"/>
                    <a:pt x="1284954" y="1295752"/>
                    <a:pt x="1276382" y="1377667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8E82A9A-54B2-4D33-96D6-8B52FCB186B3}"/>
              </a:ext>
            </a:extLst>
          </p:cNvPr>
          <p:cNvSpPr txBox="1"/>
          <p:nvPr/>
        </p:nvSpPr>
        <p:spPr>
          <a:xfrm>
            <a:off x="617957" y="3013502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Simple PowerPoint Presentation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AA2D1-DC8E-466A-A311-B6DC9307C8B2}"/>
              </a:ext>
            </a:extLst>
          </p:cNvPr>
          <p:cNvSpPr txBox="1"/>
          <p:nvPr/>
        </p:nvSpPr>
        <p:spPr>
          <a:xfrm>
            <a:off x="8015906" y="3013502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Simple PowerPoint Presentation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DB15D7C-11D9-4AC5-A717-62D02C37D106}"/>
              </a:ext>
            </a:extLst>
          </p:cNvPr>
          <p:cNvGrpSpPr/>
          <p:nvPr/>
        </p:nvGrpSpPr>
        <p:grpSpPr>
          <a:xfrm>
            <a:off x="729195" y="3984309"/>
            <a:ext cx="3417154" cy="983815"/>
            <a:chOff x="617187" y="3622024"/>
            <a:chExt cx="3417154" cy="98381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F02B2A-5F8B-4CB7-9273-3292DF23986D}"/>
                </a:ext>
              </a:extLst>
            </p:cNvPr>
            <p:cNvSpPr txBox="1"/>
            <p:nvPr/>
          </p:nvSpPr>
          <p:spPr>
            <a:xfrm>
              <a:off x="617187" y="3622024"/>
              <a:ext cx="59079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accent2"/>
                  </a:solidFill>
                  <a:cs typeface="Arial" pitchFamily="34" charset="0"/>
                </a:rPr>
                <a:t>Q</a:t>
              </a:r>
              <a:endParaRPr lang="ko-KR" altLang="en-US" sz="40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F5778A2-8830-4467-AD07-829B31BD624D}"/>
                </a:ext>
              </a:extLst>
            </p:cNvPr>
            <p:cNvGrpSpPr/>
            <p:nvPr/>
          </p:nvGrpSpPr>
          <p:grpSpPr>
            <a:xfrm>
              <a:off x="1404483" y="3622024"/>
              <a:ext cx="2629858" cy="983815"/>
              <a:chOff x="6372200" y="1632861"/>
              <a:chExt cx="2160240" cy="983815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F741B09-D68A-4B05-8795-2EA71183E8F6}"/>
                  </a:ext>
                </a:extLst>
              </p:cNvPr>
              <p:cNvSpPr txBox="1"/>
              <p:nvPr/>
            </p:nvSpPr>
            <p:spPr>
              <a:xfrm>
                <a:off x="6372201" y="1970345"/>
                <a:ext cx="2160239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dirty="0"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en-US" altLang="ko-KR" sz="1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9171570-2A1C-4B0B-B389-7AF1D7D42751}"/>
                  </a:ext>
                </a:extLst>
              </p:cNvPr>
              <p:cNvSpPr txBox="1"/>
              <p:nvPr/>
            </p:nvSpPr>
            <p:spPr>
              <a:xfrm>
                <a:off x="6372200" y="1632861"/>
                <a:ext cx="2160239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accent2"/>
                    </a:solidFill>
                  </a:rPr>
                  <a:t>Contents Title</a:t>
                </a:r>
                <a:endParaRPr lang="ko-KR" altLang="en-US" sz="1600" b="1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4B000E5-0C92-4A46-8D17-FD4CEE495891}"/>
              </a:ext>
            </a:extLst>
          </p:cNvPr>
          <p:cNvGrpSpPr/>
          <p:nvPr/>
        </p:nvGrpSpPr>
        <p:grpSpPr>
          <a:xfrm flipH="1">
            <a:off x="729195" y="5115603"/>
            <a:ext cx="3417154" cy="983815"/>
            <a:chOff x="617187" y="3622024"/>
            <a:chExt cx="3417154" cy="98381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EF3837-174B-486C-AEFC-3A77068732F8}"/>
                </a:ext>
              </a:extLst>
            </p:cNvPr>
            <p:cNvSpPr txBox="1"/>
            <p:nvPr/>
          </p:nvSpPr>
          <p:spPr>
            <a:xfrm>
              <a:off x="617187" y="3622024"/>
              <a:ext cx="59079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accent2"/>
                  </a:solidFill>
                  <a:cs typeface="Arial" pitchFamily="34" charset="0"/>
                </a:rPr>
                <a:t>A</a:t>
              </a:r>
              <a:endParaRPr lang="ko-KR" altLang="en-US" sz="40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847C102-BB56-4700-B1FA-C4AAA94B848B}"/>
                </a:ext>
              </a:extLst>
            </p:cNvPr>
            <p:cNvGrpSpPr/>
            <p:nvPr/>
          </p:nvGrpSpPr>
          <p:grpSpPr>
            <a:xfrm>
              <a:off x="1404483" y="3622024"/>
              <a:ext cx="2629858" cy="983815"/>
              <a:chOff x="6372200" y="1632861"/>
              <a:chExt cx="2160240" cy="983815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BF7694F-57B8-4D06-AD63-D2771418D2D1}"/>
                  </a:ext>
                </a:extLst>
              </p:cNvPr>
              <p:cNvSpPr txBox="1"/>
              <p:nvPr/>
            </p:nvSpPr>
            <p:spPr>
              <a:xfrm>
                <a:off x="6372201" y="1970345"/>
                <a:ext cx="2160239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r"/>
                <a:r>
                  <a:rPr lang="en-US" altLang="ko-KR" sz="1200" dirty="0"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en-US" altLang="ko-KR" sz="12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FC9777C-D8EF-45C1-8BF4-09F752D3C3C3}"/>
                  </a:ext>
                </a:extLst>
              </p:cNvPr>
              <p:cNvSpPr txBox="1"/>
              <p:nvPr/>
            </p:nvSpPr>
            <p:spPr>
              <a:xfrm>
                <a:off x="6372200" y="1632861"/>
                <a:ext cx="2160239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r"/>
                <a:r>
                  <a:rPr lang="en-US" altLang="ko-KR" sz="1600" b="1" dirty="0">
                    <a:solidFill>
                      <a:schemeClr val="accent2"/>
                    </a:solidFill>
                  </a:rPr>
                  <a:t>Contents Title</a:t>
                </a:r>
                <a:endParaRPr lang="ko-KR" altLang="en-US" sz="1600" b="1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3E67AC3-38A5-4C43-92B9-2104B1565F6C}"/>
              </a:ext>
            </a:extLst>
          </p:cNvPr>
          <p:cNvGrpSpPr/>
          <p:nvPr/>
        </p:nvGrpSpPr>
        <p:grpSpPr>
          <a:xfrm>
            <a:off x="8127144" y="751487"/>
            <a:ext cx="3417154" cy="983815"/>
            <a:chOff x="617187" y="3622024"/>
            <a:chExt cx="3417154" cy="98381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0D91974-D129-4232-A9D3-7CA6107629D4}"/>
                </a:ext>
              </a:extLst>
            </p:cNvPr>
            <p:cNvSpPr txBox="1"/>
            <p:nvPr/>
          </p:nvSpPr>
          <p:spPr>
            <a:xfrm>
              <a:off x="617187" y="3622024"/>
              <a:ext cx="59079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accent3"/>
                  </a:solidFill>
                  <a:cs typeface="Arial" pitchFamily="34" charset="0"/>
                </a:rPr>
                <a:t>Q</a:t>
              </a:r>
              <a:endParaRPr lang="ko-KR" altLang="en-US" sz="4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9D0F5B1-3657-4791-8C6D-179C05C1F6CF}"/>
                </a:ext>
              </a:extLst>
            </p:cNvPr>
            <p:cNvGrpSpPr/>
            <p:nvPr/>
          </p:nvGrpSpPr>
          <p:grpSpPr>
            <a:xfrm>
              <a:off x="1404483" y="3622024"/>
              <a:ext cx="2629858" cy="983815"/>
              <a:chOff x="6372200" y="1632861"/>
              <a:chExt cx="2160240" cy="983815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3E7601-79D8-4F0E-AE21-7347185FFE63}"/>
                  </a:ext>
                </a:extLst>
              </p:cNvPr>
              <p:cNvSpPr txBox="1"/>
              <p:nvPr/>
            </p:nvSpPr>
            <p:spPr>
              <a:xfrm>
                <a:off x="6372201" y="1970345"/>
                <a:ext cx="2160239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dirty="0"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en-US" altLang="ko-KR" sz="12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BD1903A-D42A-430A-AB9A-B004AD2EBD7D}"/>
                  </a:ext>
                </a:extLst>
              </p:cNvPr>
              <p:cNvSpPr txBox="1"/>
              <p:nvPr/>
            </p:nvSpPr>
            <p:spPr>
              <a:xfrm>
                <a:off x="6372200" y="1632861"/>
                <a:ext cx="2160239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accent3"/>
                    </a:solidFill>
                  </a:rPr>
                  <a:t>Contents Title</a:t>
                </a:r>
                <a:endParaRPr lang="ko-KR" altLang="en-US" sz="1600" b="1" dirty="0">
                  <a:solidFill>
                    <a:schemeClr val="accent3"/>
                  </a:solidFill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9DBF23-2D6A-4C37-BE8E-2C96B1167FF8}"/>
              </a:ext>
            </a:extLst>
          </p:cNvPr>
          <p:cNvGrpSpPr/>
          <p:nvPr/>
        </p:nvGrpSpPr>
        <p:grpSpPr>
          <a:xfrm flipH="1">
            <a:off x="8127144" y="1882781"/>
            <a:ext cx="3417154" cy="983815"/>
            <a:chOff x="617187" y="3622024"/>
            <a:chExt cx="3417154" cy="98381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FE0E911-C589-42FE-A514-491E1619BA3A}"/>
                </a:ext>
              </a:extLst>
            </p:cNvPr>
            <p:cNvSpPr txBox="1"/>
            <p:nvPr/>
          </p:nvSpPr>
          <p:spPr>
            <a:xfrm>
              <a:off x="617187" y="3622024"/>
              <a:ext cx="59079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accent3"/>
                  </a:solidFill>
                  <a:cs typeface="Arial" pitchFamily="34" charset="0"/>
                </a:rPr>
                <a:t>A</a:t>
              </a:r>
              <a:endParaRPr lang="ko-KR" altLang="en-US" sz="4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55555CD-729B-407C-A9D8-D8A650E42978}"/>
                </a:ext>
              </a:extLst>
            </p:cNvPr>
            <p:cNvGrpSpPr/>
            <p:nvPr/>
          </p:nvGrpSpPr>
          <p:grpSpPr>
            <a:xfrm>
              <a:off x="1404483" y="3622024"/>
              <a:ext cx="2629858" cy="983815"/>
              <a:chOff x="6372200" y="1632861"/>
              <a:chExt cx="2160240" cy="983815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D137C7A-23F7-4BAD-A4C2-73244F1D4E6B}"/>
                  </a:ext>
                </a:extLst>
              </p:cNvPr>
              <p:cNvSpPr txBox="1"/>
              <p:nvPr/>
            </p:nvSpPr>
            <p:spPr>
              <a:xfrm>
                <a:off x="6372201" y="1970345"/>
                <a:ext cx="2160239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r"/>
                <a:r>
                  <a:rPr lang="en-US" altLang="ko-KR" sz="1200" dirty="0"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en-US" altLang="ko-KR" sz="12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D667E4-3DFA-4200-A7A0-8F484F51337B}"/>
                  </a:ext>
                </a:extLst>
              </p:cNvPr>
              <p:cNvSpPr txBox="1"/>
              <p:nvPr/>
            </p:nvSpPr>
            <p:spPr>
              <a:xfrm>
                <a:off x="6372200" y="1632861"/>
                <a:ext cx="2160239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r"/>
                <a:r>
                  <a:rPr lang="en-US" altLang="ko-KR" sz="1600" b="1" dirty="0">
                    <a:solidFill>
                      <a:schemeClr val="accent3"/>
                    </a:solidFill>
                  </a:rPr>
                  <a:t>Contents Title</a:t>
                </a:r>
                <a:endParaRPr lang="ko-KR" altLang="en-US" sz="1600" b="1" dirty="0">
                  <a:solidFill>
                    <a:schemeClr val="accent3"/>
                  </a:solidFill>
                </a:endParaRPr>
              </a:p>
            </p:txBody>
          </p:sp>
        </p:grpSp>
      </p:grpSp>
      <p:sp>
        <p:nvSpPr>
          <p:cNvPr id="41" name="Graphic 8">
            <a:extLst>
              <a:ext uri="{FF2B5EF4-FFF2-40B4-BE49-F238E27FC236}">
                <a16:creationId xmlns:a16="http://schemas.microsoft.com/office/drawing/2014/main" id="{1422782F-1FFE-4F89-A76B-7D039A1F5C51}"/>
              </a:ext>
            </a:extLst>
          </p:cNvPr>
          <p:cNvSpPr/>
          <p:nvPr/>
        </p:nvSpPr>
        <p:spPr>
          <a:xfrm>
            <a:off x="10226010" y="3949463"/>
            <a:ext cx="1236794" cy="1238110"/>
          </a:xfrm>
          <a:custGeom>
            <a:avLst/>
            <a:gdLst>
              <a:gd name="connsiteX0" fmla="*/ 2007892 w 2989732"/>
              <a:gd name="connsiteY0" fmla="*/ 28631 h 2992913"/>
              <a:gd name="connsiteX1" fmla="*/ 2029519 w 2989732"/>
              <a:gd name="connsiteY1" fmla="*/ 39127 h 2992913"/>
              <a:gd name="connsiteX2" fmla="*/ 2043514 w 2989732"/>
              <a:gd name="connsiteY2" fmla="*/ 45806 h 2992913"/>
              <a:gd name="connsiteX3" fmla="*/ 2179960 w 2989732"/>
              <a:gd name="connsiteY3" fmla="*/ 81746 h 2992913"/>
              <a:gd name="connsiteX4" fmla="*/ 2349166 w 2989732"/>
              <a:gd name="connsiteY4" fmla="*/ 173029 h 2992913"/>
              <a:gd name="connsiteX5" fmla="*/ 2533003 w 2989732"/>
              <a:gd name="connsiteY5" fmla="*/ 296117 h 2992913"/>
              <a:gd name="connsiteX6" fmla="*/ 2885728 w 2989732"/>
              <a:gd name="connsiteY6" fmla="*/ 500309 h 2992913"/>
              <a:gd name="connsiteX7" fmla="*/ 2977328 w 2989732"/>
              <a:gd name="connsiteY7" fmla="*/ 585866 h 2992913"/>
              <a:gd name="connsiteX8" fmla="*/ 2991959 w 2989732"/>
              <a:gd name="connsiteY8" fmla="*/ 642162 h 2992913"/>
              <a:gd name="connsiteX9" fmla="*/ 2987188 w 2989732"/>
              <a:gd name="connsiteY9" fmla="*/ 675876 h 2992913"/>
              <a:gd name="connsiteX10" fmla="*/ 2922941 w 2989732"/>
              <a:gd name="connsiteY10" fmla="*/ 758571 h 2992913"/>
              <a:gd name="connsiteX11" fmla="*/ 2501516 w 2989732"/>
              <a:gd name="connsiteY11" fmla="*/ 882613 h 2992913"/>
              <a:gd name="connsiteX12" fmla="*/ 2354255 w 2989732"/>
              <a:gd name="connsiteY12" fmla="*/ 901060 h 2992913"/>
              <a:gd name="connsiteX13" fmla="*/ 2332309 w 2989732"/>
              <a:gd name="connsiteY13" fmla="*/ 935729 h 2992913"/>
              <a:gd name="connsiteX14" fmla="*/ 2395285 w 2989732"/>
              <a:gd name="connsiteY14" fmla="*/ 1295133 h 2992913"/>
              <a:gd name="connsiteX15" fmla="*/ 2367296 w 2989732"/>
              <a:gd name="connsiteY15" fmla="*/ 1442393 h 2992913"/>
              <a:gd name="connsiteX16" fmla="*/ 2336126 w 2989732"/>
              <a:gd name="connsiteY16" fmla="*/ 1606192 h 2992913"/>
              <a:gd name="connsiteX17" fmla="*/ 2347576 w 2989732"/>
              <a:gd name="connsiteY17" fmla="*/ 1703199 h 2992913"/>
              <a:gd name="connsiteX18" fmla="*/ 2255976 w 2989732"/>
              <a:gd name="connsiteY18" fmla="*/ 1803387 h 2992913"/>
              <a:gd name="connsiteX19" fmla="*/ 2080408 w 2989732"/>
              <a:gd name="connsiteY19" fmla="*/ 1871133 h 2992913"/>
              <a:gd name="connsiteX20" fmla="*/ 2067050 w 2989732"/>
              <a:gd name="connsiteY20" fmla="*/ 1893715 h 2992913"/>
              <a:gd name="connsiteX21" fmla="*/ 2050511 w 2989732"/>
              <a:gd name="connsiteY21" fmla="*/ 2195869 h 2992913"/>
              <a:gd name="connsiteX22" fmla="*/ 2038743 w 2989732"/>
              <a:gd name="connsiteY22" fmla="*/ 2478303 h 2992913"/>
              <a:gd name="connsiteX23" fmla="*/ 2019660 w 2989732"/>
              <a:gd name="connsiteY23" fmla="*/ 2672318 h 2992913"/>
              <a:gd name="connsiteX24" fmla="*/ 1997714 w 2989732"/>
              <a:gd name="connsiteY24" fmla="*/ 2886052 h 2992913"/>
              <a:gd name="connsiteX25" fmla="*/ 1954776 w 2989732"/>
              <a:gd name="connsiteY25" fmla="*/ 2968429 h 2992913"/>
              <a:gd name="connsiteX26" fmla="*/ 1914383 w 2989732"/>
              <a:gd name="connsiteY26" fmla="*/ 2979879 h 2992913"/>
              <a:gd name="connsiteX27" fmla="*/ 1769349 w 2989732"/>
              <a:gd name="connsiteY27" fmla="*/ 2978924 h 2992913"/>
              <a:gd name="connsiteX28" fmla="*/ 1701285 w 2989732"/>
              <a:gd name="connsiteY28" fmla="*/ 2987512 h 2992913"/>
              <a:gd name="connsiteX29" fmla="*/ 1674886 w 2989732"/>
              <a:gd name="connsiteY29" fmla="*/ 2992919 h 2992913"/>
              <a:gd name="connsiteX30" fmla="*/ 1649124 w 2989732"/>
              <a:gd name="connsiteY30" fmla="*/ 2983059 h 2992913"/>
              <a:gd name="connsiteX31" fmla="*/ 1634811 w 2989732"/>
              <a:gd name="connsiteY31" fmla="*/ 2978288 h 2992913"/>
              <a:gd name="connsiteX32" fmla="*/ 1588375 w 2989732"/>
              <a:gd name="connsiteY32" fmla="*/ 2982423 h 2992913"/>
              <a:gd name="connsiteX33" fmla="*/ 1573108 w 2989732"/>
              <a:gd name="connsiteY33" fmla="*/ 2982741 h 2992913"/>
              <a:gd name="connsiteX34" fmla="*/ 1555615 w 2989732"/>
              <a:gd name="connsiteY34" fmla="*/ 2966838 h 2992913"/>
              <a:gd name="connsiteX35" fmla="*/ 1567701 w 2989732"/>
              <a:gd name="connsiteY35" fmla="*/ 2950936 h 2992913"/>
              <a:gd name="connsiteX36" fmla="*/ 1683156 w 2989732"/>
              <a:gd name="connsiteY36" fmla="*/ 2913405 h 2992913"/>
              <a:gd name="connsiteX37" fmla="*/ 1695242 w 2989732"/>
              <a:gd name="connsiteY37" fmla="*/ 2910224 h 2992913"/>
              <a:gd name="connsiteX38" fmla="*/ 1673614 w 2989732"/>
              <a:gd name="connsiteY38" fmla="*/ 2892095 h 2992913"/>
              <a:gd name="connsiteX39" fmla="*/ 1589965 w 2989732"/>
              <a:gd name="connsiteY39" fmla="*/ 2907362 h 2992913"/>
              <a:gd name="connsiteX40" fmla="*/ 1550526 w 2989732"/>
              <a:gd name="connsiteY40" fmla="*/ 2897820 h 2992913"/>
              <a:gd name="connsiteX41" fmla="*/ 1553071 w 2989732"/>
              <a:gd name="connsiteY41" fmla="*/ 2877464 h 2992913"/>
              <a:gd name="connsiteX42" fmla="*/ 1569292 w 2989732"/>
              <a:gd name="connsiteY42" fmla="*/ 2871421 h 2992913"/>
              <a:gd name="connsiteX43" fmla="*/ 1717506 w 2989732"/>
              <a:gd name="connsiteY43" fmla="*/ 2839934 h 2992913"/>
              <a:gd name="connsiteX44" fmla="*/ 1810379 w 2989732"/>
              <a:gd name="connsiteY44" fmla="*/ 2821804 h 2992913"/>
              <a:gd name="connsiteX45" fmla="*/ 1876852 w 2989732"/>
              <a:gd name="connsiteY45" fmla="*/ 2746107 h 2992913"/>
              <a:gd name="connsiteX46" fmla="*/ 1876216 w 2989732"/>
              <a:gd name="connsiteY46" fmla="*/ 2606480 h 2992913"/>
              <a:gd name="connsiteX47" fmla="*/ 1862540 w 2989732"/>
              <a:gd name="connsiteY47" fmla="*/ 2456994 h 2992913"/>
              <a:gd name="connsiteX48" fmla="*/ 1877807 w 2989732"/>
              <a:gd name="connsiteY48" fmla="*/ 2339949 h 2992913"/>
              <a:gd name="connsiteX49" fmla="*/ 1890847 w 2989732"/>
              <a:gd name="connsiteY49" fmla="*/ 2175513 h 2992913"/>
              <a:gd name="connsiteX50" fmla="*/ 1888620 w 2989732"/>
              <a:gd name="connsiteY50" fmla="*/ 2008534 h 2992913"/>
              <a:gd name="connsiteX51" fmla="*/ 1879079 w 2989732"/>
              <a:gd name="connsiteY51" fmla="*/ 1978000 h 2992913"/>
              <a:gd name="connsiteX52" fmla="*/ 1851090 w 2989732"/>
              <a:gd name="connsiteY52" fmla="*/ 1970367 h 2992913"/>
              <a:gd name="connsiteX53" fmla="*/ 1788115 w 2989732"/>
              <a:gd name="connsiteY53" fmla="*/ 2054334 h 2992913"/>
              <a:gd name="connsiteX54" fmla="*/ 1777619 w 2989732"/>
              <a:gd name="connsiteY54" fmla="*/ 2086458 h 2992913"/>
              <a:gd name="connsiteX55" fmla="*/ 1736271 w 2989732"/>
              <a:gd name="connsiteY55" fmla="*/ 2102042 h 2992913"/>
              <a:gd name="connsiteX56" fmla="*/ 1700331 w 2989732"/>
              <a:gd name="connsiteY56" fmla="*/ 2095999 h 2992913"/>
              <a:gd name="connsiteX57" fmla="*/ 1647533 w 2989732"/>
              <a:gd name="connsiteY57" fmla="*/ 2083595 h 2992913"/>
              <a:gd name="connsiteX58" fmla="*/ 1617954 w 2989732"/>
              <a:gd name="connsiteY58" fmla="*/ 2080096 h 2992913"/>
              <a:gd name="connsiteX59" fmla="*/ 1582332 w 2989732"/>
              <a:gd name="connsiteY59" fmla="*/ 2067692 h 2992913"/>
              <a:gd name="connsiteX60" fmla="*/ 1573426 w 2989732"/>
              <a:gd name="connsiteY60" fmla="*/ 2023482 h 2992913"/>
              <a:gd name="connsiteX61" fmla="*/ 1531125 w 2989732"/>
              <a:gd name="connsiteY61" fmla="*/ 1996766 h 2992913"/>
              <a:gd name="connsiteX62" fmla="*/ 1510451 w 2989732"/>
              <a:gd name="connsiteY62" fmla="*/ 1986270 h 2992913"/>
              <a:gd name="connsiteX63" fmla="*/ 1456063 w 2989732"/>
              <a:gd name="connsiteY63" fmla="*/ 1921386 h 2992913"/>
              <a:gd name="connsiteX64" fmla="*/ 1423940 w 2989732"/>
              <a:gd name="connsiteY64" fmla="*/ 1901985 h 2992913"/>
              <a:gd name="connsiteX65" fmla="*/ 1400721 w 2989732"/>
              <a:gd name="connsiteY65" fmla="*/ 1834238 h 2992913"/>
              <a:gd name="connsiteX66" fmla="*/ 1408673 w 2989732"/>
              <a:gd name="connsiteY66" fmla="*/ 1700973 h 2992913"/>
              <a:gd name="connsiteX67" fmla="*/ 1469740 w 2989732"/>
              <a:gd name="connsiteY67" fmla="*/ 1608736 h 2992913"/>
              <a:gd name="connsiteX68" fmla="*/ 1518721 w 2989732"/>
              <a:gd name="connsiteY68" fmla="*/ 1562300 h 2992913"/>
              <a:gd name="connsiteX69" fmla="*/ 1563567 w 2989732"/>
              <a:gd name="connsiteY69" fmla="*/ 1526042 h 2992913"/>
              <a:gd name="connsiteX70" fmla="*/ 1572790 w 2989732"/>
              <a:gd name="connsiteY70" fmla="*/ 1516500 h 2992913"/>
              <a:gd name="connsiteX71" fmla="*/ 1691107 w 2989732"/>
              <a:gd name="connsiteY71" fmla="*/ 1456705 h 2992913"/>
              <a:gd name="connsiteX72" fmla="*/ 1769667 w 2989732"/>
              <a:gd name="connsiteY72" fmla="*/ 1500597 h 2992913"/>
              <a:gd name="connsiteX73" fmla="*/ 1786524 w 2989732"/>
              <a:gd name="connsiteY73" fmla="*/ 1569297 h 2992913"/>
              <a:gd name="connsiteX74" fmla="*/ 1761716 w 2989732"/>
              <a:gd name="connsiteY74" fmla="*/ 1605874 h 2992913"/>
              <a:gd name="connsiteX75" fmla="*/ 1815786 w 2989732"/>
              <a:gd name="connsiteY75" fmla="*/ 1690795 h 2992913"/>
              <a:gd name="connsiteX76" fmla="*/ 1830098 w 2989732"/>
              <a:gd name="connsiteY76" fmla="*/ 1635771 h 2992913"/>
              <a:gd name="connsiteX77" fmla="*/ 1887348 w 2989732"/>
              <a:gd name="connsiteY77" fmla="*/ 1534629 h 2992913"/>
              <a:gd name="connsiteX78" fmla="*/ 1949369 w 2989732"/>
              <a:gd name="connsiteY78" fmla="*/ 1405816 h 2992913"/>
              <a:gd name="connsiteX79" fmla="*/ 2058463 w 2989732"/>
              <a:gd name="connsiteY79" fmla="*/ 1135786 h 2992913"/>
              <a:gd name="connsiteX80" fmla="*/ 2059099 w 2989732"/>
              <a:gd name="connsiteY80" fmla="*/ 1065496 h 2992913"/>
              <a:gd name="connsiteX81" fmla="*/ 2034608 w 2989732"/>
              <a:gd name="connsiteY81" fmla="*/ 1041323 h 2992913"/>
              <a:gd name="connsiteX82" fmla="*/ 1976404 w 2989732"/>
              <a:gd name="connsiteY82" fmla="*/ 1002838 h 2992913"/>
              <a:gd name="connsiteX83" fmla="*/ 1954140 w 2989732"/>
              <a:gd name="connsiteY83" fmla="*/ 990434 h 2992913"/>
              <a:gd name="connsiteX84" fmla="*/ 1824373 w 2989732"/>
              <a:gd name="connsiteY84" fmla="*/ 908376 h 2992913"/>
              <a:gd name="connsiteX85" fmla="*/ 1767441 w 2989732"/>
              <a:gd name="connsiteY85" fmla="*/ 794829 h 2992913"/>
              <a:gd name="connsiteX86" fmla="*/ 1720686 w 2989732"/>
              <a:gd name="connsiteY86" fmla="*/ 738215 h 2992913"/>
              <a:gd name="connsiteX87" fmla="*/ 1623997 w 2989732"/>
              <a:gd name="connsiteY87" fmla="*/ 710862 h 2992913"/>
              <a:gd name="connsiteX88" fmla="*/ 1433163 w 2989732"/>
              <a:gd name="connsiteY88" fmla="*/ 622125 h 2992913"/>
              <a:gd name="connsiteX89" fmla="*/ 1292582 w 2989732"/>
              <a:gd name="connsiteY89" fmla="*/ 570281 h 2992913"/>
              <a:gd name="connsiteX90" fmla="*/ 1158362 w 2989732"/>
              <a:gd name="connsiteY90" fmla="*/ 564874 h 2992913"/>
              <a:gd name="connsiteX91" fmla="*/ 974526 w 2989732"/>
              <a:gd name="connsiteY91" fmla="*/ 537204 h 2992913"/>
              <a:gd name="connsiteX92" fmla="*/ 652652 w 2989732"/>
              <a:gd name="connsiteY92" fmla="*/ 351776 h 2992913"/>
              <a:gd name="connsiteX93" fmla="*/ 537834 w 2989732"/>
              <a:gd name="connsiteY93" fmla="*/ 306931 h 2992913"/>
              <a:gd name="connsiteX94" fmla="*/ 484400 w 2989732"/>
              <a:gd name="connsiteY94" fmla="*/ 319971 h 2992913"/>
              <a:gd name="connsiteX95" fmla="*/ 445279 w 2989732"/>
              <a:gd name="connsiteY95" fmla="*/ 342871 h 2992913"/>
              <a:gd name="connsiteX96" fmla="*/ 368628 w 2989732"/>
              <a:gd name="connsiteY96" fmla="*/ 332057 h 2992913"/>
              <a:gd name="connsiteX97" fmla="*/ 187335 w 2989732"/>
              <a:gd name="connsiteY97" fmla="*/ 203562 h 2992913"/>
              <a:gd name="connsiteX98" fmla="*/ 18765 w 2989732"/>
              <a:gd name="connsiteY98" fmla="*/ 130727 h 2992913"/>
              <a:gd name="connsiteX99" fmla="*/ 0 w 2989732"/>
              <a:gd name="connsiteY99" fmla="*/ 101148 h 2992913"/>
              <a:gd name="connsiteX100" fmla="*/ 17175 w 2989732"/>
              <a:gd name="connsiteY100" fmla="*/ 62981 h 2992913"/>
              <a:gd name="connsiteX101" fmla="*/ 44846 w 2989732"/>
              <a:gd name="connsiteY101" fmla="*/ 47396 h 2992913"/>
              <a:gd name="connsiteX102" fmla="*/ 111002 w 2989732"/>
              <a:gd name="connsiteY102" fmla="*/ 53121 h 2992913"/>
              <a:gd name="connsiteX103" fmla="*/ 185427 w 2989732"/>
              <a:gd name="connsiteY103" fmla="*/ 54075 h 2992913"/>
              <a:gd name="connsiteX104" fmla="*/ 210872 w 2989732"/>
              <a:gd name="connsiteY104" fmla="*/ 61391 h 2992913"/>
              <a:gd name="connsiteX105" fmla="*/ 305016 w 2989732"/>
              <a:gd name="connsiteY105" fmla="*/ 69978 h 2992913"/>
              <a:gd name="connsiteX106" fmla="*/ 431921 w 2989732"/>
              <a:gd name="connsiteY106" fmla="*/ 90652 h 2992913"/>
              <a:gd name="connsiteX107" fmla="*/ 551510 w 2989732"/>
              <a:gd name="connsiteY107" fmla="*/ 140587 h 2992913"/>
              <a:gd name="connsiteX108" fmla="*/ 734393 w 2989732"/>
              <a:gd name="connsiteY108" fmla="*/ 218193 h 2992913"/>
              <a:gd name="connsiteX109" fmla="*/ 1068670 w 2989732"/>
              <a:gd name="connsiteY109" fmla="*/ 321879 h 2992913"/>
              <a:gd name="connsiteX110" fmla="*/ 1137371 w 2989732"/>
              <a:gd name="connsiteY110" fmla="*/ 333965 h 2992913"/>
              <a:gd name="connsiteX111" fmla="*/ 1196529 w 2989732"/>
              <a:gd name="connsiteY111" fmla="*/ 326968 h 2992913"/>
              <a:gd name="connsiteX112" fmla="*/ 1356512 w 2989732"/>
              <a:gd name="connsiteY112" fmla="*/ 332375 h 2992913"/>
              <a:gd name="connsiteX113" fmla="*/ 1934739 w 2989732"/>
              <a:gd name="connsiteY113" fmla="*/ 445285 h 2992913"/>
              <a:gd name="connsiteX114" fmla="*/ 2130662 w 2989732"/>
              <a:gd name="connsiteY114" fmla="*/ 546745 h 2992913"/>
              <a:gd name="connsiteX115" fmla="*/ 2247706 w 2989732"/>
              <a:gd name="connsiteY115" fmla="*/ 532751 h 2992913"/>
              <a:gd name="connsiteX116" fmla="*/ 2481160 w 2989732"/>
              <a:gd name="connsiteY116" fmla="*/ 553742 h 2992913"/>
              <a:gd name="connsiteX117" fmla="*/ 2521871 w 2989732"/>
              <a:gd name="connsiteY117" fmla="*/ 559786 h 2992913"/>
              <a:gd name="connsiteX118" fmla="*/ 2524734 w 2989732"/>
              <a:gd name="connsiteY118" fmla="*/ 555651 h 2992913"/>
              <a:gd name="connsiteX119" fmla="*/ 2360298 w 2989732"/>
              <a:gd name="connsiteY119" fmla="*/ 362272 h 2992913"/>
              <a:gd name="connsiteX120" fmla="*/ 2279830 w 2989732"/>
              <a:gd name="connsiteY120" fmla="*/ 320607 h 2992913"/>
              <a:gd name="connsiteX121" fmla="*/ 2252159 w 2989732"/>
              <a:gd name="connsiteY121" fmla="*/ 329513 h 2992913"/>
              <a:gd name="connsiteX122" fmla="*/ 2199044 w 2989732"/>
              <a:gd name="connsiteY122" fmla="*/ 361636 h 2992913"/>
              <a:gd name="connsiteX123" fmla="*/ 2125573 w 2989732"/>
              <a:gd name="connsiteY123" fmla="*/ 323787 h 2992913"/>
              <a:gd name="connsiteX124" fmla="*/ 2105853 w 2989732"/>
              <a:gd name="connsiteY124" fmla="*/ 271308 h 2992913"/>
              <a:gd name="connsiteX125" fmla="*/ 1981811 w 2989732"/>
              <a:gd name="connsiteY125" fmla="*/ 145358 h 2992913"/>
              <a:gd name="connsiteX126" fmla="*/ 1870173 w 2989732"/>
              <a:gd name="connsiteY126" fmla="*/ 82064 h 2992913"/>
              <a:gd name="connsiteX127" fmla="*/ 1832960 w 2989732"/>
              <a:gd name="connsiteY127" fmla="*/ 43580 h 2992913"/>
              <a:gd name="connsiteX128" fmla="*/ 1870809 w 2989732"/>
              <a:gd name="connsiteY128" fmla="*/ 324 h 2992913"/>
              <a:gd name="connsiteX129" fmla="*/ 2007892 w 2989732"/>
              <a:gd name="connsiteY129" fmla="*/ 28631 h 299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2989732" h="2992913">
                <a:moveTo>
                  <a:pt x="2007892" y="28631"/>
                </a:moveTo>
                <a:cubicBezTo>
                  <a:pt x="2016479" y="28631"/>
                  <a:pt x="2024431" y="30221"/>
                  <a:pt x="2029519" y="39127"/>
                </a:cubicBezTo>
                <a:cubicBezTo>
                  <a:pt x="2031746" y="42943"/>
                  <a:pt x="2038425" y="44534"/>
                  <a:pt x="2043514" y="45806"/>
                </a:cubicBezTo>
                <a:cubicBezTo>
                  <a:pt x="2088996" y="57892"/>
                  <a:pt x="2134478" y="69660"/>
                  <a:pt x="2179960" y="81746"/>
                </a:cubicBezTo>
                <a:cubicBezTo>
                  <a:pt x="2243572" y="98921"/>
                  <a:pt x="2298596" y="131363"/>
                  <a:pt x="2349166" y="173029"/>
                </a:cubicBezTo>
                <a:cubicBezTo>
                  <a:pt x="2406417" y="219783"/>
                  <a:pt x="2466847" y="261766"/>
                  <a:pt x="2533003" y="296117"/>
                </a:cubicBezTo>
                <a:cubicBezTo>
                  <a:pt x="2636054" y="349868"/>
                  <a:pt x="2868553" y="490449"/>
                  <a:pt x="2885728" y="500309"/>
                </a:cubicBezTo>
                <a:cubicBezTo>
                  <a:pt x="2923577" y="521301"/>
                  <a:pt x="2951248" y="552788"/>
                  <a:pt x="2977328" y="585866"/>
                </a:cubicBezTo>
                <a:cubicBezTo>
                  <a:pt x="2990369" y="602087"/>
                  <a:pt x="2994185" y="621489"/>
                  <a:pt x="2991959" y="642162"/>
                </a:cubicBezTo>
                <a:cubicBezTo>
                  <a:pt x="2990687" y="653294"/>
                  <a:pt x="2988778" y="664426"/>
                  <a:pt x="2987188" y="675876"/>
                </a:cubicBezTo>
                <a:cubicBezTo>
                  <a:pt x="2981781" y="715951"/>
                  <a:pt x="2958881" y="742986"/>
                  <a:pt x="2922941" y="758571"/>
                </a:cubicBezTo>
                <a:cubicBezTo>
                  <a:pt x="2894952" y="770657"/>
                  <a:pt x="2568944" y="876570"/>
                  <a:pt x="2501516" y="882613"/>
                </a:cubicBezTo>
                <a:cubicBezTo>
                  <a:pt x="2452217" y="886748"/>
                  <a:pt x="2403236" y="893427"/>
                  <a:pt x="2354255" y="901060"/>
                </a:cubicBezTo>
                <a:cubicBezTo>
                  <a:pt x="2325948" y="905513"/>
                  <a:pt x="2325948" y="907421"/>
                  <a:pt x="2332309" y="935729"/>
                </a:cubicBezTo>
                <a:cubicBezTo>
                  <a:pt x="2352983" y="1028919"/>
                  <a:pt x="2394967" y="1253149"/>
                  <a:pt x="2395285" y="1295133"/>
                </a:cubicBezTo>
                <a:cubicBezTo>
                  <a:pt x="2397511" y="1335208"/>
                  <a:pt x="2380972" y="1405498"/>
                  <a:pt x="2367296" y="1442393"/>
                </a:cubicBezTo>
                <a:cubicBezTo>
                  <a:pt x="2340897" y="1491373"/>
                  <a:pt x="2319587" y="1556257"/>
                  <a:pt x="2336126" y="1606192"/>
                </a:cubicBezTo>
                <a:cubicBezTo>
                  <a:pt x="2345032" y="1633227"/>
                  <a:pt x="2351075" y="1681253"/>
                  <a:pt x="2347576" y="1703199"/>
                </a:cubicBezTo>
                <a:cubicBezTo>
                  <a:pt x="2338989" y="1757269"/>
                  <a:pt x="2301458" y="1777306"/>
                  <a:pt x="2255976" y="1803387"/>
                </a:cubicBezTo>
                <a:cubicBezTo>
                  <a:pt x="2205087" y="1832648"/>
                  <a:pt x="2084543" y="1868907"/>
                  <a:pt x="2080408" y="1871133"/>
                </a:cubicBezTo>
                <a:cubicBezTo>
                  <a:pt x="2071185" y="1875904"/>
                  <a:pt x="2066732" y="1882901"/>
                  <a:pt x="2067050" y="1893715"/>
                </a:cubicBezTo>
                <a:cubicBezTo>
                  <a:pt x="2067368" y="1902621"/>
                  <a:pt x="2055282" y="2103951"/>
                  <a:pt x="2050511" y="2195869"/>
                </a:cubicBezTo>
                <a:cubicBezTo>
                  <a:pt x="2045740" y="2290014"/>
                  <a:pt x="2044468" y="2384477"/>
                  <a:pt x="2038743" y="2478303"/>
                </a:cubicBezTo>
                <a:cubicBezTo>
                  <a:pt x="2034926" y="2543187"/>
                  <a:pt x="2026339" y="2607752"/>
                  <a:pt x="2019660" y="2672318"/>
                </a:cubicBezTo>
                <a:cubicBezTo>
                  <a:pt x="2012344" y="2743563"/>
                  <a:pt x="2002803" y="2814807"/>
                  <a:pt x="1997714" y="2886052"/>
                </a:cubicBezTo>
                <a:cubicBezTo>
                  <a:pt x="1994851" y="2925491"/>
                  <a:pt x="1982447" y="2945211"/>
                  <a:pt x="1954776" y="2968429"/>
                </a:cubicBezTo>
                <a:cubicBezTo>
                  <a:pt x="1948415" y="2973836"/>
                  <a:pt x="1922652" y="2980197"/>
                  <a:pt x="1914383" y="2979879"/>
                </a:cubicBezTo>
                <a:cubicBezTo>
                  <a:pt x="1863494" y="2979242"/>
                  <a:pt x="1820238" y="2981787"/>
                  <a:pt x="1769349" y="2978924"/>
                </a:cubicBezTo>
                <a:cubicBezTo>
                  <a:pt x="1745813" y="2977652"/>
                  <a:pt x="1723867" y="2982423"/>
                  <a:pt x="1701285" y="2987512"/>
                </a:cubicBezTo>
                <a:cubicBezTo>
                  <a:pt x="1692698" y="2989420"/>
                  <a:pt x="1683792" y="2991647"/>
                  <a:pt x="1674886" y="2992919"/>
                </a:cubicBezTo>
                <a:cubicBezTo>
                  <a:pt x="1664709" y="2994509"/>
                  <a:pt x="1656121" y="2992601"/>
                  <a:pt x="1649124" y="2983059"/>
                </a:cubicBezTo>
                <a:cubicBezTo>
                  <a:pt x="1646897" y="2979561"/>
                  <a:pt x="1639582" y="2978288"/>
                  <a:pt x="1634811" y="2978288"/>
                </a:cubicBezTo>
                <a:cubicBezTo>
                  <a:pt x="1619226" y="2978924"/>
                  <a:pt x="1603642" y="2981151"/>
                  <a:pt x="1588375" y="2982423"/>
                </a:cubicBezTo>
                <a:cubicBezTo>
                  <a:pt x="1583286" y="2982741"/>
                  <a:pt x="1578197" y="2983059"/>
                  <a:pt x="1573108" y="2982741"/>
                </a:cubicBezTo>
                <a:cubicBezTo>
                  <a:pt x="1562930" y="2982423"/>
                  <a:pt x="1557523" y="2975744"/>
                  <a:pt x="1555615" y="2966838"/>
                </a:cubicBezTo>
                <a:cubicBezTo>
                  <a:pt x="1553389" y="2957297"/>
                  <a:pt x="1560386" y="2953480"/>
                  <a:pt x="1567701" y="2950936"/>
                </a:cubicBezTo>
                <a:cubicBezTo>
                  <a:pt x="1606186" y="2938213"/>
                  <a:pt x="1644671" y="2925809"/>
                  <a:pt x="1683156" y="2913405"/>
                </a:cubicBezTo>
                <a:cubicBezTo>
                  <a:pt x="1687291" y="2912133"/>
                  <a:pt x="1691425" y="2911178"/>
                  <a:pt x="1695242" y="2910224"/>
                </a:cubicBezTo>
                <a:cubicBezTo>
                  <a:pt x="1694288" y="2891777"/>
                  <a:pt x="1690471" y="2888596"/>
                  <a:pt x="1673614" y="2892095"/>
                </a:cubicBezTo>
                <a:cubicBezTo>
                  <a:pt x="1645625" y="2897502"/>
                  <a:pt x="1617954" y="2903227"/>
                  <a:pt x="1589965" y="2907362"/>
                </a:cubicBezTo>
                <a:cubicBezTo>
                  <a:pt x="1575971" y="2909588"/>
                  <a:pt x="1561658" y="2908316"/>
                  <a:pt x="1550526" y="2897820"/>
                </a:cubicBezTo>
                <a:cubicBezTo>
                  <a:pt x="1540984" y="2888914"/>
                  <a:pt x="1541621" y="2883189"/>
                  <a:pt x="1553071" y="2877464"/>
                </a:cubicBezTo>
                <a:cubicBezTo>
                  <a:pt x="1558160" y="2874920"/>
                  <a:pt x="1563885" y="2873012"/>
                  <a:pt x="1569292" y="2871421"/>
                </a:cubicBezTo>
                <a:cubicBezTo>
                  <a:pt x="1618272" y="2858381"/>
                  <a:pt x="1667253" y="2846931"/>
                  <a:pt x="1717506" y="2839934"/>
                </a:cubicBezTo>
                <a:cubicBezTo>
                  <a:pt x="1748675" y="2835481"/>
                  <a:pt x="1779527" y="2828166"/>
                  <a:pt x="1810379" y="2821804"/>
                </a:cubicBezTo>
                <a:cubicBezTo>
                  <a:pt x="1850772" y="2813535"/>
                  <a:pt x="1876534" y="2787136"/>
                  <a:pt x="1876852" y="2746107"/>
                </a:cubicBezTo>
                <a:cubicBezTo>
                  <a:pt x="1877488" y="2698717"/>
                  <a:pt x="1879715" y="2653871"/>
                  <a:pt x="1876216" y="2606480"/>
                </a:cubicBezTo>
                <a:cubicBezTo>
                  <a:pt x="1872400" y="2554001"/>
                  <a:pt x="1867947" y="2509155"/>
                  <a:pt x="1862540" y="2456994"/>
                </a:cubicBezTo>
                <a:cubicBezTo>
                  <a:pt x="1858723" y="2419145"/>
                  <a:pt x="1867311" y="2376207"/>
                  <a:pt x="1877807" y="2339949"/>
                </a:cubicBezTo>
                <a:cubicBezTo>
                  <a:pt x="1893073" y="2287469"/>
                  <a:pt x="1890847" y="2229901"/>
                  <a:pt x="1890847" y="2175513"/>
                </a:cubicBezTo>
                <a:cubicBezTo>
                  <a:pt x="1890529" y="2119854"/>
                  <a:pt x="1890211" y="2064194"/>
                  <a:pt x="1888620" y="2008534"/>
                </a:cubicBezTo>
                <a:cubicBezTo>
                  <a:pt x="1888302" y="1998038"/>
                  <a:pt x="1883850" y="1987224"/>
                  <a:pt x="1879079" y="1978000"/>
                </a:cubicBezTo>
                <a:cubicBezTo>
                  <a:pt x="1872400" y="1964642"/>
                  <a:pt x="1864130" y="1963051"/>
                  <a:pt x="1851090" y="1970367"/>
                </a:cubicBezTo>
                <a:cubicBezTo>
                  <a:pt x="1817694" y="1989132"/>
                  <a:pt x="1795748" y="2016167"/>
                  <a:pt x="1788115" y="2054334"/>
                </a:cubicBezTo>
                <a:cubicBezTo>
                  <a:pt x="1785888" y="2065148"/>
                  <a:pt x="1782390" y="2076280"/>
                  <a:pt x="1777619" y="2086458"/>
                </a:cubicBezTo>
                <a:cubicBezTo>
                  <a:pt x="1769031" y="2103951"/>
                  <a:pt x="1755037" y="2107767"/>
                  <a:pt x="1736271" y="2102042"/>
                </a:cubicBezTo>
                <a:cubicBezTo>
                  <a:pt x="1724821" y="2098544"/>
                  <a:pt x="1712099" y="2098544"/>
                  <a:pt x="1700331" y="2095999"/>
                </a:cubicBezTo>
                <a:cubicBezTo>
                  <a:pt x="1682520" y="2092500"/>
                  <a:pt x="1664709" y="2089002"/>
                  <a:pt x="1647533" y="2083595"/>
                </a:cubicBezTo>
                <a:cubicBezTo>
                  <a:pt x="1638628" y="2080732"/>
                  <a:pt x="1627178" y="2075962"/>
                  <a:pt x="1617954" y="2080096"/>
                </a:cubicBezTo>
                <a:cubicBezTo>
                  <a:pt x="1597281" y="2089320"/>
                  <a:pt x="1590919" y="2088366"/>
                  <a:pt x="1582332" y="2067692"/>
                </a:cubicBezTo>
                <a:cubicBezTo>
                  <a:pt x="1577879" y="2051153"/>
                  <a:pt x="1577243" y="2037477"/>
                  <a:pt x="1573426" y="2023482"/>
                </a:cubicBezTo>
                <a:cubicBezTo>
                  <a:pt x="1568337" y="2004081"/>
                  <a:pt x="1548300" y="2001218"/>
                  <a:pt x="1531125" y="1996766"/>
                </a:cubicBezTo>
                <a:cubicBezTo>
                  <a:pt x="1523809" y="1994857"/>
                  <a:pt x="1515222" y="1991677"/>
                  <a:pt x="1510451" y="1986270"/>
                </a:cubicBezTo>
                <a:cubicBezTo>
                  <a:pt x="1488505" y="1961461"/>
                  <a:pt x="1477373" y="1946831"/>
                  <a:pt x="1456063" y="1921386"/>
                </a:cubicBezTo>
                <a:cubicBezTo>
                  <a:pt x="1450020" y="1914389"/>
                  <a:pt x="1430619" y="1908028"/>
                  <a:pt x="1423940" y="1901985"/>
                </a:cubicBezTo>
                <a:cubicBezTo>
                  <a:pt x="1407401" y="1887036"/>
                  <a:pt x="1403902" y="1855230"/>
                  <a:pt x="1400721" y="1834238"/>
                </a:cubicBezTo>
                <a:cubicBezTo>
                  <a:pt x="1394042" y="1789393"/>
                  <a:pt x="1395315" y="1743910"/>
                  <a:pt x="1408673" y="1700973"/>
                </a:cubicBezTo>
                <a:cubicBezTo>
                  <a:pt x="1419487" y="1665350"/>
                  <a:pt x="1441115" y="1634181"/>
                  <a:pt x="1469740" y="1608736"/>
                </a:cubicBezTo>
                <a:cubicBezTo>
                  <a:pt x="1481190" y="1598559"/>
                  <a:pt x="1508861" y="1574386"/>
                  <a:pt x="1518721" y="1562300"/>
                </a:cubicBezTo>
                <a:cubicBezTo>
                  <a:pt x="1535896" y="1541308"/>
                  <a:pt x="1539394" y="1537492"/>
                  <a:pt x="1563567" y="1526042"/>
                </a:cubicBezTo>
                <a:cubicBezTo>
                  <a:pt x="1567383" y="1524133"/>
                  <a:pt x="1571518" y="1520317"/>
                  <a:pt x="1572790" y="1516500"/>
                </a:cubicBezTo>
                <a:cubicBezTo>
                  <a:pt x="1593146" y="1459886"/>
                  <a:pt x="1641172" y="1444937"/>
                  <a:pt x="1691107" y="1456705"/>
                </a:cubicBezTo>
                <a:cubicBezTo>
                  <a:pt x="1721323" y="1463703"/>
                  <a:pt x="1748039" y="1478015"/>
                  <a:pt x="1769667" y="1500597"/>
                </a:cubicBezTo>
                <a:cubicBezTo>
                  <a:pt x="1786206" y="1517772"/>
                  <a:pt x="1795112" y="1547351"/>
                  <a:pt x="1786524" y="1569297"/>
                </a:cubicBezTo>
                <a:cubicBezTo>
                  <a:pt x="1780481" y="1584882"/>
                  <a:pt x="1768713" y="1590289"/>
                  <a:pt x="1761716" y="1605874"/>
                </a:cubicBezTo>
                <a:cubicBezTo>
                  <a:pt x="1780799" y="1624003"/>
                  <a:pt x="1799247" y="1661534"/>
                  <a:pt x="1815786" y="1690795"/>
                </a:cubicBezTo>
                <a:cubicBezTo>
                  <a:pt x="1819920" y="1681571"/>
                  <a:pt x="1826917" y="1644677"/>
                  <a:pt x="1830098" y="1635771"/>
                </a:cubicBezTo>
                <a:cubicBezTo>
                  <a:pt x="1844092" y="1596968"/>
                  <a:pt x="1860949" y="1567389"/>
                  <a:pt x="1887348" y="1534629"/>
                </a:cubicBezTo>
                <a:cubicBezTo>
                  <a:pt x="1918518" y="1496144"/>
                  <a:pt x="1934102" y="1452571"/>
                  <a:pt x="1949369" y="1405816"/>
                </a:cubicBezTo>
                <a:cubicBezTo>
                  <a:pt x="1971315" y="1339024"/>
                  <a:pt x="2050829" y="1162503"/>
                  <a:pt x="2058463" y="1135786"/>
                </a:cubicBezTo>
                <a:cubicBezTo>
                  <a:pt x="2066096" y="1109387"/>
                  <a:pt x="2070867" y="1090622"/>
                  <a:pt x="2059099" y="1065496"/>
                </a:cubicBezTo>
                <a:cubicBezTo>
                  <a:pt x="2056236" y="1059134"/>
                  <a:pt x="2040970" y="1045458"/>
                  <a:pt x="2034608" y="1041323"/>
                </a:cubicBezTo>
                <a:cubicBezTo>
                  <a:pt x="2015525" y="1027965"/>
                  <a:pt x="1996123" y="1015243"/>
                  <a:pt x="1976404" y="1002838"/>
                </a:cubicBezTo>
                <a:cubicBezTo>
                  <a:pt x="1969407" y="998386"/>
                  <a:pt x="1961773" y="994251"/>
                  <a:pt x="1954140" y="990434"/>
                </a:cubicBezTo>
                <a:cubicBezTo>
                  <a:pt x="1908976" y="966262"/>
                  <a:pt x="1862222" y="944316"/>
                  <a:pt x="1824373" y="908376"/>
                </a:cubicBezTo>
                <a:cubicBezTo>
                  <a:pt x="1791613" y="877524"/>
                  <a:pt x="1771894" y="839357"/>
                  <a:pt x="1767441" y="794829"/>
                </a:cubicBezTo>
                <a:cubicBezTo>
                  <a:pt x="1764260" y="763660"/>
                  <a:pt x="1748994" y="746485"/>
                  <a:pt x="1720686" y="738215"/>
                </a:cubicBezTo>
                <a:cubicBezTo>
                  <a:pt x="1688563" y="728992"/>
                  <a:pt x="1656439" y="718814"/>
                  <a:pt x="1623997" y="710862"/>
                </a:cubicBezTo>
                <a:cubicBezTo>
                  <a:pt x="1561022" y="695278"/>
                  <a:pt x="1438570" y="625941"/>
                  <a:pt x="1433163" y="622125"/>
                </a:cubicBezTo>
                <a:cubicBezTo>
                  <a:pt x="1391180" y="591273"/>
                  <a:pt x="1343471" y="574734"/>
                  <a:pt x="1292582" y="570281"/>
                </a:cubicBezTo>
                <a:cubicBezTo>
                  <a:pt x="1248054" y="566147"/>
                  <a:pt x="1203208" y="564874"/>
                  <a:pt x="1158362" y="564874"/>
                </a:cubicBezTo>
                <a:cubicBezTo>
                  <a:pt x="1095387" y="564556"/>
                  <a:pt x="1034002" y="557877"/>
                  <a:pt x="974526" y="537204"/>
                </a:cubicBezTo>
                <a:cubicBezTo>
                  <a:pt x="948763" y="528298"/>
                  <a:pt x="711493" y="382628"/>
                  <a:pt x="652652" y="351776"/>
                </a:cubicBezTo>
                <a:cubicBezTo>
                  <a:pt x="616076" y="332693"/>
                  <a:pt x="579499" y="313928"/>
                  <a:pt x="537834" y="306931"/>
                </a:cubicBezTo>
                <a:cubicBezTo>
                  <a:pt x="517796" y="303750"/>
                  <a:pt x="500621" y="306931"/>
                  <a:pt x="484400" y="319971"/>
                </a:cubicBezTo>
                <a:cubicBezTo>
                  <a:pt x="472950" y="329513"/>
                  <a:pt x="459274" y="337464"/>
                  <a:pt x="445279" y="342871"/>
                </a:cubicBezTo>
                <a:cubicBezTo>
                  <a:pt x="418244" y="353367"/>
                  <a:pt x="392482" y="351776"/>
                  <a:pt x="368628" y="332057"/>
                </a:cubicBezTo>
                <a:cubicBezTo>
                  <a:pt x="328553" y="299297"/>
                  <a:pt x="209281" y="208651"/>
                  <a:pt x="187335" y="203562"/>
                </a:cubicBezTo>
                <a:cubicBezTo>
                  <a:pt x="126905" y="189568"/>
                  <a:pt x="72199" y="161261"/>
                  <a:pt x="18765" y="130727"/>
                </a:cubicBezTo>
                <a:cubicBezTo>
                  <a:pt x="11768" y="126592"/>
                  <a:pt x="0" y="105919"/>
                  <a:pt x="0" y="101148"/>
                </a:cubicBezTo>
                <a:cubicBezTo>
                  <a:pt x="5725" y="88426"/>
                  <a:pt x="11450" y="75703"/>
                  <a:pt x="17175" y="62981"/>
                </a:cubicBezTo>
                <a:cubicBezTo>
                  <a:pt x="22582" y="51531"/>
                  <a:pt x="32124" y="46442"/>
                  <a:pt x="44846" y="47396"/>
                </a:cubicBezTo>
                <a:cubicBezTo>
                  <a:pt x="67110" y="49305"/>
                  <a:pt x="89056" y="51531"/>
                  <a:pt x="111002" y="53121"/>
                </a:cubicBezTo>
                <a:cubicBezTo>
                  <a:pt x="133584" y="54712"/>
                  <a:pt x="183201" y="53439"/>
                  <a:pt x="185427" y="54075"/>
                </a:cubicBezTo>
                <a:cubicBezTo>
                  <a:pt x="194015" y="56620"/>
                  <a:pt x="202284" y="60755"/>
                  <a:pt x="210872" y="61391"/>
                </a:cubicBezTo>
                <a:cubicBezTo>
                  <a:pt x="242359" y="64889"/>
                  <a:pt x="273847" y="65844"/>
                  <a:pt x="305016" y="69978"/>
                </a:cubicBezTo>
                <a:cubicBezTo>
                  <a:pt x="347318" y="75703"/>
                  <a:pt x="389301" y="84927"/>
                  <a:pt x="431921" y="90652"/>
                </a:cubicBezTo>
                <a:cubicBezTo>
                  <a:pt x="465635" y="95105"/>
                  <a:pt x="542605" y="134862"/>
                  <a:pt x="551510" y="140587"/>
                </a:cubicBezTo>
                <a:cubicBezTo>
                  <a:pt x="608760" y="175573"/>
                  <a:pt x="668237" y="204198"/>
                  <a:pt x="734393" y="218193"/>
                </a:cubicBezTo>
                <a:cubicBezTo>
                  <a:pt x="763336" y="224236"/>
                  <a:pt x="985658" y="295480"/>
                  <a:pt x="1068670" y="321879"/>
                </a:cubicBezTo>
                <a:cubicBezTo>
                  <a:pt x="1090616" y="328876"/>
                  <a:pt x="1114152" y="333011"/>
                  <a:pt x="1137371" y="333965"/>
                </a:cubicBezTo>
                <a:cubicBezTo>
                  <a:pt x="1156772" y="334919"/>
                  <a:pt x="1176810" y="329831"/>
                  <a:pt x="1196529" y="326968"/>
                </a:cubicBezTo>
                <a:cubicBezTo>
                  <a:pt x="1250281" y="319335"/>
                  <a:pt x="1303396" y="318381"/>
                  <a:pt x="1356512" y="332375"/>
                </a:cubicBezTo>
                <a:cubicBezTo>
                  <a:pt x="1385455" y="340008"/>
                  <a:pt x="1855861" y="411253"/>
                  <a:pt x="1934739" y="445285"/>
                </a:cubicBezTo>
                <a:cubicBezTo>
                  <a:pt x="1998350" y="472638"/>
                  <a:pt x="2126209" y="547381"/>
                  <a:pt x="2130662" y="546745"/>
                </a:cubicBezTo>
                <a:cubicBezTo>
                  <a:pt x="2169783" y="542292"/>
                  <a:pt x="2208586" y="536249"/>
                  <a:pt x="2247706" y="532751"/>
                </a:cubicBezTo>
                <a:cubicBezTo>
                  <a:pt x="2289054" y="528934"/>
                  <a:pt x="2444902" y="546745"/>
                  <a:pt x="2481160" y="553742"/>
                </a:cubicBezTo>
                <a:cubicBezTo>
                  <a:pt x="2494518" y="556287"/>
                  <a:pt x="2508195" y="557877"/>
                  <a:pt x="2521871" y="559786"/>
                </a:cubicBezTo>
                <a:cubicBezTo>
                  <a:pt x="2522825" y="558513"/>
                  <a:pt x="2523780" y="556923"/>
                  <a:pt x="2524734" y="555651"/>
                </a:cubicBezTo>
                <a:cubicBezTo>
                  <a:pt x="2505332" y="526390"/>
                  <a:pt x="2395285" y="397895"/>
                  <a:pt x="2360298" y="362272"/>
                </a:cubicBezTo>
                <a:cubicBezTo>
                  <a:pt x="2338034" y="339690"/>
                  <a:pt x="2311954" y="325060"/>
                  <a:pt x="2279830" y="320607"/>
                </a:cubicBezTo>
                <a:cubicBezTo>
                  <a:pt x="2267744" y="319017"/>
                  <a:pt x="2260111" y="320925"/>
                  <a:pt x="2252159" y="329513"/>
                </a:cubicBezTo>
                <a:cubicBezTo>
                  <a:pt x="2237847" y="345415"/>
                  <a:pt x="2220035" y="356547"/>
                  <a:pt x="2199044" y="361636"/>
                </a:cubicBezTo>
                <a:cubicBezTo>
                  <a:pt x="2163739" y="370542"/>
                  <a:pt x="2138613" y="357820"/>
                  <a:pt x="2125573" y="323787"/>
                </a:cubicBezTo>
                <a:cubicBezTo>
                  <a:pt x="2118894" y="306294"/>
                  <a:pt x="2113804" y="288165"/>
                  <a:pt x="2105853" y="271308"/>
                </a:cubicBezTo>
                <a:cubicBezTo>
                  <a:pt x="2079136" y="215012"/>
                  <a:pt x="2036517" y="174619"/>
                  <a:pt x="1981811" y="145358"/>
                </a:cubicBezTo>
                <a:cubicBezTo>
                  <a:pt x="1943962" y="125320"/>
                  <a:pt x="1906750" y="104010"/>
                  <a:pt x="1870173" y="82064"/>
                </a:cubicBezTo>
                <a:cubicBezTo>
                  <a:pt x="1857769" y="74431"/>
                  <a:pt x="1840594" y="54394"/>
                  <a:pt x="1832960" y="43580"/>
                </a:cubicBezTo>
                <a:cubicBezTo>
                  <a:pt x="1821828" y="27359"/>
                  <a:pt x="1857769" y="-3493"/>
                  <a:pt x="1870809" y="324"/>
                </a:cubicBezTo>
                <a:cubicBezTo>
                  <a:pt x="1876852" y="642"/>
                  <a:pt x="1966226" y="28313"/>
                  <a:pt x="2007892" y="28631"/>
                </a:cubicBezTo>
                <a:close/>
              </a:path>
            </a:pathLst>
          </a:custGeom>
          <a:solidFill>
            <a:schemeClr val="accent3"/>
          </a:solidFill>
          <a:ln w="31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Graphic 19">
            <a:extLst>
              <a:ext uri="{FF2B5EF4-FFF2-40B4-BE49-F238E27FC236}">
                <a16:creationId xmlns:a16="http://schemas.microsoft.com/office/drawing/2014/main" id="{60DFDF44-E1C7-42F0-AB94-BC9A9FEFF80D}"/>
              </a:ext>
            </a:extLst>
          </p:cNvPr>
          <p:cNvSpPr/>
          <p:nvPr/>
        </p:nvSpPr>
        <p:spPr>
          <a:xfrm>
            <a:off x="728988" y="1387476"/>
            <a:ext cx="1173752" cy="1480999"/>
          </a:xfrm>
          <a:custGeom>
            <a:avLst/>
            <a:gdLst>
              <a:gd name="connsiteX0" fmla="*/ 1962 w 1487243"/>
              <a:gd name="connsiteY0" fmla="*/ 1846370 h 1876552"/>
              <a:gd name="connsiteX1" fmla="*/ 16834 w 1487243"/>
              <a:gd name="connsiteY1" fmla="*/ 1840902 h 1876552"/>
              <a:gd name="connsiteX2" fmla="*/ 80479 w 1487243"/>
              <a:gd name="connsiteY2" fmla="*/ 1830185 h 1876552"/>
              <a:gd name="connsiteX3" fmla="*/ 127721 w 1487243"/>
              <a:gd name="connsiteY3" fmla="*/ 1782287 h 1876552"/>
              <a:gd name="connsiteX4" fmla="*/ 121597 w 1487243"/>
              <a:gd name="connsiteY4" fmla="*/ 1630063 h 1876552"/>
              <a:gd name="connsiteX5" fmla="*/ 108912 w 1487243"/>
              <a:gd name="connsiteY5" fmla="*/ 1513927 h 1876552"/>
              <a:gd name="connsiteX6" fmla="*/ 105194 w 1487243"/>
              <a:gd name="connsiteY6" fmla="*/ 1492712 h 1876552"/>
              <a:gd name="connsiteX7" fmla="*/ 104538 w 1487243"/>
              <a:gd name="connsiteY7" fmla="*/ 1476746 h 1876552"/>
              <a:gd name="connsiteX8" fmla="*/ 97320 w 1487243"/>
              <a:gd name="connsiteY8" fmla="*/ 1394729 h 1876552"/>
              <a:gd name="connsiteX9" fmla="*/ 97101 w 1487243"/>
              <a:gd name="connsiteY9" fmla="*/ 1385324 h 1876552"/>
              <a:gd name="connsiteX10" fmla="*/ 120722 w 1487243"/>
              <a:gd name="connsiteY10" fmla="*/ 1341800 h 1876552"/>
              <a:gd name="connsiteX11" fmla="*/ 235546 w 1487243"/>
              <a:gd name="connsiteY11" fmla="*/ 1312712 h 1876552"/>
              <a:gd name="connsiteX12" fmla="*/ 363274 w 1487243"/>
              <a:gd name="connsiteY12" fmla="*/ 1306588 h 1876552"/>
              <a:gd name="connsiteX13" fmla="*/ 415109 w 1487243"/>
              <a:gd name="connsiteY13" fmla="*/ 1308119 h 1876552"/>
              <a:gd name="connsiteX14" fmla="*/ 437637 w 1487243"/>
              <a:gd name="connsiteY14" fmla="*/ 1306806 h 1876552"/>
              <a:gd name="connsiteX15" fmla="*/ 452728 w 1487243"/>
              <a:gd name="connsiteY15" fmla="*/ 1291496 h 1876552"/>
              <a:gd name="connsiteX16" fmla="*/ 461914 w 1487243"/>
              <a:gd name="connsiteY16" fmla="*/ 1193951 h 1876552"/>
              <a:gd name="connsiteX17" fmla="*/ 465194 w 1487243"/>
              <a:gd name="connsiteY17" fmla="*/ 1094655 h 1876552"/>
              <a:gd name="connsiteX18" fmla="*/ 474162 w 1487243"/>
              <a:gd name="connsiteY18" fmla="*/ 1052225 h 1876552"/>
              <a:gd name="connsiteX19" fmla="*/ 486409 w 1487243"/>
              <a:gd name="connsiteY19" fmla="*/ 981362 h 1876552"/>
              <a:gd name="connsiteX20" fmla="*/ 480942 w 1487243"/>
              <a:gd name="connsiteY20" fmla="*/ 873100 h 1876552"/>
              <a:gd name="connsiteX21" fmla="*/ 552023 w 1487243"/>
              <a:gd name="connsiteY21" fmla="*/ 837012 h 1876552"/>
              <a:gd name="connsiteX22" fmla="*/ 580893 w 1487243"/>
              <a:gd name="connsiteY22" fmla="*/ 817109 h 1876552"/>
              <a:gd name="connsiteX23" fmla="*/ 588986 w 1487243"/>
              <a:gd name="connsiteY23" fmla="*/ 796988 h 1876552"/>
              <a:gd name="connsiteX24" fmla="*/ 581331 w 1487243"/>
              <a:gd name="connsiteY24" fmla="*/ 758494 h 1876552"/>
              <a:gd name="connsiteX25" fmla="*/ 552242 w 1487243"/>
              <a:gd name="connsiteY25" fmla="*/ 622455 h 1876552"/>
              <a:gd name="connsiteX26" fmla="*/ 543056 w 1487243"/>
              <a:gd name="connsiteY26" fmla="*/ 549187 h 1876552"/>
              <a:gd name="connsiteX27" fmla="*/ 540650 w 1487243"/>
              <a:gd name="connsiteY27" fmla="*/ 503913 h 1876552"/>
              <a:gd name="connsiteX28" fmla="*/ 539119 w 1487243"/>
              <a:gd name="connsiteY28" fmla="*/ 494509 h 1876552"/>
              <a:gd name="connsiteX29" fmla="*/ 536713 w 1487243"/>
              <a:gd name="connsiteY29" fmla="*/ 441799 h 1876552"/>
              <a:gd name="connsiteX30" fmla="*/ 541525 w 1487243"/>
              <a:gd name="connsiteY30" fmla="*/ 377279 h 1876552"/>
              <a:gd name="connsiteX31" fmla="*/ 558803 w 1487243"/>
              <a:gd name="connsiteY31" fmla="*/ 276452 h 1876552"/>
              <a:gd name="connsiteX32" fmla="*/ 568427 w 1487243"/>
              <a:gd name="connsiteY32" fmla="*/ 223305 h 1876552"/>
              <a:gd name="connsiteX33" fmla="*/ 574113 w 1487243"/>
              <a:gd name="connsiteY33" fmla="*/ 164690 h 1876552"/>
              <a:gd name="connsiteX34" fmla="*/ 581768 w 1487243"/>
              <a:gd name="connsiteY34" fmla="*/ 101701 h 1876552"/>
              <a:gd name="connsiteX35" fmla="*/ 582424 w 1487243"/>
              <a:gd name="connsiteY35" fmla="*/ 76987 h 1876552"/>
              <a:gd name="connsiteX36" fmla="*/ 584393 w 1487243"/>
              <a:gd name="connsiteY36" fmla="*/ 35650 h 1876552"/>
              <a:gd name="connsiteX37" fmla="*/ 586361 w 1487243"/>
              <a:gd name="connsiteY37" fmla="*/ 29307 h 1876552"/>
              <a:gd name="connsiteX38" fmla="*/ 600359 w 1487243"/>
              <a:gd name="connsiteY38" fmla="*/ 22309 h 1876552"/>
              <a:gd name="connsiteX39" fmla="*/ 606701 w 1487243"/>
              <a:gd name="connsiteY39" fmla="*/ 33900 h 1876552"/>
              <a:gd name="connsiteX40" fmla="*/ 605608 w 1487243"/>
              <a:gd name="connsiteY40" fmla="*/ 41118 h 1876552"/>
              <a:gd name="connsiteX41" fmla="*/ 604733 w 1487243"/>
              <a:gd name="connsiteY41" fmla="*/ 78080 h 1876552"/>
              <a:gd name="connsiteX42" fmla="*/ 609545 w 1487243"/>
              <a:gd name="connsiteY42" fmla="*/ 85079 h 1876552"/>
              <a:gd name="connsiteX43" fmla="*/ 614794 w 1487243"/>
              <a:gd name="connsiteY43" fmla="*/ 78299 h 1876552"/>
              <a:gd name="connsiteX44" fmla="*/ 638414 w 1487243"/>
              <a:gd name="connsiteY44" fmla="*/ 14654 h 1876552"/>
              <a:gd name="connsiteX45" fmla="*/ 657880 w 1487243"/>
              <a:gd name="connsiteY45" fmla="*/ 5249 h 1876552"/>
              <a:gd name="connsiteX46" fmla="*/ 673627 w 1487243"/>
              <a:gd name="connsiteY46" fmla="*/ 0 h 1876552"/>
              <a:gd name="connsiteX47" fmla="*/ 679532 w 1487243"/>
              <a:gd name="connsiteY47" fmla="*/ 0 h 1876552"/>
              <a:gd name="connsiteX48" fmla="*/ 686969 w 1487243"/>
              <a:gd name="connsiteY48" fmla="*/ 10717 h 1876552"/>
              <a:gd name="connsiteX49" fmla="*/ 695936 w 1487243"/>
              <a:gd name="connsiteY49" fmla="*/ 16403 h 1876552"/>
              <a:gd name="connsiteX50" fmla="*/ 709059 w 1487243"/>
              <a:gd name="connsiteY50" fmla="*/ 29526 h 1876552"/>
              <a:gd name="connsiteX51" fmla="*/ 706653 w 1487243"/>
              <a:gd name="connsiteY51" fmla="*/ 43086 h 1876552"/>
              <a:gd name="connsiteX52" fmla="*/ 683032 w 1487243"/>
              <a:gd name="connsiteY52" fmla="*/ 94046 h 1876552"/>
              <a:gd name="connsiteX53" fmla="*/ 670128 w 1487243"/>
              <a:gd name="connsiteY53" fmla="*/ 128822 h 1876552"/>
              <a:gd name="connsiteX54" fmla="*/ 674283 w 1487243"/>
              <a:gd name="connsiteY54" fmla="*/ 138882 h 1876552"/>
              <a:gd name="connsiteX55" fmla="*/ 684125 w 1487243"/>
              <a:gd name="connsiteY55" fmla="*/ 139101 h 1876552"/>
              <a:gd name="connsiteX56" fmla="*/ 704466 w 1487243"/>
              <a:gd name="connsiteY56" fmla="*/ 129259 h 1876552"/>
              <a:gd name="connsiteX57" fmla="*/ 729180 w 1487243"/>
              <a:gd name="connsiteY57" fmla="*/ 125103 h 1876552"/>
              <a:gd name="connsiteX58" fmla="*/ 739460 w 1487243"/>
              <a:gd name="connsiteY58" fmla="*/ 133415 h 1876552"/>
              <a:gd name="connsiteX59" fmla="*/ 731805 w 1487243"/>
              <a:gd name="connsiteY59" fmla="*/ 142600 h 1876552"/>
              <a:gd name="connsiteX60" fmla="*/ 700091 w 1487243"/>
              <a:gd name="connsiteY60" fmla="*/ 162066 h 1876552"/>
              <a:gd name="connsiteX61" fmla="*/ 658536 w 1487243"/>
              <a:gd name="connsiteY61" fmla="*/ 191811 h 1876552"/>
              <a:gd name="connsiteX62" fmla="*/ 633384 w 1487243"/>
              <a:gd name="connsiteY62" fmla="*/ 231398 h 1876552"/>
              <a:gd name="connsiteX63" fmla="*/ 626823 w 1487243"/>
              <a:gd name="connsiteY63" fmla="*/ 330474 h 1876552"/>
              <a:gd name="connsiteX64" fmla="*/ 627041 w 1487243"/>
              <a:gd name="connsiteY64" fmla="*/ 408992 h 1876552"/>
              <a:gd name="connsiteX65" fmla="*/ 623761 w 1487243"/>
              <a:gd name="connsiteY65" fmla="*/ 480074 h 1876552"/>
              <a:gd name="connsiteX66" fmla="*/ 634478 w 1487243"/>
              <a:gd name="connsiteY66" fmla="*/ 578057 h 1876552"/>
              <a:gd name="connsiteX67" fmla="*/ 643007 w 1487243"/>
              <a:gd name="connsiteY67" fmla="*/ 625517 h 1876552"/>
              <a:gd name="connsiteX68" fmla="*/ 667722 w 1487243"/>
              <a:gd name="connsiteY68" fmla="*/ 673415 h 1876552"/>
              <a:gd name="connsiteX69" fmla="*/ 683251 w 1487243"/>
              <a:gd name="connsiteY69" fmla="*/ 670353 h 1876552"/>
              <a:gd name="connsiteX70" fmla="*/ 690687 w 1487243"/>
              <a:gd name="connsiteY70" fmla="*/ 631204 h 1876552"/>
              <a:gd name="connsiteX71" fmla="*/ 708184 w 1487243"/>
              <a:gd name="connsiteY71" fmla="*/ 615894 h 1876552"/>
              <a:gd name="connsiteX72" fmla="*/ 724587 w 1487243"/>
              <a:gd name="connsiteY72" fmla="*/ 611738 h 1876552"/>
              <a:gd name="connsiteX73" fmla="*/ 735960 w 1487243"/>
              <a:gd name="connsiteY73" fmla="*/ 610645 h 1876552"/>
              <a:gd name="connsiteX74" fmla="*/ 746021 w 1487243"/>
              <a:gd name="connsiteY74" fmla="*/ 607146 h 1876552"/>
              <a:gd name="connsiteX75" fmla="*/ 761768 w 1487243"/>
              <a:gd name="connsiteY75" fmla="*/ 600584 h 1876552"/>
              <a:gd name="connsiteX76" fmla="*/ 776422 w 1487243"/>
              <a:gd name="connsiteY76" fmla="*/ 594679 h 1876552"/>
              <a:gd name="connsiteX77" fmla="*/ 795669 w 1487243"/>
              <a:gd name="connsiteY77" fmla="*/ 592273 h 1876552"/>
              <a:gd name="connsiteX78" fmla="*/ 824101 w 1487243"/>
              <a:gd name="connsiteY78" fmla="*/ 611520 h 1876552"/>
              <a:gd name="connsiteX79" fmla="*/ 833287 w 1487243"/>
              <a:gd name="connsiteY79" fmla="*/ 613269 h 1876552"/>
              <a:gd name="connsiteX80" fmla="*/ 856471 w 1487243"/>
              <a:gd name="connsiteY80" fmla="*/ 618081 h 1876552"/>
              <a:gd name="connsiteX81" fmla="*/ 886653 w 1487243"/>
              <a:gd name="connsiteY81" fmla="*/ 632954 h 1876552"/>
              <a:gd name="connsiteX82" fmla="*/ 920991 w 1487243"/>
              <a:gd name="connsiteY82" fmla="*/ 640390 h 1876552"/>
              <a:gd name="connsiteX83" fmla="*/ 931052 w 1487243"/>
              <a:gd name="connsiteY83" fmla="*/ 641483 h 1876552"/>
              <a:gd name="connsiteX84" fmla="*/ 936519 w 1487243"/>
              <a:gd name="connsiteY84" fmla="*/ 650888 h 1876552"/>
              <a:gd name="connsiteX85" fmla="*/ 938269 w 1487243"/>
              <a:gd name="connsiteY85" fmla="*/ 670572 h 1876552"/>
              <a:gd name="connsiteX86" fmla="*/ 954016 w 1487243"/>
              <a:gd name="connsiteY86" fmla="*/ 762431 h 1876552"/>
              <a:gd name="connsiteX87" fmla="*/ 948767 w 1487243"/>
              <a:gd name="connsiteY87" fmla="*/ 787364 h 1876552"/>
              <a:gd name="connsiteX88" fmla="*/ 930833 w 1487243"/>
              <a:gd name="connsiteY88" fmla="*/ 886660 h 1876552"/>
              <a:gd name="connsiteX89" fmla="*/ 932583 w 1487243"/>
              <a:gd name="connsiteY89" fmla="*/ 910937 h 1876552"/>
              <a:gd name="connsiteX90" fmla="*/ 932801 w 1487243"/>
              <a:gd name="connsiteY90" fmla="*/ 947681 h 1876552"/>
              <a:gd name="connsiteX91" fmla="*/ 925365 w 1487243"/>
              <a:gd name="connsiteY91" fmla="*/ 959929 h 1876552"/>
              <a:gd name="connsiteX92" fmla="*/ 916179 w 1487243"/>
              <a:gd name="connsiteY92" fmla="*/ 979394 h 1876552"/>
              <a:gd name="connsiteX93" fmla="*/ 900651 w 1487243"/>
              <a:gd name="connsiteY93" fmla="*/ 1031666 h 1876552"/>
              <a:gd name="connsiteX94" fmla="*/ 896933 w 1487243"/>
              <a:gd name="connsiteY94" fmla="*/ 1069941 h 1876552"/>
              <a:gd name="connsiteX95" fmla="*/ 891246 w 1487243"/>
              <a:gd name="connsiteY95" fmla="*/ 1082845 h 1876552"/>
              <a:gd name="connsiteX96" fmla="*/ 873312 w 1487243"/>
              <a:gd name="connsiteY96" fmla="*/ 1097717 h 1876552"/>
              <a:gd name="connsiteX97" fmla="*/ 837661 w 1487243"/>
              <a:gd name="connsiteY97" fmla="*/ 1123744 h 1876552"/>
              <a:gd name="connsiteX98" fmla="*/ 832194 w 1487243"/>
              <a:gd name="connsiteY98" fmla="*/ 1127244 h 1876552"/>
              <a:gd name="connsiteX99" fmla="*/ 819946 w 1487243"/>
              <a:gd name="connsiteY99" fmla="*/ 1133586 h 1876552"/>
              <a:gd name="connsiteX100" fmla="*/ 805729 w 1487243"/>
              <a:gd name="connsiteY100" fmla="*/ 1144084 h 1876552"/>
              <a:gd name="connsiteX101" fmla="*/ 756082 w 1487243"/>
              <a:gd name="connsiteY101" fmla="*/ 1176016 h 1876552"/>
              <a:gd name="connsiteX102" fmla="*/ 744490 w 1487243"/>
              <a:gd name="connsiteY102" fmla="*/ 1177547 h 1876552"/>
              <a:gd name="connsiteX103" fmla="*/ 719119 w 1487243"/>
              <a:gd name="connsiteY103" fmla="*/ 1164425 h 1876552"/>
              <a:gd name="connsiteX104" fmla="*/ 707746 w 1487243"/>
              <a:gd name="connsiteY104" fmla="*/ 1145615 h 1876552"/>
              <a:gd name="connsiteX105" fmla="*/ 707746 w 1487243"/>
              <a:gd name="connsiteY105" fmla="*/ 1134898 h 1876552"/>
              <a:gd name="connsiteX106" fmla="*/ 704028 w 1487243"/>
              <a:gd name="connsiteY106" fmla="*/ 1118714 h 1876552"/>
              <a:gd name="connsiteX107" fmla="*/ 696155 w 1487243"/>
              <a:gd name="connsiteY107" fmla="*/ 1111059 h 1876552"/>
              <a:gd name="connsiteX108" fmla="*/ 695061 w 1487243"/>
              <a:gd name="connsiteY108" fmla="*/ 1098155 h 1876552"/>
              <a:gd name="connsiteX109" fmla="*/ 695061 w 1487243"/>
              <a:gd name="connsiteY109" fmla="*/ 1093781 h 1876552"/>
              <a:gd name="connsiteX110" fmla="*/ 688937 w 1487243"/>
              <a:gd name="connsiteY110" fmla="*/ 1091156 h 1876552"/>
              <a:gd name="connsiteX111" fmla="*/ 676470 w 1487243"/>
              <a:gd name="connsiteY111" fmla="*/ 1099248 h 1876552"/>
              <a:gd name="connsiteX112" fmla="*/ 645851 w 1487243"/>
              <a:gd name="connsiteY112" fmla="*/ 1166612 h 1876552"/>
              <a:gd name="connsiteX113" fmla="*/ 655474 w 1487243"/>
              <a:gd name="connsiteY113" fmla="*/ 1239662 h 1876552"/>
              <a:gd name="connsiteX114" fmla="*/ 691124 w 1487243"/>
              <a:gd name="connsiteY114" fmla="*/ 1268750 h 1876552"/>
              <a:gd name="connsiteX115" fmla="*/ 740334 w 1487243"/>
              <a:gd name="connsiteY115" fmla="*/ 1302651 h 1876552"/>
              <a:gd name="connsiteX116" fmla="*/ 768767 w 1487243"/>
              <a:gd name="connsiteY116" fmla="*/ 1344206 h 1876552"/>
              <a:gd name="connsiteX117" fmla="*/ 775328 w 1487243"/>
              <a:gd name="connsiteY117" fmla="*/ 1382262 h 1876552"/>
              <a:gd name="connsiteX118" fmla="*/ 845973 w 1487243"/>
              <a:gd name="connsiteY118" fmla="*/ 1489650 h 1876552"/>
              <a:gd name="connsiteX119" fmla="*/ 906556 w 1487243"/>
              <a:gd name="connsiteY119" fmla="*/ 1546078 h 1876552"/>
              <a:gd name="connsiteX120" fmla="*/ 1006289 w 1487243"/>
              <a:gd name="connsiteY120" fmla="*/ 1614535 h 1876552"/>
              <a:gd name="connsiteX121" fmla="*/ 1051125 w 1487243"/>
              <a:gd name="connsiteY121" fmla="*/ 1623721 h 1876552"/>
              <a:gd name="connsiteX122" fmla="*/ 1133579 w 1487243"/>
              <a:gd name="connsiteY122" fmla="*/ 1636187 h 1876552"/>
              <a:gd name="connsiteX123" fmla="*/ 1244466 w 1487243"/>
              <a:gd name="connsiteY123" fmla="*/ 1684741 h 1876552"/>
              <a:gd name="connsiteX124" fmla="*/ 1363008 w 1487243"/>
              <a:gd name="connsiteY124" fmla="*/ 1766540 h 1876552"/>
              <a:gd name="connsiteX125" fmla="*/ 1396472 w 1487243"/>
              <a:gd name="connsiteY125" fmla="*/ 1781194 h 1876552"/>
              <a:gd name="connsiteX126" fmla="*/ 1401502 w 1487243"/>
              <a:gd name="connsiteY126" fmla="*/ 1782506 h 1876552"/>
              <a:gd name="connsiteX127" fmla="*/ 1465585 w 1487243"/>
              <a:gd name="connsiteY127" fmla="*/ 1806345 h 1876552"/>
              <a:gd name="connsiteX128" fmla="*/ 1489206 w 1487243"/>
              <a:gd name="connsiteY128" fmla="*/ 1819906 h 1876552"/>
              <a:gd name="connsiteX129" fmla="*/ 1489206 w 1487243"/>
              <a:gd name="connsiteY129" fmla="*/ 1831716 h 1876552"/>
              <a:gd name="connsiteX130" fmla="*/ 1483956 w 1487243"/>
              <a:gd name="connsiteY130" fmla="*/ 1842870 h 1876552"/>
              <a:gd name="connsiteX131" fmla="*/ 1454868 w 1487243"/>
              <a:gd name="connsiteY131" fmla="*/ 1859711 h 1876552"/>
              <a:gd name="connsiteX132" fmla="*/ 1389035 w 1487243"/>
              <a:gd name="connsiteY132" fmla="*/ 1857524 h 1876552"/>
              <a:gd name="connsiteX133" fmla="*/ 1333264 w 1487243"/>
              <a:gd name="connsiteY133" fmla="*/ 1850088 h 1876552"/>
              <a:gd name="connsiteX134" fmla="*/ 1326921 w 1487243"/>
              <a:gd name="connsiteY134" fmla="*/ 1841121 h 1876552"/>
              <a:gd name="connsiteX135" fmla="*/ 1322109 w 1487243"/>
              <a:gd name="connsiteY135" fmla="*/ 1827123 h 1876552"/>
              <a:gd name="connsiteX136" fmla="*/ 1302863 w 1487243"/>
              <a:gd name="connsiteY136" fmla="*/ 1804814 h 1876552"/>
              <a:gd name="connsiteX137" fmla="*/ 1228719 w 1487243"/>
              <a:gd name="connsiteY137" fmla="*/ 1785130 h 1876552"/>
              <a:gd name="connsiteX138" fmla="*/ 1151295 w 1487243"/>
              <a:gd name="connsiteY138" fmla="*/ 1761291 h 1876552"/>
              <a:gd name="connsiteX139" fmla="*/ 960140 w 1487243"/>
              <a:gd name="connsiteY139" fmla="*/ 1716017 h 1876552"/>
              <a:gd name="connsiteX140" fmla="*/ 910493 w 1487243"/>
              <a:gd name="connsiteY140" fmla="*/ 1697208 h 1876552"/>
              <a:gd name="connsiteX141" fmla="*/ 883154 w 1487243"/>
              <a:gd name="connsiteY141" fmla="*/ 1680586 h 1876552"/>
              <a:gd name="connsiteX142" fmla="*/ 854065 w 1487243"/>
              <a:gd name="connsiteY142" fmla="*/ 1666807 h 1876552"/>
              <a:gd name="connsiteX143" fmla="*/ 724150 w 1487243"/>
              <a:gd name="connsiteY143" fmla="*/ 1587852 h 1876552"/>
              <a:gd name="connsiteX144" fmla="*/ 668597 w 1487243"/>
              <a:gd name="connsiteY144" fmla="*/ 1546296 h 1876552"/>
              <a:gd name="connsiteX145" fmla="*/ 624198 w 1487243"/>
              <a:gd name="connsiteY145" fmla="*/ 1510646 h 1876552"/>
              <a:gd name="connsiteX146" fmla="*/ 600796 w 1487243"/>
              <a:gd name="connsiteY146" fmla="*/ 1483745 h 1876552"/>
              <a:gd name="connsiteX147" fmla="*/ 499095 w 1487243"/>
              <a:gd name="connsiteY147" fmla="*/ 1476090 h 1876552"/>
              <a:gd name="connsiteX148" fmla="*/ 388645 w 1487243"/>
              <a:gd name="connsiteY148" fmla="*/ 1460780 h 1876552"/>
              <a:gd name="connsiteX149" fmla="*/ 309252 w 1487243"/>
              <a:gd name="connsiteY149" fmla="*/ 1441314 h 1876552"/>
              <a:gd name="connsiteX150" fmla="*/ 218706 w 1487243"/>
              <a:gd name="connsiteY150" fmla="*/ 1439783 h 1876552"/>
              <a:gd name="connsiteX151" fmla="*/ 209957 w 1487243"/>
              <a:gd name="connsiteY151" fmla="*/ 1468653 h 1876552"/>
              <a:gd name="connsiteX152" fmla="*/ 218706 w 1487243"/>
              <a:gd name="connsiteY152" fmla="*/ 1498180 h 1876552"/>
              <a:gd name="connsiteX153" fmla="*/ 224829 w 1487243"/>
              <a:gd name="connsiteY153" fmla="*/ 1649310 h 1876552"/>
              <a:gd name="connsiteX154" fmla="*/ 209957 w 1487243"/>
              <a:gd name="connsiteY154" fmla="*/ 1741606 h 1876552"/>
              <a:gd name="connsiteX155" fmla="*/ 218706 w 1487243"/>
              <a:gd name="connsiteY155" fmla="*/ 1840027 h 1876552"/>
              <a:gd name="connsiteX156" fmla="*/ 200334 w 1487243"/>
              <a:gd name="connsiteY156" fmla="*/ 1878739 h 1876552"/>
              <a:gd name="connsiteX157" fmla="*/ 39361 w 1487243"/>
              <a:gd name="connsiteY157" fmla="*/ 1878739 h 1876552"/>
              <a:gd name="connsiteX158" fmla="*/ 1305 w 1487243"/>
              <a:gd name="connsiteY158" fmla="*/ 1861680 h 1876552"/>
              <a:gd name="connsiteX159" fmla="*/ 1962 w 1487243"/>
              <a:gd name="connsiteY159" fmla="*/ 1846370 h 187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487243" h="1876552">
                <a:moveTo>
                  <a:pt x="1962" y="1846370"/>
                </a:moveTo>
                <a:cubicBezTo>
                  <a:pt x="5680" y="1841121"/>
                  <a:pt x="10929" y="1840027"/>
                  <a:pt x="16834" y="1840902"/>
                </a:cubicBezTo>
                <a:cubicBezTo>
                  <a:pt x="38705" y="1843745"/>
                  <a:pt x="59264" y="1834559"/>
                  <a:pt x="80479" y="1830185"/>
                </a:cubicBezTo>
                <a:cubicBezTo>
                  <a:pt x="104538" y="1825155"/>
                  <a:pt x="125534" y="1810938"/>
                  <a:pt x="127721" y="1782287"/>
                </a:cubicBezTo>
                <a:cubicBezTo>
                  <a:pt x="131877" y="1731108"/>
                  <a:pt x="129033" y="1680586"/>
                  <a:pt x="121597" y="1630063"/>
                </a:cubicBezTo>
                <a:cubicBezTo>
                  <a:pt x="115911" y="1591570"/>
                  <a:pt x="112849" y="1552639"/>
                  <a:pt x="108912" y="1513927"/>
                </a:cubicBezTo>
                <a:cubicBezTo>
                  <a:pt x="108256" y="1506928"/>
                  <a:pt x="105194" y="1499711"/>
                  <a:pt x="105194" y="1492712"/>
                </a:cubicBezTo>
                <a:cubicBezTo>
                  <a:pt x="105194" y="1487463"/>
                  <a:pt x="105850" y="1481776"/>
                  <a:pt x="104538" y="1476746"/>
                </a:cubicBezTo>
                <a:cubicBezTo>
                  <a:pt x="97758" y="1449844"/>
                  <a:pt x="101913" y="1421849"/>
                  <a:pt x="97320" y="1394729"/>
                </a:cubicBezTo>
                <a:cubicBezTo>
                  <a:pt x="96883" y="1391667"/>
                  <a:pt x="97320" y="1388386"/>
                  <a:pt x="97101" y="1385324"/>
                </a:cubicBezTo>
                <a:cubicBezTo>
                  <a:pt x="95570" y="1363890"/>
                  <a:pt x="100382" y="1349893"/>
                  <a:pt x="120722" y="1341800"/>
                </a:cubicBezTo>
                <a:cubicBezTo>
                  <a:pt x="157903" y="1327147"/>
                  <a:pt x="194866" y="1314899"/>
                  <a:pt x="235546" y="1312712"/>
                </a:cubicBezTo>
                <a:cubicBezTo>
                  <a:pt x="278195" y="1310524"/>
                  <a:pt x="320407" y="1303963"/>
                  <a:pt x="363274" y="1306588"/>
                </a:cubicBezTo>
                <a:cubicBezTo>
                  <a:pt x="380553" y="1307681"/>
                  <a:pt x="397831" y="1307900"/>
                  <a:pt x="415109" y="1308119"/>
                </a:cubicBezTo>
                <a:cubicBezTo>
                  <a:pt x="422545" y="1308119"/>
                  <a:pt x="430200" y="1307681"/>
                  <a:pt x="437637" y="1306806"/>
                </a:cubicBezTo>
                <a:cubicBezTo>
                  <a:pt x="449666" y="1305494"/>
                  <a:pt x="451634" y="1303744"/>
                  <a:pt x="452728" y="1291496"/>
                </a:cubicBezTo>
                <a:cubicBezTo>
                  <a:pt x="455790" y="1258908"/>
                  <a:pt x="457539" y="1226320"/>
                  <a:pt x="461914" y="1193951"/>
                </a:cubicBezTo>
                <a:cubicBezTo>
                  <a:pt x="466507" y="1160925"/>
                  <a:pt x="465632" y="1127681"/>
                  <a:pt x="465194" y="1094655"/>
                </a:cubicBezTo>
                <a:cubicBezTo>
                  <a:pt x="464976" y="1079564"/>
                  <a:pt x="467163" y="1065567"/>
                  <a:pt x="474162" y="1052225"/>
                </a:cubicBezTo>
                <a:cubicBezTo>
                  <a:pt x="484222" y="1033197"/>
                  <a:pt x="491659" y="1002359"/>
                  <a:pt x="486409" y="981362"/>
                </a:cubicBezTo>
                <a:cubicBezTo>
                  <a:pt x="478536" y="950524"/>
                  <a:pt x="462789" y="898252"/>
                  <a:pt x="480942" y="873100"/>
                </a:cubicBezTo>
                <a:cubicBezTo>
                  <a:pt x="495595" y="852760"/>
                  <a:pt x="519435" y="853416"/>
                  <a:pt x="552023" y="837012"/>
                </a:cubicBezTo>
                <a:cubicBezTo>
                  <a:pt x="560990" y="829357"/>
                  <a:pt x="569520" y="828264"/>
                  <a:pt x="580893" y="817109"/>
                </a:cubicBezTo>
                <a:cubicBezTo>
                  <a:pt x="586798" y="811423"/>
                  <a:pt x="590298" y="804861"/>
                  <a:pt x="588986" y="796988"/>
                </a:cubicBezTo>
                <a:cubicBezTo>
                  <a:pt x="587017" y="784084"/>
                  <a:pt x="585924" y="770524"/>
                  <a:pt x="581331" y="758494"/>
                </a:cubicBezTo>
                <a:cubicBezTo>
                  <a:pt x="564490" y="714533"/>
                  <a:pt x="555523" y="669260"/>
                  <a:pt x="552242" y="622455"/>
                </a:cubicBezTo>
                <a:cubicBezTo>
                  <a:pt x="550492" y="597960"/>
                  <a:pt x="545680" y="573683"/>
                  <a:pt x="543056" y="549187"/>
                </a:cubicBezTo>
                <a:cubicBezTo>
                  <a:pt x="541525" y="534096"/>
                  <a:pt x="541525" y="519004"/>
                  <a:pt x="540650" y="503913"/>
                </a:cubicBezTo>
                <a:cubicBezTo>
                  <a:pt x="540431" y="500851"/>
                  <a:pt x="540431" y="497352"/>
                  <a:pt x="539119" y="494509"/>
                </a:cubicBezTo>
                <a:cubicBezTo>
                  <a:pt x="531464" y="479417"/>
                  <a:pt x="535182" y="457546"/>
                  <a:pt x="536713" y="441799"/>
                </a:cubicBezTo>
                <a:cubicBezTo>
                  <a:pt x="539119" y="418178"/>
                  <a:pt x="538463" y="400681"/>
                  <a:pt x="541525" y="377279"/>
                </a:cubicBezTo>
                <a:cubicBezTo>
                  <a:pt x="546118" y="343597"/>
                  <a:pt x="552898" y="309915"/>
                  <a:pt x="558803" y="276452"/>
                </a:cubicBezTo>
                <a:cubicBezTo>
                  <a:pt x="561865" y="258737"/>
                  <a:pt x="563396" y="240365"/>
                  <a:pt x="568427" y="223305"/>
                </a:cubicBezTo>
                <a:cubicBezTo>
                  <a:pt x="574113" y="203840"/>
                  <a:pt x="574769" y="184593"/>
                  <a:pt x="574113" y="164690"/>
                </a:cubicBezTo>
                <a:cubicBezTo>
                  <a:pt x="573457" y="143475"/>
                  <a:pt x="576738" y="122479"/>
                  <a:pt x="581768" y="101701"/>
                </a:cubicBezTo>
                <a:cubicBezTo>
                  <a:pt x="583736" y="93828"/>
                  <a:pt x="581987" y="85298"/>
                  <a:pt x="582424" y="76987"/>
                </a:cubicBezTo>
                <a:cubicBezTo>
                  <a:pt x="582862" y="63208"/>
                  <a:pt x="583518" y="49429"/>
                  <a:pt x="584393" y="35650"/>
                </a:cubicBezTo>
                <a:cubicBezTo>
                  <a:pt x="584611" y="33463"/>
                  <a:pt x="585267" y="31276"/>
                  <a:pt x="586361" y="29307"/>
                </a:cubicBezTo>
                <a:cubicBezTo>
                  <a:pt x="589423" y="23840"/>
                  <a:pt x="594453" y="20996"/>
                  <a:pt x="600359" y="22309"/>
                </a:cubicBezTo>
                <a:cubicBezTo>
                  <a:pt x="606483" y="23621"/>
                  <a:pt x="606701" y="29089"/>
                  <a:pt x="606701" y="33900"/>
                </a:cubicBezTo>
                <a:cubicBezTo>
                  <a:pt x="606701" y="36306"/>
                  <a:pt x="605826" y="38712"/>
                  <a:pt x="605608" y="41118"/>
                </a:cubicBezTo>
                <a:cubicBezTo>
                  <a:pt x="605170" y="53366"/>
                  <a:pt x="604733" y="65832"/>
                  <a:pt x="604733" y="78080"/>
                </a:cubicBezTo>
                <a:cubicBezTo>
                  <a:pt x="604733" y="80486"/>
                  <a:pt x="607795" y="82892"/>
                  <a:pt x="609545" y="85079"/>
                </a:cubicBezTo>
                <a:cubicBezTo>
                  <a:pt x="611294" y="82892"/>
                  <a:pt x="614356" y="80705"/>
                  <a:pt x="614794" y="78299"/>
                </a:cubicBezTo>
                <a:cubicBezTo>
                  <a:pt x="619605" y="55990"/>
                  <a:pt x="628354" y="35213"/>
                  <a:pt x="638414" y="14654"/>
                </a:cubicBezTo>
                <a:cubicBezTo>
                  <a:pt x="644320" y="2625"/>
                  <a:pt x="644757" y="3281"/>
                  <a:pt x="657880" y="5249"/>
                </a:cubicBezTo>
                <a:cubicBezTo>
                  <a:pt x="662692" y="6124"/>
                  <a:pt x="668378" y="1968"/>
                  <a:pt x="673627" y="0"/>
                </a:cubicBezTo>
                <a:cubicBezTo>
                  <a:pt x="675596" y="0"/>
                  <a:pt x="677564" y="0"/>
                  <a:pt x="679532" y="0"/>
                </a:cubicBezTo>
                <a:cubicBezTo>
                  <a:pt x="681938" y="3499"/>
                  <a:pt x="685000" y="6780"/>
                  <a:pt x="686969" y="10717"/>
                </a:cubicBezTo>
                <a:cubicBezTo>
                  <a:pt x="688937" y="14654"/>
                  <a:pt x="691343" y="16403"/>
                  <a:pt x="695936" y="16403"/>
                </a:cubicBezTo>
                <a:cubicBezTo>
                  <a:pt x="705778" y="16403"/>
                  <a:pt x="709277" y="19684"/>
                  <a:pt x="709059" y="29526"/>
                </a:cubicBezTo>
                <a:cubicBezTo>
                  <a:pt x="709059" y="34119"/>
                  <a:pt x="708184" y="38712"/>
                  <a:pt x="706653" y="43086"/>
                </a:cubicBezTo>
                <a:cubicBezTo>
                  <a:pt x="700966" y="61021"/>
                  <a:pt x="693093" y="77862"/>
                  <a:pt x="683032" y="94046"/>
                </a:cubicBezTo>
                <a:cubicBezTo>
                  <a:pt x="676689" y="104326"/>
                  <a:pt x="673627" y="116792"/>
                  <a:pt x="670128" y="128822"/>
                </a:cubicBezTo>
                <a:cubicBezTo>
                  <a:pt x="669253" y="131665"/>
                  <a:pt x="671659" y="136695"/>
                  <a:pt x="674283" y="138882"/>
                </a:cubicBezTo>
                <a:cubicBezTo>
                  <a:pt x="676252" y="140632"/>
                  <a:pt x="681282" y="140413"/>
                  <a:pt x="684125" y="139101"/>
                </a:cubicBezTo>
                <a:cubicBezTo>
                  <a:pt x="691124" y="136258"/>
                  <a:pt x="697467" y="131446"/>
                  <a:pt x="704466" y="129259"/>
                </a:cubicBezTo>
                <a:cubicBezTo>
                  <a:pt x="712339" y="126853"/>
                  <a:pt x="720869" y="125760"/>
                  <a:pt x="729180" y="125103"/>
                </a:cubicBezTo>
                <a:cubicBezTo>
                  <a:pt x="734429" y="124666"/>
                  <a:pt x="738585" y="127728"/>
                  <a:pt x="739460" y="133415"/>
                </a:cubicBezTo>
                <a:cubicBezTo>
                  <a:pt x="740334" y="139101"/>
                  <a:pt x="735741" y="140413"/>
                  <a:pt x="731805" y="142600"/>
                </a:cubicBezTo>
                <a:cubicBezTo>
                  <a:pt x="721088" y="148724"/>
                  <a:pt x="710371" y="155067"/>
                  <a:pt x="700091" y="162066"/>
                </a:cubicBezTo>
                <a:cubicBezTo>
                  <a:pt x="686094" y="171689"/>
                  <a:pt x="672971" y="182625"/>
                  <a:pt x="658536" y="191811"/>
                </a:cubicBezTo>
                <a:cubicBezTo>
                  <a:pt x="643664" y="201215"/>
                  <a:pt x="634696" y="213463"/>
                  <a:pt x="633384" y="231398"/>
                </a:cubicBezTo>
                <a:cubicBezTo>
                  <a:pt x="631197" y="264423"/>
                  <a:pt x="623980" y="297230"/>
                  <a:pt x="626823" y="330474"/>
                </a:cubicBezTo>
                <a:cubicBezTo>
                  <a:pt x="628791" y="354095"/>
                  <a:pt x="624854" y="385371"/>
                  <a:pt x="627041" y="408992"/>
                </a:cubicBezTo>
                <a:cubicBezTo>
                  <a:pt x="629885" y="440487"/>
                  <a:pt x="629447" y="448798"/>
                  <a:pt x="623761" y="480074"/>
                </a:cubicBezTo>
                <a:cubicBezTo>
                  <a:pt x="618730" y="508069"/>
                  <a:pt x="629885" y="550499"/>
                  <a:pt x="634478" y="578057"/>
                </a:cubicBezTo>
                <a:cubicBezTo>
                  <a:pt x="636446" y="589430"/>
                  <a:pt x="641258" y="614363"/>
                  <a:pt x="643007" y="625517"/>
                </a:cubicBezTo>
                <a:cubicBezTo>
                  <a:pt x="646726" y="648482"/>
                  <a:pt x="654599" y="654606"/>
                  <a:pt x="667722" y="673415"/>
                </a:cubicBezTo>
                <a:cubicBezTo>
                  <a:pt x="672971" y="681070"/>
                  <a:pt x="680845" y="679758"/>
                  <a:pt x="683251" y="670353"/>
                </a:cubicBezTo>
                <a:cubicBezTo>
                  <a:pt x="686750" y="657449"/>
                  <a:pt x="689375" y="644327"/>
                  <a:pt x="690687" y="631204"/>
                </a:cubicBezTo>
                <a:cubicBezTo>
                  <a:pt x="691999" y="617644"/>
                  <a:pt x="694624" y="614144"/>
                  <a:pt x="708184" y="615894"/>
                </a:cubicBezTo>
                <a:cubicBezTo>
                  <a:pt x="714308" y="616769"/>
                  <a:pt x="719338" y="615457"/>
                  <a:pt x="724587" y="611738"/>
                </a:cubicBezTo>
                <a:cubicBezTo>
                  <a:pt x="727430" y="609770"/>
                  <a:pt x="732680" y="609333"/>
                  <a:pt x="735960" y="610645"/>
                </a:cubicBezTo>
                <a:cubicBezTo>
                  <a:pt x="740991" y="612613"/>
                  <a:pt x="743834" y="611957"/>
                  <a:pt x="746021" y="607146"/>
                </a:cubicBezTo>
                <a:cubicBezTo>
                  <a:pt x="749302" y="599928"/>
                  <a:pt x="754988" y="598397"/>
                  <a:pt x="761768" y="600584"/>
                </a:cubicBezTo>
                <a:cubicBezTo>
                  <a:pt x="768548" y="602771"/>
                  <a:pt x="772923" y="600365"/>
                  <a:pt x="776422" y="594679"/>
                </a:cubicBezTo>
                <a:cubicBezTo>
                  <a:pt x="783421" y="583962"/>
                  <a:pt x="785608" y="584399"/>
                  <a:pt x="795669" y="592273"/>
                </a:cubicBezTo>
                <a:cubicBezTo>
                  <a:pt x="804636" y="599272"/>
                  <a:pt x="814259" y="605396"/>
                  <a:pt x="824101" y="611520"/>
                </a:cubicBezTo>
                <a:cubicBezTo>
                  <a:pt x="826507" y="613051"/>
                  <a:pt x="830225" y="612613"/>
                  <a:pt x="833287" y="613269"/>
                </a:cubicBezTo>
                <a:cubicBezTo>
                  <a:pt x="841161" y="614800"/>
                  <a:pt x="849253" y="615238"/>
                  <a:pt x="856471" y="618081"/>
                </a:cubicBezTo>
                <a:cubicBezTo>
                  <a:pt x="866969" y="622018"/>
                  <a:pt x="876592" y="627704"/>
                  <a:pt x="886653" y="632954"/>
                </a:cubicBezTo>
                <a:cubicBezTo>
                  <a:pt x="897370" y="638421"/>
                  <a:pt x="908524" y="642358"/>
                  <a:pt x="920991" y="640390"/>
                </a:cubicBezTo>
                <a:cubicBezTo>
                  <a:pt x="924272" y="639952"/>
                  <a:pt x="927771" y="640609"/>
                  <a:pt x="931052" y="641483"/>
                </a:cubicBezTo>
                <a:cubicBezTo>
                  <a:pt x="935863" y="642796"/>
                  <a:pt x="938269" y="646076"/>
                  <a:pt x="936519" y="650888"/>
                </a:cubicBezTo>
                <a:cubicBezTo>
                  <a:pt x="933676" y="657887"/>
                  <a:pt x="935426" y="664229"/>
                  <a:pt x="938269" y="670572"/>
                </a:cubicBezTo>
                <a:cubicBezTo>
                  <a:pt x="951611" y="699880"/>
                  <a:pt x="957078" y="730499"/>
                  <a:pt x="954016" y="762431"/>
                </a:cubicBezTo>
                <a:cubicBezTo>
                  <a:pt x="953142" y="770742"/>
                  <a:pt x="950298" y="779053"/>
                  <a:pt x="948767" y="787364"/>
                </a:cubicBezTo>
                <a:cubicBezTo>
                  <a:pt x="942643" y="820390"/>
                  <a:pt x="936957" y="853634"/>
                  <a:pt x="930833" y="886660"/>
                </a:cubicBezTo>
                <a:cubicBezTo>
                  <a:pt x="929302" y="894971"/>
                  <a:pt x="931270" y="902845"/>
                  <a:pt x="932583" y="910937"/>
                </a:cubicBezTo>
                <a:cubicBezTo>
                  <a:pt x="934551" y="922966"/>
                  <a:pt x="933676" y="935433"/>
                  <a:pt x="932801" y="947681"/>
                </a:cubicBezTo>
                <a:cubicBezTo>
                  <a:pt x="932364" y="951836"/>
                  <a:pt x="927552" y="955554"/>
                  <a:pt x="925365" y="959929"/>
                </a:cubicBezTo>
                <a:cubicBezTo>
                  <a:pt x="921866" y="966271"/>
                  <a:pt x="917273" y="972614"/>
                  <a:pt x="916179" y="979394"/>
                </a:cubicBezTo>
                <a:cubicBezTo>
                  <a:pt x="913555" y="997766"/>
                  <a:pt x="907649" y="1014825"/>
                  <a:pt x="900651" y="1031666"/>
                </a:cubicBezTo>
                <a:cubicBezTo>
                  <a:pt x="895401" y="1044133"/>
                  <a:pt x="891902" y="1056381"/>
                  <a:pt x="896933" y="1069941"/>
                </a:cubicBezTo>
                <a:cubicBezTo>
                  <a:pt x="898901" y="1075409"/>
                  <a:pt x="895839" y="1079564"/>
                  <a:pt x="891246" y="1082845"/>
                </a:cubicBezTo>
                <a:cubicBezTo>
                  <a:pt x="884903" y="1087438"/>
                  <a:pt x="878561" y="1092031"/>
                  <a:pt x="873312" y="1097717"/>
                </a:cubicBezTo>
                <a:cubicBezTo>
                  <a:pt x="862813" y="1108434"/>
                  <a:pt x="852096" y="1118495"/>
                  <a:pt x="837661" y="1123744"/>
                </a:cubicBezTo>
                <a:cubicBezTo>
                  <a:pt x="835693" y="1124400"/>
                  <a:pt x="833506" y="1125713"/>
                  <a:pt x="832194" y="1127244"/>
                </a:cubicBezTo>
                <a:cubicBezTo>
                  <a:pt x="828913" y="1131180"/>
                  <a:pt x="824539" y="1132055"/>
                  <a:pt x="819946" y="1133586"/>
                </a:cubicBezTo>
                <a:cubicBezTo>
                  <a:pt x="814478" y="1135336"/>
                  <a:pt x="809666" y="1139929"/>
                  <a:pt x="805729" y="1144084"/>
                </a:cubicBezTo>
                <a:cubicBezTo>
                  <a:pt x="791732" y="1158738"/>
                  <a:pt x="776422" y="1171205"/>
                  <a:pt x="756082" y="1176016"/>
                </a:cubicBezTo>
                <a:cubicBezTo>
                  <a:pt x="752364" y="1176891"/>
                  <a:pt x="748427" y="1177110"/>
                  <a:pt x="744490" y="1177547"/>
                </a:cubicBezTo>
                <a:cubicBezTo>
                  <a:pt x="733117" y="1178860"/>
                  <a:pt x="724587" y="1174267"/>
                  <a:pt x="719119" y="1164425"/>
                </a:cubicBezTo>
                <a:cubicBezTo>
                  <a:pt x="715620" y="1158082"/>
                  <a:pt x="710808" y="1152177"/>
                  <a:pt x="707746" y="1145615"/>
                </a:cubicBezTo>
                <a:cubicBezTo>
                  <a:pt x="706434" y="1142553"/>
                  <a:pt x="706653" y="1137960"/>
                  <a:pt x="707746" y="1134898"/>
                </a:cubicBezTo>
                <a:cubicBezTo>
                  <a:pt x="710371" y="1128337"/>
                  <a:pt x="709496" y="1123088"/>
                  <a:pt x="704028" y="1118714"/>
                </a:cubicBezTo>
                <a:cubicBezTo>
                  <a:pt x="701185" y="1116308"/>
                  <a:pt x="698560" y="1113902"/>
                  <a:pt x="696155" y="1111059"/>
                </a:cubicBezTo>
                <a:cubicBezTo>
                  <a:pt x="692436" y="1107122"/>
                  <a:pt x="687843" y="1103185"/>
                  <a:pt x="695061" y="1098155"/>
                </a:cubicBezTo>
                <a:cubicBezTo>
                  <a:pt x="695936" y="1097499"/>
                  <a:pt x="695936" y="1094437"/>
                  <a:pt x="695061" y="1093781"/>
                </a:cubicBezTo>
                <a:cubicBezTo>
                  <a:pt x="693311" y="1092250"/>
                  <a:pt x="690468" y="1090500"/>
                  <a:pt x="688937" y="1091156"/>
                </a:cubicBezTo>
                <a:cubicBezTo>
                  <a:pt x="684344" y="1093343"/>
                  <a:pt x="678876" y="1095312"/>
                  <a:pt x="676470" y="1099248"/>
                </a:cubicBezTo>
                <a:cubicBezTo>
                  <a:pt x="663129" y="1120245"/>
                  <a:pt x="649131" y="1141241"/>
                  <a:pt x="645851" y="1166612"/>
                </a:cubicBezTo>
                <a:cubicBezTo>
                  <a:pt x="641695" y="1198544"/>
                  <a:pt x="639727" y="1211666"/>
                  <a:pt x="655474" y="1239662"/>
                </a:cubicBezTo>
                <a:cubicBezTo>
                  <a:pt x="661598" y="1250597"/>
                  <a:pt x="680189" y="1262408"/>
                  <a:pt x="691124" y="1268750"/>
                </a:cubicBezTo>
                <a:cubicBezTo>
                  <a:pt x="709715" y="1279467"/>
                  <a:pt x="723712" y="1289528"/>
                  <a:pt x="740334" y="1302651"/>
                </a:cubicBezTo>
                <a:cubicBezTo>
                  <a:pt x="748208" y="1308775"/>
                  <a:pt x="764612" y="1334583"/>
                  <a:pt x="768767" y="1344206"/>
                </a:cubicBezTo>
                <a:cubicBezTo>
                  <a:pt x="774454" y="1357110"/>
                  <a:pt x="771392" y="1368702"/>
                  <a:pt x="775328" y="1382262"/>
                </a:cubicBezTo>
                <a:cubicBezTo>
                  <a:pt x="803761" y="1475652"/>
                  <a:pt x="807479" y="1465810"/>
                  <a:pt x="845973" y="1489650"/>
                </a:cubicBezTo>
                <a:cubicBezTo>
                  <a:pt x="869593" y="1504960"/>
                  <a:pt x="889496" y="1523550"/>
                  <a:pt x="906556" y="1546078"/>
                </a:cubicBezTo>
                <a:cubicBezTo>
                  <a:pt x="930395" y="1577572"/>
                  <a:pt x="970857" y="1598131"/>
                  <a:pt x="1006289" y="1614535"/>
                </a:cubicBezTo>
                <a:cubicBezTo>
                  <a:pt x="1019849" y="1620877"/>
                  <a:pt x="1036034" y="1621096"/>
                  <a:pt x="1051125" y="1623721"/>
                </a:cubicBezTo>
                <a:cubicBezTo>
                  <a:pt x="1078464" y="1628095"/>
                  <a:pt x="1106240" y="1631594"/>
                  <a:pt x="1133579" y="1636187"/>
                </a:cubicBezTo>
                <a:cubicBezTo>
                  <a:pt x="1174479" y="1643186"/>
                  <a:pt x="1210785" y="1661558"/>
                  <a:pt x="1244466" y="1684741"/>
                </a:cubicBezTo>
                <a:cubicBezTo>
                  <a:pt x="1284053" y="1711862"/>
                  <a:pt x="1323422" y="1739419"/>
                  <a:pt x="1363008" y="1766540"/>
                </a:cubicBezTo>
                <a:cubicBezTo>
                  <a:pt x="1373069" y="1773539"/>
                  <a:pt x="1382911" y="1781412"/>
                  <a:pt x="1396472" y="1781194"/>
                </a:cubicBezTo>
                <a:cubicBezTo>
                  <a:pt x="1398221" y="1781194"/>
                  <a:pt x="1399971" y="1781631"/>
                  <a:pt x="1401502" y="1782506"/>
                </a:cubicBezTo>
                <a:cubicBezTo>
                  <a:pt x="1421405" y="1794754"/>
                  <a:pt x="1444588" y="1797597"/>
                  <a:pt x="1465585" y="1806345"/>
                </a:cubicBezTo>
                <a:cubicBezTo>
                  <a:pt x="1473896" y="1809845"/>
                  <a:pt x="1481332" y="1815313"/>
                  <a:pt x="1489206" y="1819906"/>
                </a:cubicBezTo>
                <a:cubicBezTo>
                  <a:pt x="1489206" y="1823842"/>
                  <a:pt x="1489206" y="1827779"/>
                  <a:pt x="1489206" y="1831716"/>
                </a:cubicBezTo>
                <a:cubicBezTo>
                  <a:pt x="1487456" y="1835434"/>
                  <a:pt x="1485706" y="1839152"/>
                  <a:pt x="1483956" y="1842870"/>
                </a:cubicBezTo>
                <a:cubicBezTo>
                  <a:pt x="1478270" y="1855556"/>
                  <a:pt x="1469084" y="1860586"/>
                  <a:pt x="1454868" y="1859711"/>
                </a:cubicBezTo>
                <a:cubicBezTo>
                  <a:pt x="1432996" y="1858180"/>
                  <a:pt x="1410907" y="1859055"/>
                  <a:pt x="1389035" y="1857524"/>
                </a:cubicBezTo>
                <a:cubicBezTo>
                  <a:pt x="1370445" y="1856212"/>
                  <a:pt x="1351854" y="1852712"/>
                  <a:pt x="1333264" y="1850088"/>
                </a:cubicBezTo>
                <a:cubicBezTo>
                  <a:pt x="1328233" y="1849432"/>
                  <a:pt x="1324734" y="1846807"/>
                  <a:pt x="1326921" y="1841121"/>
                </a:cubicBezTo>
                <a:cubicBezTo>
                  <a:pt x="1329327" y="1834997"/>
                  <a:pt x="1326484" y="1830841"/>
                  <a:pt x="1322109" y="1827123"/>
                </a:cubicBezTo>
                <a:cubicBezTo>
                  <a:pt x="1308549" y="1815313"/>
                  <a:pt x="1320141" y="1809626"/>
                  <a:pt x="1302863" y="1804814"/>
                </a:cubicBezTo>
                <a:cubicBezTo>
                  <a:pt x="1288428" y="1800659"/>
                  <a:pt x="1243154" y="1791036"/>
                  <a:pt x="1228719" y="1785130"/>
                </a:cubicBezTo>
                <a:cubicBezTo>
                  <a:pt x="1202255" y="1773976"/>
                  <a:pt x="1177978" y="1772226"/>
                  <a:pt x="1151295" y="1761291"/>
                </a:cubicBezTo>
                <a:cubicBezTo>
                  <a:pt x="1089837" y="1736139"/>
                  <a:pt x="1026629" y="1719517"/>
                  <a:pt x="960140" y="1716017"/>
                </a:cubicBezTo>
                <a:cubicBezTo>
                  <a:pt x="941550" y="1715142"/>
                  <a:pt x="925146" y="1708800"/>
                  <a:pt x="910493" y="1697208"/>
                </a:cubicBezTo>
                <a:cubicBezTo>
                  <a:pt x="902182" y="1690647"/>
                  <a:pt x="892558" y="1685616"/>
                  <a:pt x="883154" y="1680586"/>
                </a:cubicBezTo>
                <a:cubicBezTo>
                  <a:pt x="873749" y="1675555"/>
                  <a:pt x="863251" y="1672275"/>
                  <a:pt x="854065" y="1666807"/>
                </a:cubicBezTo>
                <a:cubicBezTo>
                  <a:pt x="810541" y="1640780"/>
                  <a:pt x="767017" y="1614972"/>
                  <a:pt x="724150" y="1587852"/>
                </a:cubicBezTo>
                <a:cubicBezTo>
                  <a:pt x="704684" y="1575385"/>
                  <a:pt x="686969" y="1560513"/>
                  <a:pt x="668597" y="1546296"/>
                </a:cubicBezTo>
                <a:cubicBezTo>
                  <a:pt x="653506" y="1534705"/>
                  <a:pt x="639071" y="1522457"/>
                  <a:pt x="624198" y="1510646"/>
                </a:cubicBezTo>
                <a:cubicBezTo>
                  <a:pt x="617637" y="1505178"/>
                  <a:pt x="609326" y="1483526"/>
                  <a:pt x="600796" y="1483745"/>
                </a:cubicBezTo>
                <a:cubicBezTo>
                  <a:pt x="547430" y="1473903"/>
                  <a:pt x="541088" y="1476527"/>
                  <a:pt x="499095" y="1476090"/>
                </a:cubicBezTo>
                <a:cubicBezTo>
                  <a:pt x="456227" y="1475434"/>
                  <a:pt x="412485" y="1468872"/>
                  <a:pt x="388645" y="1460780"/>
                </a:cubicBezTo>
                <a:cubicBezTo>
                  <a:pt x="368961" y="1453125"/>
                  <a:pt x="329593" y="1447001"/>
                  <a:pt x="309252" y="1441314"/>
                </a:cubicBezTo>
                <a:cubicBezTo>
                  <a:pt x="287381" y="1434972"/>
                  <a:pt x="242326" y="1437596"/>
                  <a:pt x="218706" y="1439783"/>
                </a:cubicBezTo>
                <a:cubicBezTo>
                  <a:pt x="205583" y="1441096"/>
                  <a:pt x="206458" y="1455750"/>
                  <a:pt x="209957" y="1468653"/>
                </a:cubicBezTo>
                <a:cubicBezTo>
                  <a:pt x="212582" y="1478496"/>
                  <a:pt x="216081" y="1488119"/>
                  <a:pt x="218706" y="1498180"/>
                </a:cubicBezTo>
                <a:cubicBezTo>
                  <a:pt x="232266" y="1548046"/>
                  <a:pt x="236640" y="1598569"/>
                  <a:pt x="224829" y="1649310"/>
                </a:cubicBezTo>
                <a:cubicBezTo>
                  <a:pt x="217831" y="1679711"/>
                  <a:pt x="211707" y="1710331"/>
                  <a:pt x="209957" y="1741606"/>
                </a:cubicBezTo>
                <a:cubicBezTo>
                  <a:pt x="207989" y="1774851"/>
                  <a:pt x="207989" y="1807876"/>
                  <a:pt x="218706" y="1840027"/>
                </a:cubicBezTo>
                <a:cubicBezTo>
                  <a:pt x="224392" y="1857087"/>
                  <a:pt x="212800" y="1872834"/>
                  <a:pt x="200334" y="1878739"/>
                </a:cubicBezTo>
                <a:cubicBezTo>
                  <a:pt x="144125" y="1878739"/>
                  <a:pt x="95570" y="1878739"/>
                  <a:pt x="39361" y="1878739"/>
                </a:cubicBezTo>
                <a:cubicBezTo>
                  <a:pt x="24052" y="1876115"/>
                  <a:pt x="11366" y="1873709"/>
                  <a:pt x="1305" y="1861680"/>
                </a:cubicBezTo>
                <a:cubicBezTo>
                  <a:pt x="-1975" y="1855118"/>
                  <a:pt x="1962" y="1848338"/>
                  <a:pt x="1962" y="1846370"/>
                </a:cubicBezTo>
                <a:close/>
              </a:path>
            </a:pathLst>
          </a:custGeom>
          <a:solidFill>
            <a:schemeClr val="accent2"/>
          </a:solidFill>
          <a:ln w="21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03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88DDDB-C017-4FA4-A6EF-9128B9C6D431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348264" y="2109523"/>
            <a:ext cx="1768608" cy="163553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7FF9F7-07B7-453F-B90C-9CB590B7F822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348264" y="3197821"/>
            <a:ext cx="1770588" cy="54723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8E198F-8D6B-4514-86E4-C781414BB1C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348264" y="3748999"/>
            <a:ext cx="1772568" cy="53712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E16028-AF2F-4865-AB68-29FCDE5B7D2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348264" y="3748998"/>
            <a:ext cx="1774548" cy="162542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11">
            <a:extLst>
              <a:ext uri="{FF2B5EF4-FFF2-40B4-BE49-F238E27FC236}">
                <a16:creationId xmlns:a16="http://schemas.microsoft.com/office/drawing/2014/main" id="{14AAF4F9-AB78-4F03-AE5B-5AABFCBAA42B}"/>
              </a:ext>
            </a:extLst>
          </p:cNvPr>
          <p:cNvSpPr/>
          <p:nvPr/>
        </p:nvSpPr>
        <p:spPr>
          <a:xfrm>
            <a:off x="6116873" y="1645312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Rounded Rectangle 13">
            <a:extLst>
              <a:ext uri="{FF2B5EF4-FFF2-40B4-BE49-F238E27FC236}">
                <a16:creationId xmlns:a16="http://schemas.microsoft.com/office/drawing/2014/main" id="{600AC875-E522-46F2-8720-CD065C52E8F8}"/>
              </a:ext>
            </a:extLst>
          </p:cNvPr>
          <p:cNvSpPr/>
          <p:nvPr/>
        </p:nvSpPr>
        <p:spPr>
          <a:xfrm>
            <a:off x="6118853" y="2733610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DC0E31C8-C8C9-4779-81C5-06E1FD8CFC97}"/>
              </a:ext>
            </a:extLst>
          </p:cNvPr>
          <p:cNvSpPr/>
          <p:nvPr/>
        </p:nvSpPr>
        <p:spPr>
          <a:xfrm>
            <a:off x="6120833" y="3821908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ounded Rectangle 15">
            <a:extLst>
              <a:ext uri="{FF2B5EF4-FFF2-40B4-BE49-F238E27FC236}">
                <a16:creationId xmlns:a16="http://schemas.microsoft.com/office/drawing/2014/main" id="{C08A0497-3844-4B06-A86D-EEF615585506}"/>
              </a:ext>
            </a:extLst>
          </p:cNvPr>
          <p:cNvSpPr/>
          <p:nvPr/>
        </p:nvSpPr>
        <p:spPr>
          <a:xfrm>
            <a:off x="6122813" y="4910207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03E599-F50B-4CF6-8A4A-9CD07558BE30}"/>
              </a:ext>
            </a:extLst>
          </p:cNvPr>
          <p:cNvGrpSpPr/>
          <p:nvPr/>
        </p:nvGrpSpPr>
        <p:grpSpPr>
          <a:xfrm>
            <a:off x="6474310" y="1767780"/>
            <a:ext cx="4438822" cy="677512"/>
            <a:chOff x="6417575" y="2011203"/>
            <a:chExt cx="2952329" cy="64884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AF59E8-3E6F-4A63-A047-E8AA7227DE48}"/>
                </a:ext>
              </a:extLst>
            </p:cNvPr>
            <p:cNvSpPr txBox="1"/>
            <p:nvPr/>
          </p:nvSpPr>
          <p:spPr>
            <a:xfrm>
              <a:off x="6417576" y="2217917"/>
              <a:ext cx="2952328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4C1770-90CB-4E71-A5B0-4243AE1AF97D}"/>
                </a:ext>
              </a:extLst>
            </p:cNvPr>
            <p:cNvSpPr txBox="1"/>
            <p:nvPr/>
          </p:nvSpPr>
          <p:spPr>
            <a:xfrm>
              <a:off x="6417575" y="2011203"/>
              <a:ext cx="2952328" cy="2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8F1F23-7C50-43EA-AA1F-D3165EA04DA3}"/>
              </a:ext>
            </a:extLst>
          </p:cNvPr>
          <p:cNvGrpSpPr/>
          <p:nvPr/>
        </p:nvGrpSpPr>
        <p:grpSpPr>
          <a:xfrm>
            <a:off x="6474310" y="2858791"/>
            <a:ext cx="4438822" cy="677512"/>
            <a:chOff x="6417575" y="2011203"/>
            <a:chExt cx="2952329" cy="64884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0F9D01-881F-4809-A2D2-465FD352DD55}"/>
                </a:ext>
              </a:extLst>
            </p:cNvPr>
            <p:cNvSpPr txBox="1"/>
            <p:nvPr/>
          </p:nvSpPr>
          <p:spPr>
            <a:xfrm>
              <a:off x="6417576" y="2217917"/>
              <a:ext cx="2952328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592759-C40A-4101-8E03-BC7F39E4395A}"/>
                </a:ext>
              </a:extLst>
            </p:cNvPr>
            <p:cNvSpPr txBox="1"/>
            <p:nvPr/>
          </p:nvSpPr>
          <p:spPr>
            <a:xfrm>
              <a:off x="6417575" y="2011203"/>
              <a:ext cx="2952328" cy="2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967BA9-4804-464B-8B4D-DFC543368D1B}"/>
              </a:ext>
            </a:extLst>
          </p:cNvPr>
          <p:cNvGrpSpPr/>
          <p:nvPr/>
        </p:nvGrpSpPr>
        <p:grpSpPr>
          <a:xfrm>
            <a:off x="6474310" y="3949801"/>
            <a:ext cx="4438820" cy="677512"/>
            <a:chOff x="6417575" y="2011203"/>
            <a:chExt cx="2952328" cy="64884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061827-3B80-4076-8036-36619C584CC8}"/>
                </a:ext>
              </a:extLst>
            </p:cNvPr>
            <p:cNvSpPr txBox="1"/>
            <p:nvPr/>
          </p:nvSpPr>
          <p:spPr>
            <a:xfrm>
              <a:off x="6417576" y="2217917"/>
              <a:ext cx="2952327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912A07-4E59-49B9-AD6A-0056A8126736}"/>
                </a:ext>
              </a:extLst>
            </p:cNvPr>
            <p:cNvSpPr txBox="1"/>
            <p:nvPr/>
          </p:nvSpPr>
          <p:spPr>
            <a:xfrm>
              <a:off x="6417575" y="2011203"/>
              <a:ext cx="2952327" cy="2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BEF373-FF4A-4321-8536-8EDD5A4A545B}"/>
              </a:ext>
            </a:extLst>
          </p:cNvPr>
          <p:cNvGrpSpPr/>
          <p:nvPr/>
        </p:nvGrpSpPr>
        <p:grpSpPr>
          <a:xfrm>
            <a:off x="6474310" y="5040812"/>
            <a:ext cx="4438820" cy="677512"/>
            <a:chOff x="6417575" y="2011203"/>
            <a:chExt cx="2952328" cy="64884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4BC50B-1F1B-4C41-9D18-549E262E1030}"/>
                </a:ext>
              </a:extLst>
            </p:cNvPr>
            <p:cNvSpPr txBox="1"/>
            <p:nvPr/>
          </p:nvSpPr>
          <p:spPr>
            <a:xfrm>
              <a:off x="6417576" y="2217917"/>
              <a:ext cx="2952327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AD436E-FCB5-427D-B8D9-198F892449CB}"/>
                </a:ext>
              </a:extLst>
            </p:cNvPr>
            <p:cNvSpPr txBox="1"/>
            <p:nvPr/>
          </p:nvSpPr>
          <p:spPr>
            <a:xfrm>
              <a:off x="6417575" y="2011203"/>
              <a:ext cx="2952327" cy="2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D3D9D2-F830-495A-8952-D6A92458E036}"/>
              </a:ext>
            </a:extLst>
          </p:cNvPr>
          <p:cNvGrpSpPr/>
          <p:nvPr/>
        </p:nvGrpSpPr>
        <p:grpSpPr>
          <a:xfrm>
            <a:off x="1053889" y="2032917"/>
            <a:ext cx="3457375" cy="3459674"/>
            <a:chOff x="755576" y="1988840"/>
            <a:chExt cx="3457375" cy="345967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E6BE2DF-DBC0-45A9-9407-61DC99C20D8F}"/>
                </a:ext>
              </a:extLst>
            </p:cNvPr>
            <p:cNvGrpSpPr/>
            <p:nvPr/>
          </p:nvGrpSpPr>
          <p:grpSpPr>
            <a:xfrm>
              <a:off x="755576" y="1988840"/>
              <a:ext cx="3457375" cy="3459674"/>
              <a:chOff x="2050729" y="2195248"/>
              <a:chExt cx="3709400" cy="3711867"/>
            </a:xfrm>
          </p:grpSpPr>
          <p:sp>
            <p:nvSpPr>
              <p:cNvPr id="32" name="Block Arc 4">
                <a:extLst>
                  <a:ext uri="{FF2B5EF4-FFF2-40B4-BE49-F238E27FC236}">
                    <a16:creationId xmlns:a16="http://schemas.microsoft.com/office/drawing/2014/main" id="{78CEC175-909D-47AB-980A-F201D31A60C9}"/>
                  </a:ext>
                </a:extLst>
              </p:cNvPr>
              <p:cNvSpPr/>
              <p:nvPr/>
            </p:nvSpPr>
            <p:spPr>
              <a:xfrm>
                <a:off x="2051720" y="2195990"/>
                <a:ext cx="2058641" cy="1836201"/>
              </a:xfrm>
              <a:custGeom>
                <a:avLst/>
                <a:gdLst/>
                <a:ahLst/>
                <a:cxnLst/>
                <a:rect l="l" t="t" r="r" b="b"/>
                <a:pathLst>
                  <a:path w="2058641" h="1836201">
                    <a:moveTo>
                      <a:pt x="1848414" y="0"/>
                    </a:moveTo>
                    <a:lnTo>
                      <a:pt x="1848644" y="188"/>
                    </a:lnTo>
                    <a:cubicBezTo>
                      <a:pt x="1849658" y="46"/>
                      <a:pt x="1850671" y="54"/>
                      <a:pt x="1851684" y="62"/>
                    </a:cubicBezTo>
                    <a:lnTo>
                      <a:pt x="1851662" y="2650"/>
                    </a:lnTo>
                    <a:lnTo>
                      <a:pt x="2058641" y="171512"/>
                    </a:lnTo>
                    <a:lnTo>
                      <a:pt x="1848795" y="342713"/>
                    </a:lnTo>
                    <a:cubicBezTo>
                      <a:pt x="1848790" y="343254"/>
                      <a:pt x="1848786" y="343796"/>
                      <a:pt x="1848781" y="344338"/>
                    </a:cubicBezTo>
                    <a:cubicBezTo>
                      <a:pt x="1450935" y="340984"/>
                      <a:pt x="1068229" y="496678"/>
                      <a:pt x="785716" y="776820"/>
                    </a:cubicBezTo>
                    <a:cubicBezTo>
                      <a:pt x="503203" y="1056961"/>
                      <a:pt x="344288" y="1438341"/>
                      <a:pt x="344288" y="1836201"/>
                    </a:cubicBezTo>
                    <a:lnTo>
                      <a:pt x="343024" y="1836201"/>
                    </a:lnTo>
                    <a:lnTo>
                      <a:pt x="171512" y="1625974"/>
                    </a:lnTo>
                    <a:lnTo>
                      <a:pt x="0" y="1836201"/>
                    </a:lnTo>
                    <a:cubicBezTo>
                      <a:pt x="0" y="1346527"/>
                      <a:pt x="195588" y="877137"/>
                      <a:pt x="543296" y="532347"/>
                    </a:cubicBezTo>
                    <a:cubicBezTo>
                      <a:pt x="890230" y="188326"/>
                      <a:pt x="1359931" y="-3212"/>
                      <a:pt x="1848414" y="19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Block Arc 4">
                <a:extLst>
                  <a:ext uri="{FF2B5EF4-FFF2-40B4-BE49-F238E27FC236}">
                    <a16:creationId xmlns:a16="http://schemas.microsoft.com/office/drawing/2014/main" id="{F3E4E5E7-230D-4E19-AB79-E96E39648371}"/>
                  </a:ext>
                </a:extLst>
              </p:cNvPr>
              <p:cNvSpPr/>
              <p:nvPr/>
            </p:nvSpPr>
            <p:spPr>
              <a:xfrm rot="5400000">
                <a:off x="3812708" y="2306468"/>
                <a:ext cx="2058641" cy="1836201"/>
              </a:xfrm>
              <a:custGeom>
                <a:avLst/>
                <a:gdLst/>
                <a:ahLst/>
                <a:cxnLst/>
                <a:rect l="l" t="t" r="r" b="b"/>
                <a:pathLst>
                  <a:path w="2058641" h="1836201">
                    <a:moveTo>
                      <a:pt x="1848414" y="0"/>
                    </a:moveTo>
                    <a:lnTo>
                      <a:pt x="1848644" y="188"/>
                    </a:lnTo>
                    <a:cubicBezTo>
                      <a:pt x="1849658" y="46"/>
                      <a:pt x="1850671" y="54"/>
                      <a:pt x="1851684" y="62"/>
                    </a:cubicBezTo>
                    <a:lnTo>
                      <a:pt x="1851662" y="2650"/>
                    </a:lnTo>
                    <a:lnTo>
                      <a:pt x="2058641" y="171512"/>
                    </a:lnTo>
                    <a:lnTo>
                      <a:pt x="1848795" y="342713"/>
                    </a:lnTo>
                    <a:cubicBezTo>
                      <a:pt x="1848790" y="343254"/>
                      <a:pt x="1848786" y="343796"/>
                      <a:pt x="1848781" y="344338"/>
                    </a:cubicBezTo>
                    <a:cubicBezTo>
                      <a:pt x="1450935" y="340984"/>
                      <a:pt x="1068229" y="496678"/>
                      <a:pt x="785716" y="776820"/>
                    </a:cubicBezTo>
                    <a:cubicBezTo>
                      <a:pt x="503203" y="1056961"/>
                      <a:pt x="344288" y="1438341"/>
                      <a:pt x="344288" y="1836201"/>
                    </a:cubicBezTo>
                    <a:lnTo>
                      <a:pt x="343024" y="1836201"/>
                    </a:lnTo>
                    <a:lnTo>
                      <a:pt x="171512" y="1625974"/>
                    </a:lnTo>
                    <a:lnTo>
                      <a:pt x="0" y="1836201"/>
                    </a:lnTo>
                    <a:cubicBezTo>
                      <a:pt x="0" y="1346527"/>
                      <a:pt x="195588" y="877137"/>
                      <a:pt x="543296" y="532347"/>
                    </a:cubicBezTo>
                    <a:cubicBezTo>
                      <a:pt x="890230" y="188326"/>
                      <a:pt x="1359931" y="-3212"/>
                      <a:pt x="1848414" y="1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Block Arc 4">
                <a:extLst>
                  <a:ext uri="{FF2B5EF4-FFF2-40B4-BE49-F238E27FC236}">
                    <a16:creationId xmlns:a16="http://schemas.microsoft.com/office/drawing/2014/main" id="{413F3FB7-E34E-4093-AC50-A30CBDF7E451}"/>
                  </a:ext>
                </a:extLst>
              </p:cNvPr>
              <p:cNvSpPr/>
              <p:nvPr/>
            </p:nvSpPr>
            <p:spPr>
              <a:xfrm rot="10800000">
                <a:off x="3701488" y="4070914"/>
                <a:ext cx="2058641" cy="1836201"/>
              </a:xfrm>
              <a:custGeom>
                <a:avLst/>
                <a:gdLst/>
                <a:ahLst/>
                <a:cxnLst/>
                <a:rect l="l" t="t" r="r" b="b"/>
                <a:pathLst>
                  <a:path w="2058641" h="1836201">
                    <a:moveTo>
                      <a:pt x="1848414" y="0"/>
                    </a:moveTo>
                    <a:lnTo>
                      <a:pt x="1848644" y="188"/>
                    </a:lnTo>
                    <a:cubicBezTo>
                      <a:pt x="1849658" y="46"/>
                      <a:pt x="1850671" y="54"/>
                      <a:pt x="1851684" y="62"/>
                    </a:cubicBezTo>
                    <a:lnTo>
                      <a:pt x="1851662" y="2650"/>
                    </a:lnTo>
                    <a:lnTo>
                      <a:pt x="2058641" y="171512"/>
                    </a:lnTo>
                    <a:lnTo>
                      <a:pt x="1848795" y="342713"/>
                    </a:lnTo>
                    <a:cubicBezTo>
                      <a:pt x="1848790" y="343254"/>
                      <a:pt x="1848786" y="343796"/>
                      <a:pt x="1848781" y="344338"/>
                    </a:cubicBezTo>
                    <a:cubicBezTo>
                      <a:pt x="1450935" y="340984"/>
                      <a:pt x="1068229" y="496678"/>
                      <a:pt x="785716" y="776820"/>
                    </a:cubicBezTo>
                    <a:cubicBezTo>
                      <a:pt x="503203" y="1056961"/>
                      <a:pt x="344288" y="1438341"/>
                      <a:pt x="344288" y="1836201"/>
                    </a:cubicBezTo>
                    <a:lnTo>
                      <a:pt x="343024" y="1836201"/>
                    </a:lnTo>
                    <a:lnTo>
                      <a:pt x="171512" y="1625974"/>
                    </a:lnTo>
                    <a:lnTo>
                      <a:pt x="0" y="1836201"/>
                    </a:lnTo>
                    <a:cubicBezTo>
                      <a:pt x="0" y="1346527"/>
                      <a:pt x="195588" y="877137"/>
                      <a:pt x="543296" y="532347"/>
                    </a:cubicBezTo>
                    <a:cubicBezTo>
                      <a:pt x="890230" y="188326"/>
                      <a:pt x="1359931" y="-3212"/>
                      <a:pt x="1848414" y="1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Block Arc 4">
                <a:extLst>
                  <a:ext uri="{FF2B5EF4-FFF2-40B4-BE49-F238E27FC236}">
                    <a16:creationId xmlns:a16="http://schemas.microsoft.com/office/drawing/2014/main" id="{41346012-58BA-4242-B49E-EAE28AC3892F}"/>
                  </a:ext>
                </a:extLst>
              </p:cNvPr>
              <p:cNvSpPr/>
              <p:nvPr/>
            </p:nvSpPr>
            <p:spPr>
              <a:xfrm rot="16200000">
                <a:off x="1939509" y="3955742"/>
                <a:ext cx="2058641" cy="1836201"/>
              </a:xfrm>
              <a:custGeom>
                <a:avLst/>
                <a:gdLst/>
                <a:ahLst/>
                <a:cxnLst/>
                <a:rect l="l" t="t" r="r" b="b"/>
                <a:pathLst>
                  <a:path w="2058641" h="1836201">
                    <a:moveTo>
                      <a:pt x="1848414" y="0"/>
                    </a:moveTo>
                    <a:lnTo>
                      <a:pt x="1848644" y="188"/>
                    </a:lnTo>
                    <a:cubicBezTo>
                      <a:pt x="1849658" y="46"/>
                      <a:pt x="1850671" y="54"/>
                      <a:pt x="1851684" y="62"/>
                    </a:cubicBezTo>
                    <a:lnTo>
                      <a:pt x="1851662" y="2650"/>
                    </a:lnTo>
                    <a:lnTo>
                      <a:pt x="2058641" y="171512"/>
                    </a:lnTo>
                    <a:lnTo>
                      <a:pt x="1848795" y="342713"/>
                    </a:lnTo>
                    <a:cubicBezTo>
                      <a:pt x="1848790" y="343254"/>
                      <a:pt x="1848786" y="343796"/>
                      <a:pt x="1848781" y="344338"/>
                    </a:cubicBezTo>
                    <a:cubicBezTo>
                      <a:pt x="1450935" y="340984"/>
                      <a:pt x="1068229" y="496678"/>
                      <a:pt x="785716" y="776820"/>
                    </a:cubicBezTo>
                    <a:cubicBezTo>
                      <a:pt x="503203" y="1056961"/>
                      <a:pt x="344288" y="1438341"/>
                      <a:pt x="344288" y="1836201"/>
                    </a:cubicBezTo>
                    <a:lnTo>
                      <a:pt x="343024" y="1836201"/>
                    </a:lnTo>
                    <a:lnTo>
                      <a:pt x="171512" y="1625974"/>
                    </a:lnTo>
                    <a:lnTo>
                      <a:pt x="0" y="1836201"/>
                    </a:lnTo>
                    <a:cubicBezTo>
                      <a:pt x="0" y="1346527"/>
                      <a:pt x="195588" y="877137"/>
                      <a:pt x="543296" y="532347"/>
                    </a:cubicBezTo>
                    <a:cubicBezTo>
                      <a:pt x="890230" y="188326"/>
                      <a:pt x="1359931" y="-3212"/>
                      <a:pt x="1848414" y="19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768836-6B56-4997-81CC-78A9C49C2CEB}"/>
                </a:ext>
              </a:extLst>
            </p:cNvPr>
            <p:cNvSpPr txBox="1"/>
            <p:nvPr/>
          </p:nvSpPr>
          <p:spPr>
            <a:xfrm rot="18900000">
              <a:off x="875270" y="2495508"/>
              <a:ext cx="1656185" cy="90909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Add Contents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D7B925-82E0-4F58-80AC-8A5017D60FBE}"/>
                </a:ext>
              </a:extLst>
            </p:cNvPr>
            <p:cNvSpPr txBox="1"/>
            <p:nvPr/>
          </p:nvSpPr>
          <p:spPr>
            <a:xfrm rot="2831784">
              <a:off x="2472754" y="2537223"/>
              <a:ext cx="1656185" cy="90909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Add Contents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51533E5-6E22-4FA7-A265-F27862F27C40}"/>
                </a:ext>
              </a:extLst>
            </p:cNvPr>
            <p:cNvSpPr txBox="1"/>
            <p:nvPr/>
          </p:nvSpPr>
          <p:spPr>
            <a:xfrm rot="8100000">
              <a:off x="2427501" y="4060944"/>
              <a:ext cx="1656185" cy="90909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Add Contents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859B03-1708-4006-B897-B3B1F8585C11}"/>
                </a:ext>
              </a:extLst>
            </p:cNvPr>
            <p:cNvSpPr txBox="1"/>
            <p:nvPr/>
          </p:nvSpPr>
          <p:spPr>
            <a:xfrm rot="13500000">
              <a:off x="874972" y="4029461"/>
              <a:ext cx="1656185" cy="90909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Add Contents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aphic 22">
            <a:extLst>
              <a:ext uri="{FF2B5EF4-FFF2-40B4-BE49-F238E27FC236}">
                <a16:creationId xmlns:a16="http://schemas.microsoft.com/office/drawing/2014/main" id="{5E483C2E-9B95-45AE-BF94-DADF4697107E}"/>
              </a:ext>
            </a:extLst>
          </p:cNvPr>
          <p:cNvGrpSpPr/>
          <p:nvPr/>
        </p:nvGrpSpPr>
        <p:grpSpPr>
          <a:xfrm>
            <a:off x="1909612" y="2932343"/>
            <a:ext cx="1614332" cy="1625420"/>
            <a:chOff x="5881060" y="1737751"/>
            <a:chExt cx="1970955" cy="1984492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333EB36-48BD-4947-9BE3-006FDAFEA990}"/>
                </a:ext>
              </a:extLst>
            </p:cNvPr>
            <p:cNvSpPr/>
            <p:nvPr/>
          </p:nvSpPr>
          <p:spPr>
            <a:xfrm>
              <a:off x="5880498" y="1740426"/>
              <a:ext cx="1970955" cy="1979077"/>
            </a:xfrm>
            <a:custGeom>
              <a:avLst/>
              <a:gdLst>
                <a:gd name="connsiteX0" fmla="*/ 1963395 w 1970954"/>
                <a:gd name="connsiteY0" fmla="*/ 1603329 h 1979077"/>
                <a:gd name="connsiteX1" fmla="*/ 1949858 w 1970954"/>
                <a:gd name="connsiteY1" fmla="*/ 1592499 h 1979077"/>
                <a:gd name="connsiteX2" fmla="*/ 1939841 w 1970954"/>
                <a:gd name="connsiteY2" fmla="*/ 1607119 h 1979077"/>
                <a:gd name="connsiteX3" fmla="*/ 1939028 w 1970954"/>
                <a:gd name="connsiteY3" fmla="*/ 1640149 h 1979077"/>
                <a:gd name="connsiteX4" fmla="*/ 1931448 w 1970954"/>
                <a:gd name="connsiteY4" fmla="*/ 1651520 h 1979077"/>
                <a:gd name="connsiteX5" fmla="*/ 1924950 w 1970954"/>
                <a:gd name="connsiteY5" fmla="*/ 1640690 h 1979077"/>
                <a:gd name="connsiteX6" fmla="*/ 1905457 w 1970954"/>
                <a:gd name="connsiteY6" fmla="*/ 1580587 h 1979077"/>
                <a:gd name="connsiteX7" fmla="*/ 1904645 w 1970954"/>
                <a:gd name="connsiteY7" fmla="*/ 1570569 h 1979077"/>
                <a:gd name="connsiteX8" fmla="*/ 1861598 w 1970954"/>
                <a:gd name="connsiteY8" fmla="*/ 1536186 h 1979077"/>
                <a:gd name="connsiteX9" fmla="*/ 1784709 w 1970954"/>
                <a:gd name="connsiteY9" fmla="*/ 1557033 h 1979077"/>
                <a:gd name="connsiteX10" fmla="*/ 1738413 w 1970954"/>
                <a:gd name="connsiteY10" fmla="*/ 1544579 h 1979077"/>
                <a:gd name="connsiteX11" fmla="*/ 1678039 w 1970954"/>
                <a:gd name="connsiteY11" fmla="*/ 1464170 h 1979077"/>
                <a:gd name="connsiteX12" fmla="*/ 1594382 w 1970954"/>
                <a:gd name="connsiteY12" fmla="*/ 1342881 h 1979077"/>
                <a:gd name="connsiteX13" fmla="*/ 1562706 w 1970954"/>
                <a:gd name="connsiteY13" fmla="*/ 1293607 h 1979077"/>
                <a:gd name="connsiteX14" fmla="*/ 1539693 w 1970954"/>
                <a:gd name="connsiteY14" fmla="*/ 1152012 h 1979077"/>
                <a:gd name="connsiteX15" fmla="*/ 1550252 w 1970954"/>
                <a:gd name="connsiteY15" fmla="*/ 941109 h 1979077"/>
                <a:gd name="connsiteX16" fmla="*/ 1538610 w 1970954"/>
                <a:gd name="connsiteY16" fmla="*/ 777043 h 1979077"/>
                <a:gd name="connsiteX17" fmla="*/ 1515327 w 1970954"/>
                <a:gd name="connsiteY17" fmla="*/ 735079 h 1979077"/>
                <a:gd name="connsiteX18" fmla="*/ 1400535 w 1970954"/>
                <a:gd name="connsiteY18" fmla="*/ 674705 h 1979077"/>
                <a:gd name="connsiteX19" fmla="*/ 1368588 w 1970954"/>
                <a:gd name="connsiteY19" fmla="*/ 665771 h 1979077"/>
                <a:gd name="connsiteX20" fmla="*/ 1265168 w 1970954"/>
                <a:gd name="connsiteY20" fmla="*/ 616768 h 1979077"/>
                <a:gd name="connsiteX21" fmla="*/ 1236740 w 1970954"/>
                <a:gd name="connsiteY21" fmla="*/ 520115 h 1979077"/>
                <a:gd name="connsiteX22" fmla="*/ 1263543 w 1970954"/>
                <a:gd name="connsiteY22" fmla="*/ 444580 h 1979077"/>
                <a:gd name="connsiteX23" fmla="*/ 1291429 w 1970954"/>
                <a:gd name="connsiteY23" fmla="*/ 399367 h 1979077"/>
                <a:gd name="connsiteX24" fmla="*/ 1312005 w 1970954"/>
                <a:gd name="connsiteY24" fmla="*/ 293239 h 1979077"/>
                <a:gd name="connsiteX25" fmla="*/ 1312817 w 1970954"/>
                <a:gd name="connsiteY25" fmla="*/ 274287 h 1979077"/>
                <a:gd name="connsiteX26" fmla="*/ 1230784 w 1970954"/>
                <a:gd name="connsiteY26" fmla="*/ 91270 h 1979077"/>
                <a:gd name="connsiteX27" fmla="*/ 1222391 w 1970954"/>
                <a:gd name="connsiteY27" fmla="*/ 70694 h 1979077"/>
                <a:gd name="connsiteX28" fmla="*/ 1210479 w 1970954"/>
                <a:gd name="connsiteY28" fmla="*/ 32521 h 1979077"/>
                <a:gd name="connsiteX29" fmla="*/ 1080797 w 1970954"/>
                <a:gd name="connsiteY29" fmla="*/ 12486 h 1979077"/>
                <a:gd name="connsiteX30" fmla="*/ 1057243 w 1970954"/>
                <a:gd name="connsiteY30" fmla="*/ 48494 h 1979077"/>
                <a:gd name="connsiteX31" fmla="*/ 1040998 w 1970954"/>
                <a:gd name="connsiteY31" fmla="*/ 73131 h 1979077"/>
                <a:gd name="connsiteX32" fmla="*/ 957883 w 1970954"/>
                <a:gd name="connsiteY32" fmla="*/ 173574 h 1979077"/>
                <a:gd name="connsiteX33" fmla="*/ 947865 w 1970954"/>
                <a:gd name="connsiteY33" fmla="*/ 300278 h 1979077"/>
                <a:gd name="connsiteX34" fmla="*/ 947865 w 1970954"/>
                <a:gd name="connsiteY34" fmla="*/ 300278 h 1979077"/>
                <a:gd name="connsiteX35" fmla="*/ 937307 w 1970954"/>
                <a:gd name="connsiteY35" fmla="*/ 322208 h 1979077"/>
                <a:gd name="connsiteX36" fmla="*/ 962756 w 1970954"/>
                <a:gd name="connsiteY36" fmla="*/ 409655 h 1979077"/>
                <a:gd name="connsiteX37" fmla="*/ 972773 w 1970954"/>
                <a:gd name="connsiteY37" fmla="*/ 418860 h 1979077"/>
                <a:gd name="connsiteX38" fmla="*/ 990371 w 1970954"/>
                <a:gd name="connsiteY38" fmla="*/ 442414 h 1979077"/>
                <a:gd name="connsiteX39" fmla="*/ 1016903 w 1970954"/>
                <a:gd name="connsiteY39" fmla="*/ 509015 h 1979077"/>
                <a:gd name="connsiteX40" fmla="*/ 985227 w 1970954"/>
                <a:gd name="connsiteY40" fmla="*/ 619205 h 1979077"/>
                <a:gd name="connsiteX41" fmla="*/ 882347 w 1970954"/>
                <a:gd name="connsiteY41" fmla="*/ 669291 h 1979077"/>
                <a:gd name="connsiteX42" fmla="*/ 882347 w 1970954"/>
                <a:gd name="connsiteY42" fmla="*/ 669291 h 1979077"/>
                <a:gd name="connsiteX43" fmla="*/ 793817 w 1970954"/>
                <a:gd name="connsiteY43" fmla="*/ 690137 h 1979077"/>
                <a:gd name="connsiteX44" fmla="*/ 711784 w 1970954"/>
                <a:gd name="connsiteY44" fmla="*/ 788956 h 1979077"/>
                <a:gd name="connsiteX45" fmla="*/ 697976 w 1970954"/>
                <a:gd name="connsiteY45" fmla="*/ 931092 h 1979077"/>
                <a:gd name="connsiteX46" fmla="*/ 673881 w 1970954"/>
                <a:gd name="connsiteY46" fmla="*/ 1110048 h 1979077"/>
                <a:gd name="connsiteX47" fmla="*/ 636790 w 1970954"/>
                <a:gd name="connsiteY47" fmla="*/ 1214552 h 1979077"/>
                <a:gd name="connsiteX48" fmla="*/ 595368 w 1970954"/>
                <a:gd name="connsiteY48" fmla="*/ 1288192 h 1979077"/>
                <a:gd name="connsiteX49" fmla="*/ 498444 w 1970954"/>
                <a:gd name="connsiteY49" fmla="*/ 1390260 h 1979077"/>
                <a:gd name="connsiteX50" fmla="*/ 337898 w 1970954"/>
                <a:gd name="connsiteY50" fmla="*/ 1563260 h 1979077"/>
                <a:gd name="connsiteX51" fmla="*/ 237455 w 1970954"/>
                <a:gd name="connsiteY51" fmla="*/ 1595748 h 1979077"/>
                <a:gd name="connsiteX52" fmla="*/ 99651 w 1970954"/>
                <a:gd name="connsiteY52" fmla="*/ 1594394 h 1979077"/>
                <a:gd name="connsiteX53" fmla="*/ 84219 w 1970954"/>
                <a:gd name="connsiteY53" fmla="*/ 1607390 h 1979077"/>
                <a:gd name="connsiteX54" fmla="*/ 73931 w 1970954"/>
                <a:gd name="connsiteY54" fmla="*/ 1698086 h 1979077"/>
                <a:gd name="connsiteX55" fmla="*/ 45774 w 1970954"/>
                <a:gd name="connsiteY55" fmla="*/ 1717308 h 1979077"/>
                <a:gd name="connsiteX56" fmla="*/ 21950 w 1970954"/>
                <a:gd name="connsiteY56" fmla="*/ 1706750 h 1979077"/>
                <a:gd name="connsiteX57" fmla="*/ 1103 w 1970954"/>
                <a:gd name="connsiteY57" fmla="*/ 1709998 h 1979077"/>
                <a:gd name="connsiteX58" fmla="*/ 10579 w 1970954"/>
                <a:gd name="connsiteY58" fmla="*/ 1723535 h 1979077"/>
                <a:gd name="connsiteX59" fmla="*/ 15452 w 1970954"/>
                <a:gd name="connsiteY59" fmla="*/ 1728679 h 1979077"/>
                <a:gd name="connsiteX60" fmla="*/ 105878 w 1970954"/>
                <a:gd name="connsiteY60" fmla="*/ 1747901 h 1979077"/>
                <a:gd name="connsiteX61" fmla="*/ 129432 w 1970954"/>
                <a:gd name="connsiteY61" fmla="*/ 1744923 h 1979077"/>
                <a:gd name="connsiteX62" fmla="*/ 213630 w 1970954"/>
                <a:gd name="connsiteY62" fmla="*/ 1748172 h 1979077"/>
                <a:gd name="connsiteX63" fmla="*/ 213630 w 1970954"/>
                <a:gd name="connsiteY63" fmla="*/ 1748172 h 1979077"/>
                <a:gd name="connsiteX64" fmla="*/ 200906 w 1970954"/>
                <a:gd name="connsiteY64" fmla="*/ 1837244 h 1979077"/>
                <a:gd name="connsiteX65" fmla="*/ 247472 w 1970954"/>
                <a:gd name="connsiteY65" fmla="*/ 1916840 h 1979077"/>
                <a:gd name="connsiteX66" fmla="*/ 349540 w 1970954"/>
                <a:gd name="connsiteY66" fmla="*/ 1956909 h 1979077"/>
                <a:gd name="connsiteX67" fmla="*/ 458917 w 1970954"/>
                <a:gd name="connsiteY67" fmla="*/ 1974507 h 1979077"/>
                <a:gd name="connsiteX68" fmla="*/ 693374 w 1970954"/>
                <a:gd name="connsiteY68" fmla="*/ 1971529 h 1979077"/>
                <a:gd name="connsiteX69" fmla="*/ 961131 w 1970954"/>
                <a:gd name="connsiteY69" fmla="*/ 1970988 h 1979077"/>
                <a:gd name="connsiteX70" fmla="*/ 981166 w 1970954"/>
                <a:gd name="connsiteY70" fmla="*/ 1967739 h 1979077"/>
                <a:gd name="connsiteX71" fmla="*/ 1076465 w 1970954"/>
                <a:gd name="connsiteY71" fmla="*/ 1963678 h 1979077"/>
                <a:gd name="connsiteX72" fmla="*/ 1076465 w 1970954"/>
                <a:gd name="connsiteY72" fmla="*/ 1963678 h 1979077"/>
                <a:gd name="connsiteX73" fmla="*/ 1190715 w 1970954"/>
                <a:gd name="connsiteY73" fmla="*/ 1967197 h 1979077"/>
                <a:gd name="connsiteX74" fmla="*/ 1273560 w 1970954"/>
                <a:gd name="connsiteY74" fmla="*/ 1973966 h 1979077"/>
                <a:gd name="connsiteX75" fmla="*/ 1410552 w 1970954"/>
                <a:gd name="connsiteY75" fmla="*/ 1979651 h 1979077"/>
                <a:gd name="connsiteX76" fmla="*/ 1543754 w 1970954"/>
                <a:gd name="connsiteY76" fmla="*/ 1965031 h 1979077"/>
                <a:gd name="connsiteX77" fmla="*/ 1682100 w 1970954"/>
                <a:gd name="connsiteY77" fmla="*/ 1927128 h 1979077"/>
                <a:gd name="connsiteX78" fmla="*/ 1771172 w 1970954"/>
                <a:gd name="connsiteY78" fmla="*/ 1882728 h 1979077"/>
                <a:gd name="connsiteX79" fmla="*/ 1827756 w 1970954"/>
                <a:gd name="connsiteY79" fmla="*/ 1719203 h 1979077"/>
                <a:gd name="connsiteX80" fmla="*/ 1826944 w 1970954"/>
                <a:gd name="connsiteY80" fmla="*/ 1712435 h 1979077"/>
                <a:gd name="connsiteX81" fmla="*/ 1843459 w 1970954"/>
                <a:gd name="connsiteY81" fmla="*/ 1711081 h 1979077"/>
                <a:gd name="connsiteX82" fmla="*/ 1868366 w 1970954"/>
                <a:gd name="connsiteY82" fmla="*/ 1707832 h 1979077"/>
                <a:gd name="connsiteX83" fmla="*/ 1901396 w 1970954"/>
                <a:gd name="connsiteY83" fmla="*/ 1698898 h 1979077"/>
                <a:gd name="connsiteX84" fmla="*/ 1948233 w 1970954"/>
                <a:gd name="connsiteY84" fmla="*/ 1695649 h 1979077"/>
                <a:gd name="connsiteX85" fmla="*/ 1968809 w 1970954"/>
                <a:gd name="connsiteY85" fmla="*/ 1680217 h 1979077"/>
                <a:gd name="connsiteX86" fmla="*/ 1963395 w 1970954"/>
                <a:gd name="connsiteY86" fmla="*/ 1603329 h 1979077"/>
                <a:gd name="connsiteX87" fmla="*/ 151903 w 1970954"/>
                <a:gd name="connsiteY87" fmla="*/ 1661807 h 1979077"/>
                <a:gd name="connsiteX88" fmla="*/ 144864 w 1970954"/>
                <a:gd name="connsiteY88" fmla="*/ 1669388 h 1979077"/>
                <a:gd name="connsiteX89" fmla="*/ 117790 w 1970954"/>
                <a:gd name="connsiteY89" fmla="*/ 1684008 h 1979077"/>
                <a:gd name="connsiteX90" fmla="*/ 109127 w 1970954"/>
                <a:gd name="connsiteY90" fmla="*/ 1656393 h 1979077"/>
                <a:gd name="connsiteX91" fmla="*/ 137554 w 1970954"/>
                <a:gd name="connsiteY91" fmla="*/ 1629319 h 1979077"/>
                <a:gd name="connsiteX92" fmla="*/ 158130 w 1970954"/>
                <a:gd name="connsiteY92" fmla="*/ 1634192 h 1979077"/>
                <a:gd name="connsiteX93" fmla="*/ 151903 w 1970954"/>
                <a:gd name="connsiteY93" fmla="*/ 1661807 h 1979077"/>
                <a:gd name="connsiteX94" fmla="*/ 591036 w 1970954"/>
                <a:gd name="connsiteY94" fmla="*/ 1608472 h 1979077"/>
                <a:gd name="connsiteX95" fmla="*/ 403687 w 1970954"/>
                <a:gd name="connsiteY95" fmla="*/ 1647729 h 1979077"/>
                <a:gd name="connsiteX96" fmla="*/ 400438 w 1970954"/>
                <a:gd name="connsiteY96" fmla="*/ 1649083 h 1979077"/>
                <a:gd name="connsiteX97" fmla="*/ 440507 w 1970954"/>
                <a:gd name="connsiteY97" fmla="*/ 1624717 h 1979077"/>
                <a:gd name="connsiteX98" fmla="*/ 584268 w 1970954"/>
                <a:gd name="connsiteY98" fmla="*/ 1521837 h 1979077"/>
                <a:gd name="connsiteX99" fmla="*/ 683627 w 1970954"/>
                <a:gd name="connsiteY99" fmla="*/ 1441158 h 1979077"/>
                <a:gd name="connsiteX100" fmla="*/ 750770 w 1970954"/>
                <a:gd name="connsiteY100" fmla="*/ 1358042 h 1979077"/>
                <a:gd name="connsiteX101" fmla="*/ 836593 w 1970954"/>
                <a:gd name="connsiteY101" fmla="*/ 1134685 h 1979077"/>
                <a:gd name="connsiteX102" fmla="*/ 858252 w 1970954"/>
                <a:gd name="connsiteY102" fmla="*/ 1059421 h 1979077"/>
                <a:gd name="connsiteX103" fmla="*/ 887762 w 1970954"/>
                <a:gd name="connsiteY103" fmla="*/ 1185313 h 1979077"/>
                <a:gd name="connsiteX104" fmla="*/ 901299 w 1970954"/>
                <a:gd name="connsiteY104" fmla="*/ 1256787 h 1979077"/>
                <a:gd name="connsiteX105" fmla="*/ 880994 w 1970954"/>
                <a:gd name="connsiteY105" fmla="*/ 1372120 h 1979077"/>
                <a:gd name="connsiteX106" fmla="*/ 830637 w 1970954"/>
                <a:gd name="connsiteY106" fmla="*/ 1468502 h 1979077"/>
                <a:gd name="connsiteX107" fmla="*/ 806000 w 1970954"/>
                <a:gd name="connsiteY107" fmla="*/ 1545391 h 1979077"/>
                <a:gd name="connsiteX108" fmla="*/ 784612 w 1970954"/>
                <a:gd name="connsiteY108" fmla="*/ 1601975 h 1979077"/>
                <a:gd name="connsiteX109" fmla="*/ 782175 w 1970954"/>
                <a:gd name="connsiteY109" fmla="*/ 1610097 h 1979077"/>
                <a:gd name="connsiteX110" fmla="*/ 782175 w 1970954"/>
                <a:gd name="connsiteY110" fmla="*/ 1610638 h 1979077"/>
                <a:gd name="connsiteX111" fmla="*/ 734255 w 1970954"/>
                <a:gd name="connsiteY111" fmla="*/ 1601975 h 1979077"/>
                <a:gd name="connsiteX112" fmla="*/ 695269 w 1970954"/>
                <a:gd name="connsiteY112" fmla="*/ 1587897 h 1979077"/>
                <a:gd name="connsiteX113" fmla="*/ 616485 w 1970954"/>
                <a:gd name="connsiteY113" fmla="*/ 1610909 h 1979077"/>
                <a:gd name="connsiteX114" fmla="*/ 615131 w 1970954"/>
                <a:gd name="connsiteY114" fmla="*/ 1610368 h 1979077"/>
                <a:gd name="connsiteX115" fmla="*/ 591036 w 1970954"/>
                <a:gd name="connsiteY115" fmla="*/ 1608472 h 1979077"/>
                <a:gd name="connsiteX116" fmla="*/ 1574348 w 1970954"/>
                <a:gd name="connsiteY116" fmla="*/ 1626612 h 1979077"/>
                <a:gd name="connsiteX117" fmla="*/ 1433024 w 1970954"/>
                <a:gd name="connsiteY117" fmla="*/ 1660995 h 1979077"/>
                <a:gd name="connsiteX118" fmla="*/ 1427609 w 1970954"/>
                <a:gd name="connsiteY118" fmla="*/ 1663703 h 1979077"/>
                <a:gd name="connsiteX119" fmla="*/ 1424360 w 1970954"/>
                <a:gd name="connsiteY119" fmla="*/ 1660995 h 1979077"/>
                <a:gd name="connsiteX120" fmla="*/ 1426255 w 1970954"/>
                <a:gd name="connsiteY120" fmla="*/ 1657746 h 1979077"/>
                <a:gd name="connsiteX121" fmla="*/ 1413801 w 1970954"/>
                <a:gd name="connsiteY121" fmla="*/ 1565967 h 1979077"/>
                <a:gd name="connsiteX122" fmla="*/ 1366423 w 1970954"/>
                <a:gd name="connsiteY122" fmla="*/ 1425726 h 1979077"/>
                <a:gd name="connsiteX123" fmla="*/ 1356135 w 1970954"/>
                <a:gd name="connsiteY123" fmla="*/ 1287109 h 1979077"/>
                <a:gd name="connsiteX124" fmla="*/ 1386457 w 1970954"/>
                <a:gd name="connsiteY124" fmla="*/ 1125480 h 1979077"/>
                <a:gd name="connsiteX125" fmla="*/ 1404596 w 1970954"/>
                <a:gd name="connsiteY125" fmla="*/ 1327178 h 1979077"/>
                <a:gd name="connsiteX126" fmla="*/ 1424089 w 1970954"/>
                <a:gd name="connsiteY126" fmla="*/ 1400277 h 1979077"/>
                <a:gd name="connsiteX127" fmla="*/ 1532384 w 1970954"/>
                <a:gd name="connsiteY127" fmla="*/ 1530230 h 1979077"/>
                <a:gd name="connsiteX128" fmla="*/ 1663961 w 1970954"/>
                <a:gd name="connsiteY128" fmla="*/ 1632568 h 1979077"/>
                <a:gd name="connsiteX129" fmla="*/ 1574348 w 1970954"/>
                <a:gd name="connsiteY129" fmla="*/ 1626612 h 197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1970954" h="1979077">
                  <a:moveTo>
                    <a:pt x="1963395" y="1603329"/>
                  </a:moveTo>
                  <a:cubicBezTo>
                    <a:pt x="1960687" y="1597372"/>
                    <a:pt x="1957980" y="1590604"/>
                    <a:pt x="1949858" y="1592499"/>
                  </a:cubicBezTo>
                  <a:cubicBezTo>
                    <a:pt x="1942548" y="1594124"/>
                    <a:pt x="1940382" y="1600892"/>
                    <a:pt x="1939841" y="1607119"/>
                  </a:cubicBezTo>
                  <a:cubicBezTo>
                    <a:pt x="1939028" y="1617948"/>
                    <a:pt x="1939299" y="1629048"/>
                    <a:pt x="1939028" y="1640149"/>
                  </a:cubicBezTo>
                  <a:cubicBezTo>
                    <a:pt x="1938758" y="1645563"/>
                    <a:pt x="1937945" y="1651790"/>
                    <a:pt x="1931448" y="1651520"/>
                  </a:cubicBezTo>
                  <a:cubicBezTo>
                    <a:pt x="1926033" y="1651249"/>
                    <a:pt x="1926304" y="1645022"/>
                    <a:pt x="1924950" y="1640690"/>
                  </a:cubicBezTo>
                  <a:cubicBezTo>
                    <a:pt x="1918453" y="1620656"/>
                    <a:pt x="1921972" y="1597643"/>
                    <a:pt x="1905457" y="1580587"/>
                  </a:cubicBezTo>
                  <a:cubicBezTo>
                    <a:pt x="1903562" y="1578692"/>
                    <a:pt x="1904916" y="1573818"/>
                    <a:pt x="1904645" y="1570569"/>
                  </a:cubicBezTo>
                  <a:cubicBezTo>
                    <a:pt x="1903833" y="1540247"/>
                    <a:pt x="1891650" y="1530771"/>
                    <a:pt x="1861598" y="1536186"/>
                  </a:cubicBezTo>
                  <a:cubicBezTo>
                    <a:pt x="1835337" y="1540789"/>
                    <a:pt x="1809617" y="1547828"/>
                    <a:pt x="1784709" y="1557033"/>
                  </a:cubicBezTo>
                  <a:cubicBezTo>
                    <a:pt x="1766570" y="1563801"/>
                    <a:pt x="1751409" y="1560552"/>
                    <a:pt x="1738413" y="1544579"/>
                  </a:cubicBezTo>
                  <a:cubicBezTo>
                    <a:pt x="1717296" y="1518588"/>
                    <a:pt x="1695908" y="1492598"/>
                    <a:pt x="1678039" y="1464170"/>
                  </a:cubicBezTo>
                  <a:cubicBezTo>
                    <a:pt x="1652049" y="1422477"/>
                    <a:pt x="1627412" y="1379701"/>
                    <a:pt x="1594382" y="1342881"/>
                  </a:cubicBezTo>
                  <a:cubicBezTo>
                    <a:pt x="1581116" y="1328261"/>
                    <a:pt x="1569745" y="1312829"/>
                    <a:pt x="1562706" y="1293607"/>
                  </a:cubicBezTo>
                  <a:cubicBezTo>
                    <a:pt x="1546191" y="1247582"/>
                    <a:pt x="1542401" y="1199662"/>
                    <a:pt x="1539693" y="1152012"/>
                  </a:cubicBezTo>
                  <a:cubicBezTo>
                    <a:pt x="1535903" y="1081621"/>
                    <a:pt x="1535362" y="1010688"/>
                    <a:pt x="1550252" y="941109"/>
                  </a:cubicBezTo>
                  <a:cubicBezTo>
                    <a:pt x="1562164" y="873967"/>
                    <a:pt x="1540776" y="784083"/>
                    <a:pt x="1538610" y="777043"/>
                  </a:cubicBezTo>
                  <a:cubicBezTo>
                    <a:pt x="1534549" y="763777"/>
                    <a:pt x="1523449" y="746180"/>
                    <a:pt x="1515327" y="735079"/>
                  </a:cubicBezTo>
                  <a:cubicBezTo>
                    <a:pt x="1486088" y="697989"/>
                    <a:pt x="1446560" y="680120"/>
                    <a:pt x="1400535" y="674705"/>
                  </a:cubicBezTo>
                  <a:cubicBezTo>
                    <a:pt x="1396204" y="674164"/>
                    <a:pt x="1376981" y="665771"/>
                    <a:pt x="1368588" y="665771"/>
                  </a:cubicBezTo>
                  <a:cubicBezTo>
                    <a:pt x="1329873" y="657108"/>
                    <a:pt x="1296302" y="638156"/>
                    <a:pt x="1265168" y="616768"/>
                  </a:cubicBezTo>
                  <a:cubicBezTo>
                    <a:pt x="1236199" y="597004"/>
                    <a:pt x="1224016" y="552062"/>
                    <a:pt x="1236740" y="520115"/>
                  </a:cubicBezTo>
                  <a:cubicBezTo>
                    <a:pt x="1247570" y="493042"/>
                    <a:pt x="1256775" y="475985"/>
                    <a:pt x="1263543" y="444580"/>
                  </a:cubicBezTo>
                  <a:cubicBezTo>
                    <a:pt x="1267063" y="428336"/>
                    <a:pt x="1279787" y="413175"/>
                    <a:pt x="1291429" y="399367"/>
                  </a:cubicBezTo>
                  <a:cubicBezTo>
                    <a:pt x="1314171" y="372835"/>
                    <a:pt x="1329332" y="299195"/>
                    <a:pt x="1312005" y="293239"/>
                  </a:cubicBezTo>
                  <a:cubicBezTo>
                    <a:pt x="1312276" y="287012"/>
                    <a:pt x="1312817" y="280514"/>
                    <a:pt x="1312817" y="274287"/>
                  </a:cubicBezTo>
                  <a:cubicBezTo>
                    <a:pt x="1313629" y="200377"/>
                    <a:pt x="1288992" y="138107"/>
                    <a:pt x="1230784" y="91270"/>
                  </a:cubicBezTo>
                  <a:cubicBezTo>
                    <a:pt x="1223474" y="85585"/>
                    <a:pt x="1219142" y="81524"/>
                    <a:pt x="1222391" y="70694"/>
                  </a:cubicBezTo>
                  <a:cubicBezTo>
                    <a:pt x="1226723" y="56616"/>
                    <a:pt x="1219955" y="43621"/>
                    <a:pt x="1210479" y="32521"/>
                  </a:cubicBezTo>
                  <a:cubicBezTo>
                    <a:pt x="1182052" y="-509"/>
                    <a:pt x="1118158" y="-10526"/>
                    <a:pt x="1080797" y="12486"/>
                  </a:cubicBezTo>
                  <a:cubicBezTo>
                    <a:pt x="1067260" y="20879"/>
                    <a:pt x="1055889" y="32521"/>
                    <a:pt x="1057243" y="48494"/>
                  </a:cubicBezTo>
                  <a:cubicBezTo>
                    <a:pt x="1058596" y="63384"/>
                    <a:pt x="1051016" y="67716"/>
                    <a:pt x="1040998" y="73131"/>
                  </a:cubicBezTo>
                  <a:cubicBezTo>
                    <a:pt x="999847" y="95602"/>
                    <a:pt x="973585" y="130256"/>
                    <a:pt x="957883" y="173574"/>
                  </a:cubicBezTo>
                  <a:cubicBezTo>
                    <a:pt x="942992" y="214996"/>
                    <a:pt x="941368" y="257231"/>
                    <a:pt x="947865" y="300278"/>
                  </a:cubicBezTo>
                  <a:cubicBezTo>
                    <a:pt x="947865" y="300278"/>
                    <a:pt x="947865" y="300278"/>
                    <a:pt x="947865" y="300278"/>
                  </a:cubicBezTo>
                  <a:cubicBezTo>
                    <a:pt x="939202" y="305151"/>
                    <a:pt x="936765" y="312732"/>
                    <a:pt x="937307" y="322208"/>
                  </a:cubicBezTo>
                  <a:cubicBezTo>
                    <a:pt x="938660" y="353342"/>
                    <a:pt x="948678" y="382040"/>
                    <a:pt x="962756" y="409655"/>
                  </a:cubicBezTo>
                  <a:cubicBezTo>
                    <a:pt x="964922" y="413716"/>
                    <a:pt x="968171" y="417507"/>
                    <a:pt x="972773" y="418860"/>
                  </a:cubicBezTo>
                  <a:cubicBezTo>
                    <a:pt x="984685" y="422109"/>
                    <a:pt x="988746" y="431856"/>
                    <a:pt x="990371" y="442414"/>
                  </a:cubicBezTo>
                  <a:cubicBezTo>
                    <a:pt x="993890" y="464885"/>
                    <a:pt x="1010135" y="487356"/>
                    <a:pt x="1016903" y="509015"/>
                  </a:cubicBezTo>
                  <a:cubicBezTo>
                    <a:pt x="1031252" y="556123"/>
                    <a:pt x="1028815" y="594297"/>
                    <a:pt x="985227" y="619205"/>
                  </a:cubicBezTo>
                  <a:cubicBezTo>
                    <a:pt x="978729" y="622995"/>
                    <a:pt x="907255" y="663335"/>
                    <a:pt x="882347" y="669291"/>
                  </a:cubicBezTo>
                  <a:cubicBezTo>
                    <a:pt x="882347" y="669291"/>
                    <a:pt x="882347" y="669291"/>
                    <a:pt x="882347" y="669291"/>
                  </a:cubicBezTo>
                  <a:cubicBezTo>
                    <a:pt x="877745" y="670644"/>
                    <a:pt x="810602" y="684181"/>
                    <a:pt x="793817" y="690137"/>
                  </a:cubicBezTo>
                  <a:cubicBezTo>
                    <a:pt x="749145" y="708818"/>
                    <a:pt x="723696" y="743202"/>
                    <a:pt x="711784" y="788956"/>
                  </a:cubicBezTo>
                  <a:cubicBezTo>
                    <a:pt x="705557" y="811427"/>
                    <a:pt x="696081" y="911599"/>
                    <a:pt x="697976" y="931092"/>
                  </a:cubicBezTo>
                  <a:cubicBezTo>
                    <a:pt x="704203" y="992820"/>
                    <a:pt x="693374" y="1052111"/>
                    <a:pt x="673881" y="1110048"/>
                  </a:cubicBezTo>
                  <a:cubicBezTo>
                    <a:pt x="662239" y="1145244"/>
                    <a:pt x="651139" y="1180710"/>
                    <a:pt x="636790" y="1214552"/>
                  </a:cubicBezTo>
                  <a:cubicBezTo>
                    <a:pt x="625690" y="1240272"/>
                    <a:pt x="615131" y="1267346"/>
                    <a:pt x="595368" y="1288192"/>
                  </a:cubicBezTo>
                  <a:cubicBezTo>
                    <a:pt x="563150" y="1322305"/>
                    <a:pt x="527955" y="1353981"/>
                    <a:pt x="498444" y="1390260"/>
                  </a:cubicBezTo>
                  <a:cubicBezTo>
                    <a:pt x="448900" y="1451717"/>
                    <a:pt x="395294" y="1509113"/>
                    <a:pt x="337898" y="1563260"/>
                  </a:cubicBezTo>
                  <a:cubicBezTo>
                    <a:pt x="309200" y="1590333"/>
                    <a:pt x="280773" y="1608743"/>
                    <a:pt x="237455" y="1595748"/>
                  </a:cubicBezTo>
                  <a:cubicBezTo>
                    <a:pt x="192513" y="1582211"/>
                    <a:pt x="145676" y="1590875"/>
                    <a:pt x="99651" y="1594394"/>
                  </a:cubicBezTo>
                  <a:cubicBezTo>
                    <a:pt x="90717" y="1595207"/>
                    <a:pt x="87738" y="1599538"/>
                    <a:pt x="84219" y="1607390"/>
                  </a:cubicBezTo>
                  <a:cubicBezTo>
                    <a:pt x="71224" y="1636629"/>
                    <a:pt x="74472" y="1667493"/>
                    <a:pt x="73931" y="1698086"/>
                  </a:cubicBezTo>
                  <a:cubicBezTo>
                    <a:pt x="73660" y="1720016"/>
                    <a:pt x="66350" y="1724889"/>
                    <a:pt x="45774" y="1717308"/>
                  </a:cubicBezTo>
                  <a:cubicBezTo>
                    <a:pt x="37652" y="1714330"/>
                    <a:pt x="30342" y="1709186"/>
                    <a:pt x="21950" y="1706750"/>
                  </a:cubicBezTo>
                  <a:cubicBezTo>
                    <a:pt x="14911" y="1704584"/>
                    <a:pt x="5164" y="1703230"/>
                    <a:pt x="1103" y="1709998"/>
                  </a:cubicBezTo>
                  <a:cubicBezTo>
                    <a:pt x="-3499" y="1717579"/>
                    <a:pt x="7601" y="1718662"/>
                    <a:pt x="10579" y="1723535"/>
                  </a:cubicBezTo>
                  <a:cubicBezTo>
                    <a:pt x="11662" y="1725430"/>
                    <a:pt x="13557" y="1727055"/>
                    <a:pt x="15452" y="1728679"/>
                  </a:cubicBezTo>
                  <a:cubicBezTo>
                    <a:pt x="42255" y="1750338"/>
                    <a:pt x="69870" y="1769019"/>
                    <a:pt x="105878" y="1747901"/>
                  </a:cubicBezTo>
                  <a:cubicBezTo>
                    <a:pt x="113188" y="1743570"/>
                    <a:pt x="122122" y="1742487"/>
                    <a:pt x="129432" y="1744923"/>
                  </a:cubicBezTo>
                  <a:cubicBezTo>
                    <a:pt x="157317" y="1754128"/>
                    <a:pt x="185474" y="1749796"/>
                    <a:pt x="213630" y="1748172"/>
                  </a:cubicBezTo>
                  <a:cubicBezTo>
                    <a:pt x="213630" y="1748172"/>
                    <a:pt x="213630" y="1748172"/>
                    <a:pt x="213630" y="1748172"/>
                  </a:cubicBezTo>
                  <a:cubicBezTo>
                    <a:pt x="196845" y="1776058"/>
                    <a:pt x="195220" y="1806651"/>
                    <a:pt x="200906" y="1837244"/>
                  </a:cubicBezTo>
                  <a:cubicBezTo>
                    <a:pt x="206862" y="1868649"/>
                    <a:pt x="216879" y="1897618"/>
                    <a:pt x="247472" y="1916840"/>
                  </a:cubicBezTo>
                  <a:cubicBezTo>
                    <a:pt x="279419" y="1937146"/>
                    <a:pt x="311366" y="1954202"/>
                    <a:pt x="349540" y="1956909"/>
                  </a:cubicBezTo>
                  <a:cubicBezTo>
                    <a:pt x="386631" y="1959346"/>
                    <a:pt x="421555" y="1973424"/>
                    <a:pt x="458917" y="1974507"/>
                  </a:cubicBezTo>
                  <a:cubicBezTo>
                    <a:pt x="537160" y="1976673"/>
                    <a:pt x="615131" y="1975590"/>
                    <a:pt x="693374" y="1971529"/>
                  </a:cubicBezTo>
                  <a:cubicBezTo>
                    <a:pt x="782446" y="1966926"/>
                    <a:pt x="871789" y="1972071"/>
                    <a:pt x="961131" y="1970988"/>
                  </a:cubicBezTo>
                  <a:cubicBezTo>
                    <a:pt x="967900" y="1970988"/>
                    <a:pt x="975210" y="1972612"/>
                    <a:pt x="981166" y="1967739"/>
                  </a:cubicBezTo>
                  <a:cubicBezTo>
                    <a:pt x="1013113" y="1972612"/>
                    <a:pt x="1044789" y="1966926"/>
                    <a:pt x="1076465" y="1963678"/>
                  </a:cubicBezTo>
                  <a:cubicBezTo>
                    <a:pt x="1076465" y="1963678"/>
                    <a:pt x="1076465" y="1963678"/>
                    <a:pt x="1076465" y="1963678"/>
                  </a:cubicBezTo>
                  <a:cubicBezTo>
                    <a:pt x="1114639" y="1963136"/>
                    <a:pt x="1152542" y="1959887"/>
                    <a:pt x="1190715" y="1967197"/>
                  </a:cubicBezTo>
                  <a:cubicBezTo>
                    <a:pt x="1218060" y="1972341"/>
                    <a:pt x="1245675" y="1973153"/>
                    <a:pt x="1273560" y="1973966"/>
                  </a:cubicBezTo>
                  <a:cubicBezTo>
                    <a:pt x="1319315" y="1975319"/>
                    <a:pt x="1364798" y="1977756"/>
                    <a:pt x="1410552" y="1979651"/>
                  </a:cubicBezTo>
                  <a:cubicBezTo>
                    <a:pt x="1455765" y="1981546"/>
                    <a:pt x="1501249" y="1983171"/>
                    <a:pt x="1543754" y="1965031"/>
                  </a:cubicBezTo>
                  <a:cubicBezTo>
                    <a:pt x="1588155" y="1946080"/>
                    <a:pt x="1634180" y="1931731"/>
                    <a:pt x="1682100" y="1927128"/>
                  </a:cubicBezTo>
                  <a:cubicBezTo>
                    <a:pt x="1718650" y="1923609"/>
                    <a:pt x="1746806" y="1907635"/>
                    <a:pt x="1771172" y="1882728"/>
                  </a:cubicBezTo>
                  <a:cubicBezTo>
                    <a:pt x="1815844" y="1837244"/>
                    <a:pt x="1850227" y="1787970"/>
                    <a:pt x="1827756" y="1719203"/>
                  </a:cubicBezTo>
                  <a:cubicBezTo>
                    <a:pt x="1826944" y="1717038"/>
                    <a:pt x="1827215" y="1714601"/>
                    <a:pt x="1826944" y="1712435"/>
                  </a:cubicBezTo>
                  <a:cubicBezTo>
                    <a:pt x="1832088" y="1708374"/>
                    <a:pt x="1837773" y="1709186"/>
                    <a:pt x="1843459" y="1711081"/>
                  </a:cubicBezTo>
                  <a:cubicBezTo>
                    <a:pt x="1852393" y="1713789"/>
                    <a:pt x="1861057" y="1712706"/>
                    <a:pt x="1868366" y="1707832"/>
                  </a:cubicBezTo>
                  <a:cubicBezTo>
                    <a:pt x="1878384" y="1701064"/>
                    <a:pt x="1889484" y="1699440"/>
                    <a:pt x="1901396" y="1698898"/>
                  </a:cubicBezTo>
                  <a:cubicBezTo>
                    <a:pt x="1917099" y="1698357"/>
                    <a:pt x="1932531" y="1696732"/>
                    <a:pt x="1948233" y="1695649"/>
                  </a:cubicBezTo>
                  <a:cubicBezTo>
                    <a:pt x="1958251" y="1694837"/>
                    <a:pt x="1967185" y="1690505"/>
                    <a:pt x="1968809" y="1680217"/>
                  </a:cubicBezTo>
                  <a:cubicBezTo>
                    <a:pt x="1973953" y="1653956"/>
                    <a:pt x="1974224" y="1628236"/>
                    <a:pt x="1963395" y="1603329"/>
                  </a:cubicBezTo>
                  <a:close/>
                  <a:moveTo>
                    <a:pt x="151903" y="1661807"/>
                  </a:moveTo>
                  <a:cubicBezTo>
                    <a:pt x="149737" y="1664515"/>
                    <a:pt x="147300" y="1666951"/>
                    <a:pt x="144864" y="1669388"/>
                  </a:cubicBezTo>
                  <a:cubicBezTo>
                    <a:pt x="137012" y="1676698"/>
                    <a:pt x="131056" y="1688881"/>
                    <a:pt x="117790" y="1684008"/>
                  </a:cubicBezTo>
                  <a:cubicBezTo>
                    <a:pt x="103441" y="1678593"/>
                    <a:pt x="111563" y="1665056"/>
                    <a:pt x="109127" y="1656393"/>
                  </a:cubicBezTo>
                  <a:cubicBezTo>
                    <a:pt x="109668" y="1628236"/>
                    <a:pt x="109668" y="1627965"/>
                    <a:pt x="137554" y="1629319"/>
                  </a:cubicBezTo>
                  <a:cubicBezTo>
                    <a:pt x="144593" y="1629590"/>
                    <a:pt x="155152" y="1626070"/>
                    <a:pt x="158130" y="1634192"/>
                  </a:cubicBezTo>
                  <a:cubicBezTo>
                    <a:pt x="161649" y="1643127"/>
                    <a:pt x="158400" y="1653685"/>
                    <a:pt x="151903" y="1661807"/>
                  </a:cubicBezTo>
                  <a:close/>
                  <a:moveTo>
                    <a:pt x="591036" y="1608472"/>
                  </a:moveTo>
                  <a:cubicBezTo>
                    <a:pt x="527142" y="1615241"/>
                    <a:pt x="463519" y="1621739"/>
                    <a:pt x="403687" y="1647729"/>
                  </a:cubicBezTo>
                  <a:cubicBezTo>
                    <a:pt x="402604" y="1648271"/>
                    <a:pt x="401521" y="1648541"/>
                    <a:pt x="400438" y="1649083"/>
                  </a:cubicBezTo>
                  <a:cubicBezTo>
                    <a:pt x="418036" y="1639066"/>
                    <a:pt x="433468" y="1629861"/>
                    <a:pt x="440507" y="1624717"/>
                  </a:cubicBezTo>
                  <a:cubicBezTo>
                    <a:pt x="487615" y="1589521"/>
                    <a:pt x="534181" y="1552701"/>
                    <a:pt x="584268" y="1521837"/>
                  </a:cubicBezTo>
                  <a:cubicBezTo>
                    <a:pt x="616485" y="1501803"/>
                    <a:pt x="679566" y="1444677"/>
                    <a:pt x="683627" y="1441158"/>
                  </a:cubicBezTo>
                  <a:cubicBezTo>
                    <a:pt x="710701" y="1417333"/>
                    <a:pt x="735609" y="1391072"/>
                    <a:pt x="750770" y="1358042"/>
                  </a:cubicBezTo>
                  <a:cubicBezTo>
                    <a:pt x="784341" y="1285485"/>
                    <a:pt x="810061" y="1209950"/>
                    <a:pt x="836593" y="1134685"/>
                  </a:cubicBezTo>
                  <a:cubicBezTo>
                    <a:pt x="842008" y="1118983"/>
                    <a:pt x="851213" y="1086765"/>
                    <a:pt x="858252" y="1059421"/>
                  </a:cubicBezTo>
                  <a:cubicBezTo>
                    <a:pt x="868811" y="1079184"/>
                    <a:pt x="886408" y="1177732"/>
                    <a:pt x="887762" y="1185313"/>
                  </a:cubicBezTo>
                  <a:cubicBezTo>
                    <a:pt x="892635" y="1209138"/>
                    <a:pt x="896696" y="1232962"/>
                    <a:pt x="901299" y="1256787"/>
                  </a:cubicBezTo>
                  <a:cubicBezTo>
                    <a:pt x="908879" y="1298210"/>
                    <a:pt x="907526" y="1336383"/>
                    <a:pt x="880994" y="1372120"/>
                  </a:cubicBezTo>
                  <a:cubicBezTo>
                    <a:pt x="859335" y="1401360"/>
                    <a:pt x="843091" y="1434119"/>
                    <a:pt x="830637" y="1468502"/>
                  </a:cubicBezTo>
                  <a:cubicBezTo>
                    <a:pt x="828200" y="1475541"/>
                    <a:pt x="808166" y="1531854"/>
                    <a:pt x="806000" y="1545391"/>
                  </a:cubicBezTo>
                  <a:cubicBezTo>
                    <a:pt x="802751" y="1565967"/>
                    <a:pt x="801397" y="1586814"/>
                    <a:pt x="784612" y="1601975"/>
                  </a:cubicBezTo>
                  <a:cubicBezTo>
                    <a:pt x="782717" y="1603870"/>
                    <a:pt x="782175" y="1607119"/>
                    <a:pt x="782175" y="1610097"/>
                  </a:cubicBezTo>
                  <a:cubicBezTo>
                    <a:pt x="782175" y="1610368"/>
                    <a:pt x="782175" y="1610638"/>
                    <a:pt x="782175" y="1610638"/>
                  </a:cubicBezTo>
                  <a:cubicBezTo>
                    <a:pt x="766202" y="1607390"/>
                    <a:pt x="750228" y="1603329"/>
                    <a:pt x="734255" y="1601975"/>
                  </a:cubicBezTo>
                  <a:cubicBezTo>
                    <a:pt x="719365" y="1600892"/>
                    <a:pt x="707723" y="1597914"/>
                    <a:pt x="695269" y="1587897"/>
                  </a:cubicBezTo>
                  <a:cubicBezTo>
                    <a:pt x="662510" y="1561906"/>
                    <a:pt x="620546" y="1571923"/>
                    <a:pt x="616485" y="1610909"/>
                  </a:cubicBezTo>
                  <a:cubicBezTo>
                    <a:pt x="615944" y="1610638"/>
                    <a:pt x="615673" y="1610368"/>
                    <a:pt x="615131" y="1610368"/>
                  </a:cubicBezTo>
                  <a:cubicBezTo>
                    <a:pt x="607280" y="1607119"/>
                    <a:pt x="598887" y="1607660"/>
                    <a:pt x="591036" y="1608472"/>
                  </a:cubicBezTo>
                  <a:close/>
                  <a:moveTo>
                    <a:pt x="1574348" y="1626612"/>
                  </a:moveTo>
                  <a:cubicBezTo>
                    <a:pt x="1525886" y="1632027"/>
                    <a:pt x="1480944" y="1652061"/>
                    <a:pt x="1433024" y="1660995"/>
                  </a:cubicBezTo>
                  <a:cubicBezTo>
                    <a:pt x="1431129" y="1661807"/>
                    <a:pt x="1429504" y="1662890"/>
                    <a:pt x="1427609" y="1663703"/>
                  </a:cubicBezTo>
                  <a:cubicBezTo>
                    <a:pt x="1426526" y="1662890"/>
                    <a:pt x="1425443" y="1661807"/>
                    <a:pt x="1424360" y="1660995"/>
                  </a:cubicBezTo>
                  <a:cubicBezTo>
                    <a:pt x="1425172" y="1660183"/>
                    <a:pt x="1425714" y="1659100"/>
                    <a:pt x="1426255" y="1657746"/>
                  </a:cubicBezTo>
                  <a:cubicBezTo>
                    <a:pt x="1420299" y="1627424"/>
                    <a:pt x="1420840" y="1596289"/>
                    <a:pt x="1413801" y="1565967"/>
                  </a:cubicBezTo>
                  <a:cubicBezTo>
                    <a:pt x="1411906" y="1557304"/>
                    <a:pt x="1382667" y="1464170"/>
                    <a:pt x="1366423" y="1425726"/>
                  </a:cubicBezTo>
                  <a:cubicBezTo>
                    <a:pt x="1347471" y="1380513"/>
                    <a:pt x="1344493" y="1335030"/>
                    <a:pt x="1356135" y="1287109"/>
                  </a:cubicBezTo>
                  <a:cubicBezTo>
                    <a:pt x="1366152" y="1245958"/>
                    <a:pt x="1382938" y="1137122"/>
                    <a:pt x="1386457" y="1125480"/>
                  </a:cubicBezTo>
                  <a:cubicBezTo>
                    <a:pt x="1390789" y="1164737"/>
                    <a:pt x="1399182" y="1279258"/>
                    <a:pt x="1404596" y="1327178"/>
                  </a:cubicBezTo>
                  <a:cubicBezTo>
                    <a:pt x="1407574" y="1352627"/>
                    <a:pt x="1410552" y="1377535"/>
                    <a:pt x="1424089" y="1400277"/>
                  </a:cubicBezTo>
                  <a:cubicBezTo>
                    <a:pt x="1453329" y="1449280"/>
                    <a:pt x="1486629" y="1494764"/>
                    <a:pt x="1532384" y="1530230"/>
                  </a:cubicBezTo>
                  <a:cubicBezTo>
                    <a:pt x="1544025" y="1539164"/>
                    <a:pt x="1619290" y="1605765"/>
                    <a:pt x="1663961" y="1632568"/>
                  </a:cubicBezTo>
                  <a:cubicBezTo>
                    <a:pt x="1634722" y="1626612"/>
                    <a:pt x="1604670" y="1623363"/>
                    <a:pt x="1574348" y="1626612"/>
                  </a:cubicBezTo>
                  <a:close/>
                </a:path>
              </a:pathLst>
            </a:custGeom>
            <a:solidFill>
              <a:srgbClr val="D1A88A"/>
            </a:solidFill>
            <a:ln w="2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4F82DC1-ED7F-41A0-BF99-8497CF1B81ED}"/>
                </a:ext>
              </a:extLst>
            </p:cNvPr>
            <p:cNvSpPr/>
            <p:nvPr/>
          </p:nvSpPr>
          <p:spPr>
            <a:xfrm>
              <a:off x="6077724" y="3228421"/>
              <a:ext cx="1637950" cy="490031"/>
            </a:xfrm>
            <a:custGeom>
              <a:avLst/>
              <a:gdLst>
                <a:gd name="connsiteX0" fmla="*/ 783399 w 1637950"/>
                <a:gd name="connsiteY0" fmla="*/ 478390 h 490031"/>
                <a:gd name="connsiteX1" fmla="*/ 763364 w 1637950"/>
                <a:gd name="connsiteY1" fmla="*/ 481639 h 490031"/>
                <a:gd name="connsiteX2" fmla="*/ 495607 w 1637950"/>
                <a:gd name="connsiteY2" fmla="*/ 482180 h 490031"/>
                <a:gd name="connsiteX3" fmla="*/ 261150 w 1637950"/>
                <a:gd name="connsiteY3" fmla="*/ 485158 h 490031"/>
                <a:gd name="connsiteX4" fmla="*/ 151772 w 1637950"/>
                <a:gd name="connsiteY4" fmla="*/ 467560 h 490031"/>
                <a:gd name="connsiteX5" fmla="*/ 49705 w 1637950"/>
                <a:gd name="connsiteY5" fmla="*/ 427492 h 490031"/>
                <a:gd name="connsiteX6" fmla="*/ 3139 w 1637950"/>
                <a:gd name="connsiteY6" fmla="*/ 347895 h 490031"/>
                <a:gd name="connsiteX7" fmla="*/ 15863 w 1637950"/>
                <a:gd name="connsiteY7" fmla="*/ 258823 h 490031"/>
                <a:gd name="connsiteX8" fmla="*/ 27776 w 1637950"/>
                <a:gd name="connsiteY8" fmla="*/ 247723 h 490031"/>
                <a:gd name="connsiteX9" fmla="*/ 121721 w 1637950"/>
                <a:gd name="connsiteY9" fmla="*/ 197637 h 490031"/>
                <a:gd name="connsiteX10" fmla="*/ 183719 w 1637950"/>
                <a:gd name="connsiteY10" fmla="*/ 164066 h 490031"/>
                <a:gd name="connsiteX11" fmla="*/ 205649 w 1637950"/>
                <a:gd name="connsiteY11" fmla="*/ 158651 h 490031"/>
                <a:gd name="connsiteX12" fmla="*/ 392998 w 1637950"/>
                <a:gd name="connsiteY12" fmla="*/ 119395 h 490031"/>
                <a:gd name="connsiteX13" fmla="*/ 417093 w 1637950"/>
                <a:gd name="connsiteY13" fmla="*/ 121290 h 490031"/>
                <a:gd name="connsiteX14" fmla="*/ 450394 w 1637950"/>
                <a:gd name="connsiteY14" fmla="*/ 152153 h 490031"/>
                <a:gd name="connsiteX15" fmla="*/ 461494 w 1637950"/>
                <a:gd name="connsiteY15" fmla="*/ 165149 h 490031"/>
                <a:gd name="connsiteX16" fmla="*/ 522951 w 1637950"/>
                <a:gd name="connsiteY16" fmla="*/ 220920 h 490031"/>
                <a:gd name="connsiteX17" fmla="*/ 700012 w 1637950"/>
                <a:gd name="connsiteY17" fmla="*/ 359808 h 490031"/>
                <a:gd name="connsiteX18" fmla="*/ 764989 w 1637950"/>
                <a:gd name="connsiteY18" fmla="*/ 388506 h 490031"/>
                <a:gd name="connsiteX19" fmla="*/ 803974 w 1637950"/>
                <a:gd name="connsiteY19" fmla="*/ 375510 h 490031"/>
                <a:gd name="connsiteX20" fmla="*/ 855414 w 1637950"/>
                <a:gd name="connsiteY20" fmla="*/ 293207 h 490031"/>
                <a:gd name="connsiteX21" fmla="*/ 851895 w 1637950"/>
                <a:gd name="connsiteY21" fmla="*/ 261260 h 490031"/>
                <a:gd name="connsiteX22" fmla="*/ 830236 w 1637950"/>
                <a:gd name="connsiteY22" fmla="*/ 236623 h 490031"/>
                <a:gd name="connsiteX23" fmla="*/ 782316 w 1637950"/>
                <a:gd name="connsiteY23" fmla="*/ 222545 h 490031"/>
                <a:gd name="connsiteX24" fmla="*/ 710029 w 1637950"/>
                <a:gd name="connsiteY24" fmla="*/ 223357 h 490031"/>
                <a:gd name="connsiteX25" fmla="*/ 656694 w 1637950"/>
                <a:gd name="connsiteY25" fmla="*/ 191681 h 490031"/>
                <a:gd name="connsiteX26" fmla="*/ 593342 w 1637950"/>
                <a:gd name="connsiteY26" fmla="*/ 135368 h 490031"/>
                <a:gd name="connsiteX27" fmla="*/ 584137 w 1637950"/>
                <a:gd name="connsiteY27" fmla="*/ 121290 h 490031"/>
                <a:gd name="connsiteX28" fmla="*/ 586574 w 1637950"/>
                <a:gd name="connsiteY28" fmla="*/ 113168 h 490031"/>
                <a:gd name="connsiteX29" fmla="*/ 607962 w 1637950"/>
                <a:gd name="connsiteY29" fmla="*/ 56584 h 490031"/>
                <a:gd name="connsiteX30" fmla="*/ 618521 w 1637950"/>
                <a:gd name="connsiteY30" fmla="*/ 16515 h 490031"/>
                <a:gd name="connsiteX31" fmla="*/ 636389 w 1637950"/>
                <a:gd name="connsiteY31" fmla="*/ 0 h 490031"/>
                <a:gd name="connsiteX32" fmla="*/ 702990 w 1637950"/>
                <a:gd name="connsiteY32" fmla="*/ 23825 h 490031"/>
                <a:gd name="connsiteX33" fmla="*/ 886007 w 1637950"/>
                <a:gd name="connsiteY33" fmla="*/ 76077 h 490031"/>
                <a:gd name="connsiteX34" fmla="*/ 1019209 w 1637950"/>
                <a:gd name="connsiteY34" fmla="*/ 78784 h 490031"/>
                <a:gd name="connsiteX35" fmla="*/ 1112342 w 1637950"/>
                <a:gd name="connsiteY35" fmla="*/ 71204 h 490031"/>
                <a:gd name="connsiteX36" fmla="*/ 1188419 w 1637950"/>
                <a:gd name="connsiteY36" fmla="*/ 59291 h 490031"/>
                <a:gd name="connsiteX37" fmla="*/ 1210349 w 1637950"/>
                <a:gd name="connsiteY37" fmla="*/ 56854 h 490031"/>
                <a:gd name="connsiteX38" fmla="*/ 1224156 w 1637950"/>
                <a:gd name="connsiteY38" fmla="*/ 77160 h 490031"/>
                <a:gd name="connsiteX39" fmla="*/ 1236610 w 1637950"/>
                <a:gd name="connsiteY39" fmla="*/ 168939 h 490031"/>
                <a:gd name="connsiteX40" fmla="*/ 1210890 w 1637950"/>
                <a:gd name="connsiteY40" fmla="*/ 173271 h 490031"/>
                <a:gd name="connsiteX41" fmla="*/ 1092037 w 1637950"/>
                <a:gd name="connsiteY41" fmla="*/ 211445 h 490031"/>
                <a:gd name="connsiteX42" fmla="*/ 1053322 w 1637950"/>
                <a:gd name="connsiteY42" fmla="*/ 245287 h 490031"/>
                <a:gd name="connsiteX43" fmla="*/ 1234985 w 1637950"/>
                <a:gd name="connsiteY43" fmla="*/ 172188 h 490031"/>
                <a:gd name="connsiteX44" fmla="*/ 1376310 w 1637950"/>
                <a:gd name="connsiteY44" fmla="*/ 137804 h 490031"/>
                <a:gd name="connsiteX45" fmla="*/ 1477565 w 1637950"/>
                <a:gd name="connsiteY45" fmla="*/ 145656 h 490031"/>
                <a:gd name="connsiteX46" fmla="*/ 1531712 w 1637950"/>
                <a:gd name="connsiteY46" fmla="*/ 181393 h 490031"/>
                <a:gd name="connsiteX47" fmla="*/ 1617264 w 1637950"/>
                <a:gd name="connsiteY47" fmla="*/ 217942 h 490031"/>
                <a:gd name="connsiteX48" fmla="*/ 1629447 w 1637950"/>
                <a:gd name="connsiteY48" fmla="*/ 223357 h 490031"/>
                <a:gd name="connsiteX49" fmla="*/ 1632967 w 1637950"/>
                <a:gd name="connsiteY49" fmla="*/ 230125 h 490031"/>
                <a:gd name="connsiteX50" fmla="*/ 1573676 w 1637950"/>
                <a:gd name="connsiteY50" fmla="*/ 393650 h 490031"/>
                <a:gd name="connsiteX51" fmla="*/ 1484604 w 1637950"/>
                <a:gd name="connsiteY51" fmla="*/ 438050 h 490031"/>
                <a:gd name="connsiteX52" fmla="*/ 1346258 w 1637950"/>
                <a:gd name="connsiteY52" fmla="*/ 475953 h 490031"/>
                <a:gd name="connsiteX53" fmla="*/ 1213056 w 1637950"/>
                <a:gd name="connsiteY53" fmla="*/ 490573 h 490031"/>
                <a:gd name="connsiteX54" fmla="*/ 1076064 w 1637950"/>
                <a:gd name="connsiteY54" fmla="*/ 484888 h 490031"/>
                <a:gd name="connsiteX55" fmla="*/ 993219 w 1637950"/>
                <a:gd name="connsiteY55" fmla="*/ 478119 h 490031"/>
                <a:gd name="connsiteX56" fmla="*/ 878968 w 1637950"/>
                <a:gd name="connsiteY56" fmla="*/ 474600 h 490031"/>
                <a:gd name="connsiteX57" fmla="*/ 887903 w 1637950"/>
                <a:gd name="connsiteY57" fmla="*/ 458897 h 490031"/>
                <a:gd name="connsiteX58" fmla="*/ 941237 w 1637950"/>
                <a:gd name="connsiteY58" fmla="*/ 424514 h 490031"/>
                <a:gd name="connsiteX59" fmla="*/ 844043 w 1637950"/>
                <a:gd name="connsiteY59" fmla="*/ 413143 h 490031"/>
                <a:gd name="connsiteX60" fmla="*/ 818865 w 1637950"/>
                <a:gd name="connsiteY60" fmla="*/ 428575 h 490031"/>
                <a:gd name="connsiteX61" fmla="*/ 802621 w 1637950"/>
                <a:gd name="connsiteY61" fmla="*/ 464582 h 490031"/>
                <a:gd name="connsiteX62" fmla="*/ 783399 w 1637950"/>
                <a:gd name="connsiteY62" fmla="*/ 478390 h 49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637950" h="490031">
                  <a:moveTo>
                    <a:pt x="783399" y="478390"/>
                  </a:moveTo>
                  <a:cubicBezTo>
                    <a:pt x="777172" y="483263"/>
                    <a:pt x="770133" y="481639"/>
                    <a:pt x="763364" y="481639"/>
                  </a:cubicBezTo>
                  <a:cubicBezTo>
                    <a:pt x="674021" y="482722"/>
                    <a:pt x="584679" y="477307"/>
                    <a:pt x="495607" y="482180"/>
                  </a:cubicBezTo>
                  <a:cubicBezTo>
                    <a:pt x="417364" y="486241"/>
                    <a:pt x="339392" y="487324"/>
                    <a:pt x="261150" y="485158"/>
                  </a:cubicBezTo>
                  <a:cubicBezTo>
                    <a:pt x="223788" y="484075"/>
                    <a:pt x="188592" y="469997"/>
                    <a:pt x="151772" y="467560"/>
                  </a:cubicBezTo>
                  <a:cubicBezTo>
                    <a:pt x="113328" y="465124"/>
                    <a:pt x="81652" y="447797"/>
                    <a:pt x="49705" y="427492"/>
                  </a:cubicBezTo>
                  <a:cubicBezTo>
                    <a:pt x="19383" y="408269"/>
                    <a:pt x="9366" y="379301"/>
                    <a:pt x="3139" y="347895"/>
                  </a:cubicBezTo>
                  <a:cubicBezTo>
                    <a:pt x="-2818" y="317302"/>
                    <a:pt x="-1193" y="286709"/>
                    <a:pt x="15863" y="258823"/>
                  </a:cubicBezTo>
                  <a:cubicBezTo>
                    <a:pt x="16675" y="252055"/>
                    <a:pt x="22090" y="249348"/>
                    <a:pt x="27776" y="247723"/>
                  </a:cubicBezTo>
                  <a:cubicBezTo>
                    <a:pt x="62700" y="237977"/>
                    <a:pt x="91940" y="217672"/>
                    <a:pt x="121721" y="197637"/>
                  </a:cubicBezTo>
                  <a:cubicBezTo>
                    <a:pt x="141214" y="184642"/>
                    <a:pt x="160436" y="170563"/>
                    <a:pt x="183719" y="164066"/>
                  </a:cubicBezTo>
                  <a:cubicBezTo>
                    <a:pt x="191300" y="163524"/>
                    <a:pt x="198880" y="161629"/>
                    <a:pt x="205649" y="158651"/>
                  </a:cubicBezTo>
                  <a:cubicBezTo>
                    <a:pt x="265481" y="132390"/>
                    <a:pt x="329104" y="125892"/>
                    <a:pt x="392998" y="119395"/>
                  </a:cubicBezTo>
                  <a:cubicBezTo>
                    <a:pt x="400849" y="118582"/>
                    <a:pt x="409242" y="118041"/>
                    <a:pt x="417093" y="121290"/>
                  </a:cubicBezTo>
                  <a:cubicBezTo>
                    <a:pt x="431442" y="128058"/>
                    <a:pt x="444708" y="135909"/>
                    <a:pt x="450394" y="152153"/>
                  </a:cubicBezTo>
                  <a:cubicBezTo>
                    <a:pt x="452289" y="157839"/>
                    <a:pt x="456621" y="161900"/>
                    <a:pt x="461494" y="165149"/>
                  </a:cubicBezTo>
                  <a:cubicBezTo>
                    <a:pt x="485589" y="179769"/>
                    <a:pt x="504541" y="199803"/>
                    <a:pt x="522951" y="220920"/>
                  </a:cubicBezTo>
                  <a:cubicBezTo>
                    <a:pt x="572766" y="278587"/>
                    <a:pt x="634494" y="321634"/>
                    <a:pt x="700012" y="359808"/>
                  </a:cubicBezTo>
                  <a:cubicBezTo>
                    <a:pt x="720588" y="371720"/>
                    <a:pt x="741976" y="382279"/>
                    <a:pt x="764989" y="388506"/>
                  </a:cubicBezTo>
                  <a:cubicBezTo>
                    <a:pt x="785023" y="393920"/>
                    <a:pt x="791250" y="391213"/>
                    <a:pt x="803974" y="375510"/>
                  </a:cubicBezTo>
                  <a:cubicBezTo>
                    <a:pt x="824280" y="350061"/>
                    <a:pt x="841065" y="322446"/>
                    <a:pt x="855414" y="293207"/>
                  </a:cubicBezTo>
                  <a:cubicBezTo>
                    <a:pt x="861370" y="281024"/>
                    <a:pt x="863536" y="271548"/>
                    <a:pt x="851895" y="261260"/>
                  </a:cubicBezTo>
                  <a:cubicBezTo>
                    <a:pt x="843773" y="254221"/>
                    <a:pt x="838629" y="243933"/>
                    <a:pt x="830236" y="236623"/>
                  </a:cubicBezTo>
                  <a:cubicBezTo>
                    <a:pt x="816428" y="224440"/>
                    <a:pt x="800996" y="219025"/>
                    <a:pt x="782316" y="222545"/>
                  </a:cubicBezTo>
                  <a:cubicBezTo>
                    <a:pt x="758491" y="227147"/>
                    <a:pt x="734395" y="230667"/>
                    <a:pt x="710029" y="223357"/>
                  </a:cubicBezTo>
                  <a:cubicBezTo>
                    <a:pt x="689453" y="217130"/>
                    <a:pt x="672126" y="206571"/>
                    <a:pt x="656694" y="191681"/>
                  </a:cubicBezTo>
                  <a:cubicBezTo>
                    <a:pt x="636118" y="172188"/>
                    <a:pt x="618791" y="149175"/>
                    <a:pt x="593342" y="135368"/>
                  </a:cubicBezTo>
                  <a:cubicBezTo>
                    <a:pt x="588198" y="132660"/>
                    <a:pt x="584408" y="127787"/>
                    <a:pt x="584137" y="121290"/>
                  </a:cubicBezTo>
                  <a:cubicBezTo>
                    <a:pt x="584137" y="118311"/>
                    <a:pt x="584679" y="115063"/>
                    <a:pt x="586574" y="113168"/>
                  </a:cubicBezTo>
                  <a:cubicBezTo>
                    <a:pt x="603630" y="98006"/>
                    <a:pt x="604713" y="77160"/>
                    <a:pt x="607962" y="56584"/>
                  </a:cubicBezTo>
                  <a:cubicBezTo>
                    <a:pt x="610128" y="43047"/>
                    <a:pt x="613647" y="29510"/>
                    <a:pt x="618521" y="16515"/>
                  </a:cubicBezTo>
                  <a:cubicBezTo>
                    <a:pt x="621769" y="8122"/>
                    <a:pt x="626101" y="812"/>
                    <a:pt x="636389" y="0"/>
                  </a:cubicBezTo>
                  <a:cubicBezTo>
                    <a:pt x="660214" y="2978"/>
                    <a:pt x="681061" y="15432"/>
                    <a:pt x="702990" y="23825"/>
                  </a:cubicBezTo>
                  <a:cubicBezTo>
                    <a:pt x="762552" y="46567"/>
                    <a:pt x="822114" y="68225"/>
                    <a:pt x="886007" y="76077"/>
                  </a:cubicBezTo>
                  <a:cubicBezTo>
                    <a:pt x="930408" y="81492"/>
                    <a:pt x="974538" y="82845"/>
                    <a:pt x="1019209" y="78784"/>
                  </a:cubicBezTo>
                  <a:cubicBezTo>
                    <a:pt x="1050344" y="76077"/>
                    <a:pt x="1081208" y="73099"/>
                    <a:pt x="1112342" y="71204"/>
                  </a:cubicBezTo>
                  <a:cubicBezTo>
                    <a:pt x="1135626" y="69850"/>
                    <a:pt x="1166489" y="66872"/>
                    <a:pt x="1188419" y="59291"/>
                  </a:cubicBezTo>
                  <a:cubicBezTo>
                    <a:pt x="1195458" y="56854"/>
                    <a:pt x="1202768" y="54689"/>
                    <a:pt x="1210349" y="56854"/>
                  </a:cubicBezTo>
                  <a:cubicBezTo>
                    <a:pt x="1219283" y="60645"/>
                    <a:pt x="1221990" y="68496"/>
                    <a:pt x="1224156" y="77160"/>
                  </a:cubicBezTo>
                  <a:cubicBezTo>
                    <a:pt x="1231195" y="107482"/>
                    <a:pt x="1230654" y="138617"/>
                    <a:pt x="1236610" y="168939"/>
                  </a:cubicBezTo>
                  <a:cubicBezTo>
                    <a:pt x="1232820" y="178415"/>
                    <a:pt x="1216846" y="176249"/>
                    <a:pt x="1210890" y="173271"/>
                  </a:cubicBezTo>
                  <a:cubicBezTo>
                    <a:pt x="1158638" y="147280"/>
                    <a:pt x="1123442" y="174354"/>
                    <a:pt x="1092037" y="211445"/>
                  </a:cubicBezTo>
                  <a:cubicBezTo>
                    <a:pt x="1080125" y="225252"/>
                    <a:pt x="1067129" y="237164"/>
                    <a:pt x="1053322" y="245287"/>
                  </a:cubicBezTo>
                  <a:cubicBezTo>
                    <a:pt x="1117216" y="232562"/>
                    <a:pt x="1175965" y="202240"/>
                    <a:pt x="1234985" y="172188"/>
                  </a:cubicBezTo>
                  <a:cubicBezTo>
                    <a:pt x="1282906" y="163524"/>
                    <a:pt x="1327848" y="143490"/>
                    <a:pt x="1376310" y="137804"/>
                  </a:cubicBezTo>
                  <a:cubicBezTo>
                    <a:pt x="1410151" y="134014"/>
                    <a:pt x="1443993" y="138888"/>
                    <a:pt x="1477565" y="145656"/>
                  </a:cubicBezTo>
                  <a:cubicBezTo>
                    <a:pt x="1501119" y="148905"/>
                    <a:pt x="1515738" y="167044"/>
                    <a:pt x="1531712" y="181393"/>
                  </a:cubicBezTo>
                  <a:cubicBezTo>
                    <a:pt x="1556349" y="203864"/>
                    <a:pt x="1583964" y="217401"/>
                    <a:pt x="1617264" y="217942"/>
                  </a:cubicBezTo>
                  <a:cubicBezTo>
                    <a:pt x="1621867" y="217942"/>
                    <a:pt x="1626469" y="219025"/>
                    <a:pt x="1629447" y="223357"/>
                  </a:cubicBezTo>
                  <a:cubicBezTo>
                    <a:pt x="1629718" y="225523"/>
                    <a:pt x="1632425" y="227959"/>
                    <a:pt x="1632967" y="230125"/>
                  </a:cubicBezTo>
                  <a:cubicBezTo>
                    <a:pt x="1655438" y="298892"/>
                    <a:pt x="1618347" y="348166"/>
                    <a:pt x="1573676" y="393650"/>
                  </a:cubicBezTo>
                  <a:cubicBezTo>
                    <a:pt x="1549310" y="418557"/>
                    <a:pt x="1521424" y="434531"/>
                    <a:pt x="1484604" y="438050"/>
                  </a:cubicBezTo>
                  <a:cubicBezTo>
                    <a:pt x="1436684" y="442653"/>
                    <a:pt x="1390929" y="457002"/>
                    <a:pt x="1346258" y="475953"/>
                  </a:cubicBezTo>
                  <a:cubicBezTo>
                    <a:pt x="1303482" y="494092"/>
                    <a:pt x="1258269" y="492739"/>
                    <a:pt x="1213056" y="490573"/>
                  </a:cubicBezTo>
                  <a:cubicBezTo>
                    <a:pt x="1167302" y="488407"/>
                    <a:pt x="1121818" y="486241"/>
                    <a:pt x="1076064" y="484888"/>
                  </a:cubicBezTo>
                  <a:cubicBezTo>
                    <a:pt x="1048178" y="484075"/>
                    <a:pt x="1020563" y="483263"/>
                    <a:pt x="993219" y="478119"/>
                  </a:cubicBezTo>
                  <a:cubicBezTo>
                    <a:pt x="955316" y="470809"/>
                    <a:pt x="917142" y="474329"/>
                    <a:pt x="878968" y="474600"/>
                  </a:cubicBezTo>
                  <a:cubicBezTo>
                    <a:pt x="877885" y="467019"/>
                    <a:pt x="883029" y="462958"/>
                    <a:pt x="887903" y="458897"/>
                  </a:cubicBezTo>
                  <a:cubicBezTo>
                    <a:pt x="904959" y="444819"/>
                    <a:pt x="923640" y="433718"/>
                    <a:pt x="941237" y="424514"/>
                  </a:cubicBezTo>
                  <a:cubicBezTo>
                    <a:pt x="910374" y="420453"/>
                    <a:pt x="877073" y="418557"/>
                    <a:pt x="844043" y="413143"/>
                  </a:cubicBezTo>
                  <a:cubicBezTo>
                    <a:pt x="829694" y="410706"/>
                    <a:pt x="822384" y="414496"/>
                    <a:pt x="818865" y="428575"/>
                  </a:cubicBezTo>
                  <a:cubicBezTo>
                    <a:pt x="815616" y="441570"/>
                    <a:pt x="809931" y="453482"/>
                    <a:pt x="802621" y="464582"/>
                  </a:cubicBezTo>
                  <a:cubicBezTo>
                    <a:pt x="797748" y="471892"/>
                    <a:pt x="792062" y="477036"/>
                    <a:pt x="783399" y="478390"/>
                  </a:cubicBezTo>
                  <a:close/>
                </a:path>
              </a:pathLst>
            </a:custGeom>
            <a:solidFill>
              <a:srgbClr val="212121"/>
            </a:solidFill>
            <a:ln w="2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42ADF23-33F8-4303-B1D9-926D2CCBDF92}"/>
                </a:ext>
              </a:extLst>
            </p:cNvPr>
            <p:cNvSpPr/>
            <p:nvPr/>
          </p:nvSpPr>
          <p:spPr>
            <a:xfrm>
              <a:off x="6736314" y="2398887"/>
              <a:ext cx="541471" cy="500861"/>
            </a:xfrm>
            <a:custGeom>
              <a:avLst/>
              <a:gdLst>
                <a:gd name="connsiteX0" fmla="*/ 514127 w 541471"/>
                <a:gd name="connsiteY0" fmla="*/ 0 h 500860"/>
                <a:gd name="connsiteX1" fmla="*/ 536057 w 541471"/>
                <a:gd name="connsiteY1" fmla="*/ 10829 h 500860"/>
                <a:gd name="connsiteX2" fmla="*/ 498966 w 541471"/>
                <a:gd name="connsiteY2" fmla="*/ 207925 h 500860"/>
                <a:gd name="connsiteX3" fmla="*/ 501673 w 541471"/>
                <a:gd name="connsiteY3" fmla="*/ 227418 h 500860"/>
                <a:gd name="connsiteX4" fmla="*/ 540388 w 541471"/>
                <a:gd name="connsiteY4" fmla="*/ 411789 h 500860"/>
                <a:gd name="connsiteX5" fmla="*/ 527393 w 541471"/>
                <a:gd name="connsiteY5" fmla="*/ 500590 h 500860"/>
                <a:gd name="connsiteX6" fmla="*/ 27074 w 541471"/>
                <a:gd name="connsiteY6" fmla="*/ 500861 h 500860"/>
                <a:gd name="connsiteX7" fmla="*/ 17056 w 541471"/>
                <a:gd name="connsiteY7" fmla="*/ 466207 h 500860"/>
                <a:gd name="connsiteX8" fmla="*/ 0 w 541471"/>
                <a:gd name="connsiteY8" fmla="*/ 397440 h 500860"/>
                <a:gd name="connsiteX9" fmla="*/ 14890 w 541471"/>
                <a:gd name="connsiteY9" fmla="*/ 284002 h 500860"/>
                <a:gd name="connsiteX10" fmla="*/ 21117 w 541471"/>
                <a:gd name="connsiteY10" fmla="*/ 260718 h 500860"/>
                <a:gd name="connsiteX11" fmla="*/ 29781 w 541471"/>
                <a:gd name="connsiteY11" fmla="*/ 148634 h 500860"/>
                <a:gd name="connsiteX12" fmla="*/ 13266 w 541471"/>
                <a:gd name="connsiteY12" fmla="*/ 7581 h 500860"/>
                <a:gd name="connsiteX13" fmla="*/ 28427 w 541471"/>
                <a:gd name="connsiteY13" fmla="*/ 2978 h 500860"/>
                <a:gd name="connsiteX14" fmla="*/ 44130 w 541471"/>
                <a:gd name="connsiteY14" fmla="*/ 21388 h 500860"/>
                <a:gd name="connsiteX15" fmla="*/ 73911 w 541471"/>
                <a:gd name="connsiteY15" fmla="*/ 188703 h 500860"/>
                <a:gd name="connsiteX16" fmla="*/ 95570 w 541471"/>
                <a:gd name="connsiteY16" fmla="*/ 211986 h 500860"/>
                <a:gd name="connsiteX17" fmla="*/ 261260 w 541471"/>
                <a:gd name="connsiteY17" fmla="*/ 238789 h 500860"/>
                <a:gd name="connsiteX18" fmla="*/ 440758 w 541471"/>
                <a:gd name="connsiteY18" fmla="*/ 212798 h 500860"/>
                <a:gd name="connsiteX19" fmla="*/ 462687 w 541471"/>
                <a:gd name="connsiteY19" fmla="*/ 188703 h 500860"/>
                <a:gd name="connsiteX20" fmla="*/ 514127 w 541471"/>
                <a:gd name="connsiteY20" fmla="*/ 0 h 50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41471" h="500860">
                  <a:moveTo>
                    <a:pt x="514127" y="0"/>
                  </a:moveTo>
                  <a:cubicBezTo>
                    <a:pt x="523332" y="0"/>
                    <a:pt x="528747" y="7039"/>
                    <a:pt x="536057" y="10829"/>
                  </a:cubicBezTo>
                  <a:cubicBezTo>
                    <a:pt x="523603" y="76618"/>
                    <a:pt x="511420" y="142407"/>
                    <a:pt x="498966" y="207925"/>
                  </a:cubicBezTo>
                  <a:cubicBezTo>
                    <a:pt x="497612" y="215235"/>
                    <a:pt x="497612" y="220920"/>
                    <a:pt x="501673" y="227418"/>
                  </a:cubicBezTo>
                  <a:cubicBezTo>
                    <a:pt x="536869" y="284002"/>
                    <a:pt x="548510" y="345729"/>
                    <a:pt x="540388" y="411789"/>
                  </a:cubicBezTo>
                  <a:cubicBezTo>
                    <a:pt x="538764" y="424513"/>
                    <a:pt x="538493" y="487595"/>
                    <a:pt x="527393" y="500590"/>
                  </a:cubicBezTo>
                  <a:cubicBezTo>
                    <a:pt x="524415" y="500319"/>
                    <a:pt x="79596" y="500319"/>
                    <a:pt x="27074" y="500861"/>
                  </a:cubicBezTo>
                  <a:cubicBezTo>
                    <a:pt x="23825" y="485700"/>
                    <a:pt x="20305" y="481368"/>
                    <a:pt x="17056" y="466207"/>
                  </a:cubicBezTo>
                  <a:cubicBezTo>
                    <a:pt x="11912" y="441570"/>
                    <a:pt x="12183" y="419369"/>
                    <a:pt x="0" y="397440"/>
                  </a:cubicBezTo>
                  <a:cubicBezTo>
                    <a:pt x="4873" y="363327"/>
                    <a:pt x="9746" y="318114"/>
                    <a:pt x="14890" y="284002"/>
                  </a:cubicBezTo>
                  <a:cubicBezTo>
                    <a:pt x="15973" y="276150"/>
                    <a:pt x="17056" y="267216"/>
                    <a:pt x="21117" y="260718"/>
                  </a:cubicBezTo>
                  <a:cubicBezTo>
                    <a:pt x="44671" y="224711"/>
                    <a:pt x="34113" y="186537"/>
                    <a:pt x="29781" y="148634"/>
                  </a:cubicBezTo>
                  <a:cubicBezTo>
                    <a:pt x="24366" y="101526"/>
                    <a:pt x="15432" y="54959"/>
                    <a:pt x="13266" y="7581"/>
                  </a:cubicBezTo>
                  <a:cubicBezTo>
                    <a:pt x="18410" y="5956"/>
                    <a:pt x="23283" y="4602"/>
                    <a:pt x="28427" y="2978"/>
                  </a:cubicBezTo>
                  <a:cubicBezTo>
                    <a:pt x="42506" y="1624"/>
                    <a:pt x="42506" y="13537"/>
                    <a:pt x="44130" y="21388"/>
                  </a:cubicBezTo>
                  <a:cubicBezTo>
                    <a:pt x="50898" y="54689"/>
                    <a:pt x="70391" y="166502"/>
                    <a:pt x="73911" y="188703"/>
                  </a:cubicBezTo>
                  <a:cubicBezTo>
                    <a:pt x="76077" y="201427"/>
                    <a:pt x="82304" y="208737"/>
                    <a:pt x="95570" y="211986"/>
                  </a:cubicBezTo>
                  <a:cubicBezTo>
                    <a:pt x="149988" y="225523"/>
                    <a:pt x="205218" y="236894"/>
                    <a:pt x="261260" y="238789"/>
                  </a:cubicBezTo>
                  <a:cubicBezTo>
                    <a:pt x="322175" y="240955"/>
                    <a:pt x="382008" y="230667"/>
                    <a:pt x="440758" y="212798"/>
                  </a:cubicBezTo>
                  <a:cubicBezTo>
                    <a:pt x="453211" y="209008"/>
                    <a:pt x="459709" y="201427"/>
                    <a:pt x="462687" y="188703"/>
                  </a:cubicBezTo>
                  <a:cubicBezTo>
                    <a:pt x="475412" y="135368"/>
                    <a:pt x="503027" y="6227"/>
                    <a:pt x="514127" y="0"/>
                  </a:cubicBezTo>
                  <a:close/>
                </a:path>
              </a:pathLst>
            </a:custGeom>
            <a:solidFill>
              <a:srgbClr val="212121"/>
            </a:solidFill>
            <a:ln w="2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7ADF9D7-DB22-4152-8A00-5EE133AAF104}"/>
                </a:ext>
              </a:extLst>
            </p:cNvPr>
            <p:cNvSpPr/>
            <p:nvPr/>
          </p:nvSpPr>
          <p:spPr>
            <a:xfrm>
              <a:off x="6822308" y="1737655"/>
              <a:ext cx="368200" cy="351956"/>
            </a:xfrm>
            <a:custGeom>
              <a:avLst/>
              <a:gdLst>
                <a:gd name="connsiteX0" fmla="*/ 370196 w 368200"/>
                <a:gd name="connsiteY0" fmla="*/ 294115 h 351956"/>
                <a:gd name="connsiteX1" fmla="*/ 347183 w 368200"/>
                <a:gd name="connsiteY1" fmla="*/ 315773 h 351956"/>
                <a:gd name="connsiteX2" fmla="*/ 335000 w 368200"/>
                <a:gd name="connsiteY2" fmla="*/ 353135 h 351956"/>
                <a:gd name="connsiteX3" fmla="*/ 331751 w 368200"/>
                <a:gd name="connsiteY3" fmla="*/ 266499 h 351956"/>
                <a:gd name="connsiteX4" fmla="*/ 287892 w 368200"/>
                <a:gd name="connsiteY4" fmla="*/ 218850 h 351956"/>
                <a:gd name="connsiteX5" fmla="*/ 207483 w 368200"/>
                <a:gd name="connsiteY5" fmla="*/ 206125 h 351956"/>
                <a:gd name="connsiteX6" fmla="*/ 105145 w 368200"/>
                <a:gd name="connsiteY6" fmla="*/ 172013 h 351956"/>
                <a:gd name="connsiteX7" fmla="*/ 96753 w 368200"/>
                <a:gd name="connsiteY7" fmla="*/ 174720 h 351956"/>
                <a:gd name="connsiteX8" fmla="*/ 53706 w 368200"/>
                <a:gd name="connsiteY8" fmla="*/ 234282 h 351956"/>
                <a:gd name="connsiteX9" fmla="*/ 34754 w 368200"/>
                <a:gd name="connsiteY9" fmla="*/ 284909 h 351956"/>
                <a:gd name="connsiteX10" fmla="*/ 34483 w 368200"/>
                <a:gd name="connsiteY10" fmla="*/ 353406 h 351956"/>
                <a:gd name="connsiteX11" fmla="*/ 3620 w 368200"/>
                <a:gd name="connsiteY11" fmla="*/ 300883 h 351956"/>
                <a:gd name="connsiteX12" fmla="*/ 13637 w 368200"/>
                <a:gd name="connsiteY12" fmla="*/ 174179 h 351956"/>
                <a:gd name="connsiteX13" fmla="*/ 96753 w 368200"/>
                <a:gd name="connsiteY13" fmla="*/ 73736 h 351956"/>
                <a:gd name="connsiteX14" fmla="*/ 112997 w 368200"/>
                <a:gd name="connsiteY14" fmla="*/ 49099 h 351956"/>
                <a:gd name="connsiteX15" fmla="*/ 136280 w 368200"/>
                <a:gd name="connsiteY15" fmla="*/ 13362 h 351956"/>
                <a:gd name="connsiteX16" fmla="*/ 268399 w 368200"/>
                <a:gd name="connsiteY16" fmla="*/ 30689 h 351956"/>
                <a:gd name="connsiteX17" fmla="*/ 280311 w 368200"/>
                <a:gd name="connsiteY17" fmla="*/ 68862 h 351956"/>
                <a:gd name="connsiteX18" fmla="*/ 285997 w 368200"/>
                <a:gd name="connsiteY18" fmla="*/ 92146 h 351956"/>
                <a:gd name="connsiteX19" fmla="*/ 370737 w 368200"/>
                <a:gd name="connsiteY19" fmla="*/ 275163 h 351956"/>
                <a:gd name="connsiteX20" fmla="*/ 370196 w 368200"/>
                <a:gd name="connsiteY20" fmla="*/ 294115 h 351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8200" h="351956">
                  <a:moveTo>
                    <a:pt x="370196" y="294115"/>
                  </a:moveTo>
                  <a:cubicBezTo>
                    <a:pt x="358283" y="296551"/>
                    <a:pt x="350703" y="305485"/>
                    <a:pt x="347183" y="315773"/>
                  </a:cubicBezTo>
                  <a:cubicBezTo>
                    <a:pt x="343122" y="328227"/>
                    <a:pt x="339602" y="340681"/>
                    <a:pt x="335000" y="353135"/>
                  </a:cubicBezTo>
                  <a:cubicBezTo>
                    <a:pt x="335541" y="324166"/>
                    <a:pt x="336083" y="295468"/>
                    <a:pt x="331751" y="266499"/>
                  </a:cubicBezTo>
                  <a:cubicBezTo>
                    <a:pt x="327419" y="239697"/>
                    <a:pt x="311987" y="225889"/>
                    <a:pt x="287892" y="218850"/>
                  </a:cubicBezTo>
                  <a:cubicBezTo>
                    <a:pt x="261631" y="211269"/>
                    <a:pt x="234286" y="209645"/>
                    <a:pt x="207483" y="206125"/>
                  </a:cubicBezTo>
                  <a:cubicBezTo>
                    <a:pt x="171205" y="201252"/>
                    <a:pt x="135197" y="196108"/>
                    <a:pt x="105145" y="172013"/>
                  </a:cubicBezTo>
                  <a:cubicBezTo>
                    <a:pt x="100543" y="168222"/>
                    <a:pt x="98377" y="169305"/>
                    <a:pt x="96753" y="174720"/>
                  </a:cubicBezTo>
                  <a:cubicBezTo>
                    <a:pt x="89713" y="199899"/>
                    <a:pt x="72928" y="217496"/>
                    <a:pt x="53706" y="234282"/>
                  </a:cubicBezTo>
                  <a:cubicBezTo>
                    <a:pt x="38815" y="247277"/>
                    <a:pt x="35566" y="266229"/>
                    <a:pt x="34754" y="284909"/>
                  </a:cubicBezTo>
                  <a:cubicBezTo>
                    <a:pt x="33942" y="306568"/>
                    <a:pt x="34483" y="328227"/>
                    <a:pt x="34483" y="353406"/>
                  </a:cubicBezTo>
                  <a:cubicBezTo>
                    <a:pt x="20676" y="334996"/>
                    <a:pt x="20405" y="313066"/>
                    <a:pt x="3620" y="300883"/>
                  </a:cubicBezTo>
                  <a:cubicBezTo>
                    <a:pt x="-2878" y="257836"/>
                    <a:pt x="-1254" y="215601"/>
                    <a:pt x="13637" y="174179"/>
                  </a:cubicBezTo>
                  <a:cubicBezTo>
                    <a:pt x="29339" y="130590"/>
                    <a:pt x="55601" y="95936"/>
                    <a:pt x="96753" y="73736"/>
                  </a:cubicBezTo>
                  <a:cubicBezTo>
                    <a:pt x="106499" y="68321"/>
                    <a:pt x="114350" y="63989"/>
                    <a:pt x="112997" y="49099"/>
                  </a:cubicBezTo>
                  <a:cubicBezTo>
                    <a:pt x="111372" y="33396"/>
                    <a:pt x="122743" y="21754"/>
                    <a:pt x="136280" y="13362"/>
                  </a:cubicBezTo>
                  <a:cubicBezTo>
                    <a:pt x="173371" y="-9651"/>
                    <a:pt x="240242" y="-2341"/>
                    <a:pt x="268399" y="30689"/>
                  </a:cubicBezTo>
                  <a:cubicBezTo>
                    <a:pt x="277875" y="41789"/>
                    <a:pt x="284643" y="54784"/>
                    <a:pt x="280311" y="68862"/>
                  </a:cubicBezTo>
                  <a:cubicBezTo>
                    <a:pt x="277063" y="79692"/>
                    <a:pt x="278687" y="86190"/>
                    <a:pt x="285997" y="92146"/>
                  </a:cubicBezTo>
                  <a:cubicBezTo>
                    <a:pt x="344476" y="138983"/>
                    <a:pt x="371549" y="201523"/>
                    <a:pt x="370737" y="275163"/>
                  </a:cubicBezTo>
                  <a:cubicBezTo>
                    <a:pt x="370737" y="281390"/>
                    <a:pt x="370466" y="287617"/>
                    <a:pt x="370196" y="294115"/>
                  </a:cubicBezTo>
                  <a:close/>
                </a:path>
              </a:pathLst>
            </a:custGeom>
            <a:solidFill>
              <a:srgbClr val="212121"/>
            </a:solidFill>
            <a:ln w="2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7399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30DB58-77C4-4EA6-B23B-8D222A70D5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4AF0022-C17A-40A7-99F5-1800E04EF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908430" y="4472261"/>
            <a:ext cx="394596" cy="839484"/>
          </a:xfrm>
          <a:prstGeom prst="rect">
            <a:avLst/>
          </a:prstGeom>
        </p:spPr>
      </p:pic>
      <p:sp>
        <p:nvSpPr>
          <p:cNvPr id="10" name="Graphic 18">
            <a:extLst>
              <a:ext uri="{FF2B5EF4-FFF2-40B4-BE49-F238E27FC236}">
                <a16:creationId xmlns:a16="http://schemas.microsoft.com/office/drawing/2014/main" id="{2D1D088F-7EA8-426C-BB96-AD9FDA4F202F}"/>
              </a:ext>
            </a:extLst>
          </p:cNvPr>
          <p:cNvSpPr/>
          <p:nvPr/>
        </p:nvSpPr>
        <p:spPr>
          <a:xfrm>
            <a:off x="8138169" y="4157516"/>
            <a:ext cx="610291" cy="814783"/>
          </a:xfrm>
          <a:custGeom>
            <a:avLst/>
            <a:gdLst>
              <a:gd name="connsiteX0" fmla="*/ 935589 w 1364222"/>
              <a:gd name="connsiteY0" fmla="*/ 1822761 h 1821336"/>
              <a:gd name="connsiteX1" fmla="*/ 877774 w 1364222"/>
              <a:gd name="connsiteY1" fmla="*/ 1817635 h 1821336"/>
              <a:gd name="connsiteX2" fmla="*/ 813407 w 1364222"/>
              <a:gd name="connsiteY2" fmla="*/ 1819771 h 1821336"/>
              <a:gd name="connsiteX3" fmla="*/ 787205 w 1364222"/>
              <a:gd name="connsiteY3" fmla="*/ 1817919 h 1821336"/>
              <a:gd name="connsiteX4" fmla="*/ 760291 w 1364222"/>
              <a:gd name="connsiteY4" fmla="*/ 1815356 h 1821336"/>
              <a:gd name="connsiteX5" fmla="*/ 753598 w 1364222"/>
              <a:gd name="connsiteY5" fmla="*/ 1811369 h 1821336"/>
              <a:gd name="connsiteX6" fmla="*/ 756588 w 1364222"/>
              <a:gd name="connsiteY6" fmla="*/ 1805245 h 1821336"/>
              <a:gd name="connsiteX7" fmla="*/ 779658 w 1364222"/>
              <a:gd name="connsiteY7" fmla="*/ 1791717 h 1821336"/>
              <a:gd name="connsiteX8" fmla="*/ 862109 w 1364222"/>
              <a:gd name="connsiteY8" fmla="*/ 1756116 h 1821336"/>
              <a:gd name="connsiteX9" fmla="*/ 889735 w 1364222"/>
              <a:gd name="connsiteY9" fmla="*/ 1723506 h 1821336"/>
              <a:gd name="connsiteX10" fmla="*/ 888739 w 1364222"/>
              <a:gd name="connsiteY10" fmla="*/ 1663269 h 1821336"/>
              <a:gd name="connsiteX11" fmla="*/ 883327 w 1364222"/>
              <a:gd name="connsiteY11" fmla="*/ 1568856 h 1821336"/>
              <a:gd name="connsiteX12" fmla="*/ 872505 w 1364222"/>
              <a:gd name="connsiteY12" fmla="*/ 1461199 h 1821336"/>
              <a:gd name="connsiteX13" fmla="*/ 869941 w 1364222"/>
              <a:gd name="connsiteY13" fmla="*/ 1414349 h 1821336"/>
              <a:gd name="connsiteX14" fmla="*/ 863248 w 1364222"/>
              <a:gd name="connsiteY14" fmla="*/ 1376042 h 1821336"/>
              <a:gd name="connsiteX15" fmla="*/ 860685 w 1364222"/>
              <a:gd name="connsiteY15" fmla="*/ 1366501 h 1821336"/>
              <a:gd name="connsiteX16" fmla="*/ 849720 w 1364222"/>
              <a:gd name="connsiteY16" fmla="*/ 1242753 h 1821336"/>
              <a:gd name="connsiteX17" fmla="*/ 849720 w 1364222"/>
              <a:gd name="connsiteY17" fmla="*/ 1165428 h 1821336"/>
              <a:gd name="connsiteX18" fmla="*/ 855131 w 1364222"/>
              <a:gd name="connsiteY18" fmla="*/ 1086821 h 1821336"/>
              <a:gd name="connsiteX19" fmla="*/ 862964 w 1364222"/>
              <a:gd name="connsiteY19" fmla="*/ 1025445 h 1821336"/>
              <a:gd name="connsiteX20" fmla="*/ 864672 w 1364222"/>
              <a:gd name="connsiteY20" fmla="*/ 1017898 h 1821336"/>
              <a:gd name="connsiteX21" fmla="*/ 842600 w 1364222"/>
              <a:gd name="connsiteY21" fmla="*/ 1005936 h 1821336"/>
              <a:gd name="connsiteX22" fmla="*/ 831635 w 1364222"/>
              <a:gd name="connsiteY22" fmla="*/ 1001379 h 1821336"/>
              <a:gd name="connsiteX23" fmla="*/ 808993 w 1364222"/>
              <a:gd name="connsiteY23" fmla="*/ 982867 h 1821336"/>
              <a:gd name="connsiteX24" fmla="*/ 783503 w 1364222"/>
              <a:gd name="connsiteY24" fmla="*/ 968911 h 1821336"/>
              <a:gd name="connsiteX25" fmla="*/ 773107 w 1364222"/>
              <a:gd name="connsiteY25" fmla="*/ 968769 h 1821336"/>
              <a:gd name="connsiteX26" fmla="*/ 771968 w 1364222"/>
              <a:gd name="connsiteY26" fmla="*/ 969481 h 1821336"/>
              <a:gd name="connsiteX27" fmla="*/ 744342 w 1364222"/>
              <a:gd name="connsiteY27" fmla="*/ 963643 h 1821336"/>
              <a:gd name="connsiteX28" fmla="*/ 733377 w 1364222"/>
              <a:gd name="connsiteY28" fmla="*/ 952962 h 1821336"/>
              <a:gd name="connsiteX29" fmla="*/ 676131 w 1364222"/>
              <a:gd name="connsiteY29" fmla="*/ 909529 h 1821336"/>
              <a:gd name="connsiteX30" fmla="*/ 613616 w 1364222"/>
              <a:gd name="connsiteY30" fmla="*/ 859119 h 1821336"/>
              <a:gd name="connsiteX31" fmla="*/ 605783 w 1364222"/>
              <a:gd name="connsiteY31" fmla="*/ 851002 h 1821336"/>
              <a:gd name="connsiteX32" fmla="*/ 556085 w 1364222"/>
              <a:gd name="connsiteY32" fmla="*/ 799452 h 1821336"/>
              <a:gd name="connsiteX33" fmla="*/ 525895 w 1364222"/>
              <a:gd name="connsiteY33" fmla="*/ 768693 h 1821336"/>
              <a:gd name="connsiteX34" fmla="*/ 511512 w 1364222"/>
              <a:gd name="connsiteY34" fmla="*/ 723408 h 1821336"/>
              <a:gd name="connsiteX35" fmla="*/ 512652 w 1364222"/>
              <a:gd name="connsiteY35" fmla="*/ 715719 h 1821336"/>
              <a:gd name="connsiteX36" fmla="*/ 507668 w 1364222"/>
              <a:gd name="connsiteY36" fmla="*/ 708883 h 1821336"/>
              <a:gd name="connsiteX37" fmla="*/ 363983 w 1364222"/>
              <a:gd name="connsiteY37" fmla="*/ 666732 h 1821336"/>
              <a:gd name="connsiteX38" fmla="*/ 309727 w 1364222"/>
              <a:gd name="connsiteY38" fmla="*/ 652349 h 1821336"/>
              <a:gd name="connsiteX39" fmla="*/ 281104 w 1364222"/>
              <a:gd name="connsiteY39" fmla="*/ 640387 h 1821336"/>
              <a:gd name="connsiteX40" fmla="*/ 142973 w 1364222"/>
              <a:gd name="connsiteY40" fmla="*/ 546259 h 1821336"/>
              <a:gd name="connsiteX41" fmla="*/ 130157 w 1364222"/>
              <a:gd name="connsiteY41" fmla="*/ 542271 h 1821336"/>
              <a:gd name="connsiteX42" fmla="*/ 125030 w 1364222"/>
              <a:gd name="connsiteY42" fmla="*/ 540847 h 1821336"/>
              <a:gd name="connsiteX43" fmla="*/ 108796 w 1364222"/>
              <a:gd name="connsiteY43" fmla="*/ 533300 h 1821336"/>
              <a:gd name="connsiteX44" fmla="*/ 82879 w 1364222"/>
              <a:gd name="connsiteY44" fmla="*/ 523617 h 1821336"/>
              <a:gd name="connsiteX45" fmla="*/ 41867 w 1364222"/>
              <a:gd name="connsiteY45" fmla="*/ 517066 h 1821336"/>
              <a:gd name="connsiteX46" fmla="*/ 27911 w 1364222"/>
              <a:gd name="connsiteY46" fmla="*/ 515072 h 1821336"/>
              <a:gd name="connsiteX47" fmla="*/ 22357 w 1364222"/>
              <a:gd name="connsiteY47" fmla="*/ 508237 h 1821336"/>
              <a:gd name="connsiteX48" fmla="*/ 29620 w 1364222"/>
              <a:gd name="connsiteY48" fmla="*/ 504535 h 1821336"/>
              <a:gd name="connsiteX49" fmla="*/ 61091 w 1364222"/>
              <a:gd name="connsiteY49" fmla="*/ 501402 h 1821336"/>
              <a:gd name="connsiteX50" fmla="*/ 61518 w 1364222"/>
              <a:gd name="connsiteY50" fmla="*/ 499550 h 1821336"/>
              <a:gd name="connsiteX51" fmla="*/ 57246 w 1364222"/>
              <a:gd name="connsiteY51" fmla="*/ 496987 h 1821336"/>
              <a:gd name="connsiteX52" fmla="*/ 31186 w 1364222"/>
              <a:gd name="connsiteY52" fmla="*/ 490294 h 1821336"/>
              <a:gd name="connsiteX53" fmla="*/ 0 w 1364222"/>
              <a:gd name="connsiteY53" fmla="*/ 477193 h 1821336"/>
              <a:gd name="connsiteX54" fmla="*/ 0 w 1364222"/>
              <a:gd name="connsiteY54" fmla="*/ 471497 h 1821336"/>
              <a:gd name="connsiteX55" fmla="*/ 12389 w 1364222"/>
              <a:gd name="connsiteY55" fmla="*/ 467225 h 1821336"/>
              <a:gd name="connsiteX56" fmla="*/ 48844 w 1364222"/>
              <a:gd name="connsiteY56" fmla="*/ 461956 h 1821336"/>
              <a:gd name="connsiteX57" fmla="*/ 43575 w 1364222"/>
              <a:gd name="connsiteY57" fmla="*/ 458254 h 1821336"/>
              <a:gd name="connsiteX58" fmla="*/ 28053 w 1364222"/>
              <a:gd name="connsiteY58" fmla="*/ 451276 h 1821336"/>
              <a:gd name="connsiteX59" fmla="*/ 22642 w 1364222"/>
              <a:gd name="connsiteY59" fmla="*/ 441023 h 1821336"/>
              <a:gd name="connsiteX60" fmla="*/ 32326 w 1364222"/>
              <a:gd name="connsiteY60" fmla="*/ 438602 h 1821336"/>
              <a:gd name="connsiteX61" fmla="*/ 68638 w 1364222"/>
              <a:gd name="connsiteY61" fmla="*/ 452557 h 1821336"/>
              <a:gd name="connsiteX62" fmla="*/ 127736 w 1364222"/>
              <a:gd name="connsiteY62" fmla="*/ 486734 h 1821336"/>
              <a:gd name="connsiteX63" fmla="*/ 140410 w 1364222"/>
              <a:gd name="connsiteY63" fmla="*/ 489013 h 1821336"/>
              <a:gd name="connsiteX64" fmla="*/ 153511 w 1364222"/>
              <a:gd name="connsiteY64" fmla="*/ 495563 h 1821336"/>
              <a:gd name="connsiteX65" fmla="*/ 159492 w 1364222"/>
              <a:gd name="connsiteY65" fmla="*/ 501117 h 1821336"/>
              <a:gd name="connsiteX66" fmla="*/ 286658 w 1364222"/>
              <a:gd name="connsiteY66" fmla="*/ 552667 h 1821336"/>
              <a:gd name="connsiteX67" fmla="*/ 324679 w 1364222"/>
              <a:gd name="connsiteY67" fmla="*/ 570182 h 1821336"/>
              <a:gd name="connsiteX68" fmla="*/ 397875 w 1364222"/>
              <a:gd name="connsiteY68" fmla="*/ 600087 h 1821336"/>
              <a:gd name="connsiteX69" fmla="*/ 487161 w 1364222"/>
              <a:gd name="connsiteY69" fmla="*/ 607207 h 1821336"/>
              <a:gd name="connsiteX70" fmla="*/ 565910 w 1364222"/>
              <a:gd name="connsiteY70" fmla="*/ 605783 h 1821336"/>
              <a:gd name="connsiteX71" fmla="*/ 582287 w 1364222"/>
              <a:gd name="connsiteY71" fmla="*/ 595957 h 1821336"/>
              <a:gd name="connsiteX72" fmla="*/ 579581 w 1364222"/>
              <a:gd name="connsiteY72" fmla="*/ 563205 h 1821336"/>
              <a:gd name="connsiteX73" fmla="*/ 545404 w 1364222"/>
              <a:gd name="connsiteY73" fmla="*/ 540563 h 1821336"/>
              <a:gd name="connsiteX74" fmla="*/ 518633 w 1364222"/>
              <a:gd name="connsiteY74" fmla="*/ 544407 h 1821336"/>
              <a:gd name="connsiteX75" fmla="*/ 493000 w 1364222"/>
              <a:gd name="connsiteY75" fmla="*/ 526607 h 1821336"/>
              <a:gd name="connsiteX76" fmla="*/ 488870 w 1364222"/>
              <a:gd name="connsiteY76" fmla="*/ 517778 h 1821336"/>
              <a:gd name="connsiteX77" fmla="*/ 480753 w 1364222"/>
              <a:gd name="connsiteY77" fmla="*/ 491433 h 1821336"/>
              <a:gd name="connsiteX78" fmla="*/ 475769 w 1364222"/>
              <a:gd name="connsiteY78" fmla="*/ 481465 h 1821336"/>
              <a:gd name="connsiteX79" fmla="*/ 471640 w 1364222"/>
              <a:gd name="connsiteY79" fmla="*/ 463238 h 1821336"/>
              <a:gd name="connsiteX80" fmla="*/ 484883 w 1364222"/>
              <a:gd name="connsiteY80" fmla="*/ 443871 h 1821336"/>
              <a:gd name="connsiteX81" fmla="*/ 486734 w 1364222"/>
              <a:gd name="connsiteY81" fmla="*/ 430627 h 1821336"/>
              <a:gd name="connsiteX82" fmla="*/ 485025 w 1364222"/>
              <a:gd name="connsiteY82" fmla="*/ 402574 h 1821336"/>
              <a:gd name="connsiteX83" fmla="*/ 492003 w 1364222"/>
              <a:gd name="connsiteY83" fmla="*/ 367115 h 1821336"/>
              <a:gd name="connsiteX84" fmla="*/ 508095 w 1364222"/>
              <a:gd name="connsiteY84" fmla="*/ 339204 h 1821336"/>
              <a:gd name="connsiteX85" fmla="*/ 533443 w 1364222"/>
              <a:gd name="connsiteY85" fmla="*/ 325676 h 1821336"/>
              <a:gd name="connsiteX86" fmla="*/ 601939 w 1364222"/>
              <a:gd name="connsiteY86" fmla="*/ 311863 h 1821336"/>
              <a:gd name="connsiteX87" fmla="*/ 658330 w 1364222"/>
              <a:gd name="connsiteY87" fmla="*/ 336641 h 1821336"/>
              <a:gd name="connsiteX88" fmla="*/ 695355 w 1364222"/>
              <a:gd name="connsiteY88" fmla="*/ 404140 h 1821336"/>
              <a:gd name="connsiteX89" fmla="*/ 708029 w 1364222"/>
              <a:gd name="connsiteY89" fmla="*/ 456687 h 1821336"/>
              <a:gd name="connsiteX90" fmla="*/ 719991 w 1364222"/>
              <a:gd name="connsiteY90" fmla="*/ 491006 h 1821336"/>
              <a:gd name="connsiteX91" fmla="*/ 746905 w 1364222"/>
              <a:gd name="connsiteY91" fmla="*/ 471639 h 1821336"/>
              <a:gd name="connsiteX92" fmla="*/ 804721 w 1364222"/>
              <a:gd name="connsiteY92" fmla="*/ 420232 h 1821336"/>
              <a:gd name="connsiteX93" fmla="*/ 908817 w 1364222"/>
              <a:gd name="connsiteY93" fmla="*/ 290218 h 1821336"/>
              <a:gd name="connsiteX94" fmla="*/ 956380 w 1364222"/>
              <a:gd name="connsiteY94" fmla="*/ 247070 h 1821336"/>
              <a:gd name="connsiteX95" fmla="*/ 1032851 w 1364222"/>
              <a:gd name="connsiteY95" fmla="*/ 194238 h 1821336"/>
              <a:gd name="connsiteX96" fmla="*/ 1085825 w 1364222"/>
              <a:gd name="connsiteY96" fmla="*/ 158637 h 1821336"/>
              <a:gd name="connsiteX97" fmla="*/ 1142928 w 1364222"/>
              <a:gd name="connsiteY97" fmla="*/ 91708 h 1821336"/>
              <a:gd name="connsiteX98" fmla="*/ 1168134 w 1364222"/>
              <a:gd name="connsiteY98" fmla="*/ 44145 h 1821336"/>
              <a:gd name="connsiteX99" fmla="*/ 1182659 w 1364222"/>
              <a:gd name="connsiteY99" fmla="*/ 23354 h 1821336"/>
              <a:gd name="connsiteX100" fmla="*/ 1184368 w 1364222"/>
              <a:gd name="connsiteY100" fmla="*/ 19652 h 1821336"/>
              <a:gd name="connsiteX101" fmla="*/ 1190349 w 1364222"/>
              <a:gd name="connsiteY101" fmla="*/ 9399 h 1821336"/>
              <a:gd name="connsiteX102" fmla="*/ 1201741 w 1364222"/>
              <a:gd name="connsiteY102" fmla="*/ 0 h 1821336"/>
              <a:gd name="connsiteX103" fmla="*/ 1210285 w 1364222"/>
              <a:gd name="connsiteY103" fmla="*/ 0 h 1821336"/>
              <a:gd name="connsiteX104" fmla="*/ 1220965 w 1364222"/>
              <a:gd name="connsiteY104" fmla="*/ 22785 h 1821336"/>
              <a:gd name="connsiteX105" fmla="*/ 1226377 w 1364222"/>
              <a:gd name="connsiteY105" fmla="*/ 35458 h 1821336"/>
              <a:gd name="connsiteX106" fmla="*/ 1252152 w 1364222"/>
              <a:gd name="connsiteY106" fmla="*/ 67357 h 1821336"/>
              <a:gd name="connsiteX107" fmla="*/ 1256993 w 1364222"/>
              <a:gd name="connsiteY107" fmla="*/ 77467 h 1821336"/>
              <a:gd name="connsiteX108" fmla="*/ 1263117 w 1364222"/>
              <a:gd name="connsiteY108" fmla="*/ 128590 h 1821336"/>
              <a:gd name="connsiteX109" fmla="*/ 1264968 w 1364222"/>
              <a:gd name="connsiteY109" fmla="*/ 181422 h 1821336"/>
              <a:gd name="connsiteX110" fmla="*/ 1365647 w 1364222"/>
              <a:gd name="connsiteY110" fmla="*/ 499835 h 1821336"/>
              <a:gd name="connsiteX111" fmla="*/ 1359524 w 1364222"/>
              <a:gd name="connsiteY111" fmla="*/ 540705 h 1821336"/>
              <a:gd name="connsiteX112" fmla="*/ 1325062 w 1364222"/>
              <a:gd name="connsiteY112" fmla="*/ 612476 h 1821336"/>
              <a:gd name="connsiteX113" fmla="*/ 1224525 w 1364222"/>
              <a:gd name="connsiteY113" fmla="*/ 721984 h 1821336"/>
              <a:gd name="connsiteX114" fmla="*/ 1134242 w 1364222"/>
              <a:gd name="connsiteY114" fmla="*/ 811556 h 1821336"/>
              <a:gd name="connsiteX115" fmla="*/ 1102628 w 1364222"/>
              <a:gd name="connsiteY115" fmla="*/ 846729 h 1821336"/>
              <a:gd name="connsiteX116" fmla="*/ 1074575 w 1364222"/>
              <a:gd name="connsiteY116" fmla="*/ 873501 h 1821336"/>
              <a:gd name="connsiteX117" fmla="*/ 1087534 w 1364222"/>
              <a:gd name="connsiteY117" fmla="*/ 921491 h 1821336"/>
              <a:gd name="connsiteX118" fmla="*/ 1091663 w 1364222"/>
              <a:gd name="connsiteY118" fmla="*/ 950684 h 1821336"/>
              <a:gd name="connsiteX119" fmla="*/ 1089812 w 1364222"/>
              <a:gd name="connsiteY119" fmla="*/ 959940 h 1821336"/>
              <a:gd name="connsiteX120" fmla="*/ 1081125 w 1364222"/>
              <a:gd name="connsiteY120" fmla="*/ 969196 h 1821336"/>
              <a:gd name="connsiteX121" fmla="*/ 1068024 w 1364222"/>
              <a:gd name="connsiteY121" fmla="*/ 983152 h 1821336"/>
              <a:gd name="connsiteX122" fmla="*/ 1060050 w 1364222"/>
              <a:gd name="connsiteY122" fmla="*/ 1016189 h 1821336"/>
              <a:gd name="connsiteX123" fmla="*/ 1050082 w 1364222"/>
              <a:gd name="connsiteY123" fmla="*/ 1050936 h 1821336"/>
              <a:gd name="connsiteX124" fmla="*/ 1041822 w 1364222"/>
              <a:gd name="connsiteY124" fmla="*/ 1094084 h 1821336"/>
              <a:gd name="connsiteX125" fmla="*/ 1041252 w 1364222"/>
              <a:gd name="connsiteY125" fmla="*/ 1098356 h 1821336"/>
              <a:gd name="connsiteX126" fmla="*/ 1024591 w 1364222"/>
              <a:gd name="connsiteY126" fmla="*/ 1178244 h 1821336"/>
              <a:gd name="connsiteX127" fmla="*/ 970478 w 1364222"/>
              <a:gd name="connsiteY127" fmla="*/ 1342862 h 1821336"/>
              <a:gd name="connsiteX128" fmla="*/ 969196 w 1364222"/>
              <a:gd name="connsiteY128" fmla="*/ 1375045 h 1821336"/>
              <a:gd name="connsiteX129" fmla="*/ 984861 w 1364222"/>
              <a:gd name="connsiteY129" fmla="*/ 1447956 h 1821336"/>
              <a:gd name="connsiteX130" fmla="*/ 989702 w 1364222"/>
              <a:gd name="connsiteY130" fmla="*/ 1549917 h 1821336"/>
              <a:gd name="connsiteX131" fmla="*/ 980019 w 1364222"/>
              <a:gd name="connsiteY131" fmla="*/ 1597194 h 1821336"/>
              <a:gd name="connsiteX132" fmla="*/ 969481 w 1364222"/>
              <a:gd name="connsiteY132" fmla="*/ 1691180 h 1821336"/>
              <a:gd name="connsiteX133" fmla="*/ 971332 w 1364222"/>
              <a:gd name="connsiteY133" fmla="*/ 1762524 h 1821336"/>
              <a:gd name="connsiteX134" fmla="*/ 979165 w 1364222"/>
              <a:gd name="connsiteY134" fmla="*/ 1797128 h 1821336"/>
              <a:gd name="connsiteX135" fmla="*/ 967915 w 1364222"/>
              <a:gd name="connsiteY135" fmla="*/ 1817635 h 1821336"/>
              <a:gd name="connsiteX136" fmla="*/ 955526 w 1364222"/>
              <a:gd name="connsiteY136" fmla="*/ 1822476 h 1821336"/>
              <a:gd name="connsiteX137" fmla="*/ 935589 w 1364222"/>
              <a:gd name="connsiteY137" fmla="*/ 1822761 h 1821336"/>
              <a:gd name="connsiteX138" fmla="*/ 1165855 w 1364222"/>
              <a:gd name="connsiteY138" fmla="*/ 161200 h 1821336"/>
              <a:gd name="connsiteX139" fmla="*/ 1152897 w 1364222"/>
              <a:gd name="connsiteY139" fmla="*/ 171453 h 1821336"/>
              <a:gd name="connsiteX140" fmla="*/ 1078562 w 1364222"/>
              <a:gd name="connsiteY140" fmla="*/ 242085 h 1821336"/>
              <a:gd name="connsiteX141" fmla="*/ 993832 w 1364222"/>
              <a:gd name="connsiteY141" fmla="*/ 311293 h 1821336"/>
              <a:gd name="connsiteX142" fmla="*/ 954102 w 1364222"/>
              <a:gd name="connsiteY142" fmla="*/ 352448 h 1821336"/>
              <a:gd name="connsiteX143" fmla="*/ 921207 w 1364222"/>
              <a:gd name="connsiteY143" fmla="*/ 413112 h 1821336"/>
              <a:gd name="connsiteX144" fmla="*/ 822664 w 1364222"/>
              <a:gd name="connsiteY144" fmla="*/ 564059 h 1821336"/>
              <a:gd name="connsiteX145" fmla="*/ 810417 w 1364222"/>
              <a:gd name="connsiteY145" fmla="*/ 581575 h 1821336"/>
              <a:gd name="connsiteX146" fmla="*/ 801161 w 1364222"/>
              <a:gd name="connsiteY146" fmla="*/ 616748 h 1821336"/>
              <a:gd name="connsiteX147" fmla="*/ 796604 w 1364222"/>
              <a:gd name="connsiteY147" fmla="*/ 640102 h 1821336"/>
              <a:gd name="connsiteX148" fmla="*/ 793044 w 1364222"/>
              <a:gd name="connsiteY148" fmla="*/ 654485 h 1821336"/>
              <a:gd name="connsiteX149" fmla="*/ 803297 w 1364222"/>
              <a:gd name="connsiteY149" fmla="*/ 684105 h 1821336"/>
              <a:gd name="connsiteX150" fmla="*/ 822521 w 1364222"/>
              <a:gd name="connsiteY150" fmla="*/ 701621 h 1821336"/>
              <a:gd name="connsiteX151" fmla="*/ 876065 w 1364222"/>
              <a:gd name="connsiteY151" fmla="*/ 694358 h 1821336"/>
              <a:gd name="connsiteX152" fmla="*/ 899846 w 1364222"/>
              <a:gd name="connsiteY152" fmla="*/ 696352 h 1821336"/>
              <a:gd name="connsiteX153" fmla="*/ 958801 w 1364222"/>
              <a:gd name="connsiteY153" fmla="*/ 710022 h 1821336"/>
              <a:gd name="connsiteX154" fmla="*/ 967915 w 1364222"/>
              <a:gd name="connsiteY154" fmla="*/ 707317 h 1821336"/>
              <a:gd name="connsiteX155" fmla="*/ 988563 w 1364222"/>
              <a:gd name="connsiteY155" fmla="*/ 695497 h 1821336"/>
              <a:gd name="connsiteX156" fmla="*/ 1063467 w 1364222"/>
              <a:gd name="connsiteY156" fmla="*/ 646511 h 1821336"/>
              <a:gd name="connsiteX157" fmla="*/ 1142216 w 1364222"/>
              <a:gd name="connsiteY157" fmla="*/ 593964 h 1821336"/>
              <a:gd name="connsiteX158" fmla="*/ 1247452 w 1364222"/>
              <a:gd name="connsiteY158" fmla="*/ 504677 h 1821336"/>
              <a:gd name="connsiteX159" fmla="*/ 1244177 w 1364222"/>
              <a:gd name="connsiteY159" fmla="*/ 473918 h 1821336"/>
              <a:gd name="connsiteX160" fmla="*/ 1230506 w 1364222"/>
              <a:gd name="connsiteY160" fmla="*/ 448143 h 1821336"/>
              <a:gd name="connsiteX161" fmla="*/ 1208434 w 1364222"/>
              <a:gd name="connsiteY161" fmla="*/ 355154 h 1821336"/>
              <a:gd name="connsiteX162" fmla="*/ 1209004 w 1364222"/>
              <a:gd name="connsiteY162" fmla="*/ 223573 h 1821336"/>
              <a:gd name="connsiteX163" fmla="*/ 1196330 w 1364222"/>
              <a:gd name="connsiteY163" fmla="*/ 211042 h 1821336"/>
              <a:gd name="connsiteX164" fmla="*/ 1165855 w 1364222"/>
              <a:gd name="connsiteY164" fmla="*/ 184127 h 1821336"/>
              <a:gd name="connsiteX165" fmla="*/ 1165855 w 1364222"/>
              <a:gd name="connsiteY165" fmla="*/ 161200 h 182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1364222" h="1821336">
                <a:moveTo>
                  <a:pt x="935589" y="1822761"/>
                </a:moveTo>
                <a:cubicBezTo>
                  <a:pt x="909814" y="1816353"/>
                  <a:pt x="904118" y="1819628"/>
                  <a:pt x="877774" y="1817635"/>
                </a:cubicBezTo>
                <a:cubicBezTo>
                  <a:pt x="864103" y="1816638"/>
                  <a:pt x="827078" y="1820340"/>
                  <a:pt x="813407" y="1819771"/>
                </a:cubicBezTo>
                <a:cubicBezTo>
                  <a:pt x="804721" y="1819343"/>
                  <a:pt x="795892" y="1818631"/>
                  <a:pt x="787205" y="1817919"/>
                </a:cubicBezTo>
                <a:cubicBezTo>
                  <a:pt x="778234" y="1817207"/>
                  <a:pt x="769262" y="1816495"/>
                  <a:pt x="760291" y="1815356"/>
                </a:cubicBezTo>
                <a:cubicBezTo>
                  <a:pt x="757870" y="1815071"/>
                  <a:pt x="754880" y="1813362"/>
                  <a:pt x="753598" y="1811369"/>
                </a:cubicBezTo>
                <a:cubicBezTo>
                  <a:pt x="752886" y="1810372"/>
                  <a:pt x="754880" y="1806385"/>
                  <a:pt x="756588" y="1805245"/>
                </a:cubicBezTo>
                <a:cubicBezTo>
                  <a:pt x="763993" y="1800404"/>
                  <a:pt x="771398" y="1794992"/>
                  <a:pt x="779658" y="1791717"/>
                </a:cubicBezTo>
                <a:cubicBezTo>
                  <a:pt x="799594" y="1783600"/>
                  <a:pt x="860400" y="1756259"/>
                  <a:pt x="862109" y="1756116"/>
                </a:cubicBezTo>
                <a:cubicBezTo>
                  <a:pt x="881476" y="1753838"/>
                  <a:pt x="888739" y="1740025"/>
                  <a:pt x="889735" y="1723506"/>
                </a:cubicBezTo>
                <a:cubicBezTo>
                  <a:pt x="890875" y="1703427"/>
                  <a:pt x="889593" y="1683348"/>
                  <a:pt x="888739" y="1663269"/>
                </a:cubicBezTo>
                <a:cubicBezTo>
                  <a:pt x="887315" y="1631798"/>
                  <a:pt x="885891" y="1600327"/>
                  <a:pt x="883327" y="1568856"/>
                </a:cubicBezTo>
                <a:cubicBezTo>
                  <a:pt x="880337" y="1532971"/>
                  <a:pt x="875922" y="1497085"/>
                  <a:pt x="872505" y="1461199"/>
                </a:cubicBezTo>
                <a:cubicBezTo>
                  <a:pt x="871081" y="1445677"/>
                  <a:pt x="871508" y="1429871"/>
                  <a:pt x="869941" y="1414349"/>
                </a:cubicBezTo>
                <a:cubicBezTo>
                  <a:pt x="868660" y="1401532"/>
                  <a:pt x="865669" y="1388858"/>
                  <a:pt x="863248" y="1376042"/>
                </a:cubicBezTo>
                <a:cubicBezTo>
                  <a:pt x="862679" y="1372767"/>
                  <a:pt x="860970" y="1369777"/>
                  <a:pt x="860685" y="1366501"/>
                </a:cubicBezTo>
                <a:cubicBezTo>
                  <a:pt x="856413" y="1325916"/>
                  <a:pt x="843882" y="1284192"/>
                  <a:pt x="849720" y="1242753"/>
                </a:cubicBezTo>
                <a:cubicBezTo>
                  <a:pt x="853280" y="1217405"/>
                  <a:pt x="851002" y="1191203"/>
                  <a:pt x="849720" y="1165428"/>
                </a:cubicBezTo>
                <a:cubicBezTo>
                  <a:pt x="848438" y="1138941"/>
                  <a:pt x="851429" y="1112881"/>
                  <a:pt x="855131" y="1086821"/>
                </a:cubicBezTo>
                <a:cubicBezTo>
                  <a:pt x="858122" y="1066458"/>
                  <a:pt x="860258" y="1045952"/>
                  <a:pt x="862964" y="1025445"/>
                </a:cubicBezTo>
                <a:cubicBezTo>
                  <a:pt x="863248" y="1022882"/>
                  <a:pt x="864103" y="1020461"/>
                  <a:pt x="864672" y="1017898"/>
                </a:cubicBezTo>
                <a:cubicBezTo>
                  <a:pt x="866524" y="1009069"/>
                  <a:pt x="851144" y="1003373"/>
                  <a:pt x="842600" y="1005936"/>
                </a:cubicBezTo>
                <a:cubicBezTo>
                  <a:pt x="837046" y="1007503"/>
                  <a:pt x="834198" y="1005936"/>
                  <a:pt x="831635" y="1001379"/>
                </a:cubicBezTo>
                <a:cubicBezTo>
                  <a:pt x="826508" y="992266"/>
                  <a:pt x="818391" y="986997"/>
                  <a:pt x="808993" y="982867"/>
                </a:cubicBezTo>
                <a:cubicBezTo>
                  <a:pt x="800164" y="979022"/>
                  <a:pt x="791904" y="973896"/>
                  <a:pt x="783503" y="968911"/>
                </a:cubicBezTo>
                <a:cubicBezTo>
                  <a:pt x="779800" y="966633"/>
                  <a:pt x="776667" y="966206"/>
                  <a:pt x="773107" y="968769"/>
                </a:cubicBezTo>
                <a:cubicBezTo>
                  <a:pt x="772680" y="969054"/>
                  <a:pt x="772253" y="969339"/>
                  <a:pt x="771968" y="969481"/>
                </a:cubicBezTo>
                <a:cubicBezTo>
                  <a:pt x="758012" y="978452"/>
                  <a:pt x="756731" y="979164"/>
                  <a:pt x="744342" y="963643"/>
                </a:cubicBezTo>
                <a:cubicBezTo>
                  <a:pt x="741209" y="959655"/>
                  <a:pt x="737364" y="956095"/>
                  <a:pt x="733377" y="952962"/>
                </a:cubicBezTo>
                <a:cubicBezTo>
                  <a:pt x="714437" y="938437"/>
                  <a:pt x="695070" y="924339"/>
                  <a:pt x="676131" y="909529"/>
                </a:cubicBezTo>
                <a:cubicBezTo>
                  <a:pt x="655055" y="893010"/>
                  <a:pt x="634406" y="876065"/>
                  <a:pt x="613616" y="859119"/>
                </a:cubicBezTo>
                <a:cubicBezTo>
                  <a:pt x="610767" y="856698"/>
                  <a:pt x="607635" y="854134"/>
                  <a:pt x="605783" y="851002"/>
                </a:cubicBezTo>
                <a:cubicBezTo>
                  <a:pt x="592967" y="830068"/>
                  <a:pt x="573031" y="816255"/>
                  <a:pt x="556085" y="799452"/>
                </a:cubicBezTo>
                <a:cubicBezTo>
                  <a:pt x="545832" y="789341"/>
                  <a:pt x="535151" y="780085"/>
                  <a:pt x="525895" y="768693"/>
                </a:cubicBezTo>
                <a:cubicBezTo>
                  <a:pt x="514788" y="754737"/>
                  <a:pt x="511512" y="740069"/>
                  <a:pt x="511512" y="723408"/>
                </a:cubicBezTo>
                <a:cubicBezTo>
                  <a:pt x="511512" y="720845"/>
                  <a:pt x="512224" y="718282"/>
                  <a:pt x="512652" y="715719"/>
                </a:cubicBezTo>
                <a:cubicBezTo>
                  <a:pt x="513364" y="711589"/>
                  <a:pt x="511940" y="709453"/>
                  <a:pt x="507668" y="708883"/>
                </a:cubicBezTo>
                <a:cubicBezTo>
                  <a:pt x="457684" y="702190"/>
                  <a:pt x="411403" y="682539"/>
                  <a:pt x="363983" y="666732"/>
                </a:cubicBezTo>
                <a:cubicBezTo>
                  <a:pt x="346325" y="660751"/>
                  <a:pt x="327670" y="657618"/>
                  <a:pt x="309727" y="652349"/>
                </a:cubicBezTo>
                <a:cubicBezTo>
                  <a:pt x="299901" y="649359"/>
                  <a:pt x="289933" y="645656"/>
                  <a:pt x="281104" y="640387"/>
                </a:cubicBezTo>
                <a:cubicBezTo>
                  <a:pt x="233399" y="611479"/>
                  <a:pt x="187403" y="580151"/>
                  <a:pt x="142973" y="546259"/>
                </a:cubicBezTo>
                <a:cubicBezTo>
                  <a:pt x="139270" y="543411"/>
                  <a:pt x="135710" y="540135"/>
                  <a:pt x="130157" y="542271"/>
                </a:cubicBezTo>
                <a:cubicBezTo>
                  <a:pt x="128733" y="542841"/>
                  <a:pt x="125884" y="541987"/>
                  <a:pt x="125030" y="540847"/>
                </a:cubicBezTo>
                <a:cubicBezTo>
                  <a:pt x="121043" y="535009"/>
                  <a:pt x="114635" y="535151"/>
                  <a:pt x="108796" y="533300"/>
                </a:cubicBezTo>
                <a:cubicBezTo>
                  <a:pt x="99967" y="530452"/>
                  <a:pt x="91138" y="527746"/>
                  <a:pt x="82879" y="523617"/>
                </a:cubicBezTo>
                <a:cubicBezTo>
                  <a:pt x="69778" y="516924"/>
                  <a:pt x="55680" y="517920"/>
                  <a:pt x="41867" y="517066"/>
                </a:cubicBezTo>
                <a:cubicBezTo>
                  <a:pt x="37167" y="516781"/>
                  <a:pt x="32326" y="516639"/>
                  <a:pt x="27911" y="515072"/>
                </a:cubicBezTo>
                <a:cubicBezTo>
                  <a:pt x="25490" y="514218"/>
                  <a:pt x="24066" y="510658"/>
                  <a:pt x="22357" y="508237"/>
                </a:cubicBezTo>
                <a:cubicBezTo>
                  <a:pt x="24778" y="506955"/>
                  <a:pt x="27057" y="504819"/>
                  <a:pt x="29620" y="504535"/>
                </a:cubicBezTo>
                <a:cubicBezTo>
                  <a:pt x="40015" y="503253"/>
                  <a:pt x="50553" y="502398"/>
                  <a:pt x="61091" y="501402"/>
                </a:cubicBezTo>
                <a:cubicBezTo>
                  <a:pt x="61233" y="500832"/>
                  <a:pt x="61376" y="500120"/>
                  <a:pt x="61518" y="499550"/>
                </a:cubicBezTo>
                <a:cubicBezTo>
                  <a:pt x="60094" y="498696"/>
                  <a:pt x="58813" y="497414"/>
                  <a:pt x="57246" y="496987"/>
                </a:cubicBezTo>
                <a:cubicBezTo>
                  <a:pt x="48560" y="494566"/>
                  <a:pt x="40015" y="491576"/>
                  <a:pt x="31186" y="490294"/>
                </a:cubicBezTo>
                <a:cubicBezTo>
                  <a:pt x="19509" y="488585"/>
                  <a:pt x="9826" y="483032"/>
                  <a:pt x="0" y="477193"/>
                </a:cubicBezTo>
                <a:cubicBezTo>
                  <a:pt x="0" y="475342"/>
                  <a:pt x="0" y="473348"/>
                  <a:pt x="0" y="471497"/>
                </a:cubicBezTo>
                <a:cubicBezTo>
                  <a:pt x="4130" y="470073"/>
                  <a:pt x="8117" y="467937"/>
                  <a:pt x="12389" y="467225"/>
                </a:cubicBezTo>
                <a:cubicBezTo>
                  <a:pt x="23924" y="465231"/>
                  <a:pt x="35601" y="463807"/>
                  <a:pt x="48844" y="461956"/>
                </a:cubicBezTo>
                <a:cubicBezTo>
                  <a:pt x="46139" y="459962"/>
                  <a:pt x="44999" y="458823"/>
                  <a:pt x="43575" y="458254"/>
                </a:cubicBezTo>
                <a:cubicBezTo>
                  <a:pt x="38449" y="455833"/>
                  <a:pt x="33180" y="453697"/>
                  <a:pt x="28053" y="451276"/>
                </a:cubicBezTo>
                <a:cubicBezTo>
                  <a:pt x="23781" y="449282"/>
                  <a:pt x="20933" y="445864"/>
                  <a:pt x="22642" y="441023"/>
                </a:cubicBezTo>
                <a:cubicBezTo>
                  <a:pt x="24351" y="435896"/>
                  <a:pt x="28908" y="437463"/>
                  <a:pt x="32326" y="438602"/>
                </a:cubicBezTo>
                <a:cubicBezTo>
                  <a:pt x="44572" y="443016"/>
                  <a:pt x="57246" y="446576"/>
                  <a:pt x="68638" y="452557"/>
                </a:cubicBezTo>
                <a:cubicBezTo>
                  <a:pt x="88717" y="463238"/>
                  <a:pt x="107942" y="475627"/>
                  <a:pt x="127736" y="486734"/>
                </a:cubicBezTo>
                <a:cubicBezTo>
                  <a:pt x="131296" y="488728"/>
                  <a:pt x="136137" y="489155"/>
                  <a:pt x="140410" y="489013"/>
                </a:cubicBezTo>
                <a:cubicBezTo>
                  <a:pt x="146106" y="488870"/>
                  <a:pt x="150520" y="490152"/>
                  <a:pt x="153511" y="495563"/>
                </a:cubicBezTo>
                <a:cubicBezTo>
                  <a:pt x="154792" y="497842"/>
                  <a:pt x="157213" y="499978"/>
                  <a:pt x="159492" y="501117"/>
                </a:cubicBezTo>
                <a:cubicBezTo>
                  <a:pt x="200931" y="520626"/>
                  <a:pt x="243510" y="537145"/>
                  <a:pt x="286658" y="552667"/>
                </a:cubicBezTo>
                <a:cubicBezTo>
                  <a:pt x="299759" y="557366"/>
                  <a:pt x="313145" y="562493"/>
                  <a:pt x="324679" y="570182"/>
                </a:cubicBezTo>
                <a:cubicBezTo>
                  <a:pt x="347179" y="585277"/>
                  <a:pt x="372100" y="593252"/>
                  <a:pt x="397875" y="600087"/>
                </a:cubicBezTo>
                <a:cubicBezTo>
                  <a:pt x="427352" y="607919"/>
                  <a:pt x="456687" y="611622"/>
                  <a:pt x="487161" y="607207"/>
                </a:cubicBezTo>
                <a:cubicBezTo>
                  <a:pt x="513221" y="603362"/>
                  <a:pt x="539708" y="602650"/>
                  <a:pt x="565910" y="605783"/>
                </a:cubicBezTo>
                <a:cubicBezTo>
                  <a:pt x="576448" y="607065"/>
                  <a:pt x="578584" y="605783"/>
                  <a:pt x="582287" y="595957"/>
                </a:cubicBezTo>
                <a:cubicBezTo>
                  <a:pt x="586559" y="584565"/>
                  <a:pt x="581860" y="573885"/>
                  <a:pt x="579581" y="563205"/>
                </a:cubicBezTo>
                <a:cubicBezTo>
                  <a:pt x="575594" y="545119"/>
                  <a:pt x="563774" y="537715"/>
                  <a:pt x="545404" y="540563"/>
                </a:cubicBezTo>
                <a:cubicBezTo>
                  <a:pt x="536575" y="541987"/>
                  <a:pt x="527604" y="543838"/>
                  <a:pt x="518633" y="544407"/>
                </a:cubicBezTo>
                <a:cubicBezTo>
                  <a:pt x="503538" y="545547"/>
                  <a:pt x="497699" y="540990"/>
                  <a:pt x="493000" y="526607"/>
                </a:cubicBezTo>
                <a:cubicBezTo>
                  <a:pt x="492003" y="523474"/>
                  <a:pt x="491149" y="519487"/>
                  <a:pt x="488870" y="517778"/>
                </a:cubicBezTo>
                <a:cubicBezTo>
                  <a:pt x="479756" y="510800"/>
                  <a:pt x="481038" y="500690"/>
                  <a:pt x="480753" y="491433"/>
                </a:cubicBezTo>
                <a:cubicBezTo>
                  <a:pt x="480611" y="486592"/>
                  <a:pt x="480611" y="483744"/>
                  <a:pt x="475769" y="481465"/>
                </a:cubicBezTo>
                <a:cubicBezTo>
                  <a:pt x="466655" y="477336"/>
                  <a:pt x="465659" y="471639"/>
                  <a:pt x="471640" y="463238"/>
                </a:cubicBezTo>
                <a:cubicBezTo>
                  <a:pt x="476196" y="456972"/>
                  <a:pt x="481323" y="450849"/>
                  <a:pt x="484883" y="443871"/>
                </a:cubicBezTo>
                <a:cubicBezTo>
                  <a:pt x="486877" y="440168"/>
                  <a:pt x="486877" y="435042"/>
                  <a:pt x="486734" y="430627"/>
                </a:cubicBezTo>
                <a:cubicBezTo>
                  <a:pt x="486449" y="421229"/>
                  <a:pt x="484171" y="411830"/>
                  <a:pt x="485025" y="402574"/>
                </a:cubicBezTo>
                <a:cubicBezTo>
                  <a:pt x="486165" y="390612"/>
                  <a:pt x="488870" y="378650"/>
                  <a:pt x="492003" y="367115"/>
                </a:cubicBezTo>
                <a:cubicBezTo>
                  <a:pt x="494851" y="356578"/>
                  <a:pt x="496987" y="346609"/>
                  <a:pt x="508095" y="339204"/>
                </a:cubicBezTo>
                <a:cubicBezTo>
                  <a:pt x="516354" y="333793"/>
                  <a:pt x="524756" y="329948"/>
                  <a:pt x="533443" y="325676"/>
                </a:cubicBezTo>
                <a:cubicBezTo>
                  <a:pt x="555088" y="315138"/>
                  <a:pt x="578300" y="312005"/>
                  <a:pt x="601939" y="311863"/>
                </a:cubicBezTo>
                <a:cubicBezTo>
                  <a:pt x="624153" y="311863"/>
                  <a:pt x="643805" y="320550"/>
                  <a:pt x="658330" y="336641"/>
                </a:cubicBezTo>
                <a:cubicBezTo>
                  <a:pt x="675703" y="355866"/>
                  <a:pt x="687950" y="378935"/>
                  <a:pt x="695355" y="404140"/>
                </a:cubicBezTo>
                <a:cubicBezTo>
                  <a:pt x="700339" y="421371"/>
                  <a:pt x="703330" y="439314"/>
                  <a:pt x="708029" y="456687"/>
                </a:cubicBezTo>
                <a:cubicBezTo>
                  <a:pt x="711019" y="467937"/>
                  <a:pt x="715719" y="478760"/>
                  <a:pt x="719991" y="491006"/>
                </a:cubicBezTo>
                <a:cubicBezTo>
                  <a:pt x="730101" y="483744"/>
                  <a:pt x="738361" y="477478"/>
                  <a:pt x="746905" y="471639"/>
                </a:cubicBezTo>
                <a:cubicBezTo>
                  <a:pt x="768550" y="457257"/>
                  <a:pt x="788344" y="440453"/>
                  <a:pt x="804721" y="420232"/>
                </a:cubicBezTo>
                <a:cubicBezTo>
                  <a:pt x="839752" y="377084"/>
                  <a:pt x="874498" y="333936"/>
                  <a:pt x="908817" y="290218"/>
                </a:cubicBezTo>
                <a:cubicBezTo>
                  <a:pt x="922346" y="272987"/>
                  <a:pt x="936871" y="257465"/>
                  <a:pt x="956380" y="247070"/>
                </a:cubicBezTo>
                <a:cubicBezTo>
                  <a:pt x="962361" y="243794"/>
                  <a:pt x="1011917" y="206342"/>
                  <a:pt x="1032851" y="194238"/>
                </a:cubicBezTo>
                <a:cubicBezTo>
                  <a:pt x="1051221" y="183558"/>
                  <a:pt x="1069164" y="171738"/>
                  <a:pt x="1085825" y="158637"/>
                </a:cubicBezTo>
                <a:cubicBezTo>
                  <a:pt x="1109179" y="140410"/>
                  <a:pt x="1131251" y="120473"/>
                  <a:pt x="1142928" y="91708"/>
                </a:cubicBezTo>
                <a:cubicBezTo>
                  <a:pt x="1149621" y="75046"/>
                  <a:pt x="1155887" y="58101"/>
                  <a:pt x="1168134" y="44145"/>
                </a:cubicBezTo>
                <a:cubicBezTo>
                  <a:pt x="1173688" y="37879"/>
                  <a:pt x="1177817" y="30332"/>
                  <a:pt x="1182659" y="23354"/>
                </a:cubicBezTo>
                <a:cubicBezTo>
                  <a:pt x="1183371" y="22215"/>
                  <a:pt x="1184653" y="20791"/>
                  <a:pt x="1184368" y="19652"/>
                </a:cubicBezTo>
                <a:cubicBezTo>
                  <a:pt x="1183371" y="14383"/>
                  <a:pt x="1186931" y="11962"/>
                  <a:pt x="1190349" y="9399"/>
                </a:cubicBezTo>
                <a:cubicBezTo>
                  <a:pt x="1194194" y="6408"/>
                  <a:pt x="1198038" y="3133"/>
                  <a:pt x="1201741" y="0"/>
                </a:cubicBezTo>
                <a:cubicBezTo>
                  <a:pt x="1204589" y="0"/>
                  <a:pt x="1207437" y="0"/>
                  <a:pt x="1210285" y="0"/>
                </a:cubicBezTo>
                <a:cubicBezTo>
                  <a:pt x="1217263" y="6123"/>
                  <a:pt x="1220823" y="13386"/>
                  <a:pt x="1220965" y="22785"/>
                </a:cubicBezTo>
                <a:cubicBezTo>
                  <a:pt x="1220965" y="27057"/>
                  <a:pt x="1223671" y="31756"/>
                  <a:pt x="1226377" y="35458"/>
                </a:cubicBezTo>
                <a:cubicBezTo>
                  <a:pt x="1234636" y="46281"/>
                  <a:pt x="1243750" y="56676"/>
                  <a:pt x="1252152" y="67357"/>
                </a:cubicBezTo>
                <a:cubicBezTo>
                  <a:pt x="1254430" y="70205"/>
                  <a:pt x="1257136" y="74050"/>
                  <a:pt x="1256993" y="77467"/>
                </a:cubicBezTo>
                <a:cubicBezTo>
                  <a:pt x="1256281" y="91708"/>
                  <a:pt x="1264541" y="107230"/>
                  <a:pt x="1263117" y="128590"/>
                </a:cubicBezTo>
                <a:cubicBezTo>
                  <a:pt x="1266392" y="156074"/>
                  <a:pt x="1261550" y="163764"/>
                  <a:pt x="1264968" y="181422"/>
                </a:cubicBezTo>
                <a:cubicBezTo>
                  <a:pt x="1273085" y="222861"/>
                  <a:pt x="1343432" y="434187"/>
                  <a:pt x="1365647" y="499835"/>
                </a:cubicBezTo>
                <a:cubicBezTo>
                  <a:pt x="1365647" y="506955"/>
                  <a:pt x="1362229" y="534439"/>
                  <a:pt x="1359524" y="540705"/>
                </a:cubicBezTo>
                <a:cubicBezTo>
                  <a:pt x="1344999" y="575167"/>
                  <a:pt x="1349128" y="584280"/>
                  <a:pt x="1325062" y="612476"/>
                </a:cubicBezTo>
                <a:cubicBezTo>
                  <a:pt x="1293021" y="650355"/>
                  <a:pt x="1255569" y="683108"/>
                  <a:pt x="1224525" y="721984"/>
                </a:cubicBezTo>
                <a:cubicBezTo>
                  <a:pt x="1208861" y="741778"/>
                  <a:pt x="1147343" y="800591"/>
                  <a:pt x="1134242" y="811556"/>
                </a:cubicBezTo>
                <a:cubicBezTo>
                  <a:pt x="1121995" y="821809"/>
                  <a:pt x="1110176" y="832489"/>
                  <a:pt x="1102628" y="846729"/>
                </a:cubicBezTo>
                <a:cubicBezTo>
                  <a:pt x="1092803" y="860400"/>
                  <a:pt x="1096220" y="858691"/>
                  <a:pt x="1074575" y="873501"/>
                </a:cubicBezTo>
                <a:cubicBezTo>
                  <a:pt x="1086252" y="888311"/>
                  <a:pt x="1087534" y="904688"/>
                  <a:pt x="1087534" y="921491"/>
                </a:cubicBezTo>
                <a:cubicBezTo>
                  <a:pt x="1087534" y="929323"/>
                  <a:pt x="1091094" y="942852"/>
                  <a:pt x="1091663" y="950684"/>
                </a:cubicBezTo>
                <a:cubicBezTo>
                  <a:pt x="1091948" y="953674"/>
                  <a:pt x="1091378" y="957377"/>
                  <a:pt x="1089812" y="959940"/>
                </a:cubicBezTo>
                <a:cubicBezTo>
                  <a:pt x="1087534" y="963500"/>
                  <a:pt x="1083546" y="965779"/>
                  <a:pt x="1081125" y="969196"/>
                </a:cubicBezTo>
                <a:cubicBezTo>
                  <a:pt x="1076711" y="975462"/>
                  <a:pt x="1070445" y="976032"/>
                  <a:pt x="1068024" y="983152"/>
                </a:cubicBezTo>
                <a:cubicBezTo>
                  <a:pt x="1064322" y="993832"/>
                  <a:pt x="1062898" y="1005224"/>
                  <a:pt x="1060050" y="1016189"/>
                </a:cubicBezTo>
                <a:cubicBezTo>
                  <a:pt x="1056917" y="1027866"/>
                  <a:pt x="1052787" y="1039259"/>
                  <a:pt x="1050082" y="1050936"/>
                </a:cubicBezTo>
                <a:cubicBezTo>
                  <a:pt x="1046806" y="1065176"/>
                  <a:pt x="1044528" y="1079701"/>
                  <a:pt x="1041822" y="1094084"/>
                </a:cubicBezTo>
                <a:cubicBezTo>
                  <a:pt x="1041537" y="1095508"/>
                  <a:pt x="1041537" y="1096932"/>
                  <a:pt x="1041252" y="1098356"/>
                </a:cubicBezTo>
                <a:cubicBezTo>
                  <a:pt x="1035841" y="1124985"/>
                  <a:pt x="1032139" y="1152184"/>
                  <a:pt x="1024591" y="1178244"/>
                </a:cubicBezTo>
                <a:cubicBezTo>
                  <a:pt x="1008500" y="1233639"/>
                  <a:pt x="982725" y="1286043"/>
                  <a:pt x="970478" y="1342862"/>
                </a:cubicBezTo>
                <a:cubicBezTo>
                  <a:pt x="968200" y="1353685"/>
                  <a:pt x="966633" y="1364080"/>
                  <a:pt x="969196" y="1375045"/>
                </a:cubicBezTo>
                <a:cubicBezTo>
                  <a:pt x="974750" y="1399254"/>
                  <a:pt x="980304" y="1423605"/>
                  <a:pt x="984861" y="1447956"/>
                </a:cubicBezTo>
                <a:cubicBezTo>
                  <a:pt x="991127" y="1481705"/>
                  <a:pt x="994259" y="1515740"/>
                  <a:pt x="989702" y="1549917"/>
                </a:cubicBezTo>
                <a:cubicBezTo>
                  <a:pt x="987566" y="1565866"/>
                  <a:pt x="982155" y="1581388"/>
                  <a:pt x="980019" y="1597194"/>
                </a:cubicBezTo>
                <a:cubicBezTo>
                  <a:pt x="975889" y="1628381"/>
                  <a:pt x="973468" y="1659852"/>
                  <a:pt x="969481" y="1691180"/>
                </a:cubicBezTo>
                <a:cubicBezTo>
                  <a:pt x="966491" y="1715104"/>
                  <a:pt x="966776" y="1738886"/>
                  <a:pt x="971332" y="1762524"/>
                </a:cubicBezTo>
                <a:cubicBezTo>
                  <a:pt x="973611" y="1774202"/>
                  <a:pt x="977029" y="1785451"/>
                  <a:pt x="979165" y="1797128"/>
                </a:cubicBezTo>
                <a:cubicBezTo>
                  <a:pt x="981016" y="1807239"/>
                  <a:pt x="977313" y="1813362"/>
                  <a:pt x="967915" y="1817635"/>
                </a:cubicBezTo>
                <a:cubicBezTo>
                  <a:pt x="963928" y="1819486"/>
                  <a:pt x="959655" y="1820910"/>
                  <a:pt x="955526" y="1822476"/>
                </a:cubicBezTo>
                <a:cubicBezTo>
                  <a:pt x="948833" y="1822761"/>
                  <a:pt x="942282" y="1822761"/>
                  <a:pt x="935589" y="1822761"/>
                </a:cubicBezTo>
                <a:close/>
                <a:moveTo>
                  <a:pt x="1165855" y="161200"/>
                </a:moveTo>
                <a:cubicBezTo>
                  <a:pt x="1160871" y="165045"/>
                  <a:pt x="1156599" y="168036"/>
                  <a:pt x="1152897" y="171453"/>
                </a:cubicBezTo>
                <a:cubicBezTo>
                  <a:pt x="1128118" y="194950"/>
                  <a:pt x="1103340" y="218447"/>
                  <a:pt x="1078562" y="242085"/>
                </a:cubicBezTo>
                <a:cubicBezTo>
                  <a:pt x="1052075" y="267291"/>
                  <a:pt x="1025303" y="291927"/>
                  <a:pt x="993832" y="311293"/>
                </a:cubicBezTo>
                <a:cubicBezTo>
                  <a:pt x="977598" y="321262"/>
                  <a:pt x="963928" y="335502"/>
                  <a:pt x="954102" y="352448"/>
                </a:cubicBezTo>
                <a:cubicBezTo>
                  <a:pt x="942709" y="372384"/>
                  <a:pt x="932029" y="392748"/>
                  <a:pt x="921207" y="413112"/>
                </a:cubicBezTo>
                <a:cubicBezTo>
                  <a:pt x="892726" y="466228"/>
                  <a:pt x="863391" y="518917"/>
                  <a:pt x="822664" y="564059"/>
                </a:cubicBezTo>
                <a:cubicBezTo>
                  <a:pt x="817964" y="569328"/>
                  <a:pt x="813977" y="575451"/>
                  <a:pt x="810417" y="581575"/>
                </a:cubicBezTo>
                <a:cubicBezTo>
                  <a:pt x="804151" y="592397"/>
                  <a:pt x="800591" y="603790"/>
                  <a:pt x="801161" y="616748"/>
                </a:cubicBezTo>
                <a:cubicBezTo>
                  <a:pt x="801445" y="624438"/>
                  <a:pt x="798313" y="632413"/>
                  <a:pt x="796604" y="640102"/>
                </a:cubicBezTo>
                <a:cubicBezTo>
                  <a:pt x="795464" y="644944"/>
                  <a:pt x="793898" y="649643"/>
                  <a:pt x="793044" y="654485"/>
                </a:cubicBezTo>
                <a:cubicBezTo>
                  <a:pt x="791050" y="666162"/>
                  <a:pt x="799594" y="674279"/>
                  <a:pt x="803297" y="684105"/>
                </a:cubicBezTo>
                <a:cubicBezTo>
                  <a:pt x="805290" y="689659"/>
                  <a:pt x="817395" y="704184"/>
                  <a:pt x="822521" y="701621"/>
                </a:cubicBezTo>
                <a:cubicBezTo>
                  <a:pt x="839467" y="693361"/>
                  <a:pt x="857552" y="692222"/>
                  <a:pt x="876065" y="694358"/>
                </a:cubicBezTo>
                <a:cubicBezTo>
                  <a:pt x="884039" y="695355"/>
                  <a:pt x="891871" y="696067"/>
                  <a:pt x="899846" y="696352"/>
                </a:cubicBezTo>
                <a:cubicBezTo>
                  <a:pt x="919498" y="696921"/>
                  <a:pt x="939149" y="710022"/>
                  <a:pt x="958801" y="710022"/>
                </a:cubicBezTo>
                <a:cubicBezTo>
                  <a:pt x="961934" y="710022"/>
                  <a:pt x="966206" y="709310"/>
                  <a:pt x="967915" y="707317"/>
                </a:cubicBezTo>
                <a:cubicBezTo>
                  <a:pt x="973326" y="700481"/>
                  <a:pt x="980873" y="698061"/>
                  <a:pt x="988563" y="695497"/>
                </a:cubicBezTo>
                <a:cubicBezTo>
                  <a:pt x="992693" y="694073"/>
                  <a:pt x="1052787" y="653204"/>
                  <a:pt x="1063467" y="646511"/>
                </a:cubicBezTo>
                <a:cubicBezTo>
                  <a:pt x="1090239" y="629707"/>
                  <a:pt x="1116157" y="611907"/>
                  <a:pt x="1142216" y="593964"/>
                </a:cubicBezTo>
                <a:cubicBezTo>
                  <a:pt x="1177817" y="569470"/>
                  <a:pt x="1216124" y="534439"/>
                  <a:pt x="1247452" y="504677"/>
                </a:cubicBezTo>
                <a:cubicBezTo>
                  <a:pt x="1256139" y="496418"/>
                  <a:pt x="1249588" y="484598"/>
                  <a:pt x="1244177" y="473918"/>
                </a:cubicBezTo>
                <a:cubicBezTo>
                  <a:pt x="1239905" y="465231"/>
                  <a:pt x="1234921" y="456829"/>
                  <a:pt x="1230506" y="448143"/>
                </a:cubicBezTo>
                <a:cubicBezTo>
                  <a:pt x="1215554" y="418950"/>
                  <a:pt x="1207295" y="388618"/>
                  <a:pt x="1208434" y="355154"/>
                </a:cubicBezTo>
                <a:cubicBezTo>
                  <a:pt x="1210000" y="311293"/>
                  <a:pt x="1209004" y="267433"/>
                  <a:pt x="1209004" y="223573"/>
                </a:cubicBezTo>
                <a:cubicBezTo>
                  <a:pt x="1209004" y="209333"/>
                  <a:pt x="1209288" y="210757"/>
                  <a:pt x="1196330" y="211042"/>
                </a:cubicBezTo>
                <a:cubicBezTo>
                  <a:pt x="1178814" y="211469"/>
                  <a:pt x="1167564" y="201643"/>
                  <a:pt x="1165855" y="184127"/>
                </a:cubicBezTo>
                <a:cubicBezTo>
                  <a:pt x="1165286" y="177007"/>
                  <a:pt x="1165855" y="169887"/>
                  <a:pt x="1165855" y="161200"/>
                </a:cubicBezTo>
                <a:close/>
              </a:path>
            </a:pathLst>
          </a:custGeom>
          <a:solidFill>
            <a:schemeClr val="bg1"/>
          </a:solidFill>
          <a:ln w="14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19">
            <a:extLst>
              <a:ext uri="{FF2B5EF4-FFF2-40B4-BE49-F238E27FC236}">
                <a16:creationId xmlns:a16="http://schemas.microsoft.com/office/drawing/2014/main" id="{926D5D6C-5664-424E-BF5C-962032CD6AE7}"/>
              </a:ext>
            </a:extLst>
          </p:cNvPr>
          <p:cNvSpPr/>
          <p:nvPr/>
        </p:nvSpPr>
        <p:spPr>
          <a:xfrm>
            <a:off x="3435480" y="4145165"/>
            <a:ext cx="665325" cy="839484"/>
          </a:xfrm>
          <a:custGeom>
            <a:avLst/>
            <a:gdLst>
              <a:gd name="connsiteX0" fmla="*/ 1962 w 1487243"/>
              <a:gd name="connsiteY0" fmla="*/ 1846370 h 1876552"/>
              <a:gd name="connsiteX1" fmla="*/ 16834 w 1487243"/>
              <a:gd name="connsiteY1" fmla="*/ 1840902 h 1876552"/>
              <a:gd name="connsiteX2" fmla="*/ 80479 w 1487243"/>
              <a:gd name="connsiteY2" fmla="*/ 1830185 h 1876552"/>
              <a:gd name="connsiteX3" fmla="*/ 127721 w 1487243"/>
              <a:gd name="connsiteY3" fmla="*/ 1782287 h 1876552"/>
              <a:gd name="connsiteX4" fmla="*/ 121597 w 1487243"/>
              <a:gd name="connsiteY4" fmla="*/ 1630063 h 1876552"/>
              <a:gd name="connsiteX5" fmla="*/ 108912 w 1487243"/>
              <a:gd name="connsiteY5" fmla="*/ 1513927 h 1876552"/>
              <a:gd name="connsiteX6" fmla="*/ 105194 w 1487243"/>
              <a:gd name="connsiteY6" fmla="*/ 1492712 h 1876552"/>
              <a:gd name="connsiteX7" fmla="*/ 104538 w 1487243"/>
              <a:gd name="connsiteY7" fmla="*/ 1476746 h 1876552"/>
              <a:gd name="connsiteX8" fmla="*/ 97320 w 1487243"/>
              <a:gd name="connsiteY8" fmla="*/ 1394729 h 1876552"/>
              <a:gd name="connsiteX9" fmla="*/ 97101 w 1487243"/>
              <a:gd name="connsiteY9" fmla="*/ 1385324 h 1876552"/>
              <a:gd name="connsiteX10" fmla="*/ 120722 w 1487243"/>
              <a:gd name="connsiteY10" fmla="*/ 1341800 h 1876552"/>
              <a:gd name="connsiteX11" fmla="*/ 235546 w 1487243"/>
              <a:gd name="connsiteY11" fmla="*/ 1312712 h 1876552"/>
              <a:gd name="connsiteX12" fmla="*/ 363274 w 1487243"/>
              <a:gd name="connsiteY12" fmla="*/ 1306588 h 1876552"/>
              <a:gd name="connsiteX13" fmla="*/ 415109 w 1487243"/>
              <a:gd name="connsiteY13" fmla="*/ 1308119 h 1876552"/>
              <a:gd name="connsiteX14" fmla="*/ 437637 w 1487243"/>
              <a:gd name="connsiteY14" fmla="*/ 1306806 h 1876552"/>
              <a:gd name="connsiteX15" fmla="*/ 452728 w 1487243"/>
              <a:gd name="connsiteY15" fmla="*/ 1291496 h 1876552"/>
              <a:gd name="connsiteX16" fmla="*/ 461914 w 1487243"/>
              <a:gd name="connsiteY16" fmla="*/ 1193951 h 1876552"/>
              <a:gd name="connsiteX17" fmla="*/ 465194 w 1487243"/>
              <a:gd name="connsiteY17" fmla="*/ 1094655 h 1876552"/>
              <a:gd name="connsiteX18" fmla="*/ 474162 w 1487243"/>
              <a:gd name="connsiteY18" fmla="*/ 1052225 h 1876552"/>
              <a:gd name="connsiteX19" fmla="*/ 486409 w 1487243"/>
              <a:gd name="connsiteY19" fmla="*/ 981362 h 1876552"/>
              <a:gd name="connsiteX20" fmla="*/ 480942 w 1487243"/>
              <a:gd name="connsiteY20" fmla="*/ 873100 h 1876552"/>
              <a:gd name="connsiteX21" fmla="*/ 552023 w 1487243"/>
              <a:gd name="connsiteY21" fmla="*/ 837012 h 1876552"/>
              <a:gd name="connsiteX22" fmla="*/ 580893 w 1487243"/>
              <a:gd name="connsiteY22" fmla="*/ 817109 h 1876552"/>
              <a:gd name="connsiteX23" fmla="*/ 588986 w 1487243"/>
              <a:gd name="connsiteY23" fmla="*/ 796988 h 1876552"/>
              <a:gd name="connsiteX24" fmla="*/ 581331 w 1487243"/>
              <a:gd name="connsiteY24" fmla="*/ 758494 h 1876552"/>
              <a:gd name="connsiteX25" fmla="*/ 552242 w 1487243"/>
              <a:gd name="connsiteY25" fmla="*/ 622455 h 1876552"/>
              <a:gd name="connsiteX26" fmla="*/ 543056 w 1487243"/>
              <a:gd name="connsiteY26" fmla="*/ 549187 h 1876552"/>
              <a:gd name="connsiteX27" fmla="*/ 540650 w 1487243"/>
              <a:gd name="connsiteY27" fmla="*/ 503913 h 1876552"/>
              <a:gd name="connsiteX28" fmla="*/ 539119 w 1487243"/>
              <a:gd name="connsiteY28" fmla="*/ 494509 h 1876552"/>
              <a:gd name="connsiteX29" fmla="*/ 536713 w 1487243"/>
              <a:gd name="connsiteY29" fmla="*/ 441799 h 1876552"/>
              <a:gd name="connsiteX30" fmla="*/ 541525 w 1487243"/>
              <a:gd name="connsiteY30" fmla="*/ 377279 h 1876552"/>
              <a:gd name="connsiteX31" fmla="*/ 558803 w 1487243"/>
              <a:gd name="connsiteY31" fmla="*/ 276452 h 1876552"/>
              <a:gd name="connsiteX32" fmla="*/ 568427 w 1487243"/>
              <a:gd name="connsiteY32" fmla="*/ 223305 h 1876552"/>
              <a:gd name="connsiteX33" fmla="*/ 574113 w 1487243"/>
              <a:gd name="connsiteY33" fmla="*/ 164690 h 1876552"/>
              <a:gd name="connsiteX34" fmla="*/ 581768 w 1487243"/>
              <a:gd name="connsiteY34" fmla="*/ 101701 h 1876552"/>
              <a:gd name="connsiteX35" fmla="*/ 582424 w 1487243"/>
              <a:gd name="connsiteY35" fmla="*/ 76987 h 1876552"/>
              <a:gd name="connsiteX36" fmla="*/ 584393 w 1487243"/>
              <a:gd name="connsiteY36" fmla="*/ 35650 h 1876552"/>
              <a:gd name="connsiteX37" fmla="*/ 586361 w 1487243"/>
              <a:gd name="connsiteY37" fmla="*/ 29307 h 1876552"/>
              <a:gd name="connsiteX38" fmla="*/ 600359 w 1487243"/>
              <a:gd name="connsiteY38" fmla="*/ 22309 h 1876552"/>
              <a:gd name="connsiteX39" fmla="*/ 606701 w 1487243"/>
              <a:gd name="connsiteY39" fmla="*/ 33900 h 1876552"/>
              <a:gd name="connsiteX40" fmla="*/ 605608 w 1487243"/>
              <a:gd name="connsiteY40" fmla="*/ 41118 h 1876552"/>
              <a:gd name="connsiteX41" fmla="*/ 604733 w 1487243"/>
              <a:gd name="connsiteY41" fmla="*/ 78080 h 1876552"/>
              <a:gd name="connsiteX42" fmla="*/ 609545 w 1487243"/>
              <a:gd name="connsiteY42" fmla="*/ 85079 h 1876552"/>
              <a:gd name="connsiteX43" fmla="*/ 614794 w 1487243"/>
              <a:gd name="connsiteY43" fmla="*/ 78299 h 1876552"/>
              <a:gd name="connsiteX44" fmla="*/ 638414 w 1487243"/>
              <a:gd name="connsiteY44" fmla="*/ 14654 h 1876552"/>
              <a:gd name="connsiteX45" fmla="*/ 657880 w 1487243"/>
              <a:gd name="connsiteY45" fmla="*/ 5249 h 1876552"/>
              <a:gd name="connsiteX46" fmla="*/ 673627 w 1487243"/>
              <a:gd name="connsiteY46" fmla="*/ 0 h 1876552"/>
              <a:gd name="connsiteX47" fmla="*/ 679532 w 1487243"/>
              <a:gd name="connsiteY47" fmla="*/ 0 h 1876552"/>
              <a:gd name="connsiteX48" fmla="*/ 686969 w 1487243"/>
              <a:gd name="connsiteY48" fmla="*/ 10717 h 1876552"/>
              <a:gd name="connsiteX49" fmla="*/ 695936 w 1487243"/>
              <a:gd name="connsiteY49" fmla="*/ 16403 h 1876552"/>
              <a:gd name="connsiteX50" fmla="*/ 709059 w 1487243"/>
              <a:gd name="connsiteY50" fmla="*/ 29526 h 1876552"/>
              <a:gd name="connsiteX51" fmla="*/ 706653 w 1487243"/>
              <a:gd name="connsiteY51" fmla="*/ 43086 h 1876552"/>
              <a:gd name="connsiteX52" fmla="*/ 683032 w 1487243"/>
              <a:gd name="connsiteY52" fmla="*/ 94046 h 1876552"/>
              <a:gd name="connsiteX53" fmla="*/ 670128 w 1487243"/>
              <a:gd name="connsiteY53" fmla="*/ 128822 h 1876552"/>
              <a:gd name="connsiteX54" fmla="*/ 674283 w 1487243"/>
              <a:gd name="connsiteY54" fmla="*/ 138882 h 1876552"/>
              <a:gd name="connsiteX55" fmla="*/ 684125 w 1487243"/>
              <a:gd name="connsiteY55" fmla="*/ 139101 h 1876552"/>
              <a:gd name="connsiteX56" fmla="*/ 704466 w 1487243"/>
              <a:gd name="connsiteY56" fmla="*/ 129259 h 1876552"/>
              <a:gd name="connsiteX57" fmla="*/ 729180 w 1487243"/>
              <a:gd name="connsiteY57" fmla="*/ 125103 h 1876552"/>
              <a:gd name="connsiteX58" fmla="*/ 739460 w 1487243"/>
              <a:gd name="connsiteY58" fmla="*/ 133415 h 1876552"/>
              <a:gd name="connsiteX59" fmla="*/ 731805 w 1487243"/>
              <a:gd name="connsiteY59" fmla="*/ 142600 h 1876552"/>
              <a:gd name="connsiteX60" fmla="*/ 700091 w 1487243"/>
              <a:gd name="connsiteY60" fmla="*/ 162066 h 1876552"/>
              <a:gd name="connsiteX61" fmla="*/ 658536 w 1487243"/>
              <a:gd name="connsiteY61" fmla="*/ 191811 h 1876552"/>
              <a:gd name="connsiteX62" fmla="*/ 633384 w 1487243"/>
              <a:gd name="connsiteY62" fmla="*/ 231398 h 1876552"/>
              <a:gd name="connsiteX63" fmla="*/ 626823 w 1487243"/>
              <a:gd name="connsiteY63" fmla="*/ 330474 h 1876552"/>
              <a:gd name="connsiteX64" fmla="*/ 627041 w 1487243"/>
              <a:gd name="connsiteY64" fmla="*/ 408992 h 1876552"/>
              <a:gd name="connsiteX65" fmla="*/ 623761 w 1487243"/>
              <a:gd name="connsiteY65" fmla="*/ 480074 h 1876552"/>
              <a:gd name="connsiteX66" fmla="*/ 634478 w 1487243"/>
              <a:gd name="connsiteY66" fmla="*/ 578057 h 1876552"/>
              <a:gd name="connsiteX67" fmla="*/ 643007 w 1487243"/>
              <a:gd name="connsiteY67" fmla="*/ 625517 h 1876552"/>
              <a:gd name="connsiteX68" fmla="*/ 667722 w 1487243"/>
              <a:gd name="connsiteY68" fmla="*/ 673415 h 1876552"/>
              <a:gd name="connsiteX69" fmla="*/ 683251 w 1487243"/>
              <a:gd name="connsiteY69" fmla="*/ 670353 h 1876552"/>
              <a:gd name="connsiteX70" fmla="*/ 690687 w 1487243"/>
              <a:gd name="connsiteY70" fmla="*/ 631204 h 1876552"/>
              <a:gd name="connsiteX71" fmla="*/ 708184 w 1487243"/>
              <a:gd name="connsiteY71" fmla="*/ 615894 h 1876552"/>
              <a:gd name="connsiteX72" fmla="*/ 724587 w 1487243"/>
              <a:gd name="connsiteY72" fmla="*/ 611738 h 1876552"/>
              <a:gd name="connsiteX73" fmla="*/ 735960 w 1487243"/>
              <a:gd name="connsiteY73" fmla="*/ 610645 h 1876552"/>
              <a:gd name="connsiteX74" fmla="*/ 746021 w 1487243"/>
              <a:gd name="connsiteY74" fmla="*/ 607146 h 1876552"/>
              <a:gd name="connsiteX75" fmla="*/ 761768 w 1487243"/>
              <a:gd name="connsiteY75" fmla="*/ 600584 h 1876552"/>
              <a:gd name="connsiteX76" fmla="*/ 776422 w 1487243"/>
              <a:gd name="connsiteY76" fmla="*/ 594679 h 1876552"/>
              <a:gd name="connsiteX77" fmla="*/ 795669 w 1487243"/>
              <a:gd name="connsiteY77" fmla="*/ 592273 h 1876552"/>
              <a:gd name="connsiteX78" fmla="*/ 824101 w 1487243"/>
              <a:gd name="connsiteY78" fmla="*/ 611520 h 1876552"/>
              <a:gd name="connsiteX79" fmla="*/ 833287 w 1487243"/>
              <a:gd name="connsiteY79" fmla="*/ 613269 h 1876552"/>
              <a:gd name="connsiteX80" fmla="*/ 856471 w 1487243"/>
              <a:gd name="connsiteY80" fmla="*/ 618081 h 1876552"/>
              <a:gd name="connsiteX81" fmla="*/ 886653 w 1487243"/>
              <a:gd name="connsiteY81" fmla="*/ 632954 h 1876552"/>
              <a:gd name="connsiteX82" fmla="*/ 920991 w 1487243"/>
              <a:gd name="connsiteY82" fmla="*/ 640390 h 1876552"/>
              <a:gd name="connsiteX83" fmla="*/ 931052 w 1487243"/>
              <a:gd name="connsiteY83" fmla="*/ 641483 h 1876552"/>
              <a:gd name="connsiteX84" fmla="*/ 936519 w 1487243"/>
              <a:gd name="connsiteY84" fmla="*/ 650888 h 1876552"/>
              <a:gd name="connsiteX85" fmla="*/ 938269 w 1487243"/>
              <a:gd name="connsiteY85" fmla="*/ 670572 h 1876552"/>
              <a:gd name="connsiteX86" fmla="*/ 954016 w 1487243"/>
              <a:gd name="connsiteY86" fmla="*/ 762431 h 1876552"/>
              <a:gd name="connsiteX87" fmla="*/ 948767 w 1487243"/>
              <a:gd name="connsiteY87" fmla="*/ 787364 h 1876552"/>
              <a:gd name="connsiteX88" fmla="*/ 930833 w 1487243"/>
              <a:gd name="connsiteY88" fmla="*/ 886660 h 1876552"/>
              <a:gd name="connsiteX89" fmla="*/ 932583 w 1487243"/>
              <a:gd name="connsiteY89" fmla="*/ 910937 h 1876552"/>
              <a:gd name="connsiteX90" fmla="*/ 932801 w 1487243"/>
              <a:gd name="connsiteY90" fmla="*/ 947681 h 1876552"/>
              <a:gd name="connsiteX91" fmla="*/ 925365 w 1487243"/>
              <a:gd name="connsiteY91" fmla="*/ 959929 h 1876552"/>
              <a:gd name="connsiteX92" fmla="*/ 916179 w 1487243"/>
              <a:gd name="connsiteY92" fmla="*/ 979394 h 1876552"/>
              <a:gd name="connsiteX93" fmla="*/ 900651 w 1487243"/>
              <a:gd name="connsiteY93" fmla="*/ 1031666 h 1876552"/>
              <a:gd name="connsiteX94" fmla="*/ 896933 w 1487243"/>
              <a:gd name="connsiteY94" fmla="*/ 1069941 h 1876552"/>
              <a:gd name="connsiteX95" fmla="*/ 891246 w 1487243"/>
              <a:gd name="connsiteY95" fmla="*/ 1082845 h 1876552"/>
              <a:gd name="connsiteX96" fmla="*/ 873312 w 1487243"/>
              <a:gd name="connsiteY96" fmla="*/ 1097717 h 1876552"/>
              <a:gd name="connsiteX97" fmla="*/ 837661 w 1487243"/>
              <a:gd name="connsiteY97" fmla="*/ 1123744 h 1876552"/>
              <a:gd name="connsiteX98" fmla="*/ 832194 w 1487243"/>
              <a:gd name="connsiteY98" fmla="*/ 1127244 h 1876552"/>
              <a:gd name="connsiteX99" fmla="*/ 819946 w 1487243"/>
              <a:gd name="connsiteY99" fmla="*/ 1133586 h 1876552"/>
              <a:gd name="connsiteX100" fmla="*/ 805729 w 1487243"/>
              <a:gd name="connsiteY100" fmla="*/ 1144084 h 1876552"/>
              <a:gd name="connsiteX101" fmla="*/ 756082 w 1487243"/>
              <a:gd name="connsiteY101" fmla="*/ 1176016 h 1876552"/>
              <a:gd name="connsiteX102" fmla="*/ 744490 w 1487243"/>
              <a:gd name="connsiteY102" fmla="*/ 1177547 h 1876552"/>
              <a:gd name="connsiteX103" fmla="*/ 719119 w 1487243"/>
              <a:gd name="connsiteY103" fmla="*/ 1164425 h 1876552"/>
              <a:gd name="connsiteX104" fmla="*/ 707746 w 1487243"/>
              <a:gd name="connsiteY104" fmla="*/ 1145615 h 1876552"/>
              <a:gd name="connsiteX105" fmla="*/ 707746 w 1487243"/>
              <a:gd name="connsiteY105" fmla="*/ 1134898 h 1876552"/>
              <a:gd name="connsiteX106" fmla="*/ 704028 w 1487243"/>
              <a:gd name="connsiteY106" fmla="*/ 1118714 h 1876552"/>
              <a:gd name="connsiteX107" fmla="*/ 696155 w 1487243"/>
              <a:gd name="connsiteY107" fmla="*/ 1111059 h 1876552"/>
              <a:gd name="connsiteX108" fmla="*/ 695061 w 1487243"/>
              <a:gd name="connsiteY108" fmla="*/ 1098155 h 1876552"/>
              <a:gd name="connsiteX109" fmla="*/ 695061 w 1487243"/>
              <a:gd name="connsiteY109" fmla="*/ 1093781 h 1876552"/>
              <a:gd name="connsiteX110" fmla="*/ 688937 w 1487243"/>
              <a:gd name="connsiteY110" fmla="*/ 1091156 h 1876552"/>
              <a:gd name="connsiteX111" fmla="*/ 676470 w 1487243"/>
              <a:gd name="connsiteY111" fmla="*/ 1099248 h 1876552"/>
              <a:gd name="connsiteX112" fmla="*/ 645851 w 1487243"/>
              <a:gd name="connsiteY112" fmla="*/ 1166612 h 1876552"/>
              <a:gd name="connsiteX113" fmla="*/ 655474 w 1487243"/>
              <a:gd name="connsiteY113" fmla="*/ 1239662 h 1876552"/>
              <a:gd name="connsiteX114" fmla="*/ 691124 w 1487243"/>
              <a:gd name="connsiteY114" fmla="*/ 1268750 h 1876552"/>
              <a:gd name="connsiteX115" fmla="*/ 740334 w 1487243"/>
              <a:gd name="connsiteY115" fmla="*/ 1302651 h 1876552"/>
              <a:gd name="connsiteX116" fmla="*/ 768767 w 1487243"/>
              <a:gd name="connsiteY116" fmla="*/ 1344206 h 1876552"/>
              <a:gd name="connsiteX117" fmla="*/ 775328 w 1487243"/>
              <a:gd name="connsiteY117" fmla="*/ 1382262 h 1876552"/>
              <a:gd name="connsiteX118" fmla="*/ 845973 w 1487243"/>
              <a:gd name="connsiteY118" fmla="*/ 1489650 h 1876552"/>
              <a:gd name="connsiteX119" fmla="*/ 906556 w 1487243"/>
              <a:gd name="connsiteY119" fmla="*/ 1546078 h 1876552"/>
              <a:gd name="connsiteX120" fmla="*/ 1006289 w 1487243"/>
              <a:gd name="connsiteY120" fmla="*/ 1614535 h 1876552"/>
              <a:gd name="connsiteX121" fmla="*/ 1051125 w 1487243"/>
              <a:gd name="connsiteY121" fmla="*/ 1623721 h 1876552"/>
              <a:gd name="connsiteX122" fmla="*/ 1133579 w 1487243"/>
              <a:gd name="connsiteY122" fmla="*/ 1636187 h 1876552"/>
              <a:gd name="connsiteX123" fmla="*/ 1244466 w 1487243"/>
              <a:gd name="connsiteY123" fmla="*/ 1684741 h 1876552"/>
              <a:gd name="connsiteX124" fmla="*/ 1363008 w 1487243"/>
              <a:gd name="connsiteY124" fmla="*/ 1766540 h 1876552"/>
              <a:gd name="connsiteX125" fmla="*/ 1396472 w 1487243"/>
              <a:gd name="connsiteY125" fmla="*/ 1781194 h 1876552"/>
              <a:gd name="connsiteX126" fmla="*/ 1401502 w 1487243"/>
              <a:gd name="connsiteY126" fmla="*/ 1782506 h 1876552"/>
              <a:gd name="connsiteX127" fmla="*/ 1465585 w 1487243"/>
              <a:gd name="connsiteY127" fmla="*/ 1806345 h 1876552"/>
              <a:gd name="connsiteX128" fmla="*/ 1489206 w 1487243"/>
              <a:gd name="connsiteY128" fmla="*/ 1819906 h 1876552"/>
              <a:gd name="connsiteX129" fmla="*/ 1489206 w 1487243"/>
              <a:gd name="connsiteY129" fmla="*/ 1831716 h 1876552"/>
              <a:gd name="connsiteX130" fmla="*/ 1483956 w 1487243"/>
              <a:gd name="connsiteY130" fmla="*/ 1842870 h 1876552"/>
              <a:gd name="connsiteX131" fmla="*/ 1454868 w 1487243"/>
              <a:gd name="connsiteY131" fmla="*/ 1859711 h 1876552"/>
              <a:gd name="connsiteX132" fmla="*/ 1389035 w 1487243"/>
              <a:gd name="connsiteY132" fmla="*/ 1857524 h 1876552"/>
              <a:gd name="connsiteX133" fmla="*/ 1333264 w 1487243"/>
              <a:gd name="connsiteY133" fmla="*/ 1850088 h 1876552"/>
              <a:gd name="connsiteX134" fmla="*/ 1326921 w 1487243"/>
              <a:gd name="connsiteY134" fmla="*/ 1841121 h 1876552"/>
              <a:gd name="connsiteX135" fmla="*/ 1322109 w 1487243"/>
              <a:gd name="connsiteY135" fmla="*/ 1827123 h 1876552"/>
              <a:gd name="connsiteX136" fmla="*/ 1302863 w 1487243"/>
              <a:gd name="connsiteY136" fmla="*/ 1804814 h 1876552"/>
              <a:gd name="connsiteX137" fmla="*/ 1228719 w 1487243"/>
              <a:gd name="connsiteY137" fmla="*/ 1785130 h 1876552"/>
              <a:gd name="connsiteX138" fmla="*/ 1151295 w 1487243"/>
              <a:gd name="connsiteY138" fmla="*/ 1761291 h 1876552"/>
              <a:gd name="connsiteX139" fmla="*/ 960140 w 1487243"/>
              <a:gd name="connsiteY139" fmla="*/ 1716017 h 1876552"/>
              <a:gd name="connsiteX140" fmla="*/ 910493 w 1487243"/>
              <a:gd name="connsiteY140" fmla="*/ 1697208 h 1876552"/>
              <a:gd name="connsiteX141" fmla="*/ 883154 w 1487243"/>
              <a:gd name="connsiteY141" fmla="*/ 1680586 h 1876552"/>
              <a:gd name="connsiteX142" fmla="*/ 854065 w 1487243"/>
              <a:gd name="connsiteY142" fmla="*/ 1666807 h 1876552"/>
              <a:gd name="connsiteX143" fmla="*/ 724150 w 1487243"/>
              <a:gd name="connsiteY143" fmla="*/ 1587852 h 1876552"/>
              <a:gd name="connsiteX144" fmla="*/ 668597 w 1487243"/>
              <a:gd name="connsiteY144" fmla="*/ 1546296 h 1876552"/>
              <a:gd name="connsiteX145" fmla="*/ 624198 w 1487243"/>
              <a:gd name="connsiteY145" fmla="*/ 1510646 h 1876552"/>
              <a:gd name="connsiteX146" fmla="*/ 600796 w 1487243"/>
              <a:gd name="connsiteY146" fmla="*/ 1483745 h 1876552"/>
              <a:gd name="connsiteX147" fmla="*/ 499095 w 1487243"/>
              <a:gd name="connsiteY147" fmla="*/ 1476090 h 1876552"/>
              <a:gd name="connsiteX148" fmla="*/ 388645 w 1487243"/>
              <a:gd name="connsiteY148" fmla="*/ 1460780 h 1876552"/>
              <a:gd name="connsiteX149" fmla="*/ 309252 w 1487243"/>
              <a:gd name="connsiteY149" fmla="*/ 1441314 h 1876552"/>
              <a:gd name="connsiteX150" fmla="*/ 218706 w 1487243"/>
              <a:gd name="connsiteY150" fmla="*/ 1439783 h 1876552"/>
              <a:gd name="connsiteX151" fmla="*/ 209957 w 1487243"/>
              <a:gd name="connsiteY151" fmla="*/ 1468653 h 1876552"/>
              <a:gd name="connsiteX152" fmla="*/ 218706 w 1487243"/>
              <a:gd name="connsiteY152" fmla="*/ 1498180 h 1876552"/>
              <a:gd name="connsiteX153" fmla="*/ 224829 w 1487243"/>
              <a:gd name="connsiteY153" fmla="*/ 1649310 h 1876552"/>
              <a:gd name="connsiteX154" fmla="*/ 209957 w 1487243"/>
              <a:gd name="connsiteY154" fmla="*/ 1741606 h 1876552"/>
              <a:gd name="connsiteX155" fmla="*/ 218706 w 1487243"/>
              <a:gd name="connsiteY155" fmla="*/ 1840027 h 1876552"/>
              <a:gd name="connsiteX156" fmla="*/ 200334 w 1487243"/>
              <a:gd name="connsiteY156" fmla="*/ 1878739 h 1876552"/>
              <a:gd name="connsiteX157" fmla="*/ 39361 w 1487243"/>
              <a:gd name="connsiteY157" fmla="*/ 1878739 h 1876552"/>
              <a:gd name="connsiteX158" fmla="*/ 1305 w 1487243"/>
              <a:gd name="connsiteY158" fmla="*/ 1861680 h 1876552"/>
              <a:gd name="connsiteX159" fmla="*/ 1962 w 1487243"/>
              <a:gd name="connsiteY159" fmla="*/ 1846370 h 187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487243" h="1876552">
                <a:moveTo>
                  <a:pt x="1962" y="1846370"/>
                </a:moveTo>
                <a:cubicBezTo>
                  <a:pt x="5680" y="1841121"/>
                  <a:pt x="10929" y="1840027"/>
                  <a:pt x="16834" y="1840902"/>
                </a:cubicBezTo>
                <a:cubicBezTo>
                  <a:pt x="38705" y="1843745"/>
                  <a:pt x="59264" y="1834559"/>
                  <a:pt x="80479" y="1830185"/>
                </a:cubicBezTo>
                <a:cubicBezTo>
                  <a:pt x="104538" y="1825155"/>
                  <a:pt x="125534" y="1810938"/>
                  <a:pt x="127721" y="1782287"/>
                </a:cubicBezTo>
                <a:cubicBezTo>
                  <a:pt x="131877" y="1731108"/>
                  <a:pt x="129033" y="1680586"/>
                  <a:pt x="121597" y="1630063"/>
                </a:cubicBezTo>
                <a:cubicBezTo>
                  <a:pt x="115911" y="1591570"/>
                  <a:pt x="112849" y="1552639"/>
                  <a:pt x="108912" y="1513927"/>
                </a:cubicBezTo>
                <a:cubicBezTo>
                  <a:pt x="108256" y="1506928"/>
                  <a:pt x="105194" y="1499711"/>
                  <a:pt x="105194" y="1492712"/>
                </a:cubicBezTo>
                <a:cubicBezTo>
                  <a:pt x="105194" y="1487463"/>
                  <a:pt x="105850" y="1481776"/>
                  <a:pt x="104538" y="1476746"/>
                </a:cubicBezTo>
                <a:cubicBezTo>
                  <a:pt x="97758" y="1449844"/>
                  <a:pt x="101913" y="1421849"/>
                  <a:pt x="97320" y="1394729"/>
                </a:cubicBezTo>
                <a:cubicBezTo>
                  <a:pt x="96883" y="1391667"/>
                  <a:pt x="97320" y="1388386"/>
                  <a:pt x="97101" y="1385324"/>
                </a:cubicBezTo>
                <a:cubicBezTo>
                  <a:pt x="95570" y="1363890"/>
                  <a:pt x="100382" y="1349893"/>
                  <a:pt x="120722" y="1341800"/>
                </a:cubicBezTo>
                <a:cubicBezTo>
                  <a:pt x="157903" y="1327147"/>
                  <a:pt x="194866" y="1314899"/>
                  <a:pt x="235546" y="1312712"/>
                </a:cubicBezTo>
                <a:cubicBezTo>
                  <a:pt x="278195" y="1310524"/>
                  <a:pt x="320407" y="1303963"/>
                  <a:pt x="363274" y="1306588"/>
                </a:cubicBezTo>
                <a:cubicBezTo>
                  <a:pt x="380553" y="1307681"/>
                  <a:pt x="397831" y="1307900"/>
                  <a:pt x="415109" y="1308119"/>
                </a:cubicBezTo>
                <a:cubicBezTo>
                  <a:pt x="422545" y="1308119"/>
                  <a:pt x="430200" y="1307681"/>
                  <a:pt x="437637" y="1306806"/>
                </a:cubicBezTo>
                <a:cubicBezTo>
                  <a:pt x="449666" y="1305494"/>
                  <a:pt x="451634" y="1303744"/>
                  <a:pt x="452728" y="1291496"/>
                </a:cubicBezTo>
                <a:cubicBezTo>
                  <a:pt x="455790" y="1258908"/>
                  <a:pt x="457539" y="1226320"/>
                  <a:pt x="461914" y="1193951"/>
                </a:cubicBezTo>
                <a:cubicBezTo>
                  <a:pt x="466507" y="1160925"/>
                  <a:pt x="465632" y="1127681"/>
                  <a:pt x="465194" y="1094655"/>
                </a:cubicBezTo>
                <a:cubicBezTo>
                  <a:pt x="464976" y="1079564"/>
                  <a:pt x="467163" y="1065567"/>
                  <a:pt x="474162" y="1052225"/>
                </a:cubicBezTo>
                <a:cubicBezTo>
                  <a:pt x="484222" y="1033197"/>
                  <a:pt x="491659" y="1002359"/>
                  <a:pt x="486409" y="981362"/>
                </a:cubicBezTo>
                <a:cubicBezTo>
                  <a:pt x="478536" y="950524"/>
                  <a:pt x="462789" y="898252"/>
                  <a:pt x="480942" y="873100"/>
                </a:cubicBezTo>
                <a:cubicBezTo>
                  <a:pt x="495595" y="852760"/>
                  <a:pt x="519435" y="853416"/>
                  <a:pt x="552023" y="837012"/>
                </a:cubicBezTo>
                <a:cubicBezTo>
                  <a:pt x="560990" y="829357"/>
                  <a:pt x="569520" y="828264"/>
                  <a:pt x="580893" y="817109"/>
                </a:cubicBezTo>
                <a:cubicBezTo>
                  <a:pt x="586798" y="811423"/>
                  <a:pt x="590298" y="804861"/>
                  <a:pt x="588986" y="796988"/>
                </a:cubicBezTo>
                <a:cubicBezTo>
                  <a:pt x="587017" y="784084"/>
                  <a:pt x="585924" y="770524"/>
                  <a:pt x="581331" y="758494"/>
                </a:cubicBezTo>
                <a:cubicBezTo>
                  <a:pt x="564490" y="714533"/>
                  <a:pt x="555523" y="669260"/>
                  <a:pt x="552242" y="622455"/>
                </a:cubicBezTo>
                <a:cubicBezTo>
                  <a:pt x="550492" y="597960"/>
                  <a:pt x="545680" y="573683"/>
                  <a:pt x="543056" y="549187"/>
                </a:cubicBezTo>
                <a:cubicBezTo>
                  <a:pt x="541525" y="534096"/>
                  <a:pt x="541525" y="519004"/>
                  <a:pt x="540650" y="503913"/>
                </a:cubicBezTo>
                <a:cubicBezTo>
                  <a:pt x="540431" y="500851"/>
                  <a:pt x="540431" y="497352"/>
                  <a:pt x="539119" y="494509"/>
                </a:cubicBezTo>
                <a:cubicBezTo>
                  <a:pt x="531464" y="479417"/>
                  <a:pt x="535182" y="457546"/>
                  <a:pt x="536713" y="441799"/>
                </a:cubicBezTo>
                <a:cubicBezTo>
                  <a:pt x="539119" y="418178"/>
                  <a:pt x="538463" y="400681"/>
                  <a:pt x="541525" y="377279"/>
                </a:cubicBezTo>
                <a:cubicBezTo>
                  <a:pt x="546118" y="343597"/>
                  <a:pt x="552898" y="309915"/>
                  <a:pt x="558803" y="276452"/>
                </a:cubicBezTo>
                <a:cubicBezTo>
                  <a:pt x="561865" y="258737"/>
                  <a:pt x="563396" y="240365"/>
                  <a:pt x="568427" y="223305"/>
                </a:cubicBezTo>
                <a:cubicBezTo>
                  <a:pt x="574113" y="203840"/>
                  <a:pt x="574769" y="184593"/>
                  <a:pt x="574113" y="164690"/>
                </a:cubicBezTo>
                <a:cubicBezTo>
                  <a:pt x="573457" y="143475"/>
                  <a:pt x="576738" y="122479"/>
                  <a:pt x="581768" y="101701"/>
                </a:cubicBezTo>
                <a:cubicBezTo>
                  <a:pt x="583736" y="93828"/>
                  <a:pt x="581987" y="85298"/>
                  <a:pt x="582424" y="76987"/>
                </a:cubicBezTo>
                <a:cubicBezTo>
                  <a:pt x="582862" y="63208"/>
                  <a:pt x="583518" y="49429"/>
                  <a:pt x="584393" y="35650"/>
                </a:cubicBezTo>
                <a:cubicBezTo>
                  <a:pt x="584611" y="33463"/>
                  <a:pt x="585267" y="31276"/>
                  <a:pt x="586361" y="29307"/>
                </a:cubicBezTo>
                <a:cubicBezTo>
                  <a:pt x="589423" y="23840"/>
                  <a:pt x="594453" y="20996"/>
                  <a:pt x="600359" y="22309"/>
                </a:cubicBezTo>
                <a:cubicBezTo>
                  <a:pt x="606483" y="23621"/>
                  <a:pt x="606701" y="29089"/>
                  <a:pt x="606701" y="33900"/>
                </a:cubicBezTo>
                <a:cubicBezTo>
                  <a:pt x="606701" y="36306"/>
                  <a:pt x="605826" y="38712"/>
                  <a:pt x="605608" y="41118"/>
                </a:cubicBezTo>
                <a:cubicBezTo>
                  <a:pt x="605170" y="53366"/>
                  <a:pt x="604733" y="65832"/>
                  <a:pt x="604733" y="78080"/>
                </a:cubicBezTo>
                <a:cubicBezTo>
                  <a:pt x="604733" y="80486"/>
                  <a:pt x="607795" y="82892"/>
                  <a:pt x="609545" y="85079"/>
                </a:cubicBezTo>
                <a:cubicBezTo>
                  <a:pt x="611294" y="82892"/>
                  <a:pt x="614356" y="80705"/>
                  <a:pt x="614794" y="78299"/>
                </a:cubicBezTo>
                <a:cubicBezTo>
                  <a:pt x="619605" y="55990"/>
                  <a:pt x="628354" y="35213"/>
                  <a:pt x="638414" y="14654"/>
                </a:cubicBezTo>
                <a:cubicBezTo>
                  <a:pt x="644320" y="2625"/>
                  <a:pt x="644757" y="3281"/>
                  <a:pt x="657880" y="5249"/>
                </a:cubicBezTo>
                <a:cubicBezTo>
                  <a:pt x="662692" y="6124"/>
                  <a:pt x="668378" y="1968"/>
                  <a:pt x="673627" y="0"/>
                </a:cubicBezTo>
                <a:cubicBezTo>
                  <a:pt x="675596" y="0"/>
                  <a:pt x="677564" y="0"/>
                  <a:pt x="679532" y="0"/>
                </a:cubicBezTo>
                <a:cubicBezTo>
                  <a:pt x="681938" y="3499"/>
                  <a:pt x="685000" y="6780"/>
                  <a:pt x="686969" y="10717"/>
                </a:cubicBezTo>
                <a:cubicBezTo>
                  <a:pt x="688937" y="14654"/>
                  <a:pt x="691343" y="16403"/>
                  <a:pt x="695936" y="16403"/>
                </a:cubicBezTo>
                <a:cubicBezTo>
                  <a:pt x="705778" y="16403"/>
                  <a:pt x="709277" y="19684"/>
                  <a:pt x="709059" y="29526"/>
                </a:cubicBezTo>
                <a:cubicBezTo>
                  <a:pt x="709059" y="34119"/>
                  <a:pt x="708184" y="38712"/>
                  <a:pt x="706653" y="43086"/>
                </a:cubicBezTo>
                <a:cubicBezTo>
                  <a:pt x="700966" y="61021"/>
                  <a:pt x="693093" y="77862"/>
                  <a:pt x="683032" y="94046"/>
                </a:cubicBezTo>
                <a:cubicBezTo>
                  <a:pt x="676689" y="104326"/>
                  <a:pt x="673627" y="116792"/>
                  <a:pt x="670128" y="128822"/>
                </a:cubicBezTo>
                <a:cubicBezTo>
                  <a:pt x="669253" y="131665"/>
                  <a:pt x="671659" y="136695"/>
                  <a:pt x="674283" y="138882"/>
                </a:cubicBezTo>
                <a:cubicBezTo>
                  <a:pt x="676252" y="140632"/>
                  <a:pt x="681282" y="140413"/>
                  <a:pt x="684125" y="139101"/>
                </a:cubicBezTo>
                <a:cubicBezTo>
                  <a:pt x="691124" y="136258"/>
                  <a:pt x="697467" y="131446"/>
                  <a:pt x="704466" y="129259"/>
                </a:cubicBezTo>
                <a:cubicBezTo>
                  <a:pt x="712339" y="126853"/>
                  <a:pt x="720869" y="125760"/>
                  <a:pt x="729180" y="125103"/>
                </a:cubicBezTo>
                <a:cubicBezTo>
                  <a:pt x="734429" y="124666"/>
                  <a:pt x="738585" y="127728"/>
                  <a:pt x="739460" y="133415"/>
                </a:cubicBezTo>
                <a:cubicBezTo>
                  <a:pt x="740334" y="139101"/>
                  <a:pt x="735741" y="140413"/>
                  <a:pt x="731805" y="142600"/>
                </a:cubicBezTo>
                <a:cubicBezTo>
                  <a:pt x="721088" y="148724"/>
                  <a:pt x="710371" y="155067"/>
                  <a:pt x="700091" y="162066"/>
                </a:cubicBezTo>
                <a:cubicBezTo>
                  <a:pt x="686094" y="171689"/>
                  <a:pt x="672971" y="182625"/>
                  <a:pt x="658536" y="191811"/>
                </a:cubicBezTo>
                <a:cubicBezTo>
                  <a:pt x="643664" y="201215"/>
                  <a:pt x="634696" y="213463"/>
                  <a:pt x="633384" y="231398"/>
                </a:cubicBezTo>
                <a:cubicBezTo>
                  <a:pt x="631197" y="264423"/>
                  <a:pt x="623980" y="297230"/>
                  <a:pt x="626823" y="330474"/>
                </a:cubicBezTo>
                <a:cubicBezTo>
                  <a:pt x="628791" y="354095"/>
                  <a:pt x="624854" y="385371"/>
                  <a:pt x="627041" y="408992"/>
                </a:cubicBezTo>
                <a:cubicBezTo>
                  <a:pt x="629885" y="440487"/>
                  <a:pt x="629447" y="448798"/>
                  <a:pt x="623761" y="480074"/>
                </a:cubicBezTo>
                <a:cubicBezTo>
                  <a:pt x="618730" y="508069"/>
                  <a:pt x="629885" y="550499"/>
                  <a:pt x="634478" y="578057"/>
                </a:cubicBezTo>
                <a:cubicBezTo>
                  <a:pt x="636446" y="589430"/>
                  <a:pt x="641258" y="614363"/>
                  <a:pt x="643007" y="625517"/>
                </a:cubicBezTo>
                <a:cubicBezTo>
                  <a:pt x="646726" y="648482"/>
                  <a:pt x="654599" y="654606"/>
                  <a:pt x="667722" y="673415"/>
                </a:cubicBezTo>
                <a:cubicBezTo>
                  <a:pt x="672971" y="681070"/>
                  <a:pt x="680845" y="679758"/>
                  <a:pt x="683251" y="670353"/>
                </a:cubicBezTo>
                <a:cubicBezTo>
                  <a:pt x="686750" y="657449"/>
                  <a:pt x="689375" y="644327"/>
                  <a:pt x="690687" y="631204"/>
                </a:cubicBezTo>
                <a:cubicBezTo>
                  <a:pt x="691999" y="617644"/>
                  <a:pt x="694624" y="614144"/>
                  <a:pt x="708184" y="615894"/>
                </a:cubicBezTo>
                <a:cubicBezTo>
                  <a:pt x="714308" y="616769"/>
                  <a:pt x="719338" y="615457"/>
                  <a:pt x="724587" y="611738"/>
                </a:cubicBezTo>
                <a:cubicBezTo>
                  <a:pt x="727430" y="609770"/>
                  <a:pt x="732680" y="609333"/>
                  <a:pt x="735960" y="610645"/>
                </a:cubicBezTo>
                <a:cubicBezTo>
                  <a:pt x="740991" y="612613"/>
                  <a:pt x="743834" y="611957"/>
                  <a:pt x="746021" y="607146"/>
                </a:cubicBezTo>
                <a:cubicBezTo>
                  <a:pt x="749302" y="599928"/>
                  <a:pt x="754988" y="598397"/>
                  <a:pt x="761768" y="600584"/>
                </a:cubicBezTo>
                <a:cubicBezTo>
                  <a:pt x="768548" y="602771"/>
                  <a:pt x="772923" y="600365"/>
                  <a:pt x="776422" y="594679"/>
                </a:cubicBezTo>
                <a:cubicBezTo>
                  <a:pt x="783421" y="583962"/>
                  <a:pt x="785608" y="584399"/>
                  <a:pt x="795669" y="592273"/>
                </a:cubicBezTo>
                <a:cubicBezTo>
                  <a:pt x="804636" y="599272"/>
                  <a:pt x="814259" y="605396"/>
                  <a:pt x="824101" y="611520"/>
                </a:cubicBezTo>
                <a:cubicBezTo>
                  <a:pt x="826507" y="613051"/>
                  <a:pt x="830225" y="612613"/>
                  <a:pt x="833287" y="613269"/>
                </a:cubicBezTo>
                <a:cubicBezTo>
                  <a:pt x="841161" y="614800"/>
                  <a:pt x="849253" y="615238"/>
                  <a:pt x="856471" y="618081"/>
                </a:cubicBezTo>
                <a:cubicBezTo>
                  <a:pt x="866969" y="622018"/>
                  <a:pt x="876592" y="627704"/>
                  <a:pt x="886653" y="632954"/>
                </a:cubicBezTo>
                <a:cubicBezTo>
                  <a:pt x="897370" y="638421"/>
                  <a:pt x="908524" y="642358"/>
                  <a:pt x="920991" y="640390"/>
                </a:cubicBezTo>
                <a:cubicBezTo>
                  <a:pt x="924272" y="639952"/>
                  <a:pt x="927771" y="640609"/>
                  <a:pt x="931052" y="641483"/>
                </a:cubicBezTo>
                <a:cubicBezTo>
                  <a:pt x="935863" y="642796"/>
                  <a:pt x="938269" y="646076"/>
                  <a:pt x="936519" y="650888"/>
                </a:cubicBezTo>
                <a:cubicBezTo>
                  <a:pt x="933676" y="657887"/>
                  <a:pt x="935426" y="664229"/>
                  <a:pt x="938269" y="670572"/>
                </a:cubicBezTo>
                <a:cubicBezTo>
                  <a:pt x="951611" y="699880"/>
                  <a:pt x="957078" y="730499"/>
                  <a:pt x="954016" y="762431"/>
                </a:cubicBezTo>
                <a:cubicBezTo>
                  <a:pt x="953142" y="770742"/>
                  <a:pt x="950298" y="779053"/>
                  <a:pt x="948767" y="787364"/>
                </a:cubicBezTo>
                <a:cubicBezTo>
                  <a:pt x="942643" y="820390"/>
                  <a:pt x="936957" y="853634"/>
                  <a:pt x="930833" y="886660"/>
                </a:cubicBezTo>
                <a:cubicBezTo>
                  <a:pt x="929302" y="894971"/>
                  <a:pt x="931270" y="902845"/>
                  <a:pt x="932583" y="910937"/>
                </a:cubicBezTo>
                <a:cubicBezTo>
                  <a:pt x="934551" y="922966"/>
                  <a:pt x="933676" y="935433"/>
                  <a:pt x="932801" y="947681"/>
                </a:cubicBezTo>
                <a:cubicBezTo>
                  <a:pt x="932364" y="951836"/>
                  <a:pt x="927552" y="955554"/>
                  <a:pt x="925365" y="959929"/>
                </a:cubicBezTo>
                <a:cubicBezTo>
                  <a:pt x="921866" y="966271"/>
                  <a:pt x="917273" y="972614"/>
                  <a:pt x="916179" y="979394"/>
                </a:cubicBezTo>
                <a:cubicBezTo>
                  <a:pt x="913555" y="997766"/>
                  <a:pt x="907649" y="1014825"/>
                  <a:pt x="900651" y="1031666"/>
                </a:cubicBezTo>
                <a:cubicBezTo>
                  <a:pt x="895401" y="1044133"/>
                  <a:pt x="891902" y="1056381"/>
                  <a:pt x="896933" y="1069941"/>
                </a:cubicBezTo>
                <a:cubicBezTo>
                  <a:pt x="898901" y="1075409"/>
                  <a:pt x="895839" y="1079564"/>
                  <a:pt x="891246" y="1082845"/>
                </a:cubicBezTo>
                <a:cubicBezTo>
                  <a:pt x="884903" y="1087438"/>
                  <a:pt x="878561" y="1092031"/>
                  <a:pt x="873312" y="1097717"/>
                </a:cubicBezTo>
                <a:cubicBezTo>
                  <a:pt x="862813" y="1108434"/>
                  <a:pt x="852096" y="1118495"/>
                  <a:pt x="837661" y="1123744"/>
                </a:cubicBezTo>
                <a:cubicBezTo>
                  <a:pt x="835693" y="1124400"/>
                  <a:pt x="833506" y="1125713"/>
                  <a:pt x="832194" y="1127244"/>
                </a:cubicBezTo>
                <a:cubicBezTo>
                  <a:pt x="828913" y="1131180"/>
                  <a:pt x="824539" y="1132055"/>
                  <a:pt x="819946" y="1133586"/>
                </a:cubicBezTo>
                <a:cubicBezTo>
                  <a:pt x="814478" y="1135336"/>
                  <a:pt x="809666" y="1139929"/>
                  <a:pt x="805729" y="1144084"/>
                </a:cubicBezTo>
                <a:cubicBezTo>
                  <a:pt x="791732" y="1158738"/>
                  <a:pt x="776422" y="1171205"/>
                  <a:pt x="756082" y="1176016"/>
                </a:cubicBezTo>
                <a:cubicBezTo>
                  <a:pt x="752364" y="1176891"/>
                  <a:pt x="748427" y="1177110"/>
                  <a:pt x="744490" y="1177547"/>
                </a:cubicBezTo>
                <a:cubicBezTo>
                  <a:pt x="733117" y="1178860"/>
                  <a:pt x="724587" y="1174267"/>
                  <a:pt x="719119" y="1164425"/>
                </a:cubicBezTo>
                <a:cubicBezTo>
                  <a:pt x="715620" y="1158082"/>
                  <a:pt x="710808" y="1152177"/>
                  <a:pt x="707746" y="1145615"/>
                </a:cubicBezTo>
                <a:cubicBezTo>
                  <a:pt x="706434" y="1142553"/>
                  <a:pt x="706653" y="1137960"/>
                  <a:pt x="707746" y="1134898"/>
                </a:cubicBezTo>
                <a:cubicBezTo>
                  <a:pt x="710371" y="1128337"/>
                  <a:pt x="709496" y="1123088"/>
                  <a:pt x="704028" y="1118714"/>
                </a:cubicBezTo>
                <a:cubicBezTo>
                  <a:pt x="701185" y="1116308"/>
                  <a:pt x="698560" y="1113902"/>
                  <a:pt x="696155" y="1111059"/>
                </a:cubicBezTo>
                <a:cubicBezTo>
                  <a:pt x="692436" y="1107122"/>
                  <a:pt x="687843" y="1103185"/>
                  <a:pt x="695061" y="1098155"/>
                </a:cubicBezTo>
                <a:cubicBezTo>
                  <a:pt x="695936" y="1097499"/>
                  <a:pt x="695936" y="1094437"/>
                  <a:pt x="695061" y="1093781"/>
                </a:cubicBezTo>
                <a:cubicBezTo>
                  <a:pt x="693311" y="1092250"/>
                  <a:pt x="690468" y="1090500"/>
                  <a:pt x="688937" y="1091156"/>
                </a:cubicBezTo>
                <a:cubicBezTo>
                  <a:pt x="684344" y="1093343"/>
                  <a:pt x="678876" y="1095312"/>
                  <a:pt x="676470" y="1099248"/>
                </a:cubicBezTo>
                <a:cubicBezTo>
                  <a:pt x="663129" y="1120245"/>
                  <a:pt x="649131" y="1141241"/>
                  <a:pt x="645851" y="1166612"/>
                </a:cubicBezTo>
                <a:cubicBezTo>
                  <a:pt x="641695" y="1198544"/>
                  <a:pt x="639727" y="1211666"/>
                  <a:pt x="655474" y="1239662"/>
                </a:cubicBezTo>
                <a:cubicBezTo>
                  <a:pt x="661598" y="1250597"/>
                  <a:pt x="680189" y="1262408"/>
                  <a:pt x="691124" y="1268750"/>
                </a:cubicBezTo>
                <a:cubicBezTo>
                  <a:pt x="709715" y="1279467"/>
                  <a:pt x="723712" y="1289528"/>
                  <a:pt x="740334" y="1302651"/>
                </a:cubicBezTo>
                <a:cubicBezTo>
                  <a:pt x="748208" y="1308775"/>
                  <a:pt x="764612" y="1334583"/>
                  <a:pt x="768767" y="1344206"/>
                </a:cubicBezTo>
                <a:cubicBezTo>
                  <a:pt x="774454" y="1357110"/>
                  <a:pt x="771392" y="1368702"/>
                  <a:pt x="775328" y="1382262"/>
                </a:cubicBezTo>
                <a:cubicBezTo>
                  <a:pt x="803761" y="1475652"/>
                  <a:pt x="807479" y="1465810"/>
                  <a:pt x="845973" y="1489650"/>
                </a:cubicBezTo>
                <a:cubicBezTo>
                  <a:pt x="869593" y="1504960"/>
                  <a:pt x="889496" y="1523550"/>
                  <a:pt x="906556" y="1546078"/>
                </a:cubicBezTo>
                <a:cubicBezTo>
                  <a:pt x="930395" y="1577572"/>
                  <a:pt x="970857" y="1598131"/>
                  <a:pt x="1006289" y="1614535"/>
                </a:cubicBezTo>
                <a:cubicBezTo>
                  <a:pt x="1019849" y="1620877"/>
                  <a:pt x="1036034" y="1621096"/>
                  <a:pt x="1051125" y="1623721"/>
                </a:cubicBezTo>
                <a:cubicBezTo>
                  <a:pt x="1078464" y="1628095"/>
                  <a:pt x="1106240" y="1631594"/>
                  <a:pt x="1133579" y="1636187"/>
                </a:cubicBezTo>
                <a:cubicBezTo>
                  <a:pt x="1174479" y="1643186"/>
                  <a:pt x="1210785" y="1661558"/>
                  <a:pt x="1244466" y="1684741"/>
                </a:cubicBezTo>
                <a:cubicBezTo>
                  <a:pt x="1284053" y="1711862"/>
                  <a:pt x="1323422" y="1739419"/>
                  <a:pt x="1363008" y="1766540"/>
                </a:cubicBezTo>
                <a:cubicBezTo>
                  <a:pt x="1373069" y="1773539"/>
                  <a:pt x="1382911" y="1781412"/>
                  <a:pt x="1396472" y="1781194"/>
                </a:cubicBezTo>
                <a:cubicBezTo>
                  <a:pt x="1398221" y="1781194"/>
                  <a:pt x="1399971" y="1781631"/>
                  <a:pt x="1401502" y="1782506"/>
                </a:cubicBezTo>
                <a:cubicBezTo>
                  <a:pt x="1421405" y="1794754"/>
                  <a:pt x="1444588" y="1797597"/>
                  <a:pt x="1465585" y="1806345"/>
                </a:cubicBezTo>
                <a:cubicBezTo>
                  <a:pt x="1473896" y="1809845"/>
                  <a:pt x="1481332" y="1815313"/>
                  <a:pt x="1489206" y="1819906"/>
                </a:cubicBezTo>
                <a:cubicBezTo>
                  <a:pt x="1489206" y="1823842"/>
                  <a:pt x="1489206" y="1827779"/>
                  <a:pt x="1489206" y="1831716"/>
                </a:cubicBezTo>
                <a:cubicBezTo>
                  <a:pt x="1487456" y="1835434"/>
                  <a:pt x="1485706" y="1839152"/>
                  <a:pt x="1483956" y="1842870"/>
                </a:cubicBezTo>
                <a:cubicBezTo>
                  <a:pt x="1478270" y="1855556"/>
                  <a:pt x="1469084" y="1860586"/>
                  <a:pt x="1454868" y="1859711"/>
                </a:cubicBezTo>
                <a:cubicBezTo>
                  <a:pt x="1432996" y="1858180"/>
                  <a:pt x="1410907" y="1859055"/>
                  <a:pt x="1389035" y="1857524"/>
                </a:cubicBezTo>
                <a:cubicBezTo>
                  <a:pt x="1370445" y="1856212"/>
                  <a:pt x="1351854" y="1852712"/>
                  <a:pt x="1333264" y="1850088"/>
                </a:cubicBezTo>
                <a:cubicBezTo>
                  <a:pt x="1328233" y="1849432"/>
                  <a:pt x="1324734" y="1846807"/>
                  <a:pt x="1326921" y="1841121"/>
                </a:cubicBezTo>
                <a:cubicBezTo>
                  <a:pt x="1329327" y="1834997"/>
                  <a:pt x="1326484" y="1830841"/>
                  <a:pt x="1322109" y="1827123"/>
                </a:cubicBezTo>
                <a:cubicBezTo>
                  <a:pt x="1308549" y="1815313"/>
                  <a:pt x="1320141" y="1809626"/>
                  <a:pt x="1302863" y="1804814"/>
                </a:cubicBezTo>
                <a:cubicBezTo>
                  <a:pt x="1288428" y="1800659"/>
                  <a:pt x="1243154" y="1791036"/>
                  <a:pt x="1228719" y="1785130"/>
                </a:cubicBezTo>
                <a:cubicBezTo>
                  <a:pt x="1202255" y="1773976"/>
                  <a:pt x="1177978" y="1772226"/>
                  <a:pt x="1151295" y="1761291"/>
                </a:cubicBezTo>
                <a:cubicBezTo>
                  <a:pt x="1089837" y="1736139"/>
                  <a:pt x="1026629" y="1719517"/>
                  <a:pt x="960140" y="1716017"/>
                </a:cubicBezTo>
                <a:cubicBezTo>
                  <a:pt x="941550" y="1715142"/>
                  <a:pt x="925146" y="1708800"/>
                  <a:pt x="910493" y="1697208"/>
                </a:cubicBezTo>
                <a:cubicBezTo>
                  <a:pt x="902182" y="1690647"/>
                  <a:pt x="892558" y="1685616"/>
                  <a:pt x="883154" y="1680586"/>
                </a:cubicBezTo>
                <a:cubicBezTo>
                  <a:pt x="873749" y="1675555"/>
                  <a:pt x="863251" y="1672275"/>
                  <a:pt x="854065" y="1666807"/>
                </a:cubicBezTo>
                <a:cubicBezTo>
                  <a:pt x="810541" y="1640780"/>
                  <a:pt x="767017" y="1614972"/>
                  <a:pt x="724150" y="1587852"/>
                </a:cubicBezTo>
                <a:cubicBezTo>
                  <a:pt x="704684" y="1575385"/>
                  <a:pt x="686969" y="1560513"/>
                  <a:pt x="668597" y="1546296"/>
                </a:cubicBezTo>
                <a:cubicBezTo>
                  <a:pt x="653506" y="1534705"/>
                  <a:pt x="639071" y="1522457"/>
                  <a:pt x="624198" y="1510646"/>
                </a:cubicBezTo>
                <a:cubicBezTo>
                  <a:pt x="617637" y="1505178"/>
                  <a:pt x="609326" y="1483526"/>
                  <a:pt x="600796" y="1483745"/>
                </a:cubicBezTo>
                <a:cubicBezTo>
                  <a:pt x="547430" y="1473903"/>
                  <a:pt x="541088" y="1476527"/>
                  <a:pt x="499095" y="1476090"/>
                </a:cubicBezTo>
                <a:cubicBezTo>
                  <a:pt x="456227" y="1475434"/>
                  <a:pt x="412485" y="1468872"/>
                  <a:pt x="388645" y="1460780"/>
                </a:cubicBezTo>
                <a:cubicBezTo>
                  <a:pt x="368961" y="1453125"/>
                  <a:pt x="329593" y="1447001"/>
                  <a:pt x="309252" y="1441314"/>
                </a:cubicBezTo>
                <a:cubicBezTo>
                  <a:pt x="287381" y="1434972"/>
                  <a:pt x="242326" y="1437596"/>
                  <a:pt x="218706" y="1439783"/>
                </a:cubicBezTo>
                <a:cubicBezTo>
                  <a:pt x="205583" y="1441096"/>
                  <a:pt x="206458" y="1455750"/>
                  <a:pt x="209957" y="1468653"/>
                </a:cubicBezTo>
                <a:cubicBezTo>
                  <a:pt x="212582" y="1478496"/>
                  <a:pt x="216081" y="1488119"/>
                  <a:pt x="218706" y="1498180"/>
                </a:cubicBezTo>
                <a:cubicBezTo>
                  <a:pt x="232266" y="1548046"/>
                  <a:pt x="236640" y="1598569"/>
                  <a:pt x="224829" y="1649310"/>
                </a:cubicBezTo>
                <a:cubicBezTo>
                  <a:pt x="217831" y="1679711"/>
                  <a:pt x="211707" y="1710331"/>
                  <a:pt x="209957" y="1741606"/>
                </a:cubicBezTo>
                <a:cubicBezTo>
                  <a:pt x="207989" y="1774851"/>
                  <a:pt x="207989" y="1807876"/>
                  <a:pt x="218706" y="1840027"/>
                </a:cubicBezTo>
                <a:cubicBezTo>
                  <a:pt x="224392" y="1857087"/>
                  <a:pt x="212800" y="1872834"/>
                  <a:pt x="200334" y="1878739"/>
                </a:cubicBezTo>
                <a:cubicBezTo>
                  <a:pt x="144125" y="1878739"/>
                  <a:pt x="95570" y="1878739"/>
                  <a:pt x="39361" y="1878739"/>
                </a:cubicBezTo>
                <a:cubicBezTo>
                  <a:pt x="24052" y="1876115"/>
                  <a:pt x="11366" y="1873709"/>
                  <a:pt x="1305" y="1861680"/>
                </a:cubicBezTo>
                <a:cubicBezTo>
                  <a:pt x="-1975" y="1855118"/>
                  <a:pt x="1962" y="1848338"/>
                  <a:pt x="1962" y="1846370"/>
                </a:cubicBezTo>
                <a:close/>
              </a:path>
            </a:pathLst>
          </a:custGeom>
          <a:solidFill>
            <a:schemeClr val="bg1"/>
          </a:solidFill>
          <a:ln w="21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32AC77-AAFF-4586-88AF-E3FA0E83868A}"/>
              </a:ext>
            </a:extLst>
          </p:cNvPr>
          <p:cNvGrpSpPr/>
          <p:nvPr/>
        </p:nvGrpSpPr>
        <p:grpSpPr>
          <a:xfrm>
            <a:off x="442807" y="4991888"/>
            <a:ext cx="1975499" cy="938876"/>
            <a:chOff x="1696746" y="1720383"/>
            <a:chExt cx="1371977" cy="93887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CD7AB7-D579-4608-83DB-B0C1F2BF5DC3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44BABA-DC62-4A59-A0A0-E7EE0050195E}"/>
                </a:ext>
              </a:extLst>
            </p:cNvPr>
            <p:cNvSpPr txBox="1"/>
            <p:nvPr/>
          </p:nvSpPr>
          <p:spPr>
            <a:xfrm>
              <a:off x="1696746" y="1720383"/>
              <a:ext cx="1349041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8643C9-F7A5-4568-8D3F-C4FE6158F643}"/>
              </a:ext>
            </a:extLst>
          </p:cNvPr>
          <p:cNvGrpSpPr/>
          <p:nvPr/>
        </p:nvGrpSpPr>
        <p:grpSpPr>
          <a:xfrm>
            <a:off x="7455565" y="5410181"/>
            <a:ext cx="1975499" cy="938876"/>
            <a:chOff x="1696746" y="1720383"/>
            <a:chExt cx="1371977" cy="93887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C9CE65-83E6-4D01-97DC-4FFEAB31785A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1E88ACB-3F43-4BBC-BFB6-D5A0C454DEB8}"/>
                </a:ext>
              </a:extLst>
            </p:cNvPr>
            <p:cNvSpPr txBox="1"/>
            <p:nvPr/>
          </p:nvSpPr>
          <p:spPr>
            <a:xfrm>
              <a:off x="1696746" y="1720383"/>
              <a:ext cx="1349041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F0AA313-0A81-4C86-8AFB-7D84873E1BD7}"/>
              </a:ext>
            </a:extLst>
          </p:cNvPr>
          <p:cNvGrpSpPr/>
          <p:nvPr/>
        </p:nvGrpSpPr>
        <p:grpSpPr>
          <a:xfrm>
            <a:off x="2780393" y="5410181"/>
            <a:ext cx="1975499" cy="938876"/>
            <a:chOff x="1696746" y="1720383"/>
            <a:chExt cx="1371977" cy="93887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F2FD28-4246-4131-B1C7-E9D0FFD8490E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825F14-65E8-4F10-951A-2F120F7F5366}"/>
                </a:ext>
              </a:extLst>
            </p:cNvPr>
            <p:cNvSpPr txBox="1"/>
            <p:nvPr/>
          </p:nvSpPr>
          <p:spPr>
            <a:xfrm>
              <a:off x="1696746" y="1720383"/>
              <a:ext cx="1349041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47E32F-C868-46D9-AF40-B3BA680B9B2E}"/>
              </a:ext>
            </a:extLst>
          </p:cNvPr>
          <p:cNvGrpSpPr/>
          <p:nvPr/>
        </p:nvGrpSpPr>
        <p:grpSpPr>
          <a:xfrm>
            <a:off x="5117979" y="5556095"/>
            <a:ext cx="1975499" cy="938876"/>
            <a:chOff x="1696746" y="1720383"/>
            <a:chExt cx="1371977" cy="93887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709F7C-824D-4FC9-9A3C-9A84CFC2A0AC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BC30961-AB90-4C4A-A6A1-9858912090D8}"/>
                </a:ext>
              </a:extLst>
            </p:cNvPr>
            <p:cNvSpPr txBox="1"/>
            <p:nvPr/>
          </p:nvSpPr>
          <p:spPr>
            <a:xfrm>
              <a:off x="1696746" y="1720383"/>
              <a:ext cx="1349041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7B4F01A-7CEE-4F99-B546-EC94E38CCD06}"/>
              </a:ext>
            </a:extLst>
          </p:cNvPr>
          <p:cNvGrpSpPr/>
          <p:nvPr/>
        </p:nvGrpSpPr>
        <p:grpSpPr>
          <a:xfrm>
            <a:off x="9793150" y="4991888"/>
            <a:ext cx="1975499" cy="938876"/>
            <a:chOff x="1696746" y="1720383"/>
            <a:chExt cx="1371977" cy="93887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1939170-389B-49F2-9A6B-417E96DFAD73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2E01666-AC36-4561-B4A7-9FF94FDFA0A3}"/>
                </a:ext>
              </a:extLst>
            </p:cNvPr>
            <p:cNvSpPr txBox="1"/>
            <p:nvPr/>
          </p:nvSpPr>
          <p:spPr>
            <a:xfrm>
              <a:off x="1696746" y="1720383"/>
              <a:ext cx="1349041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Graphic 8">
            <a:extLst>
              <a:ext uri="{FF2B5EF4-FFF2-40B4-BE49-F238E27FC236}">
                <a16:creationId xmlns:a16="http://schemas.microsoft.com/office/drawing/2014/main" id="{77E414D8-080F-4E8B-A56D-AA9D0DE5E8A2}"/>
              </a:ext>
            </a:extLst>
          </p:cNvPr>
          <p:cNvSpPr/>
          <p:nvPr/>
        </p:nvSpPr>
        <p:spPr>
          <a:xfrm>
            <a:off x="10430370" y="3318033"/>
            <a:ext cx="701059" cy="701805"/>
          </a:xfrm>
          <a:custGeom>
            <a:avLst/>
            <a:gdLst>
              <a:gd name="connsiteX0" fmla="*/ 2007892 w 2989732"/>
              <a:gd name="connsiteY0" fmla="*/ 28631 h 2992913"/>
              <a:gd name="connsiteX1" fmla="*/ 2029519 w 2989732"/>
              <a:gd name="connsiteY1" fmla="*/ 39127 h 2992913"/>
              <a:gd name="connsiteX2" fmla="*/ 2043514 w 2989732"/>
              <a:gd name="connsiteY2" fmla="*/ 45806 h 2992913"/>
              <a:gd name="connsiteX3" fmla="*/ 2179960 w 2989732"/>
              <a:gd name="connsiteY3" fmla="*/ 81746 h 2992913"/>
              <a:gd name="connsiteX4" fmla="*/ 2349166 w 2989732"/>
              <a:gd name="connsiteY4" fmla="*/ 173029 h 2992913"/>
              <a:gd name="connsiteX5" fmla="*/ 2533003 w 2989732"/>
              <a:gd name="connsiteY5" fmla="*/ 296117 h 2992913"/>
              <a:gd name="connsiteX6" fmla="*/ 2885728 w 2989732"/>
              <a:gd name="connsiteY6" fmla="*/ 500309 h 2992913"/>
              <a:gd name="connsiteX7" fmla="*/ 2977328 w 2989732"/>
              <a:gd name="connsiteY7" fmla="*/ 585866 h 2992913"/>
              <a:gd name="connsiteX8" fmla="*/ 2991959 w 2989732"/>
              <a:gd name="connsiteY8" fmla="*/ 642162 h 2992913"/>
              <a:gd name="connsiteX9" fmla="*/ 2987188 w 2989732"/>
              <a:gd name="connsiteY9" fmla="*/ 675876 h 2992913"/>
              <a:gd name="connsiteX10" fmla="*/ 2922941 w 2989732"/>
              <a:gd name="connsiteY10" fmla="*/ 758571 h 2992913"/>
              <a:gd name="connsiteX11" fmla="*/ 2501516 w 2989732"/>
              <a:gd name="connsiteY11" fmla="*/ 882613 h 2992913"/>
              <a:gd name="connsiteX12" fmla="*/ 2354255 w 2989732"/>
              <a:gd name="connsiteY12" fmla="*/ 901060 h 2992913"/>
              <a:gd name="connsiteX13" fmla="*/ 2332309 w 2989732"/>
              <a:gd name="connsiteY13" fmla="*/ 935729 h 2992913"/>
              <a:gd name="connsiteX14" fmla="*/ 2395285 w 2989732"/>
              <a:gd name="connsiteY14" fmla="*/ 1295133 h 2992913"/>
              <a:gd name="connsiteX15" fmla="*/ 2367296 w 2989732"/>
              <a:gd name="connsiteY15" fmla="*/ 1442393 h 2992913"/>
              <a:gd name="connsiteX16" fmla="*/ 2336126 w 2989732"/>
              <a:gd name="connsiteY16" fmla="*/ 1606192 h 2992913"/>
              <a:gd name="connsiteX17" fmla="*/ 2347576 w 2989732"/>
              <a:gd name="connsiteY17" fmla="*/ 1703199 h 2992913"/>
              <a:gd name="connsiteX18" fmla="*/ 2255976 w 2989732"/>
              <a:gd name="connsiteY18" fmla="*/ 1803387 h 2992913"/>
              <a:gd name="connsiteX19" fmla="*/ 2080408 w 2989732"/>
              <a:gd name="connsiteY19" fmla="*/ 1871133 h 2992913"/>
              <a:gd name="connsiteX20" fmla="*/ 2067050 w 2989732"/>
              <a:gd name="connsiteY20" fmla="*/ 1893715 h 2992913"/>
              <a:gd name="connsiteX21" fmla="*/ 2050511 w 2989732"/>
              <a:gd name="connsiteY21" fmla="*/ 2195869 h 2992913"/>
              <a:gd name="connsiteX22" fmla="*/ 2038743 w 2989732"/>
              <a:gd name="connsiteY22" fmla="*/ 2478303 h 2992913"/>
              <a:gd name="connsiteX23" fmla="*/ 2019660 w 2989732"/>
              <a:gd name="connsiteY23" fmla="*/ 2672318 h 2992913"/>
              <a:gd name="connsiteX24" fmla="*/ 1997714 w 2989732"/>
              <a:gd name="connsiteY24" fmla="*/ 2886052 h 2992913"/>
              <a:gd name="connsiteX25" fmla="*/ 1954776 w 2989732"/>
              <a:gd name="connsiteY25" fmla="*/ 2968429 h 2992913"/>
              <a:gd name="connsiteX26" fmla="*/ 1914383 w 2989732"/>
              <a:gd name="connsiteY26" fmla="*/ 2979879 h 2992913"/>
              <a:gd name="connsiteX27" fmla="*/ 1769349 w 2989732"/>
              <a:gd name="connsiteY27" fmla="*/ 2978924 h 2992913"/>
              <a:gd name="connsiteX28" fmla="*/ 1701285 w 2989732"/>
              <a:gd name="connsiteY28" fmla="*/ 2987512 h 2992913"/>
              <a:gd name="connsiteX29" fmla="*/ 1674886 w 2989732"/>
              <a:gd name="connsiteY29" fmla="*/ 2992919 h 2992913"/>
              <a:gd name="connsiteX30" fmla="*/ 1649124 w 2989732"/>
              <a:gd name="connsiteY30" fmla="*/ 2983059 h 2992913"/>
              <a:gd name="connsiteX31" fmla="*/ 1634811 w 2989732"/>
              <a:gd name="connsiteY31" fmla="*/ 2978288 h 2992913"/>
              <a:gd name="connsiteX32" fmla="*/ 1588375 w 2989732"/>
              <a:gd name="connsiteY32" fmla="*/ 2982423 h 2992913"/>
              <a:gd name="connsiteX33" fmla="*/ 1573108 w 2989732"/>
              <a:gd name="connsiteY33" fmla="*/ 2982741 h 2992913"/>
              <a:gd name="connsiteX34" fmla="*/ 1555615 w 2989732"/>
              <a:gd name="connsiteY34" fmla="*/ 2966838 h 2992913"/>
              <a:gd name="connsiteX35" fmla="*/ 1567701 w 2989732"/>
              <a:gd name="connsiteY35" fmla="*/ 2950936 h 2992913"/>
              <a:gd name="connsiteX36" fmla="*/ 1683156 w 2989732"/>
              <a:gd name="connsiteY36" fmla="*/ 2913405 h 2992913"/>
              <a:gd name="connsiteX37" fmla="*/ 1695242 w 2989732"/>
              <a:gd name="connsiteY37" fmla="*/ 2910224 h 2992913"/>
              <a:gd name="connsiteX38" fmla="*/ 1673614 w 2989732"/>
              <a:gd name="connsiteY38" fmla="*/ 2892095 h 2992913"/>
              <a:gd name="connsiteX39" fmla="*/ 1589965 w 2989732"/>
              <a:gd name="connsiteY39" fmla="*/ 2907362 h 2992913"/>
              <a:gd name="connsiteX40" fmla="*/ 1550526 w 2989732"/>
              <a:gd name="connsiteY40" fmla="*/ 2897820 h 2992913"/>
              <a:gd name="connsiteX41" fmla="*/ 1553071 w 2989732"/>
              <a:gd name="connsiteY41" fmla="*/ 2877464 h 2992913"/>
              <a:gd name="connsiteX42" fmla="*/ 1569292 w 2989732"/>
              <a:gd name="connsiteY42" fmla="*/ 2871421 h 2992913"/>
              <a:gd name="connsiteX43" fmla="*/ 1717506 w 2989732"/>
              <a:gd name="connsiteY43" fmla="*/ 2839934 h 2992913"/>
              <a:gd name="connsiteX44" fmla="*/ 1810379 w 2989732"/>
              <a:gd name="connsiteY44" fmla="*/ 2821804 h 2992913"/>
              <a:gd name="connsiteX45" fmla="*/ 1876852 w 2989732"/>
              <a:gd name="connsiteY45" fmla="*/ 2746107 h 2992913"/>
              <a:gd name="connsiteX46" fmla="*/ 1876216 w 2989732"/>
              <a:gd name="connsiteY46" fmla="*/ 2606480 h 2992913"/>
              <a:gd name="connsiteX47" fmla="*/ 1862540 w 2989732"/>
              <a:gd name="connsiteY47" fmla="*/ 2456994 h 2992913"/>
              <a:gd name="connsiteX48" fmla="*/ 1877807 w 2989732"/>
              <a:gd name="connsiteY48" fmla="*/ 2339949 h 2992913"/>
              <a:gd name="connsiteX49" fmla="*/ 1890847 w 2989732"/>
              <a:gd name="connsiteY49" fmla="*/ 2175513 h 2992913"/>
              <a:gd name="connsiteX50" fmla="*/ 1888620 w 2989732"/>
              <a:gd name="connsiteY50" fmla="*/ 2008534 h 2992913"/>
              <a:gd name="connsiteX51" fmla="*/ 1879079 w 2989732"/>
              <a:gd name="connsiteY51" fmla="*/ 1978000 h 2992913"/>
              <a:gd name="connsiteX52" fmla="*/ 1851090 w 2989732"/>
              <a:gd name="connsiteY52" fmla="*/ 1970367 h 2992913"/>
              <a:gd name="connsiteX53" fmla="*/ 1788115 w 2989732"/>
              <a:gd name="connsiteY53" fmla="*/ 2054334 h 2992913"/>
              <a:gd name="connsiteX54" fmla="*/ 1777619 w 2989732"/>
              <a:gd name="connsiteY54" fmla="*/ 2086458 h 2992913"/>
              <a:gd name="connsiteX55" fmla="*/ 1736271 w 2989732"/>
              <a:gd name="connsiteY55" fmla="*/ 2102042 h 2992913"/>
              <a:gd name="connsiteX56" fmla="*/ 1700331 w 2989732"/>
              <a:gd name="connsiteY56" fmla="*/ 2095999 h 2992913"/>
              <a:gd name="connsiteX57" fmla="*/ 1647533 w 2989732"/>
              <a:gd name="connsiteY57" fmla="*/ 2083595 h 2992913"/>
              <a:gd name="connsiteX58" fmla="*/ 1617954 w 2989732"/>
              <a:gd name="connsiteY58" fmla="*/ 2080096 h 2992913"/>
              <a:gd name="connsiteX59" fmla="*/ 1582332 w 2989732"/>
              <a:gd name="connsiteY59" fmla="*/ 2067692 h 2992913"/>
              <a:gd name="connsiteX60" fmla="*/ 1573426 w 2989732"/>
              <a:gd name="connsiteY60" fmla="*/ 2023482 h 2992913"/>
              <a:gd name="connsiteX61" fmla="*/ 1531125 w 2989732"/>
              <a:gd name="connsiteY61" fmla="*/ 1996766 h 2992913"/>
              <a:gd name="connsiteX62" fmla="*/ 1510451 w 2989732"/>
              <a:gd name="connsiteY62" fmla="*/ 1986270 h 2992913"/>
              <a:gd name="connsiteX63" fmla="*/ 1456063 w 2989732"/>
              <a:gd name="connsiteY63" fmla="*/ 1921386 h 2992913"/>
              <a:gd name="connsiteX64" fmla="*/ 1423940 w 2989732"/>
              <a:gd name="connsiteY64" fmla="*/ 1901985 h 2992913"/>
              <a:gd name="connsiteX65" fmla="*/ 1400721 w 2989732"/>
              <a:gd name="connsiteY65" fmla="*/ 1834238 h 2992913"/>
              <a:gd name="connsiteX66" fmla="*/ 1408673 w 2989732"/>
              <a:gd name="connsiteY66" fmla="*/ 1700973 h 2992913"/>
              <a:gd name="connsiteX67" fmla="*/ 1469740 w 2989732"/>
              <a:gd name="connsiteY67" fmla="*/ 1608736 h 2992913"/>
              <a:gd name="connsiteX68" fmla="*/ 1518721 w 2989732"/>
              <a:gd name="connsiteY68" fmla="*/ 1562300 h 2992913"/>
              <a:gd name="connsiteX69" fmla="*/ 1563567 w 2989732"/>
              <a:gd name="connsiteY69" fmla="*/ 1526042 h 2992913"/>
              <a:gd name="connsiteX70" fmla="*/ 1572790 w 2989732"/>
              <a:gd name="connsiteY70" fmla="*/ 1516500 h 2992913"/>
              <a:gd name="connsiteX71" fmla="*/ 1691107 w 2989732"/>
              <a:gd name="connsiteY71" fmla="*/ 1456705 h 2992913"/>
              <a:gd name="connsiteX72" fmla="*/ 1769667 w 2989732"/>
              <a:gd name="connsiteY72" fmla="*/ 1500597 h 2992913"/>
              <a:gd name="connsiteX73" fmla="*/ 1786524 w 2989732"/>
              <a:gd name="connsiteY73" fmla="*/ 1569297 h 2992913"/>
              <a:gd name="connsiteX74" fmla="*/ 1761716 w 2989732"/>
              <a:gd name="connsiteY74" fmla="*/ 1605874 h 2992913"/>
              <a:gd name="connsiteX75" fmla="*/ 1815786 w 2989732"/>
              <a:gd name="connsiteY75" fmla="*/ 1690795 h 2992913"/>
              <a:gd name="connsiteX76" fmla="*/ 1830098 w 2989732"/>
              <a:gd name="connsiteY76" fmla="*/ 1635771 h 2992913"/>
              <a:gd name="connsiteX77" fmla="*/ 1887348 w 2989732"/>
              <a:gd name="connsiteY77" fmla="*/ 1534629 h 2992913"/>
              <a:gd name="connsiteX78" fmla="*/ 1949369 w 2989732"/>
              <a:gd name="connsiteY78" fmla="*/ 1405816 h 2992913"/>
              <a:gd name="connsiteX79" fmla="*/ 2058463 w 2989732"/>
              <a:gd name="connsiteY79" fmla="*/ 1135786 h 2992913"/>
              <a:gd name="connsiteX80" fmla="*/ 2059099 w 2989732"/>
              <a:gd name="connsiteY80" fmla="*/ 1065496 h 2992913"/>
              <a:gd name="connsiteX81" fmla="*/ 2034608 w 2989732"/>
              <a:gd name="connsiteY81" fmla="*/ 1041323 h 2992913"/>
              <a:gd name="connsiteX82" fmla="*/ 1976404 w 2989732"/>
              <a:gd name="connsiteY82" fmla="*/ 1002838 h 2992913"/>
              <a:gd name="connsiteX83" fmla="*/ 1954140 w 2989732"/>
              <a:gd name="connsiteY83" fmla="*/ 990434 h 2992913"/>
              <a:gd name="connsiteX84" fmla="*/ 1824373 w 2989732"/>
              <a:gd name="connsiteY84" fmla="*/ 908376 h 2992913"/>
              <a:gd name="connsiteX85" fmla="*/ 1767441 w 2989732"/>
              <a:gd name="connsiteY85" fmla="*/ 794829 h 2992913"/>
              <a:gd name="connsiteX86" fmla="*/ 1720686 w 2989732"/>
              <a:gd name="connsiteY86" fmla="*/ 738215 h 2992913"/>
              <a:gd name="connsiteX87" fmla="*/ 1623997 w 2989732"/>
              <a:gd name="connsiteY87" fmla="*/ 710862 h 2992913"/>
              <a:gd name="connsiteX88" fmla="*/ 1433163 w 2989732"/>
              <a:gd name="connsiteY88" fmla="*/ 622125 h 2992913"/>
              <a:gd name="connsiteX89" fmla="*/ 1292582 w 2989732"/>
              <a:gd name="connsiteY89" fmla="*/ 570281 h 2992913"/>
              <a:gd name="connsiteX90" fmla="*/ 1158362 w 2989732"/>
              <a:gd name="connsiteY90" fmla="*/ 564874 h 2992913"/>
              <a:gd name="connsiteX91" fmla="*/ 974526 w 2989732"/>
              <a:gd name="connsiteY91" fmla="*/ 537204 h 2992913"/>
              <a:gd name="connsiteX92" fmla="*/ 652652 w 2989732"/>
              <a:gd name="connsiteY92" fmla="*/ 351776 h 2992913"/>
              <a:gd name="connsiteX93" fmla="*/ 537834 w 2989732"/>
              <a:gd name="connsiteY93" fmla="*/ 306931 h 2992913"/>
              <a:gd name="connsiteX94" fmla="*/ 484400 w 2989732"/>
              <a:gd name="connsiteY94" fmla="*/ 319971 h 2992913"/>
              <a:gd name="connsiteX95" fmla="*/ 445279 w 2989732"/>
              <a:gd name="connsiteY95" fmla="*/ 342871 h 2992913"/>
              <a:gd name="connsiteX96" fmla="*/ 368628 w 2989732"/>
              <a:gd name="connsiteY96" fmla="*/ 332057 h 2992913"/>
              <a:gd name="connsiteX97" fmla="*/ 187335 w 2989732"/>
              <a:gd name="connsiteY97" fmla="*/ 203562 h 2992913"/>
              <a:gd name="connsiteX98" fmla="*/ 18765 w 2989732"/>
              <a:gd name="connsiteY98" fmla="*/ 130727 h 2992913"/>
              <a:gd name="connsiteX99" fmla="*/ 0 w 2989732"/>
              <a:gd name="connsiteY99" fmla="*/ 101148 h 2992913"/>
              <a:gd name="connsiteX100" fmla="*/ 17175 w 2989732"/>
              <a:gd name="connsiteY100" fmla="*/ 62981 h 2992913"/>
              <a:gd name="connsiteX101" fmla="*/ 44846 w 2989732"/>
              <a:gd name="connsiteY101" fmla="*/ 47396 h 2992913"/>
              <a:gd name="connsiteX102" fmla="*/ 111002 w 2989732"/>
              <a:gd name="connsiteY102" fmla="*/ 53121 h 2992913"/>
              <a:gd name="connsiteX103" fmla="*/ 185427 w 2989732"/>
              <a:gd name="connsiteY103" fmla="*/ 54075 h 2992913"/>
              <a:gd name="connsiteX104" fmla="*/ 210872 w 2989732"/>
              <a:gd name="connsiteY104" fmla="*/ 61391 h 2992913"/>
              <a:gd name="connsiteX105" fmla="*/ 305016 w 2989732"/>
              <a:gd name="connsiteY105" fmla="*/ 69978 h 2992913"/>
              <a:gd name="connsiteX106" fmla="*/ 431921 w 2989732"/>
              <a:gd name="connsiteY106" fmla="*/ 90652 h 2992913"/>
              <a:gd name="connsiteX107" fmla="*/ 551510 w 2989732"/>
              <a:gd name="connsiteY107" fmla="*/ 140587 h 2992913"/>
              <a:gd name="connsiteX108" fmla="*/ 734393 w 2989732"/>
              <a:gd name="connsiteY108" fmla="*/ 218193 h 2992913"/>
              <a:gd name="connsiteX109" fmla="*/ 1068670 w 2989732"/>
              <a:gd name="connsiteY109" fmla="*/ 321879 h 2992913"/>
              <a:gd name="connsiteX110" fmla="*/ 1137371 w 2989732"/>
              <a:gd name="connsiteY110" fmla="*/ 333965 h 2992913"/>
              <a:gd name="connsiteX111" fmla="*/ 1196529 w 2989732"/>
              <a:gd name="connsiteY111" fmla="*/ 326968 h 2992913"/>
              <a:gd name="connsiteX112" fmla="*/ 1356512 w 2989732"/>
              <a:gd name="connsiteY112" fmla="*/ 332375 h 2992913"/>
              <a:gd name="connsiteX113" fmla="*/ 1934739 w 2989732"/>
              <a:gd name="connsiteY113" fmla="*/ 445285 h 2992913"/>
              <a:gd name="connsiteX114" fmla="*/ 2130662 w 2989732"/>
              <a:gd name="connsiteY114" fmla="*/ 546745 h 2992913"/>
              <a:gd name="connsiteX115" fmla="*/ 2247706 w 2989732"/>
              <a:gd name="connsiteY115" fmla="*/ 532751 h 2992913"/>
              <a:gd name="connsiteX116" fmla="*/ 2481160 w 2989732"/>
              <a:gd name="connsiteY116" fmla="*/ 553742 h 2992913"/>
              <a:gd name="connsiteX117" fmla="*/ 2521871 w 2989732"/>
              <a:gd name="connsiteY117" fmla="*/ 559786 h 2992913"/>
              <a:gd name="connsiteX118" fmla="*/ 2524734 w 2989732"/>
              <a:gd name="connsiteY118" fmla="*/ 555651 h 2992913"/>
              <a:gd name="connsiteX119" fmla="*/ 2360298 w 2989732"/>
              <a:gd name="connsiteY119" fmla="*/ 362272 h 2992913"/>
              <a:gd name="connsiteX120" fmla="*/ 2279830 w 2989732"/>
              <a:gd name="connsiteY120" fmla="*/ 320607 h 2992913"/>
              <a:gd name="connsiteX121" fmla="*/ 2252159 w 2989732"/>
              <a:gd name="connsiteY121" fmla="*/ 329513 h 2992913"/>
              <a:gd name="connsiteX122" fmla="*/ 2199044 w 2989732"/>
              <a:gd name="connsiteY122" fmla="*/ 361636 h 2992913"/>
              <a:gd name="connsiteX123" fmla="*/ 2125573 w 2989732"/>
              <a:gd name="connsiteY123" fmla="*/ 323787 h 2992913"/>
              <a:gd name="connsiteX124" fmla="*/ 2105853 w 2989732"/>
              <a:gd name="connsiteY124" fmla="*/ 271308 h 2992913"/>
              <a:gd name="connsiteX125" fmla="*/ 1981811 w 2989732"/>
              <a:gd name="connsiteY125" fmla="*/ 145358 h 2992913"/>
              <a:gd name="connsiteX126" fmla="*/ 1870173 w 2989732"/>
              <a:gd name="connsiteY126" fmla="*/ 82064 h 2992913"/>
              <a:gd name="connsiteX127" fmla="*/ 1832960 w 2989732"/>
              <a:gd name="connsiteY127" fmla="*/ 43580 h 2992913"/>
              <a:gd name="connsiteX128" fmla="*/ 1870809 w 2989732"/>
              <a:gd name="connsiteY128" fmla="*/ 324 h 2992913"/>
              <a:gd name="connsiteX129" fmla="*/ 2007892 w 2989732"/>
              <a:gd name="connsiteY129" fmla="*/ 28631 h 299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2989732" h="2992913">
                <a:moveTo>
                  <a:pt x="2007892" y="28631"/>
                </a:moveTo>
                <a:cubicBezTo>
                  <a:pt x="2016479" y="28631"/>
                  <a:pt x="2024431" y="30221"/>
                  <a:pt x="2029519" y="39127"/>
                </a:cubicBezTo>
                <a:cubicBezTo>
                  <a:pt x="2031746" y="42943"/>
                  <a:pt x="2038425" y="44534"/>
                  <a:pt x="2043514" y="45806"/>
                </a:cubicBezTo>
                <a:cubicBezTo>
                  <a:pt x="2088996" y="57892"/>
                  <a:pt x="2134478" y="69660"/>
                  <a:pt x="2179960" y="81746"/>
                </a:cubicBezTo>
                <a:cubicBezTo>
                  <a:pt x="2243572" y="98921"/>
                  <a:pt x="2298596" y="131363"/>
                  <a:pt x="2349166" y="173029"/>
                </a:cubicBezTo>
                <a:cubicBezTo>
                  <a:pt x="2406417" y="219783"/>
                  <a:pt x="2466847" y="261766"/>
                  <a:pt x="2533003" y="296117"/>
                </a:cubicBezTo>
                <a:cubicBezTo>
                  <a:pt x="2636054" y="349868"/>
                  <a:pt x="2868553" y="490449"/>
                  <a:pt x="2885728" y="500309"/>
                </a:cubicBezTo>
                <a:cubicBezTo>
                  <a:pt x="2923577" y="521301"/>
                  <a:pt x="2951248" y="552788"/>
                  <a:pt x="2977328" y="585866"/>
                </a:cubicBezTo>
                <a:cubicBezTo>
                  <a:pt x="2990369" y="602087"/>
                  <a:pt x="2994185" y="621489"/>
                  <a:pt x="2991959" y="642162"/>
                </a:cubicBezTo>
                <a:cubicBezTo>
                  <a:pt x="2990687" y="653294"/>
                  <a:pt x="2988778" y="664426"/>
                  <a:pt x="2987188" y="675876"/>
                </a:cubicBezTo>
                <a:cubicBezTo>
                  <a:pt x="2981781" y="715951"/>
                  <a:pt x="2958881" y="742986"/>
                  <a:pt x="2922941" y="758571"/>
                </a:cubicBezTo>
                <a:cubicBezTo>
                  <a:pt x="2894952" y="770657"/>
                  <a:pt x="2568944" y="876570"/>
                  <a:pt x="2501516" y="882613"/>
                </a:cubicBezTo>
                <a:cubicBezTo>
                  <a:pt x="2452217" y="886748"/>
                  <a:pt x="2403236" y="893427"/>
                  <a:pt x="2354255" y="901060"/>
                </a:cubicBezTo>
                <a:cubicBezTo>
                  <a:pt x="2325948" y="905513"/>
                  <a:pt x="2325948" y="907421"/>
                  <a:pt x="2332309" y="935729"/>
                </a:cubicBezTo>
                <a:cubicBezTo>
                  <a:pt x="2352983" y="1028919"/>
                  <a:pt x="2394967" y="1253149"/>
                  <a:pt x="2395285" y="1295133"/>
                </a:cubicBezTo>
                <a:cubicBezTo>
                  <a:pt x="2397511" y="1335208"/>
                  <a:pt x="2380972" y="1405498"/>
                  <a:pt x="2367296" y="1442393"/>
                </a:cubicBezTo>
                <a:cubicBezTo>
                  <a:pt x="2340897" y="1491373"/>
                  <a:pt x="2319587" y="1556257"/>
                  <a:pt x="2336126" y="1606192"/>
                </a:cubicBezTo>
                <a:cubicBezTo>
                  <a:pt x="2345032" y="1633227"/>
                  <a:pt x="2351075" y="1681253"/>
                  <a:pt x="2347576" y="1703199"/>
                </a:cubicBezTo>
                <a:cubicBezTo>
                  <a:pt x="2338989" y="1757269"/>
                  <a:pt x="2301458" y="1777306"/>
                  <a:pt x="2255976" y="1803387"/>
                </a:cubicBezTo>
                <a:cubicBezTo>
                  <a:pt x="2205087" y="1832648"/>
                  <a:pt x="2084543" y="1868907"/>
                  <a:pt x="2080408" y="1871133"/>
                </a:cubicBezTo>
                <a:cubicBezTo>
                  <a:pt x="2071185" y="1875904"/>
                  <a:pt x="2066732" y="1882901"/>
                  <a:pt x="2067050" y="1893715"/>
                </a:cubicBezTo>
                <a:cubicBezTo>
                  <a:pt x="2067368" y="1902621"/>
                  <a:pt x="2055282" y="2103951"/>
                  <a:pt x="2050511" y="2195869"/>
                </a:cubicBezTo>
                <a:cubicBezTo>
                  <a:pt x="2045740" y="2290014"/>
                  <a:pt x="2044468" y="2384477"/>
                  <a:pt x="2038743" y="2478303"/>
                </a:cubicBezTo>
                <a:cubicBezTo>
                  <a:pt x="2034926" y="2543187"/>
                  <a:pt x="2026339" y="2607752"/>
                  <a:pt x="2019660" y="2672318"/>
                </a:cubicBezTo>
                <a:cubicBezTo>
                  <a:pt x="2012344" y="2743563"/>
                  <a:pt x="2002803" y="2814807"/>
                  <a:pt x="1997714" y="2886052"/>
                </a:cubicBezTo>
                <a:cubicBezTo>
                  <a:pt x="1994851" y="2925491"/>
                  <a:pt x="1982447" y="2945211"/>
                  <a:pt x="1954776" y="2968429"/>
                </a:cubicBezTo>
                <a:cubicBezTo>
                  <a:pt x="1948415" y="2973836"/>
                  <a:pt x="1922652" y="2980197"/>
                  <a:pt x="1914383" y="2979879"/>
                </a:cubicBezTo>
                <a:cubicBezTo>
                  <a:pt x="1863494" y="2979242"/>
                  <a:pt x="1820238" y="2981787"/>
                  <a:pt x="1769349" y="2978924"/>
                </a:cubicBezTo>
                <a:cubicBezTo>
                  <a:pt x="1745813" y="2977652"/>
                  <a:pt x="1723867" y="2982423"/>
                  <a:pt x="1701285" y="2987512"/>
                </a:cubicBezTo>
                <a:cubicBezTo>
                  <a:pt x="1692698" y="2989420"/>
                  <a:pt x="1683792" y="2991647"/>
                  <a:pt x="1674886" y="2992919"/>
                </a:cubicBezTo>
                <a:cubicBezTo>
                  <a:pt x="1664709" y="2994509"/>
                  <a:pt x="1656121" y="2992601"/>
                  <a:pt x="1649124" y="2983059"/>
                </a:cubicBezTo>
                <a:cubicBezTo>
                  <a:pt x="1646897" y="2979561"/>
                  <a:pt x="1639582" y="2978288"/>
                  <a:pt x="1634811" y="2978288"/>
                </a:cubicBezTo>
                <a:cubicBezTo>
                  <a:pt x="1619226" y="2978924"/>
                  <a:pt x="1603642" y="2981151"/>
                  <a:pt x="1588375" y="2982423"/>
                </a:cubicBezTo>
                <a:cubicBezTo>
                  <a:pt x="1583286" y="2982741"/>
                  <a:pt x="1578197" y="2983059"/>
                  <a:pt x="1573108" y="2982741"/>
                </a:cubicBezTo>
                <a:cubicBezTo>
                  <a:pt x="1562930" y="2982423"/>
                  <a:pt x="1557523" y="2975744"/>
                  <a:pt x="1555615" y="2966838"/>
                </a:cubicBezTo>
                <a:cubicBezTo>
                  <a:pt x="1553389" y="2957297"/>
                  <a:pt x="1560386" y="2953480"/>
                  <a:pt x="1567701" y="2950936"/>
                </a:cubicBezTo>
                <a:cubicBezTo>
                  <a:pt x="1606186" y="2938213"/>
                  <a:pt x="1644671" y="2925809"/>
                  <a:pt x="1683156" y="2913405"/>
                </a:cubicBezTo>
                <a:cubicBezTo>
                  <a:pt x="1687291" y="2912133"/>
                  <a:pt x="1691425" y="2911178"/>
                  <a:pt x="1695242" y="2910224"/>
                </a:cubicBezTo>
                <a:cubicBezTo>
                  <a:pt x="1694288" y="2891777"/>
                  <a:pt x="1690471" y="2888596"/>
                  <a:pt x="1673614" y="2892095"/>
                </a:cubicBezTo>
                <a:cubicBezTo>
                  <a:pt x="1645625" y="2897502"/>
                  <a:pt x="1617954" y="2903227"/>
                  <a:pt x="1589965" y="2907362"/>
                </a:cubicBezTo>
                <a:cubicBezTo>
                  <a:pt x="1575971" y="2909588"/>
                  <a:pt x="1561658" y="2908316"/>
                  <a:pt x="1550526" y="2897820"/>
                </a:cubicBezTo>
                <a:cubicBezTo>
                  <a:pt x="1540984" y="2888914"/>
                  <a:pt x="1541621" y="2883189"/>
                  <a:pt x="1553071" y="2877464"/>
                </a:cubicBezTo>
                <a:cubicBezTo>
                  <a:pt x="1558160" y="2874920"/>
                  <a:pt x="1563885" y="2873012"/>
                  <a:pt x="1569292" y="2871421"/>
                </a:cubicBezTo>
                <a:cubicBezTo>
                  <a:pt x="1618272" y="2858381"/>
                  <a:pt x="1667253" y="2846931"/>
                  <a:pt x="1717506" y="2839934"/>
                </a:cubicBezTo>
                <a:cubicBezTo>
                  <a:pt x="1748675" y="2835481"/>
                  <a:pt x="1779527" y="2828166"/>
                  <a:pt x="1810379" y="2821804"/>
                </a:cubicBezTo>
                <a:cubicBezTo>
                  <a:pt x="1850772" y="2813535"/>
                  <a:pt x="1876534" y="2787136"/>
                  <a:pt x="1876852" y="2746107"/>
                </a:cubicBezTo>
                <a:cubicBezTo>
                  <a:pt x="1877488" y="2698717"/>
                  <a:pt x="1879715" y="2653871"/>
                  <a:pt x="1876216" y="2606480"/>
                </a:cubicBezTo>
                <a:cubicBezTo>
                  <a:pt x="1872400" y="2554001"/>
                  <a:pt x="1867947" y="2509155"/>
                  <a:pt x="1862540" y="2456994"/>
                </a:cubicBezTo>
                <a:cubicBezTo>
                  <a:pt x="1858723" y="2419145"/>
                  <a:pt x="1867311" y="2376207"/>
                  <a:pt x="1877807" y="2339949"/>
                </a:cubicBezTo>
                <a:cubicBezTo>
                  <a:pt x="1893073" y="2287469"/>
                  <a:pt x="1890847" y="2229901"/>
                  <a:pt x="1890847" y="2175513"/>
                </a:cubicBezTo>
                <a:cubicBezTo>
                  <a:pt x="1890529" y="2119854"/>
                  <a:pt x="1890211" y="2064194"/>
                  <a:pt x="1888620" y="2008534"/>
                </a:cubicBezTo>
                <a:cubicBezTo>
                  <a:pt x="1888302" y="1998038"/>
                  <a:pt x="1883850" y="1987224"/>
                  <a:pt x="1879079" y="1978000"/>
                </a:cubicBezTo>
                <a:cubicBezTo>
                  <a:pt x="1872400" y="1964642"/>
                  <a:pt x="1864130" y="1963051"/>
                  <a:pt x="1851090" y="1970367"/>
                </a:cubicBezTo>
                <a:cubicBezTo>
                  <a:pt x="1817694" y="1989132"/>
                  <a:pt x="1795748" y="2016167"/>
                  <a:pt x="1788115" y="2054334"/>
                </a:cubicBezTo>
                <a:cubicBezTo>
                  <a:pt x="1785888" y="2065148"/>
                  <a:pt x="1782390" y="2076280"/>
                  <a:pt x="1777619" y="2086458"/>
                </a:cubicBezTo>
                <a:cubicBezTo>
                  <a:pt x="1769031" y="2103951"/>
                  <a:pt x="1755037" y="2107767"/>
                  <a:pt x="1736271" y="2102042"/>
                </a:cubicBezTo>
                <a:cubicBezTo>
                  <a:pt x="1724821" y="2098544"/>
                  <a:pt x="1712099" y="2098544"/>
                  <a:pt x="1700331" y="2095999"/>
                </a:cubicBezTo>
                <a:cubicBezTo>
                  <a:pt x="1682520" y="2092500"/>
                  <a:pt x="1664709" y="2089002"/>
                  <a:pt x="1647533" y="2083595"/>
                </a:cubicBezTo>
                <a:cubicBezTo>
                  <a:pt x="1638628" y="2080732"/>
                  <a:pt x="1627178" y="2075962"/>
                  <a:pt x="1617954" y="2080096"/>
                </a:cubicBezTo>
                <a:cubicBezTo>
                  <a:pt x="1597281" y="2089320"/>
                  <a:pt x="1590919" y="2088366"/>
                  <a:pt x="1582332" y="2067692"/>
                </a:cubicBezTo>
                <a:cubicBezTo>
                  <a:pt x="1577879" y="2051153"/>
                  <a:pt x="1577243" y="2037477"/>
                  <a:pt x="1573426" y="2023482"/>
                </a:cubicBezTo>
                <a:cubicBezTo>
                  <a:pt x="1568337" y="2004081"/>
                  <a:pt x="1548300" y="2001218"/>
                  <a:pt x="1531125" y="1996766"/>
                </a:cubicBezTo>
                <a:cubicBezTo>
                  <a:pt x="1523809" y="1994857"/>
                  <a:pt x="1515222" y="1991677"/>
                  <a:pt x="1510451" y="1986270"/>
                </a:cubicBezTo>
                <a:cubicBezTo>
                  <a:pt x="1488505" y="1961461"/>
                  <a:pt x="1477373" y="1946831"/>
                  <a:pt x="1456063" y="1921386"/>
                </a:cubicBezTo>
                <a:cubicBezTo>
                  <a:pt x="1450020" y="1914389"/>
                  <a:pt x="1430619" y="1908028"/>
                  <a:pt x="1423940" y="1901985"/>
                </a:cubicBezTo>
                <a:cubicBezTo>
                  <a:pt x="1407401" y="1887036"/>
                  <a:pt x="1403902" y="1855230"/>
                  <a:pt x="1400721" y="1834238"/>
                </a:cubicBezTo>
                <a:cubicBezTo>
                  <a:pt x="1394042" y="1789393"/>
                  <a:pt x="1395315" y="1743910"/>
                  <a:pt x="1408673" y="1700973"/>
                </a:cubicBezTo>
                <a:cubicBezTo>
                  <a:pt x="1419487" y="1665350"/>
                  <a:pt x="1441115" y="1634181"/>
                  <a:pt x="1469740" y="1608736"/>
                </a:cubicBezTo>
                <a:cubicBezTo>
                  <a:pt x="1481190" y="1598559"/>
                  <a:pt x="1508861" y="1574386"/>
                  <a:pt x="1518721" y="1562300"/>
                </a:cubicBezTo>
                <a:cubicBezTo>
                  <a:pt x="1535896" y="1541308"/>
                  <a:pt x="1539394" y="1537492"/>
                  <a:pt x="1563567" y="1526042"/>
                </a:cubicBezTo>
                <a:cubicBezTo>
                  <a:pt x="1567383" y="1524133"/>
                  <a:pt x="1571518" y="1520317"/>
                  <a:pt x="1572790" y="1516500"/>
                </a:cubicBezTo>
                <a:cubicBezTo>
                  <a:pt x="1593146" y="1459886"/>
                  <a:pt x="1641172" y="1444937"/>
                  <a:pt x="1691107" y="1456705"/>
                </a:cubicBezTo>
                <a:cubicBezTo>
                  <a:pt x="1721323" y="1463703"/>
                  <a:pt x="1748039" y="1478015"/>
                  <a:pt x="1769667" y="1500597"/>
                </a:cubicBezTo>
                <a:cubicBezTo>
                  <a:pt x="1786206" y="1517772"/>
                  <a:pt x="1795112" y="1547351"/>
                  <a:pt x="1786524" y="1569297"/>
                </a:cubicBezTo>
                <a:cubicBezTo>
                  <a:pt x="1780481" y="1584882"/>
                  <a:pt x="1768713" y="1590289"/>
                  <a:pt x="1761716" y="1605874"/>
                </a:cubicBezTo>
                <a:cubicBezTo>
                  <a:pt x="1780799" y="1624003"/>
                  <a:pt x="1799247" y="1661534"/>
                  <a:pt x="1815786" y="1690795"/>
                </a:cubicBezTo>
                <a:cubicBezTo>
                  <a:pt x="1819920" y="1681571"/>
                  <a:pt x="1826917" y="1644677"/>
                  <a:pt x="1830098" y="1635771"/>
                </a:cubicBezTo>
                <a:cubicBezTo>
                  <a:pt x="1844092" y="1596968"/>
                  <a:pt x="1860949" y="1567389"/>
                  <a:pt x="1887348" y="1534629"/>
                </a:cubicBezTo>
                <a:cubicBezTo>
                  <a:pt x="1918518" y="1496144"/>
                  <a:pt x="1934102" y="1452571"/>
                  <a:pt x="1949369" y="1405816"/>
                </a:cubicBezTo>
                <a:cubicBezTo>
                  <a:pt x="1971315" y="1339024"/>
                  <a:pt x="2050829" y="1162503"/>
                  <a:pt x="2058463" y="1135786"/>
                </a:cubicBezTo>
                <a:cubicBezTo>
                  <a:pt x="2066096" y="1109387"/>
                  <a:pt x="2070867" y="1090622"/>
                  <a:pt x="2059099" y="1065496"/>
                </a:cubicBezTo>
                <a:cubicBezTo>
                  <a:pt x="2056236" y="1059134"/>
                  <a:pt x="2040970" y="1045458"/>
                  <a:pt x="2034608" y="1041323"/>
                </a:cubicBezTo>
                <a:cubicBezTo>
                  <a:pt x="2015525" y="1027965"/>
                  <a:pt x="1996123" y="1015243"/>
                  <a:pt x="1976404" y="1002838"/>
                </a:cubicBezTo>
                <a:cubicBezTo>
                  <a:pt x="1969407" y="998386"/>
                  <a:pt x="1961773" y="994251"/>
                  <a:pt x="1954140" y="990434"/>
                </a:cubicBezTo>
                <a:cubicBezTo>
                  <a:pt x="1908976" y="966262"/>
                  <a:pt x="1862222" y="944316"/>
                  <a:pt x="1824373" y="908376"/>
                </a:cubicBezTo>
                <a:cubicBezTo>
                  <a:pt x="1791613" y="877524"/>
                  <a:pt x="1771894" y="839357"/>
                  <a:pt x="1767441" y="794829"/>
                </a:cubicBezTo>
                <a:cubicBezTo>
                  <a:pt x="1764260" y="763660"/>
                  <a:pt x="1748994" y="746485"/>
                  <a:pt x="1720686" y="738215"/>
                </a:cubicBezTo>
                <a:cubicBezTo>
                  <a:pt x="1688563" y="728992"/>
                  <a:pt x="1656439" y="718814"/>
                  <a:pt x="1623997" y="710862"/>
                </a:cubicBezTo>
                <a:cubicBezTo>
                  <a:pt x="1561022" y="695278"/>
                  <a:pt x="1438570" y="625941"/>
                  <a:pt x="1433163" y="622125"/>
                </a:cubicBezTo>
                <a:cubicBezTo>
                  <a:pt x="1391180" y="591273"/>
                  <a:pt x="1343471" y="574734"/>
                  <a:pt x="1292582" y="570281"/>
                </a:cubicBezTo>
                <a:cubicBezTo>
                  <a:pt x="1248054" y="566147"/>
                  <a:pt x="1203208" y="564874"/>
                  <a:pt x="1158362" y="564874"/>
                </a:cubicBezTo>
                <a:cubicBezTo>
                  <a:pt x="1095387" y="564556"/>
                  <a:pt x="1034002" y="557877"/>
                  <a:pt x="974526" y="537204"/>
                </a:cubicBezTo>
                <a:cubicBezTo>
                  <a:pt x="948763" y="528298"/>
                  <a:pt x="711493" y="382628"/>
                  <a:pt x="652652" y="351776"/>
                </a:cubicBezTo>
                <a:cubicBezTo>
                  <a:pt x="616076" y="332693"/>
                  <a:pt x="579499" y="313928"/>
                  <a:pt x="537834" y="306931"/>
                </a:cubicBezTo>
                <a:cubicBezTo>
                  <a:pt x="517796" y="303750"/>
                  <a:pt x="500621" y="306931"/>
                  <a:pt x="484400" y="319971"/>
                </a:cubicBezTo>
                <a:cubicBezTo>
                  <a:pt x="472950" y="329513"/>
                  <a:pt x="459274" y="337464"/>
                  <a:pt x="445279" y="342871"/>
                </a:cubicBezTo>
                <a:cubicBezTo>
                  <a:pt x="418244" y="353367"/>
                  <a:pt x="392482" y="351776"/>
                  <a:pt x="368628" y="332057"/>
                </a:cubicBezTo>
                <a:cubicBezTo>
                  <a:pt x="328553" y="299297"/>
                  <a:pt x="209281" y="208651"/>
                  <a:pt x="187335" y="203562"/>
                </a:cubicBezTo>
                <a:cubicBezTo>
                  <a:pt x="126905" y="189568"/>
                  <a:pt x="72199" y="161261"/>
                  <a:pt x="18765" y="130727"/>
                </a:cubicBezTo>
                <a:cubicBezTo>
                  <a:pt x="11768" y="126592"/>
                  <a:pt x="0" y="105919"/>
                  <a:pt x="0" y="101148"/>
                </a:cubicBezTo>
                <a:cubicBezTo>
                  <a:pt x="5725" y="88426"/>
                  <a:pt x="11450" y="75703"/>
                  <a:pt x="17175" y="62981"/>
                </a:cubicBezTo>
                <a:cubicBezTo>
                  <a:pt x="22582" y="51531"/>
                  <a:pt x="32124" y="46442"/>
                  <a:pt x="44846" y="47396"/>
                </a:cubicBezTo>
                <a:cubicBezTo>
                  <a:pt x="67110" y="49305"/>
                  <a:pt x="89056" y="51531"/>
                  <a:pt x="111002" y="53121"/>
                </a:cubicBezTo>
                <a:cubicBezTo>
                  <a:pt x="133584" y="54712"/>
                  <a:pt x="183201" y="53439"/>
                  <a:pt x="185427" y="54075"/>
                </a:cubicBezTo>
                <a:cubicBezTo>
                  <a:pt x="194015" y="56620"/>
                  <a:pt x="202284" y="60755"/>
                  <a:pt x="210872" y="61391"/>
                </a:cubicBezTo>
                <a:cubicBezTo>
                  <a:pt x="242359" y="64889"/>
                  <a:pt x="273847" y="65844"/>
                  <a:pt x="305016" y="69978"/>
                </a:cubicBezTo>
                <a:cubicBezTo>
                  <a:pt x="347318" y="75703"/>
                  <a:pt x="389301" y="84927"/>
                  <a:pt x="431921" y="90652"/>
                </a:cubicBezTo>
                <a:cubicBezTo>
                  <a:pt x="465635" y="95105"/>
                  <a:pt x="542605" y="134862"/>
                  <a:pt x="551510" y="140587"/>
                </a:cubicBezTo>
                <a:cubicBezTo>
                  <a:pt x="608760" y="175573"/>
                  <a:pt x="668237" y="204198"/>
                  <a:pt x="734393" y="218193"/>
                </a:cubicBezTo>
                <a:cubicBezTo>
                  <a:pt x="763336" y="224236"/>
                  <a:pt x="985658" y="295480"/>
                  <a:pt x="1068670" y="321879"/>
                </a:cubicBezTo>
                <a:cubicBezTo>
                  <a:pt x="1090616" y="328876"/>
                  <a:pt x="1114152" y="333011"/>
                  <a:pt x="1137371" y="333965"/>
                </a:cubicBezTo>
                <a:cubicBezTo>
                  <a:pt x="1156772" y="334919"/>
                  <a:pt x="1176810" y="329831"/>
                  <a:pt x="1196529" y="326968"/>
                </a:cubicBezTo>
                <a:cubicBezTo>
                  <a:pt x="1250281" y="319335"/>
                  <a:pt x="1303396" y="318381"/>
                  <a:pt x="1356512" y="332375"/>
                </a:cubicBezTo>
                <a:cubicBezTo>
                  <a:pt x="1385455" y="340008"/>
                  <a:pt x="1855861" y="411253"/>
                  <a:pt x="1934739" y="445285"/>
                </a:cubicBezTo>
                <a:cubicBezTo>
                  <a:pt x="1998350" y="472638"/>
                  <a:pt x="2126209" y="547381"/>
                  <a:pt x="2130662" y="546745"/>
                </a:cubicBezTo>
                <a:cubicBezTo>
                  <a:pt x="2169783" y="542292"/>
                  <a:pt x="2208586" y="536249"/>
                  <a:pt x="2247706" y="532751"/>
                </a:cubicBezTo>
                <a:cubicBezTo>
                  <a:pt x="2289054" y="528934"/>
                  <a:pt x="2444902" y="546745"/>
                  <a:pt x="2481160" y="553742"/>
                </a:cubicBezTo>
                <a:cubicBezTo>
                  <a:pt x="2494518" y="556287"/>
                  <a:pt x="2508195" y="557877"/>
                  <a:pt x="2521871" y="559786"/>
                </a:cubicBezTo>
                <a:cubicBezTo>
                  <a:pt x="2522825" y="558513"/>
                  <a:pt x="2523780" y="556923"/>
                  <a:pt x="2524734" y="555651"/>
                </a:cubicBezTo>
                <a:cubicBezTo>
                  <a:pt x="2505332" y="526390"/>
                  <a:pt x="2395285" y="397895"/>
                  <a:pt x="2360298" y="362272"/>
                </a:cubicBezTo>
                <a:cubicBezTo>
                  <a:pt x="2338034" y="339690"/>
                  <a:pt x="2311954" y="325060"/>
                  <a:pt x="2279830" y="320607"/>
                </a:cubicBezTo>
                <a:cubicBezTo>
                  <a:pt x="2267744" y="319017"/>
                  <a:pt x="2260111" y="320925"/>
                  <a:pt x="2252159" y="329513"/>
                </a:cubicBezTo>
                <a:cubicBezTo>
                  <a:pt x="2237847" y="345415"/>
                  <a:pt x="2220035" y="356547"/>
                  <a:pt x="2199044" y="361636"/>
                </a:cubicBezTo>
                <a:cubicBezTo>
                  <a:pt x="2163739" y="370542"/>
                  <a:pt x="2138613" y="357820"/>
                  <a:pt x="2125573" y="323787"/>
                </a:cubicBezTo>
                <a:cubicBezTo>
                  <a:pt x="2118894" y="306294"/>
                  <a:pt x="2113804" y="288165"/>
                  <a:pt x="2105853" y="271308"/>
                </a:cubicBezTo>
                <a:cubicBezTo>
                  <a:pt x="2079136" y="215012"/>
                  <a:pt x="2036517" y="174619"/>
                  <a:pt x="1981811" y="145358"/>
                </a:cubicBezTo>
                <a:cubicBezTo>
                  <a:pt x="1943962" y="125320"/>
                  <a:pt x="1906750" y="104010"/>
                  <a:pt x="1870173" y="82064"/>
                </a:cubicBezTo>
                <a:cubicBezTo>
                  <a:pt x="1857769" y="74431"/>
                  <a:pt x="1840594" y="54394"/>
                  <a:pt x="1832960" y="43580"/>
                </a:cubicBezTo>
                <a:cubicBezTo>
                  <a:pt x="1821828" y="27359"/>
                  <a:pt x="1857769" y="-3493"/>
                  <a:pt x="1870809" y="324"/>
                </a:cubicBezTo>
                <a:cubicBezTo>
                  <a:pt x="1876852" y="642"/>
                  <a:pt x="1966226" y="28313"/>
                  <a:pt x="2007892" y="28631"/>
                </a:cubicBezTo>
                <a:close/>
              </a:path>
            </a:pathLst>
          </a:custGeom>
          <a:solidFill>
            <a:schemeClr val="bg1"/>
          </a:solidFill>
          <a:ln w="31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Graphic 77">
            <a:extLst>
              <a:ext uri="{FF2B5EF4-FFF2-40B4-BE49-F238E27FC236}">
                <a16:creationId xmlns:a16="http://schemas.microsoft.com/office/drawing/2014/main" id="{081749E4-35BF-4AE3-8276-2B30E118BC47}"/>
              </a:ext>
            </a:extLst>
          </p:cNvPr>
          <p:cNvSpPr/>
          <p:nvPr/>
        </p:nvSpPr>
        <p:spPr>
          <a:xfrm>
            <a:off x="1181523" y="3334942"/>
            <a:ext cx="498066" cy="667986"/>
          </a:xfrm>
          <a:custGeom>
            <a:avLst/>
            <a:gdLst>
              <a:gd name="connsiteX0" fmla="*/ 1101861 w 1113360"/>
              <a:gd name="connsiteY0" fmla="*/ 1352788 h 1493192"/>
              <a:gd name="connsiteX1" fmla="*/ 1042795 w 1113360"/>
              <a:gd name="connsiteY1" fmla="*/ 1264974 h 1493192"/>
              <a:gd name="connsiteX2" fmla="*/ 851834 w 1113360"/>
              <a:gd name="connsiteY2" fmla="*/ 1040559 h 1493192"/>
              <a:gd name="connsiteX3" fmla="*/ 797298 w 1113360"/>
              <a:gd name="connsiteY3" fmla="*/ 952919 h 1493192"/>
              <a:gd name="connsiteX4" fmla="*/ 797995 w 1113360"/>
              <a:gd name="connsiteY4" fmla="*/ 951525 h 1493192"/>
              <a:gd name="connsiteX5" fmla="*/ 833713 w 1113360"/>
              <a:gd name="connsiteY5" fmla="*/ 954313 h 1493192"/>
              <a:gd name="connsiteX6" fmla="*/ 882325 w 1113360"/>
              <a:gd name="connsiteY6" fmla="*/ 931140 h 1493192"/>
              <a:gd name="connsiteX7" fmla="*/ 891733 w 1113360"/>
              <a:gd name="connsiteY7" fmla="*/ 902217 h 1493192"/>
              <a:gd name="connsiteX8" fmla="*/ 870651 w 1113360"/>
              <a:gd name="connsiteY8" fmla="*/ 887058 h 1493192"/>
              <a:gd name="connsiteX9" fmla="*/ 865250 w 1113360"/>
              <a:gd name="connsiteY9" fmla="*/ 882006 h 1493192"/>
              <a:gd name="connsiteX10" fmla="*/ 849220 w 1113360"/>
              <a:gd name="connsiteY10" fmla="*/ 869112 h 1493192"/>
              <a:gd name="connsiteX11" fmla="*/ 856364 w 1113360"/>
              <a:gd name="connsiteY11" fmla="*/ 861620 h 1493192"/>
              <a:gd name="connsiteX12" fmla="*/ 865424 w 1113360"/>
              <a:gd name="connsiteY12" fmla="*/ 845590 h 1493192"/>
              <a:gd name="connsiteX13" fmla="*/ 869431 w 1113360"/>
              <a:gd name="connsiteY13" fmla="*/ 820849 h 1493192"/>
              <a:gd name="connsiteX14" fmla="*/ 873090 w 1113360"/>
              <a:gd name="connsiteY14" fmla="*/ 795062 h 1493192"/>
              <a:gd name="connsiteX15" fmla="*/ 875704 w 1113360"/>
              <a:gd name="connsiteY15" fmla="*/ 776768 h 1493192"/>
              <a:gd name="connsiteX16" fmla="*/ 875530 w 1113360"/>
              <a:gd name="connsiteY16" fmla="*/ 756905 h 1493192"/>
              <a:gd name="connsiteX17" fmla="*/ 865772 w 1113360"/>
              <a:gd name="connsiteY17" fmla="*/ 720664 h 1493192"/>
              <a:gd name="connsiteX18" fmla="*/ 797298 w 1113360"/>
              <a:gd name="connsiteY18" fmla="*/ 656197 h 1493192"/>
              <a:gd name="connsiteX19" fmla="*/ 777610 w 1113360"/>
              <a:gd name="connsiteY19" fmla="*/ 651493 h 1493192"/>
              <a:gd name="connsiteX20" fmla="*/ 743982 w 1113360"/>
              <a:gd name="connsiteY20" fmla="*/ 633198 h 1493192"/>
              <a:gd name="connsiteX21" fmla="*/ 732134 w 1113360"/>
              <a:gd name="connsiteY21" fmla="*/ 620305 h 1493192"/>
              <a:gd name="connsiteX22" fmla="*/ 712272 w 1113360"/>
              <a:gd name="connsiteY22" fmla="*/ 622222 h 1493192"/>
              <a:gd name="connsiteX23" fmla="*/ 702863 w 1113360"/>
              <a:gd name="connsiteY23" fmla="*/ 626752 h 1493192"/>
              <a:gd name="connsiteX24" fmla="*/ 683174 w 1113360"/>
              <a:gd name="connsiteY24" fmla="*/ 629714 h 1493192"/>
              <a:gd name="connsiteX25" fmla="*/ 680212 w 1113360"/>
              <a:gd name="connsiteY25" fmla="*/ 628842 h 1493192"/>
              <a:gd name="connsiteX26" fmla="*/ 667668 w 1113360"/>
              <a:gd name="connsiteY26" fmla="*/ 629365 h 1493192"/>
              <a:gd name="connsiteX27" fmla="*/ 658085 w 1113360"/>
              <a:gd name="connsiteY27" fmla="*/ 631282 h 1493192"/>
              <a:gd name="connsiteX28" fmla="*/ 643972 w 1113360"/>
              <a:gd name="connsiteY28" fmla="*/ 628668 h 1493192"/>
              <a:gd name="connsiteX29" fmla="*/ 619927 w 1113360"/>
              <a:gd name="connsiteY29" fmla="*/ 650796 h 1493192"/>
              <a:gd name="connsiteX30" fmla="*/ 617140 w 1113360"/>
              <a:gd name="connsiteY30" fmla="*/ 655152 h 1493192"/>
              <a:gd name="connsiteX31" fmla="*/ 613481 w 1113360"/>
              <a:gd name="connsiteY31" fmla="*/ 632501 h 1493192"/>
              <a:gd name="connsiteX32" fmla="*/ 622715 w 1113360"/>
              <a:gd name="connsiteY32" fmla="*/ 537718 h 1493192"/>
              <a:gd name="connsiteX33" fmla="*/ 645366 w 1113360"/>
              <a:gd name="connsiteY33" fmla="*/ 468721 h 1493192"/>
              <a:gd name="connsiteX34" fmla="*/ 669410 w 1113360"/>
              <a:gd name="connsiteY34" fmla="*/ 372717 h 1493192"/>
              <a:gd name="connsiteX35" fmla="*/ 680387 w 1113360"/>
              <a:gd name="connsiteY35" fmla="*/ 277237 h 1493192"/>
              <a:gd name="connsiteX36" fmla="*/ 700075 w 1113360"/>
              <a:gd name="connsiteY36" fmla="*/ 206672 h 1493192"/>
              <a:gd name="connsiteX37" fmla="*/ 724817 w 1113360"/>
              <a:gd name="connsiteY37" fmla="*/ 181582 h 1493192"/>
              <a:gd name="connsiteX38" fmla="*/ 729695 w 1113360"/>
              <a:gd name="connsiteY38" fmla="*/ 179491 h 1493192"/>
              <a:gd name="connsiteX39" fmla="*/ 770292 w 1113360"/>
              <a:gd name="connsiteY39" fmla="*/ 145167 h 1493192"/>
              <a:gd name="connsiteX40" fmla="*/ 786670 w 1113360"/>
              <a:gd name="connsiteY40" fmla="*/ 124084 h 1493192"/>
              <a:gd name="connsiteX41" fmla="*/ 799737 w 1113360"/>
              <a:gd name="connsiteY41" fmla="*/ 109274 h 1493192"/>
              <a:gd name="connsiteX42" fmla="*/ 806184 w 1113360"/>
              <a:gd name="connsiteY42" fmla="*/ 93419 h 1493192"/>
              <a:gd name="connsiteX43" fmla="*/ 796950 w 1113360"/>
              <a:gd name="connsiteY43" fmla="*/ 85056 h 1493192"/>
              <a:gd name="connsiteX44" fmla="*/ 791723 w 1113360"/>
              <a:gd name="connsiteY44" fmla="*/ 86101 h 1493192"/>
              <a:gd name="connsiteX45" fmla="*/ 798866 w 1113360"/>
              <a:gd name="connsiteY45" fmla="*/ 71814 h 1493192"/>
              <a:gd name="connsiteX46" fmla="*/ 819252 w 1113360"/>
              <a:gd name="connsiteY46" fmla="*/ 42717 h 1493192"/>
              <a:gd name="connsiteX47" fmla="*/ 822040 w 1113360"/>
              <a:gd name="connsiteY47" fmla="*/ 21808 h 1493192"/>
              <a:gd name="connsiteX48" fmla="*/ 819252 w 1113360"/>
              <a:gd name="connsiteY48" fmla="*/ 8044 h 1493192"/>
              <a:gd name="connsiteX49" fmla="*/ 810540 w 1113360"/>
              <a:gd name="connsiteY49" fmla="*/ 29 h 1493192"/>
              <a:gd name="connsiteX50" fmla="*/ 802525 w 1113360"/>
              <a:gd name="connsiteY50" fmla="*/ 4385 h 1493192"/>
              <a:gd name="connsiteX51" fmla="*/ 797472 w 1113360"/>
              <a:gd name="connsiteY51" fmla="*/ 6127 h 1493192"/>
              <a:gd name="connsiteX52" fmla="*/ 781617 w 1113360"/>
              <a:gd name="connsiteY52" fmla="*/ 8567 h 1493192"/>
              <a:gd name="connsiteX53" fmla="*/ 768898 w 1113360"/>
              <a:gd name="connsiteY53" fmla="*/ 17801 h 1493192"/>
              <a:gd name="connsiteX54" fmla="*/ 763497 w 1113360"/>
              <a:gd name="connsiteY54" fmla="*/ 17453 h 1493192"/>
              <a:gd name="connsiteX55" fmla="*/ 754088 w 1113360"/>
              <a:gd name="connsiteY55" fmla="*/ 15884 h 1493192"/>
              <a:gd name="connsiteX56" fmla="*/ 732657 w 1113360"/>
              <a:gd name="connsiteY56" fmla="*/ 27732 h 1493192"/>
              <a:gd name="connsiteX57" fmla="*/ 685962 w 1113360"/>
              <a:gd name="connsiteY57" fmla="*/ 66413 h 1493192"/>
              <a:gd name="connsiteX58" fmla="*/ 651464 w 1113360"/>
              <a:gd name="connsiteY58" fmla="*/ 114676 h 1493192"/>
              <a:gd name="connsiteX59" fmla="*/ 642229 w 1113360"/>
              <a:gd name="connsiteY59" fmla="*/ 151439 h 1493192"/>
              <a:gd name="connsiteX60" fmla="*/ 631949 w 1113360"/>
              <a:gd name="connsiteY60" fmla="*/ 185938 h 1493192"/>
              <a:gd name="connsiteX61" fmla="*/ 588391 w 1113360"/>
              <a:gd name="connsiteY61" fmla="*/ 288910 h 1493192"/>
              <a:gd name="connsiteX62" fmla="*/ 559990 w 1113360"/>
              <a:gd name="connsiteY62" fmla="*/ 359127 h 1493192"/>
              <a:gd name="connsiteX63" fmla="*/ 531590 w 1113360"/>
              <a:gd name="connsiteY63" fmla="*/ 454433 h 1493192"/>
              <a:gd name="connsiteX64" fmla="*/ 516780 w 1113360"/>
              <a:gd name="connsiteY64" fmla="*/ 536324 h 1493192"/>
              <a:gd name="connsiteX65" fmla="*/ 509811 w 1113360"/>
              <a:gd name="connsiteY65" fmla="*/ 599397 h 1493192"/>
              <a:gd name="connsiteX66" fmla="*/ 503887 w 1113360"/>
              <a:gd name="connsiteY66" fmla="*/ 669091 h 1493192"/>
              <a:gd name="connsiteX67" fmla="*/ 505455 w 1113360"/>
              <a:gd name="connsiteY67" fmla="*/ 730944 h 1493192"/>
              <a:gd name="connsiteX68" fmla="*/ 450048 w 1113360"/>
              <a:gd name="connsiteY68" fmla="*/ 775897 h 1493192"/>
              <a:gd name="connsiteX69" fmla="*/ 375476 w 1113360"/>
              <a:gd name="connsiteY69" fmla="*/ 826773 h 1493192"/>
              <a:gd name="connsiteX70" fmla="*/ 326167 w 1113360"/>
              <a:gd name="connsiteY70" fmla="*/ 865453 h 1493192"/>
              <a:gd name="connsiteX71" fmla="*/ 297070 w 1113360"/>
              <a:gd name="connsiteY71" fmla="*/ 899081 h 1493192"/>
              <a:gd name="connsiteX72" fmla="*/ 286616 w 1113360"/>
              <a:gd name="connsiteY72" fmla="*/ 934102 h 1493192"/>
              <a:gd name="connsiteX73" fmla="*/ 306130 w 1113360"/>
              <a:gd name="connsiteY73" fmla="*/ 994735 h 1493192"/>
              <a:gd name="connsiteX74" fmla="*/ 306653 w 1113360"/>
              <a:gd name="connsiteY74" fmla="*/ 1001008 h 1493192"/>
              <a:gd name="connsiteX75" fmla="*/ 296548 w 1113360"/>
              <a:gd name="connsiteY75" fmla="*/ 1028363 h 1493192"/>
              <a:gd name="connsiteX76" fmla="*/ 288359 w 1113360"/>
              <a:gd name="connsiteY76" fmla="*/ 1113912 h 1493192"/>
              <a:gd name="connsiteX77" fmla="*/ 314494 w 1113360"/>
              <a:gd name="connsiteY77" fmla="*/ 1182386 h 1493192"/>
              <a:gd name="connsiteX78" fmla="*/ 378786 w 1113360"/>
              <a:gd name="connsiteY78" fmla="*/ 1298949 h 1493192"/>
              <a:gd name="connsiteX79" fmla="*/ 352825 w 1113360"/>
              <a:gd name="connsiteY79" fmla="*/ 1297555 h 1493192"/>
              <a:gd name="connsiteX80" fmla="*/ 130850 w 1113360"/>
              <a:gd name="connsiteY80" fmla="*/ 1307487 h 1493192"/>
              <a:gd name="connsiteX81" fmla="*/ 44081 w 1113360"/>
              <a:gd name="connsiteY81" fmla="*/ 1326479 h 1493192"/>
              <a:gd name="connsiteX82" fmla="*/ 3136 w 1113360"/>
              <a:gd name="connsiteY82" fmla="*/ 1371083 h 1493192"/>
              <a:gd name="connsiteX83" fmla="*/ 0 w 1113360"/>
              <a:gd name="connsiteY83" fmla="*/ 1378400 h 1493192"/>
              <a:gd name="connsiteX84" fmla="*/ 0 w 1113360"/>
              <a:gd name="connsiteY84" fmla="*/ 1402968 h 1493192"/>
              <a:gd name="connsiteX85" fmla="*/ 1742 w 1113360"/>
              <a:gd name="connsiteY85" fmla="*/ 1414990 h 1493192"/>
              <a:gd name="connsiteX86" fmla="*/ 12022 w 1113360"/>
              <a:gd name="connsiteY86" fmla="*/ 1436943 h 1493192"/>
              <a:gd name="connsiteX87" fmla="*/ 92519 w 1113360"/>
              <a:gd name="connsiteY87" fmla="*/ 1479108 h 1493192"/>
              <a:gd name="connsiteX88" fmla="*/ 176674 w 1113360"/>
              <a:gd name="connsiteY88" fmla="*/ 1485903 h 1493192"/>
              <a:gd name="connsiteX89" fmla="*/ 422694 w 1113360"/>
              <a:gd name="connsiteY89" fmla="*/ 1492698 h 1493192"/>
              <a:gd name="connsiteX90" fmla="*/ 560862 w 1113360"/>
              <a:gd name="connsiteY90" fmla="*/ 1492698 h 1493192"/>
              <a:gd name="connsiteX91" fmla="*/ 596231 w 1113360"/>
              <a:gd name="connsiteY91" fmla="*/ 1493918 h 1493192"/>
              <a:gd name="connsiteX92" fmla="*/ 602504 w 1113360"/>
              <a:gd name="connsiteY92" fmla="*/ 1492873 h 1493192"/>
              <a:gd name="connsiteX93" fmla="*/ 613132 w 1113360"/>
              <a:gd name="connsiteY93" fmla="*/ 1480154 h 1493192"/>
              <a:gd name="connsiteX94" fmla="*/ 606860 w 1113360"/>
              <a:gd name="connsiteY94" fmla="*/ 1463776 h 1493192"/>
              <a:gd name="connsiteX95" fmla="*/ 596580 w 1113360"/>
              <a:gd name="connsiteY95" fmla="*/ 1452276 h 1493192"/>
              <a:gd name="connsiteX96" fmla="*/ 637177 w 1113360"/>
              <a:gd name="connsiteY96" fmla="*/ 1451056 h 1493192"/>
              <a:gd name="connsiteX97" fmla="*/ 714711 w 1113360"/>
              <a:gd name="connsiteY97" fmla="*/ 1477714 h 1493192"/>
              <a:gd name="connsiteX98" fmla="*/ 842948 w 1113360"/>
              <a:gd name="connsiteY98" fmla="*/ 1493221 h 1493192"/>
              <a:gd name="connsiteX99" fmla="*/ 877098 w 1113360"/>
              <a:gd name="connsiteY99" fmla="*/ 1493221 h 1493192"/>
              <a:gd name="connsiteX100" fmla="*/ 922921 w 1113360"/>
              <a:gd name="connsiteY100" fmla="*/ 1493744 h 1493192"/>
              <a:gd name="connsiteX101" fmla="*/ 1038962 w 1113360"/>
              <a:gd name="connsiteY101" fmla="*/ 1490085 h 1493192"/>
              <a:gd name="connsiteX102" fmla="*/ 1097505 w 1113360"/>
              <a:gd name="connsiteY102" fmla="*/ 1465518 h 1493192"/>
              <a:gd name="connsiteX103" fmla="*/ 1111792 w 1113360"/>
              <a:gd name="connsiteY103" fmla="*/ 1419171 h 1493192"/>
              <a:gd name="connsiteX104" fmla="*/ 1101861 w 1113360"/>
              <a:gd name="connsiteY104" fmla="*/ 1352788 h 1493192"/>
              <a:gd name="connsiteX105" fmla="*/ 776564 w 1113360"/>
              <a:gd name="connsiteY105" fmla="*/ 916852 h 1493192"/>
              <a:gd name="connsiteX106" fmla="*/ 779178 w 1113360"/>
              <a:gd name="connsiteY106" fmla="*/ 918072 h 1493192"/>
              <a:gd name="connsiteX107" fmla="*/ 782663 w 1113360"/>
              <a:gd name="connsiteY107" fmla="*/ 929920 h 1493192"/>
              <a:gd name="connsiteX108" fmla="*/ 781791 w 1113360"/>
              <a:gd name="connsiteY108" fmla="*/ 933927 h 1493192"/>
              <a:gd name="connsiteX109" fmla="*/ 779178 w 1113360"/>
              <a:gd name="connsiteY109" fmla="*/ 932359 h 1493192"/>
              <a:gd name="connsiteX110" fmla="*/ 773602 w 1113360"/>
              <a:gd name="connsiteY110" fmla="*/ 925042 h 1493192"/>
              <a:gd name="connsiteX111" fmla="*/ 776564 w 1113360"/>
              <a:gd name="connsiteY111" fmla="*/ 916852 h 1493192"/>
              <a:gd name="connsiteX112" fmla="*/ 753043 w 1113360"/>
              <a:gd name="connsiteY112" fmla="*/ 1290238 h 1493192"/>
              <a:gd name="connsiteX113" fmla="*/ 724817 w 1113360"/>
              <a:gd name="connsiteY113" fmla="*/ 1276299 h 1493192"/>
              <a:gd name="connsiteX114" fmla="*/ 687530 w 1113360"/>
              <a:gd name="connsiteY114" fmla="*/ 1225248 h 1493192"/>
              <a:gd name="connsiteX115" fmla="*/ 603898 w 1113360"/>
              <a:gd name="connsiteY115" fmla="*/ 1185523 h 1493192"/>
              <a:gd name="connsiteX116" fmla="*/ 533158 w 1113360"/>
              <a:gd name="connsiteY116" fmla="*/ 1147539 h 1493192"/>
              <a:gd name="connsiteX117" fmla="*/ 527757 w 1113360"/>
              <a:gd name="connsiteY117" fmla="*/ 1124715 h 1493192"/>
              <a:gd name="connsiteX118" fmla="*/ 547794 w 1113360"/>
              <a:gd name="connsiteY118" fmla="*/ 1033416 h 1493192"/>
              <a:gd name="connsiteX119" fmla="*/ 550582 w 1113360"/>
              <a:gd name="connsiteY119" fmla="*/ 1010068 h 1493192"/>
              <a:gd name="connsiteX120" fmla="*/ 569748 w 1113360"/>
              <a:gd name="connsiteY120" fmla="*/ 973305 h 1493192"/>
              <a:gd name="connsiteX121" fmla="*/ 603026 w 1113360"/>
              <a:gd name="connsiteY121" fmla="*/ 913368 h 1493192"/>
              <a:gd name="connsiteX122" fmla="*/ 625329 w 1113360"/>
              <a:gd name="connsiteY122" fmla="*/ 878869 h 1493192"/>
              <a:gd name="connsiteX123" fmla="*/ 635608 w 1113360"/>
              <a:gd name="connsiteY123" fmla="*/ 834614 h 1493192"/>
              <a:gd name="connsiteX124" fmla="*/ 645888 w 1113360"/>
              <a:gd name="connsiteY124" fmla="*/ 847333 h 1493192"/>
              <a:gd name="connsiteX125" fmla="*/ 654600 w 1113360"/>
              <a:gd name="connsiteY125" fmla="*/ 868938 h 1493192"/>
              <a:gd name="connsiteX126" fmla="*/ 673766 w 1113360"/>
              <a:gd name="connsiteY126" fmla="*/ 912497 h 1493192"/>
              <a:gd name="connsiteX127" fmla="*/ 679864 w 1113360"/>
              <a:gd name="connsiteY127" fmla="*/ 963373 h 1493192"/>
              <a:gd name="connsiteX128" fmla="*/ 674463 w 1113360"/>
              <a:gd name="connsiteY128" fmla="*/ 1004841 h 1493192"/>
              <a:gd name="connsiteX129" fmla="*/ 686833 w 1113360"/>
              <a:gd name="connsiteY129" fmla="*/ 1056937 h 1493192"/>
              <a:gd name="connsiteX130" fmla="*/ 708090 w 1113360"/>
              <a:gd name="connsiteY130" fmla="*/ 1066346 h 1493192"/>
              <a:gd name="connsiteX131" fmla="*/ 742937 w 1113360"/>
              <a:gd name="connsiteY131" fmla="*/ 1064081 h 1493192"/>
              <a:gd name="connsiteX132" fmla="*/ 756179 w 1113360"/>
              <a:gd name="connsiteY132" fmla="*/ 1069656 h 1493192"/>
              <a:gd name="connsiteX133" fmla="*/ 812805 w 1113360"/>
              <a:gd name="connsiteY133" fmla="*/ 1151373 h 1493192"/>
              <a:gd name="connsiteX134" fmla="*/ 921702 w 1113360"/>
              <a:gd name="connsiteY134" fmla="*/ 1334493 h 1493192"/>
              <a:gd name="connsiteX135" fmla="*/ 753043 w 1113360"/>
              <a:gd name="connsiteY135" fmla="*/ 1290238 h 149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113360" h="1493192">
                <a:moveTo>
                  <a:pt x="1101861" y="1352788"/>
                </a:moveTo>
                <a:cubicBezTo>
                  <a:pt x="1086528" y="1320555"/>
                  <a:pt x="1064923" y="1292677"/>
                  <a:pt x="1042795" y="1264974"/>
                </a:cubicBezTo>
                <a:cubicBezTo>
                  <a:pt x="1025894" y="1243891"/>
                  <a:pt x="865947" y="1060770"/>
                  <a:pt x="851834" y="1040559"/>
                </a:cubicBezTo>
                <a:cubicBezTo>
                  <a:pt x="832145" y="1012333"/>
                  <a:pt x="816464" y="981668"/>
                  <a:pt x="797298" y="952919"/>
                </a:cubicBezTo>
                <a:cubicBezTo>
                  <a:pt x="797124" y="952745"/>
                  <a:pt x="797647" y="952396"/>
                  <a:pt x="797995" y="951525"/>
                </a:cubicBezTo>
                <a:cubicBezTo>
                  <a:pt x="809320" y="958495"/>
                  <a:pt x="822040" y="956752"/>
                  <a:pt x="833713" y="954313"/>
                </a:cubicBezTo>
                <a:cubicBezTo>
                  <a:pt x="851485" y="950480"/>
                  <a:pt x="867341" y="941420"/>
                  <a:pt x="882325" y="931140"/>
                </a:cubicBezTo>
                <a:cubicBezTo>
                  <a:pt x="891733" y="924693"/>
                  <a:pt x="895392" y="913542"/>
                  <a:pt x="891733" y="902217"/>
                </a:cubicBezTo>
                <a:cubicBezTo>
                  <a:pt x="887378" y="888801"/>
                  <a:pt x="883370" y="886013"/>
                  <a:pt x="870651" y="887058"/>
                </a:cubicBezTo>
                <a:cubicBezTo>
                  <a:pt x="866992" y="887407"/>
                  <a:pt x="865598" y="885839"/>
                  <a:pt x="865250" y="882006"/>
                </a:cubicBezTo>
                <a:cubicBezTo>
                  <a:pt x="864379" y="874862"/>
                  <a:pt x="851311" y="869635"/>
                  <a:pt x="849220" y="869112"/>
                </a:cubicBezTo>
                <a:cubicBezTo>
                  <a:pt x="851834" y="866324"/>
                  <a:pt x="854099" y="863885"/>
                  <a:pt x="856364" y="861620"/>
                </a:cubicBezTo>
                <a:cubicBezTo>
                  <a:pt x="860720" y="857090"/>
                  <a:pt x="863856" y="851689"/>
                  <a:pt x="865424" y="845590"/>
                </a:cubicBezTo>
                <a:cubicBezTo>
                  <a:pt x="867341" y="837401"/>
                  <a:pt x="869083" y="829212"/>
                  <a:pt x="869431" y="820849"/>
                </a:cubicBezTo>
                <a:cubicBezTo>
                  <a:pt x="869780" y="812137"/>
                  <a:pt x="869954" y="803251"/>
                  <a:pt x="873090" y="795062"/>
                </a:cubicBezTo>
                <a:cubicBezTo>
                  <a:pt x="875355" y="788964"/>
                  <a:pt x="875530" y="783040"/>
                  <a:pt x="875704" y="776768"/>
                </a:cubicBezTo>
                <a:cubicBezTo>
                  <a:pt x="875704" y="770147"/>
                  <a:pt x="875878" y="763526"/>
                  <a:pt x="875530" y="756905"/>
                </a:cubicBezTo>
                <a:cubicBezTo>
                  <a:pt x="874833" y="744186"/>
                  <a:pt x="872045" y="731815"/>
                  <a:pt x="865772" y="720664"/>
                </a:cubicBezTo>
                <a:cubicBezTo>
                  <a:pt x="849743" y="691915"/>
                  <a:pt x="826570" y="670659"/>
                  <a:pt x="797298" y="656197"/>
                </a:cubicBezTo>
                <a:cubicBezTo>
                  <a:pt x="791026" y="653061"/>
                  <a:pt x="784579" y="650970"/>
                  <a:pt x="777610" y="651493"/>
                </a:cubicBezTo>
                <a:cubicBezTo>
                  <a:pt x="762451" y="652538"/>
                  <a:pt x="752346" y="644698"/>
                  <a:pt x="743982" y="633198"/>
                </a:cubicBezTo>
                <a:cubicBezTo>
                  <a:pt x="740498" y="628494"/>
                  <a:pt x="736839" y="623964"/>
                  <a:pt x="732134" y="620305"/>
                </a:cubicBezTo>
                <a:cubicBezTo>
                  <a:pt x="724642" y="614555"/>
                  <a:pt x="718196" y="615078"/>
                  <a:pt x="712272" y="622222"/>
                </a:cubicBezTo>
                <a:cubicBezTo>
                  <a:pt x="709658" y="625532"/>
                  <a:pt x="706870" y="626577"/>
                  <a:pt x="702863" y="626752"/>
                </a:cubicBezTo>
                <a:cubicBezTo>
                  <a:pt x="696242" y="626926"/>
                  <a:pt x="689098" y="625183"/>
                  <a:pt x="683174" y="629714"/>
                </a:cubicBezTo>
                <a:cubicBezTo>
                  <a:pt x="681955" y="630585"/>
                  <a:pt x="681084" y="629714"/>
                  <a:pt x="680212" y="628842"/>
                </a:cubicBezTo>
                <a:cubicBezTo>
                  <a:pt x="675857" y="625009"/>
                  <a:pt x="671675" y="625880"/>
                  <a:pt x="667668" y="629365"/>
                </a:cubicBezTo>
                <a:cubicBezTo>
                  <a:pt x="664706" y="631979"/>
                  <a:pt x="661744" y="632153"/>
                  <a:pt x="658085" y="631282"/>
                </a:cubicBezTo>
                <a:cubicBezTo>
                  <a:pt x="653555" y="630062"/>
                  <a:pt x="649024" y="627623"/>
                  <a:pt x="643972" y="628668"/>
                </a:cubicBezTo>
                <a:cubicBezTo>
                  <a:pt x="631775" y="631456"/>
                  <a:pt x="623586" y="638600"/>
                  <a:pt x="619927" y="650796"/>
                </a:cubicBezTo>
                <a:cubicBezTo>
                  <a:pt x="619405" y="652364"/>
                  <a:pt x="619230" y="653932"/>
                  <a:pt x="617140" y="655152"/>
                </a:cubicBezTo>
                <a:cubicBezTo>
                  <a:pt x="617140" y="647137"/>
                  <a:pt x="614177" y="640168"/>
                  <a:pt x="613481" y="632501"/>
                </a:cubicBezTo>
                <a:cubicBezTo>
                  <a:pt x="610519" y="600268"/>
                  <a:pt x="615397" y="568906"/>
                  <a:pt x="622715" y="537718"/>
                </a:cubicBezTo>
                <a:cubicBezTo>
                  <a:pt x="628116" y="514022"/>
                  <a:pt x="635086" y="491023"/>
                  <a:pt x="645366" y="468721"/>
                </a:cubicBezTo>
                <a:cubicBezTo>
                  <a:pt x="659304" y="438404"/>
                  <a:pt x="668190" y="406519"/>
                  <a:pt x="669410" y="372717"/>
                </a:cubicBezTo>
                <a:cubicBezTo>
                  <a:pt x="670455" y="340658"/>
                  <a:pt x="673417" y="308773"/>
                  <a:pt x="680387" y="277237"/>
                </a:cubicBezTo>
                <a:cubicBezTo>
                  <a:pt x="685788" y="253366"/>
                  <a:pt x="691363" y="229496"/>
                  <a:pt x="700075" y="206672"/>
                </a:cubicBezTo>
                <a:cubicBezTo>
                  <a:pt x="704780" y="194475"/>
                  <a:pt x="711052" y="184369"/>
                  <a:pt x="724817" y="181582"/>
                </a:cubicBezTo>
                <a:cubicBezTo>
                  <a:pt x="726559" y="181233"/>
                  <a:pt x="728127" y="180362"/>
                  <a:pt x="729695" y="179491"/>
                </a:cubicBezTo>
                <a:cubicBezTo>
                  <a:pt x="746422" y="171825"/>
                  <a:pt x="761406" y="162416"/>
                  <a:pt x="770292" y="145167"/>
                </a:cubicBezTo>
                <a:cubicBezTo>
                  <a:pt x="774299" y="137152"/>
                  <a:pt x="780746" y="130705"/>
                  <a:pt x="786670" y="124084"/>
                </a:cubicBezTo>
                <a:cubicBezTo>
                  <a:pt x="791026" y="119206"/>
                  <a:pt x="795556" y="114327"/>
                  <a:pt x="799737" y="109274"/>
                </a:cubicBezTo>
                <a:cubicBezTo>
                  <a:pt x="803571" y="104744"/>
                  <a:pt x="806010" y="99517"/>
                  <a:pt x="806184" y="93419"/>
                </a:cubicBezTo>
                <a:cubicBezTo>
                  <a:pt x="806358" y="87669"/>
                  <a:pt x="802700" y="84359"/>
                  <a:pt x="796950" y="85056"/>
                </a:cubicBezTo>
                <a:cubicBezTo>
                  <a:pt x="795556" y="85230"/>
                  <a:pt x="793988" y="85578"/>
                  <a:pt x="791723" y="86101"/>
                </a:cubicBezTo>
                <a:cubicBezTo>
                  <a:pt x="793291" y="80351"/>
                  <a:pt x="795904" y="75995"/>
                  <a:pt x="798866" y="71814"/>
                </a:cubicBezTo>
                <a:cubicBezTo>
                  <a:pt x="805661" y="62057"/>
                  <a:pt x="812631" y="52474"/>
                  <a:pt x="819252" y="42717"/>
                </a:cubicBezTo>
                <a:cubicBezTo>
                  <a:pt x="823608" y="36270"/>
                  <a:pt x="826047" y="28778"/>
                  <a:pt x="822040" y="21808"/>
                </a:cubicBezTo>
                <a:cubicBezTo>
                  <a:pt x="819252" y="17104"/>
                  <a:pt x="819078" y="12922"/>
                  <a:pt x="819252" y="8044"/>
                </a:cubicBezTo>
                <a:cubicBezTo>
                  <a:pt x="819426" y="2468"/>
                  <a:pt x="816290" y="-319"/>
                  <a:pt x="810540" y="29"/>
                </a:cubicBezTo>
                <a:cubicBezTo>
                  <a:pt x="807230" y="203"/>
                  <a:pt x="804965" y="2468"/>
                  <a:pt x="802525" y="4385"/>
                </a:cubicBezTo>
                <a:cubicBezTo>
                  <a:pt x="801131" y="5605"/>
                  <a:pt x="799912" y="7521"/>
                  <a:pt x="797472" y="6127"/>
                </a:cubicBezTo>
                <a:cubicBezTo>
                  <a:pt x="791548" y="2991"/>
                  <a:pt x="786496" y="5605"/>
                  <a:pt x="781617" y="8567"/>
                </a:cubicBezTo>
                <a:cubicBezTo>
                  <a:pt x="777087" y="11354"/>
                  <a:pt x="773080" y="14665"/>
                  <a:pt x="768898" y="17801"/>
                </a:cubicBezTo>
                <a:cubicBezTo>
                  <a:pt x="766981" y="19195"/>
                  <a:pt x="765587" y="20763"/>
                  <a:pt x="763497" y="17453"/>
                </a:cubicBezTo>
                <a:cubicBezTo>
                  <a:pt x="761232" y="13968"/>
                  <a:pt x="757573" y="14316"/>
                  <a:pt x="754088" y="15884"/>
                </a:cubicBezTo>
                <a:cubicBezTo>
                  <a:pt x="746596" y="19021"/>
                  <a:pt x="739278" y="22854"/>
                  <a:pt x="732657" y="27732"/>
                </a:cubicBezTo>
                <a:cubicBezTo>
                  <a:pt x="716279" y="39580"/>
                  <a:pt x="700946" y="52822"/>
                  <a:pt x="685962" y="66413"/>
                </a:cubicBezTo>
                <a:cubicBezTo>
                  <a:pt x="670978" y="80003"/>
                  <a:pt x="657910" y="94987"/>
                  <a:pt x="651464" y="114676"/>
                </a:cubicBezTo>
                <a:cubicBezTo>
                  <a:pt x="647456" y="126698"/>
                  <a:pt x="644320" y="138894"/>
                  <a:pt x="642229" y="151439"/>
                </a:cubicBezTo>
                <a:cubicBezTo>
                  <a:pt x="640138" y="163461"/>
                  <a:pt x="636131" y="174787"/>
                  <a:pt x="631949" y="185938"/>
                </a:cubicBezTo>
                <a:cubicBezTo>
                  <a:pt x="618882" y="220785"/>
                  <a:pt x="603026" y="254586"/>
                  <a:pt x="588391" y="288910"/>
                </a:cubicBezTo>
                <a:cubicBezTo>
                  <a:pt x="578459" y="312084"/>
                  <a:pt x="568005" y="335083"/>
                  <a:pt x="559990" y="359127"/>
                </a:cubicBezTo>
                <a:cubicBezTo>
                  <a:pt x="549362" y="390489"/>
                  <a:pt x="538385" y="421851"/>
                  <a:pt x="531590" y="454433"/>
                </a:cubicBezTo>
                <a:cubicBezTo>
                  <a:pt x="526015" y="481614"/>
                  <a:pt x="519916" y="508795"/>
                  <a:pt x="516780" y="536324"/>
                </a:cubicBezTo>
                <a:cubicBezTo>
                  <a:pt x="514341" y="557406"/>
                  <a:pt x="513296" y="578489"/>
                  <a:pt x="509811" y="599397"/>
                </a:cubicBezTo>
                <a:cubicBezTo>
                  <a:pt x="505978" y="622396"/>
                  <a:pt x="504061" y="645569"/>
                  <a:pt x="503887" y="669091"/>
                </a:cubicBezTo>
                <a:cubicBezTo>
                  <a:pt x="503887" y="689650"/>
                  <a:pt x="503887" y="710384"/>
                  <a:pt x="505455" y="730944"/>
                </a:cubicBezTo>
                <a:cubicBezTo>
                  <a:pt x="505803" y="735126"/>
                  <a:pt x="460677" y="769624"/>
                  <a:pt x="450048" y="775897"/>
                </a:cubicBezTo>
                <a:cubicBezTo>
                  <a:pt x="424262" y="791403"/>
                  <a:pt x="399869" y="809175"/>
                  <a:pt x="375476" y="826773"/>
                </a:cubicBezTo>
                <a:cubicBezTo>
                  <a:pt x="354916" y="841583"/>
                  <a:pt x="344288" y="848378"/>
                  <a:pt x="326167" y="865453"/>
                </a:cubicBezTo>
                <a:cubicBezTo>
                  <a:pt x="320069" y="871203"/>
                  <a:pt x="300729" y="891588"/>
                  <a:pt x="297070" y="899081"/>
                </a:cubicBezTo>
                <a:cubicBezTo>
                  <a:pt x="291320" y="911103"/>
                  <a:pt x="288359" y="920860"/>
                  <a:pt x="286616" y="934102"/>
                </a:cubicBezTo>
                <a:cubicBezTo>
                  <a:pt x="284003" y="954487"/>
                  <a:pt x="292366" y="977312"/>
                  <a:pt x="306130" y="994735"/>
                </a:cubicBezTo>
                <a:cubicBezTo>
                  <a:pt x="307873" y="996826"/>
                  <a:pt x="307699" y="998569"/>
                  <a:pt x="306653" y="1001008"/>
                </a:cubicBezTo>
                <a:cubicBezTo>
                  <a:pt x="302820" y="1009894"/>
                  <a:pt x="298987" y="1018954"/>
                  <a:pt x="296548" y="1028363"/>
                </a:cubicBezTo>
                <a:cubicBezTo>
                  <a:pt x="288881" y="1056415"/>
                  <a:pt x="287139" y="1084989"/>
                  <a:pt x="288359" y="1113912"/>
                </a:cubicBezTo>
                <a:cubicBezTo>
                  <a:pt x="288533" y="1117571"/>
                  <a:pt x="303168" y="1164440"/>
                  <a:pt x="314494" y="1182386"/>
                </a:cubicBezTo>
                <a:cubicBezTo>
                  <a:pt x="331743" y="1209915"/>
                  <a:pt x="379832" y="1296859"/>
                  <a:pt x="378786" y="1298949"/>
                </a:cubicBezTo>
                <a:cubicBezTo>
                  <a:pt x="370075" y="1299821"/>
                  <a:pt x="361537" y="1297904"/>
                  <a:pt x="352825" y="1297555"/>
                </a:cubicBezTo>
                <a:cubicBezTo>
                  <a:pt x="308570" y="1295639"/>
                  <a:pt x="160819" y="1307487"/>
                  <a:pt x="130850" y="1307487"/>
                </a:cubicBezTo>
                <a:cubicBezTo>
                  <a:pt x="100533" y="1307487"/>
                  <a:pt x="71262" y="1312017"/>
                  <a:pt x="44081" y="1326479"/>
                </a:cubicBezTo>
                <a:cubicBezTo>
                  <a:pt x="25090" y="1336584"/>
                  <a:pt x="9409" y="1349303"/>
                  <a:pt x="3136" y="1371083"/>
                </a:cubicBezTo>
                <a:cubicBezTo>
                  <a:pt x="2439" y="1373522"/>
                  <a:pt x="2265" y="1376484"/>
                  <a:pt x="0" y="1378400"/>
                </a:cubicBezTo>
                <a:cubicBezTo>
                  <a:pt x="0" y="1386590"/>
                  <a:pt x="0" y="1394778"/>
                  <a:pt x="0" y="1402968"/>
                </a:cubicBezTo>
                <a:cubicBezTo>
                  <a:pt x="1220" y="1406801"/>
                  <a:pt x="1394" y="1410982"/>
                  <a:pt x="1742" y="1414990"/>
                </a:cubicBezTo>
                <a:cubicBezTo>
                  <a:pt x="2439" y="1423702"/>
                  <a:pt x="6447" y="1430671"/>
                  <a:pt x="12022" y="1436943"/>
                </a:cubicBezTo>
                <a:cubicBezTo>
                  <a:pt x="33627" y="1460988"/>
                  <a:pt x="61331" y="1473881"/>
                  <a:pt x="92519" y="1479108"/>
                </a:cubicBezTo>
                <a:cubicBezTo>
                  <a:pt x="120222" y="1483813"/>
                  <a:pt x="148622" y="1484161"/>
                  <a:pt x="176674" y="1485903"/>
                </a:cubicBezTo>
                <a:cubicBezTo>
                  <a:pt x="197756" y="1487297"/>
                  <a:pt x="385059" y="1492524"/>
                  <a:pt x="422694" y="1492698"/>
                </a:cubicBezTo>
                <a:cubicBezTo>
                  <a:pt x="468691" y="1493047"/>
                  <a:pt x="514864" y="1492698"/>
                  <a:pt x="560862" y="1492698"/>
                </a:cubicBezTo>
                <a:cubicBezTo>
                  <a:pt x="565740" y="1492698"/>
                  <a:pt x="589262" y="1493918"/>
                  <a:pt x="596231" y="1493918"/>
                </a:cubicBezTo>
                <a:cubicBezTo>
                  <a:pt x="598148" y="1492698"/>
                  <a:pt x="600413" y="1493221"/>
                  <a:pt x="602504" y="1492873"/>
                </a:cubicBezTo>
                <a:cubicBezTo>
                  <a:pt x="609996" y="1491130"/>
                  <a:pt x="612784" y="1487820"/>
                  <a:pt x="613132" y="1480154"/>
                </a:cubicBezTo>
                <a:cubicBezTo>
                  <a:pt x="613481" y="1473707"/>
                  <a:pt x="611390" y="1468306"/>
                  <a:pt x="606860" y="1463776"/>
                </a:cubicBezTo>
                <a:cubicBezTo>
                  <a:pt x="603375" y="1460291"/>
                  <a:pt x="599716" y="1456806"/>
                  <a:pt x="596580" y="1452276"/>
                </a:cubicBezTo>
                <a:cubicBezTo>
                  <a:pt x="604943" y="1452450"/>
                  <a:pt x="631775" y="1448617"/>
                  <a:pt x="637177" y="1451056"/>
                </a:cubicBezTo>
                <a:cubicBezTo>
                  <a:pt x="662266" y="1462207"/>
                  <a:pt x="688053" y="1471268"/>
                  <a:pt x="714711" y="1477714"/>
                </a:cubicBezTo>
                <a:cubicBezTo>
                  <a:pt x="726210" y="1480502"/>
                  <a:pt x="836501" y="1493570"/>
                  <a:pt x="842948" y="1493221"/>
                </a:cubicBezTo>
                <a:cubicBezTo>
                  <a:pt x="854273" y="1493221"/>
                  <a:pt x="865772" y="1493047"/>
                  <a:pt x="877098" y="1493221"/>
                </a:cubicBezTo>
                <a:cubicBezTo>
                  <a:pt x="883370" y="1493395"/>
                  <a:pt x="914035" y="1493744"/>
                  <a:pt x="922921" y="1493744"/>
                </a:cubicBezTo>
                <a:cubicBezTo>
                  <a:pt x="923270" y="1492524"/>
                  <a:pt x="1013698" y="1490259"/>
                  <a:pt x="1038962" y="1490085"/>
                </a:cubicBezTo>
                <a:cubicBezTo>
                  <a:pt x="1049939" y="1490085"/>
                  <a:pt x="1091058" y="1475275"/>
                  <a:pt x="1097505" y="1465518"/>
                </a:cubicBezTo>
                <a:cubicBezTo>
                  <a:pt x="1106913" y="1451405"/>
                  <a:pt x="1108830" y="1435027"/>
                  <a:pt x="1111792" y="1419171"/>
                </a:cubicBezTo>
                <a:cubicBezTo>
                  <a:pt x="1116322" y="1395998"/>
                  <a:pt x="1111966" y="1374045"/>
                  <a:pt x="1101861" y="1352788"/>
                </a:cubicBezTo>
                <a:close/>
                <a:moveTo>
                  <a:pt x="776564" y="916852"/>
                </a:moveTo>
                <a:cubicBezTo>
                  <a:pt x="778132" y="916330"/>
                  <a:pt x="778829" y="916852"/>
                  <a:pt x="779178" y="918072"/>
                </a:cubicBezTo>
                <a:cubicBezTo>
                  <a:pt x="780572" y="922254"/>
                  <a:pt x="781791" y="926435"/>
                  <a:pt x="782663" y="929920"/>
                </a:cubicBezTo>
                <a:cubicBezTo>
                  <a:pt x="782663" y="932011"/>
                  <a:pt x="783011" y="933405"/>
                  <a:pt x="781791" y="933927"/>
                </a:cubicBezTo>
                <a:cubicBezTo>
                  <a:pt x="780397" y="934624"/>
                  <a:pt x="779701" y="933231"/>
                  <a:pt x="779178" y="932359"/>
                </a:cubicBezTo>
                <a:cubicBezTo>
                  <a:pt x="777261" y="929920"/>
                  <a:pt x="775170" y="927655"/>
                  <a:pt x="773602" y="925042"/>
                </a:cubicBezTo>
                <a:cubicBezTo>
                  <a:pt x="770989" y="921383"/>
                  <a:pt x="772383" y="918246"/>
                  <a:pt x="776564" y="916852"/>
                </a:cubicBezTo>
                <a:close/>
                <a:moveTo>
                  <a:pt x="753043" y="1290238"/>
                </a:moveTo>
                <a:cubicBezTo>
                  <a:pt x="747119" y="1288321"/>
                  <a:pt x="727256" y="1280655"/>
                  <a:pt x="724817" y="1276299"/>
                </a:cubicBezTo>
                <a:cubicBezTo>
                  <a:pt x="714362" y="1257830"/>
                  <a:pt x="703386" y="1239710"/>
                  <a:pt x="687530" y="1225248"/>
                </a:cubicBezTo>
                <a:cubicBezTo>
                  <a:pt x="663660" y="1203469"/>
                  <a:pt x="637002" y="1188485"/>
                  <a:pt x="603898" y="1185523"/>
                </a:cubicBezTo>
                <a:cubicBezTo>
                  <a:pt x="575149" y="1183083"/>
                  <a:pt x="551104" y="1170887"/>
                  <a:pt x="533158" y="1147539"/>
                </a:cubicBezTo>
                <a:cubicBezTo>
                  <a:pt x="527583" y="1140396"/>
                  <a:pt x="526189" y="1133078"/>
                  <a:pt x="527757" y="1124715"/>
                </a:cubicBezTo>
                <a:cubicBezTo>
                  <a:pt x="529674" y="1114435"/>
                  <a:pt x="540650" y="1052930"/>
                  <a:pt x="547794" y="1033416"/>
                </a:cubicBezTo>
                <a:cubicBezTo>
                  <a:pt x="549711" y="1028014"/>
                  <a:pt x="548491" y="1012159"/>
                  <a:pt x="550582" y="1010068"/>
                </a:cubicBezTo>
                <a:cubicBezTo>
                  <a:pt x="560862" y="999788"/>
                  <a:pt x="565043" y="986372"/>
                  <a:pt x="569748" y="973305"/>
                </a:cubicBezTo>
                <a:cubicBezTo>
                  <a:pt x="572361" y="966161"/>
                  <a:pt x="592921" y="925042"/>
                  <a:pt x="603026" y="913368"/>
                </a:cubicBezTo>
                <a:cubicBezTo>
                  <a:pt x="612087" y="902914"/>
                  <a:pt x="620101" y="891763"/>
                  <a:pt x="625329" y="878869"/>
                </a:cubicBezTo>
                <a:cubicBezTo>
                  <a:pt x="627942" y="872597"/>
                  <a:pt x="630556" y="842454"/>
                  <a:pt x="635608" y="834614"/>
                </a:cubicBezTo>
                <a:cubicBezTo>
                  <a:pt x="638222" y="838098"/>
                  <a:pt x="646062" y="846287"/>
                  <a:pt x="645888" y="847333"/>
                </a:cubicBezTo>
                <a:cubicBezTo>
                  <a:pt x="645017" y="856219"/>
                  <a:pt x="650244" y="862491"/>
                  <a:pt x="654600" y="868938"/>
                </a:cubicBezTo>
                <a:cubicBezTo>
                  <a:pt x="663660" y="882354"/>
                  <a:pt x="669410" y="897164"/>
                  <a:pt x="673766" y="912497"/>
                </a:cubicBezTo>
                <a:cubicBezTo>
                  <a:pt x="676379" y="922254"/>
                  <a:pt x="680038" y="956230"/>
                  <a:pt x="679864" y="963373"/>
                </a:cubicBezTo>
                <a:cubicBezTo>
                  <a:pt x="679690" y="977486"/>
                  <a:pt x="677076" y="991077"/>
                  <a:pt x="674463" y="1004841"/>
                </a:cubicBezTo>
                <a:cubicBezTo>
                  <a:pt x="670804" y="1023833"/>
                  <a:pt x="672023" y="1042127"/>
                  <a:pt x="686833" y="1056937"/>
                </a:cubicBezTo>
                <a:cubicBezTo>
                  <a:pt x="692757" y="1062861"/>
                  <a:pt x="699727" y="1065998"/>
                  <a:pt x="708090" y="1066346"/>
                </a:cubicBezTo>
                <a:cubicBezTo>
                  <a:pt x="719764" y="1066869"/>
                  <a:pt x="731437" y="1066869"/>
                  <a:pt x="742937" y="1064081"/>
                </a:cubicBezTo>
                <a:cubicBezTo>
                  <a:pt x="749035" y="1062513"/>
                  <a:pt x="752171" y="1064255"/>
                  <a:pt x="756179" y="1069656"/>
                </a:cubicBezTo>
                <a:cubicBezTo>
                  <a:pt x="777261" y="1098579"/>
                  <a:pt x="805139" y="1136911"/>
                  <a:pt x="812805" y="1151373"/>
                </a:cubicBezTo>
                <a:cubicBezTo>
                  <a:pt x="835107" y="1193189"/>
                  <a:pt x="885635" y="1299646"/>
                  <a:pt x="921702" y="1334493"/>
                </a:cubicBezTo>
                <a:cubicBezTo>
                  <a:pt x="876575" y="1326827"/>
                  <a:pt x="796427" y="1304351"/>
                  <a:pt x="753043" y="1290238"/>
                </a:cubicBezTo>
                <a:close/>
              </a:path>
            </a:pathLst>
          </a:custGeom>
          <a:solidFill>
            <a:schemeClr val="bg1"/>
          </a:solidFill>
          <a:ln w="17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617397-D93B-49B6-AB10-96383127EF7D}"/>
              </a:ext>
            </a:extLst>
          </p:cNvPr>
          <p:cNvSpPr txBox="1"/>
          <p:nvPr/>
        </p:nvSpPr>
        <p:spPr>
          <a:xfrm>
            <a:off x="721094" y="277475"/>
            <a:ext cx="3394423" cy="1969770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We Create </a:t>
            </a:r>
          </a:p>
          <a:p>
            <a:r>
              <a:rPr lang="en-US" altLang="ko-KR" sz="3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Quality Professional </a:t>
            </a:r>
          </a:p>
          <a:p>
            <a:r>
              <a:rPr lang="en-US" altLang="ko-KR" sz="3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PPT Presentation</a:t>
            </a:r>
            <a:endParaRPr lang="ko-KR" altLang="en-US" sz="32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735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264">
            <a:extLst>
              <a:ext uri="{FF2B5EF4-FFF2-40B4-BE49-F238E27FC236}">
                <a16:creationId xmlns:a16="http://schemas.microsoft.com/office/drawing/2014/main" id="{579E8778-FCA6-4B03-BE7F-881B3FE70D6B}"/>
              </a:ext>
            </a:extLst>
          </p:cNvPr>
          <p:cNvSpPr/>
          <p:nvPr/>
        </p:nvSpPr>
        <p:spPr>
          <a:xfrm flipH="1">
            <a:off x="5871164" y="694592"/>
            <a:ext cx="6116065" cy="5736146"/>
          </a:xfrm>
          <a:custGeom>
            <a:avLst/>
            <a:gdLst>
              <a:gd name="connsiteX0" fmla="*/ 5432 w 4444818"/>
              <a:gd name="connsiteY0" fmla="*/ 4068231 h 4168715"/>
              <a:gd name="connsiteX1" fmla="*/ 33947 w 4444818"/>
              <a:gd name="connsiteY1" fmla="*/ 4047863 h 4168715"/>
              <a:gd name="connsiteX2" fmla="*/ 123568 w 4444818"/>
              <a:gd name="connsiteY2" fmla="*/ 3996716 h 4168715"/>
              <a:gd name="connsiteX3" fmla="*/ 329514 w 4444818"/>
              <a:gd name="connsiteY3" fmla="*/ 3912527 h 4168715"/>
              <a:gd name="connsiteX4" fmla="*/ 454892 w 4444818"/>
              <a:gd name="connsiteY4" fmla="*/ 3829696 h 4168715"/>
              <a:gd name="connsiteX5" fmla="*/ 507850 w 4444818"/>
              <a:gd name="connsiteY5" fmla="*/ 3785791 h 4168715"/>
              <a:gd name="connsiteX6" fmla="*/ 604713 w 4444818"/>
              <a:gd name="connsiteY6" fmla="*/ 3788054 h 4168715"/>
              <a:gd name="connsiteX7" fmla="*/ 670344 w 4444818"/>
              <a:gd name="connsiteY7" fmla="*/ 3823359 h 4168715"/>
              <a:gd name="connsiteX8" fmla="*/ 707459 w 4444818"/>
              <a:gd name="connsiteY8" fmla="*/ 3847801 h 4168715"/>
              <a:gd name="connsiteX9" fmla="*/ 728733 w 4444818"/>
              <a:gd name="connsiteY9" fmla="*/ 3850969 h 4168715"/>
              <a:gd name="connsiteX10" fmla="*/ 843701 w 4444818"/>
              <a:gd name="connsiteY10" fmla="*/ 3827885 h 4168715"/>
              <a:gd name="connsiteX11" fmla="*/ 1085405 w 4444818"/>
              <a:gd name="connsiteY11" fmla="*/ 3791675 h 4168715"/>
              <a:gd name="connsiteX12" fmla="*/ 1388214 w 4444818"/>
              <a:gd name="connsiteY12" fmla="*/ 3759086 h 4168715"/>
              <a:gd name="connsiteX13" fmla="*/ 1543013 w 4444818"/>
              <a:gd name="connsiteY13" fmla="*/ 3779907 h 4168715"/>
              <a:gd name="connsiteX14" fmla="*/ 2066252 w 4444818"/>
              <a:gd name="connsiteY14" fmla="*/ 3764970 h 4168715"/>
              <a:gd name="connsiteX15" fmla="*/ 2458229 w 4444818"/>
              <a:gd name="connsiteY15" fmla="*/ 3648644 h 4168715"/>
              <a:gd name="connsiteX16" fmla="*/ 2505755 w 4444818"/>
              <a:gd name="connsiteY16" fmla="*/ 3637781 h 4168715"/>
              <a:gd name="connsiteX17" fmla="*/ 2510734 w 4444818"/>
              <a:gd name="connsiteY17" fmla="*/ 3636423 h 4168715"/>
              <a:gd name="connsiteX18" fmla="*/ 2561881 w 4444818"/>
              <a:gd name="connsiteY18" fmla="*/ 3599308 h 4168715"/>
              <a:gd name="connsiteX19" fmla="*/ 2589039 w 4444818"/>
              <a:gd name="connsiteY19" fmla="*/ 3579392 h 4168715"/>
              <a:gd name="connsiteX20" fmla="*/ 2602165 w 4444818"/>
              <a:gd name="connsiteY20" fmla="*/ 3558571 h 4168715"/>
              <a:gd name="connsiteX21" fmla="*/ 2639734 w 4444818"/>
              <a:gd name="connsiteY21" fmla="*/ 3531413 h 4168715"/>
              <a:gd name="connsiteX22" fmla="*/ 2757417 w 4444818"/>
              <a:gd name="connsiteY22" fmla="*/ 3377972 h 4168715"/>
              <a:gd name="connsiteX23" fmla="*/ 2919911 w 4444818"/>
              <a:gd name="connsiteY23" fmla="*/ 3291067 h 4168715"/>
              <a:gd name="connsiteX24" fmla="*/ 3016321 w 4444818"/>
              <a:gd name="connsiteY24" fmla="*/ 3249425 h 4168715"/>
              <a:gd name="connsiteX25" fmla="*/ 3027637 w 4444818"/>
              <a:gd name="connsiteY25" fmla="*/ 3233130 h 4168715"/>
              <a:gd name="connsiteX26" fmla="*/ 3147584 w 4444818"/>
              <a:gd name="connsiteY26" fmla="*/ 3220457 h 4168715"/>
              <a:gd name="connsiteX27" fmla="*/ 3234941 w 4444818"/>
              <a:gd name="connsiteY27" fmla="*/ 3090100 h 4168715"/>
              <a:gd name="connsiteX28" fmla="*/ 3260741 w 4444818"/>
              <a:gd name="connsiteY28" fmla="*/ 3034426 h 4168715"/>
              <a:gd name="connsiteX29" fmla="*/ 3267078 w 4444818"/>
              <a:gd name="connsiteY29" fmla="*/ 3003195 h 4168715"/>
              <a:gd name="connsiteX30" fmla="*/ 3274772 w 4444818"/>
              <a:gd name="connsiteY30" fmla="*/ 2968795 h 4168715"/>
              <a:gd name="connsiteX31" fmla="*/ 3289256 w 4444818"/>
              <a:gd name="connsiteY31" fmla="*/ 2928059 h 4168715"/>
              <a:gd name="connsiteX32" fmla="*/ 3291972 w 4444818"/>
              <a:gd name="connsiteY32" fmla="*/ 2712607 h 4168715"/>
              <a:gd name="connsiteX33" fmla="*/ 3302383 w 4444818"/>
              <a:gd name="connsiteY33" fmla="*/ 2637923 h 4168715"/>
              <a:gd name="connsiteX34" fmla="*/ 3299667 w 4444818"/>
              <a:gd name="connsiteY34" fmla="*/ 2605786 h 4168715"/>
              <a:gd name="connsiteX35" fmla="*/ 3272962 w 4444818"/>
              <a:gd name="connsiteY35" fmla="*/ 2507113 h 4168715"/>
              <a:gd name="connsiteX36" fmla="*/ 3264815 w 4444818"/>
              <a:gd name="connsiteY36" fmla="*/ 2323799 h 4168715"/>
              <a:gd name="connsiteX37" fmla="*/ 3276583 w 4444818"/>
              <a:gd name="connsiteY37" fmla="*/ 2223767 h 4168715"/>
              <a:gd name="connsiteX38" fmla="*/ 3341309 w 4444818"/>
              <a:gd name="connsiteY38" fmla="*/ 2052221 h 4168715"/>
              <a:gd name="connsiteX39" fmla="*/ 3336330 w 4444818"/>
              <a:gd name="connsiteY39" fmla="*/ 2010126 h 4168715"/>
              <a:gd name="connsiteX40" fmla="*/ 3310983 w 4444818"/>
              <a:gd name="connsiteY40" fmla="*/ 2006053 h 4168715"/>
              <a:gd name="connsiteX41" fmla="*/ 3248520 w 4444818"/>
              <a:gd name="connsiteY41" fmla="*/ 2001074 h 4168715"/>
              <a:gd name="connsiteX42" fmla="*/ 3237204 w 4444818"/>
              <a:gd name="connsiteY42" fmla="*/ 1997453 h 4168715"/>
              <a:gd name="connsiteX43" fmla="*/ 3153920 w 4444818"/>
              <a:gd name="connsiteY43" fmla="*/ 1962148 h 4168715"/>
              <a:gd name="connsiteX44" fmla="*/ 3064300 w 4444818"/>
              <a:gd name="connsiteY44" fmla="*/ 1738096 h 4168715"/>
              <a:gd name="connsiteX45" fmla="*/ 3059773 w 4444818"/>
              <a:gd name="connsiteY45" fmla="*/ 1705960 h 4168715"/>
              <a:gd name="connsiteX46" fmla="*/ 3040763 w 4444818"/>
              <a:gd name="connsiteY46" fmla="*/ 1663865 h 4168715"/>
              <a:gd name="connsiteX47" fmla="*/ 2974679 w 4444818"/>
              <a:gd name="connsiteY47" fmla="*/ 1721349 h 4168715"/>
              <a:gd name="connsiteX48" fmla="*/ 2973321 w 4444818"/>
              <a:gd name="connsiteY48" fmla="*/ 1917790 h 4168715"/>
              <a:gd name="connsiteX49" fmla="*/ 3000479 w 4444818"/>
              <a:gd name="connsiteY49" fmla="*/ 2056747 h 4168715"/>
              <a:gd name="connsiteX50" fmla="*/ 3017226 w 4444818"/>
              <a:gd name="connsiteY50" fmla="*/ 2092505 h 4168715"/>
              <a:gd name="connsiteX51" fmla="*/ 3033974 w 4444818"/>
              <a:gd name="connsiteY51" fmla="*/ 2177147 h 4168715"/>
              <a:gd name="connsiteX52" fmla="*/ 3040310 w 4444818"/>
              <a:gd name="connsiteY52" fmla="*/ 2200683 h 4168715"/>
              <a:gd name="connsiteX53" fmla="*/ 3050268 w 4444818"/>
              <a:gd name="connsiteY53" fmla="*/ 2276272 h 4168715"/>
              <a:gd name="connsiteX54" fmla="*/ 3034426 w 4444818"/>
              <a:gd name="connsiteY54" fmla="*/ 2320178 h 4168715"/>
              <a:gd name="connsiteX55" fmla="*/ 3058416 w 4444818"/>
              <a:gd name="connsiteY55" fmla="*/ 2402556 h 4168715"/>
              <a:gd name="connsiteX56" fmla="*/ 3050721 w 4444818"/>
              <a:gd name="connsiteY56" fmla="*/ 2462303 h 4168715"/>
              <a:gd name="connsiteX57" fmla="*/ 3027184 w 4444818"/>
              <a:gd name="connsiteY57" fmla="*/ 2436503 h 4168715"/>
              <a:gd name="connsiteX58" fmla="*/ 3050721 w 4444818"/>
              <a:gd name="connsiteY58" fmla="*/ 2496250 h 4168715"/>
              <a:gd name="connsiteX59" fmla="*/ 3019037 w 4444818"/>
              <a:gd name="connsiteY59" fmla="*/ 2452345 h 4168715"/>
              <a:gd name="connsiteX60" fmla="*/ 3032163 w 4444818"/>
              <a:gd name="connsiteY60" fmla="*/ 2548303 h 4168715"/>
              <a:gd name="connsiteX61" fmla="*/ 3020847 w 4444818"/>
              <a:gd name="connsiteY61" fmla="*/ 2571387 h 4168715"/>
              <a:gd name="connsiteX62" fmla="*/ 3000479 w 4444818"/>
              <a:gd name="connsiteY62" fmla="*/ 2640639 h 4168715"/>
              <a:gd name="connsiteX63" fmla="*/ 3014963 w 4444818"/>
              <a:gd name="connsiteY63" fmla="*/ 2697218 h 4168715"/>
              <a:gd name="connsiteX64" fmla="*/ 2987806 w 4444818"/>
              <a:gd name="connsiteY64" fmla="*/ 2681376 h 4168715"/>
              <a:gd name="connsiteX65" fmla="*/ 3004553 w 4444818"/>
              <a:gd name="connsiteY65" fmla="*/ 2733428 h 4168715"/>
              <a:gd name="connsiteX66" fmla="*/ 2969248 w 4444818"/>
              <a:gd name="connsiteY66" fmla="*/ 2706723 h 4168715"/>
              <a:gd name="connsiteX67" fmla="*/ 2964721 w 4444818"/>
              <a:gd name="connsiteY67" fmla="*/ 2790007 h 4168715"/>
              <a:gd name="connsiteX68" fmla="*/ 2952500 w 4444818"/>
              <a:gd name="connsiteY68" fmla="*/ 2735691 h 4168715"/>
              <a:gd name="connsiteX69" fmla="*/ 2953858 w 4444818"/>
              <a:gd name="connsiteY69" fmla="*/ 2836627 h 4168715"/>
              <a:gd name="connsiteX70" fmla="*/ 2938922 w 4444818"/>
              <a:gd name="connsiteY70" fmla="*/ 2803585 h 4168715"/>
              <a:gd name="connsiteX71" fmla="*/ 2960195 w 4444818"/>
              <a:gd name="connsiteY71" fmla="*/ 2906332 h 4168715"/>
              <a:gd name="connsiteX72" fmla="*/ 2927153 w 4444818"/>
              <a:gd name="connsiteY72" fmla="*/ 2888680 h 4168715"/>
              <a:gd name="connsiteX73" fmla="*/ 2914932 w 4444818"/>
              <a:gd name="connsiteY73" fmla="*/ 2857448 h 4168715"/>
              <a:gd name="connsiteX74" fmla="*/ 2892753 w 4444818"/>
              <a:gd name="connsiteY74" fmla="*/ 2808564 h 4168715"/>
              <a:gd name="connsiteX75" fmla="*/ 2871480 w 4444818"/>
              <a:gd name="connsiteY75" fmla="*/ 2776880 h 4168715"/>
              <a:gd name="connsiteX76" fmla="*/ 2860617 w 4444818"/>
              <a:gd name="connsiteY76" fmla="*/ 2602618 h 4168715"/>
              <a:gd name="connsiteX77" fmla="*/ 2824859 w 4444818"/>
              <a:gd name="connsiteY77" fmla="*/ 2523861 h 4168715"/>
              <a:gd name="connsiteX78" fmla="*/ 2829385 w 4444818"/>
              <a:gd name="connsiteY78" fmla="*/ 2450082 h 4168715"/>
              <a:gd name="connsiteX79" fmla="*/ 2802680 w 4444818"/>
              <a:gd name="connsiteY79" fmla="*/ 2355483 h 4168715"/>
              <a:gd name="connsiteX80" fmla="*/ 2801775 w 4444818"/>
              <a:gd name="connsiteY80" fmla="*/ 2186199 h 4168715"/>
              <a:gd name="connsiteX81" fmla="*/ 2809017 w 4444818"/>
              <a:gd name="connsiteY81" fmla="*/ 2061726 h 4168715"/>
              <a:gd name="connsiteX82" fmla="*/ 2813543 w 4444818"/>
              <a:gd name="connsiteY82" fmla="*/ 1864380 h 4168715"/>
              <a:gd name="connsiteX83" fmla="*/ 2819427 w 4444818"/>
              <a:gd name="connsiteY83" fmla="*/ 1826812 h 4168715"/>
              <a:gd name="connsiteX84" fmla="*/ 2816259 w 4444818"/>
              <a:gd name="connsiteY84" fmla="*/ 1794222 h 4168715"/>
              <a:gd name="connsiteX85" fmla="*/ 2815806 w 4444818"/>
              <a:gd name="connsiteY85" fmla="*/ 1786075 h 4168715"/>
              <a:gd name="connsiteX86" fmla="*/ 2837080 w 4444818"/>
              <a:gd name="connsiteY86" fmla="*/ 1706865 h 4168715"/>
              <a:gd name="connsiteX87" fmla="*/ 2844775 w 4444818"/>
              <a:gd name="connsiteY87" fmla="*/ 1697812 h 4168715"/>
              <a:gd name="connsiteX88" fmla="*/ 2873290 w 4444818"/>
              <a:gd name="connsiteY88" fmla="*/ 1669749 h 4168715"/>
              <a:gd name="connsiteX89" fmla="*/ 2947974 w 4444818"/>
              <a:gd name="connsiteY89" fmla="*/ 1621771 h 4168715"/>
              <a:gd name="connsiteX90" fmla="*/ 2964721 w 4444818"/>
              <a:gd name="connsiteY90" fmla="*/ 1610455 h 4168715"/>
              <a:gd name="connsiteX91" fmla="*/ 2955216 w 4444818"/>
              <a:gd name="connsiteY91" fmla="*/ 1569266 h 4168715"/>
              <a:gd name="connsiteX92" fmla="*/ 2932132 w 4444818"/>
              <a:gd name="connsiteY92" fmla="*/ 1552518 h 4168715"/>
              <a:gd name="connsiteX93" fmla="*/ 2964721 w 4444818"/>
              <a:gd name="connsiteY93" fmla="*/ 1552518 h 4168715"/>
              <a:gd name="connsiteX94" fmla="*/ 2966984 w 4444818"/>
              <a:gd name="connsiteY94" fmla="*/ 1534413 h 4168715"/>
              <a:gd name="connsiteX95" fmla="*/ 2996405 w 4444818"/>
              <a:gd name="connsiteY95" fmla="*/ 1591444 h 4168715"/>
              <a:gd name="connsiteX96" fmla="*/ 3033068 w 4444818"/>
              <a:gd name="connsiteY96" fmla="*/ 1541655 h 4168715"/>
              <a:gd name="connsiteX97" fmla="*/ 3096889 w 4444818"/>
              <a:gd name="connsiteY97" fmla="*/ 1413561 h 4168715"/>
              <a:gd name="connsiteX98" fmla="*/ 3188773 w 4444818"/>
              <a:gd name="connsiteY98" fmla="*/ 1299498 h 4168715"/>
              <a:gd name="connsiteX99" fmla="*/ 3302383 w 4444818"/>
              <a:gd name="connsiteY99" fmla="*/ 1256499 h 4168715"/>
              <a:gd name="connsiteX100" fmla="*/ 3381140 w 4444818"/>
              <a:gd name="connsiteY100" fmla="*/ 1237036 h 4168715"/>
              <a:gd name="connsiteX101" fmla="*/ 3458087 w 4444818"/>
              <a:gd name="connsiteY101" fmla="*/ 1259667 h 4168715"/>
              <a:gd name="connsiteX102" fmla="*/ 3529603 w 4444818"/>
              <a:gd name="connsiteY102" fmla="*/ 1293162 h 4168715"/>
              <a:gd name="connsiteX103" fmla="*/ 3613792 w 4444818"/>
              <a:gd name="connsiteY103" fmla="*/ 1348383 h 4168715"/>
              <a:gd name="connsiteX104" fmla="*/ 3630086 w 4444818"/>
              <a:gd name="connsiteY104" fmla="*/ 1362414 h 4168715"/>
              <a:gd name="connsiteX105" fmla="*/ 3636423 w 4444818"/>
              <a:gd name="connsiteY105" fmla="*/ 1328014 h 4168715"/>
              <a:gd name="connsiteX106" fmla="*/ 3629181 w 4444818"/>
              <a:gd name="connsiteY106" fmla="*/ 1168689 h 4168715"/>
              <a:gd name="connsiteX107" fmla="*/ 3637781 w 4444818"/>
              <a:gd name="connsiteY107" fmla="*/ 842796 h 4168715"/>
              <a:gd name="connsiteX108" fmla="*/ 3618318 w 4444818"/>
              <a:gd name="connsiteY108" fmla="*/ 584344 h 4168715"/>
              <a:gd name="connsiteX109" fmla="*/ 3589350 w 4444818"/>
              <a:gd name="connsiteY109" fmla="*/ 530029 h 4168715"/>
              <a:gd name="connsiteX110" fmla="*/ 3520550 w 4444818"/>
              <a:gd name="connsiteY110" fmla="*/ 470282 h 4168715"/>
              <a:gd name="connsiteX111" fmla="*/ 3449487 w 4444818"/>
              <a:gd name="connsiteY111" fmla="*/ 300546 h 4168715"/>
              <a:gd name="connsiteX112" fmla="*/ 3434551 w 4444818"/>
              <a:gd name="connsiteY112" fmla="*/ 253925 h 4168715"/>
              <a:gd name="connsiteX113" fmla="*/ 3478455 w 4444818"/>
              <a:gd name="connsiteY113" fmla="*/ 262525 h 4168715"/>
              <a:gd name="connsiteX114" fmla="*/ 3535487 w 4444818"/>
              <a:gd name="connsiteY114" fmla="*/ 349430 h 4168715"/>
              <a:gd name="connsiteX115" fmla="*/ 3554045 w 4444818"/>
              <a:gd name="connsiteY115" fmla="*/ 369345 h 4168715"/>
              <a:gd name="connsiteX116" fmla="*/ 3559024 w 4444818"/>
              <a:gd name="connsiteY116" fmla="*/ 338114 h 4168715"/>
              <a:gd name="connsiteX117" fmla="*/ 3542729 w 4444818"/>
              <a:gd name="connsiteY117" fmla="*/ 76494 h 4168715"/>
              <a:gd name="connsiteX118" fmla="*/ 3549971 w 4444818"/>
              <a:gd name="connsiteY118" fmla="*/ 47073 h 4168715"/>
              <a:gd name="connsiteX119" fmla="*/ 3571697 w 4444818"/>
              <a:gd name="connsiteY119" fmla="*/ 34400 h 4168715"/>
              <a:gd name="connsiteX120" fmla="*/ 3588897 w 4444818"/>
              <a:gd name="connsiteY120" fmla="*/ 52505 h 4168715"/>
              <a:gd name="connsiteX121" fmla="*/ 3600213 w 4444818"/>
              <a:gd name="connsiteY121" fmla="*/ 135789 h 4168715"/>
              <a:gd name="connsiteX122" fmla="*/ 3595686 w 4444818"/>
              <a:gd name="connsiteY122" fmla="*/ 43452 h 4168715"/>
              <a:gd name="connsiteX123" fmla="*/ 3614244 w 4444818"/>
              <a:gd name="connsiteY123" fmla="*/ 0 h 4168715"/>
              <a:gd name="connsiteX124" fmla="*/ 3648644 w 4444818"/>
              <a:gd name="connsiteY124" fmla="*/ 39831 h 4168715"/>
              <a:gd name="connsiteX125" fmla="*/ 3668107 w 4444818"/>
              <a:gd name="connsiteY125" fmla="*/ 157062 h 4168715"/>
              <a:gd name="connsiteX126" fmla="*/ 3675802 w 4444818"/>
              <a:gd name="connsiteY126" fmla="*/ 182862 h 4168715"/>
              <a:gd name="connsiteX127" fmla="*/ 3676707 w 4444818"/>
              <a:gd name="connsiteY127" fmla="*/ 138957 h 4168715"/>
              <a:gd name="connsiteX128" fmla="*/ 3669918 w 4444818"/>
              <a:gd name="connsiteY128" fmla="*/ 56126 h 4168715"/>
              <a:gd name="connsiteX129" fmla="*/ 3691644 w 4444818"/>
              <a:gd name="connsiteY129" fmla="*/ 19463 h 4168715"/>
              <a:gd name="connsiteX130" fmla="*/ 3725591 w 4444818"/>
              <a:gd name="connsiteY130" fmla="*/ 57937 h 4168715"/>
              <a:gd name="connsiteX131" fmla="*/ 3746412 w 4444818"/>
              <a:gd name="connsiteY131" fmla="*/ 236725 h 4168715"/>
              <a:gd name="connsiteX132" fmla="*/ 3750033 w 4444818"/>
              <a:gd name="connsiteY132" fmla="*/ 262978 h 4168715"/>
              <a:gd name="connsiteX133" fmla="*/ 3774928 w 4444818"/>
              <a:gd name="connsiteY133" fmla="*/ 114515 h 4168715"/>
              <a:gd name="connsiteX134" fmla="*/ 3799822 w 4444818"/>
              <a:gd name="connsiteY134" fmla="*/ 92789 h 4168715"/>
              <a:gd name="connsiteX135" fmla="*/ 3815212 w 4444818"/>
              <a:gd name="connsiteY135" fmla="*/ 112252 h 4168715"/>
              <a:gd name="connsiteX136" fmla="*/ 3814306 w 4444818"/>
              <a:gd name="connsiteY136" fmla="*/ 178336 h 4168715"/>
              <a:gd name="connsiteX137" fmla="*/ 3813854 w 4444818"/>
              <a:gd name="connsiteY137" fmla="*/ 301451 h 4168715"/>
              <a:gd name="connsiteX138" fmla="*/ 3802085 w 4444818"/>
              <a:gd name="connsiteY138" fmla="*/ 494724 h 4168715"/>
              <a:gd name="connsiteX139" fmla="*/ 3802991 w 4444818"/>
              <a:gd name="connsiteY139" fmla="*/ 554471 h 4168715"/>
              <a:gd name="connsiteX140" fmla="*/ 3886274 w 4444818"/>
              <a:gd name="connsiteY140" fmla="*/ 884437 h 4168715"/>
              <a:gd name="connsiteX141" fmla="*/ 3944211 w 4444818"/>
              <a:gd name="connsiteY141" fmla="*/ 1189510 h 4168715"/>
              <a:gd name="connsiteX142" fmla="*/ 3938327 w 4444818"/>
              <a:gd name="connsiteY142" fmla="*/ 1286825 h 4168715"/>
              <a:gd name="connsiteX143" fmla="*/ 3920674 w 4444818"/>
              <a:gd name="connsiteY143" fmla="*/ 1367393 h 4168715"/>
              <a:gd name="connsiteX144" fmla="*/ 3914790 w 4444818"/>
              <a:gd name="connsiteY144" fmla="*/ 1418993 h 4168715"/>
              <a:gd name="connsiteX145" fmla="*/ 3874506 w 4444818"/>
              <a:gd name="connsiteY145" fmla="*/ 1624939 h 4168715"/>
              <a:gd name="connsiteX146" fmla="*/ 3883106 w 4444818"/>
              <a:gd name="connsiteY146" fmla="*/ 1656170 h 4168715"/>
              <a:gd name="connsiteX147" fmla="*/ 3876769 w 4444818"/>
              <a:gd name="connsiteY147" fmla="*/ 1747601 h 4168715"/>
              <a:gd name="connsiteX148" fmla="*/ 3845085 w 4444818"/>
              <a:gd name="connsiteY148" fmla="*/ 1768875 h 4168715"/>
              <a:gd name="connsiteX149" fmla="*/ 3828338 w 4444818"/>
              <a:gd name="connsiteY149" fmla="*/ 1787433 h 4168715"/>
              <a:gd name="connsiteX150" fmla="*/ 3784433 w 4444818"/>
              <a:gd name="connsiteY150" fmla="*/ 1898780 h 4168715"/>
              <a:gd name="connsiteX151" fmla="*/ 3759538 w 4444818"/>
              <a:gd name="connsiteY151" fmla="*/ 2030947 h 4168715"/>
              <a:gd name="connsiteX152" fmla="*/ 3779454 w 4444818"/>
              <a:gd name="connsiteY152" fmla="*/ 2107442 h 4168715"/>
              <a:gd name="connsiteX153" fmla="*/ 3842369 w 4444818"/>
              <a:gd name="connsiteY153" fmla="*/ 2240515 h 4168715"/>
              <a:gd name="connsiteX154" fmla="*/ 3918411 w 4444818"/>
              <a:gd name="connsiteY154" fmla="*/ 2314293 h 4168715"/>
              <a:gd name="connsiteX155" fmla="*/ 4044695 w 4444818"/>
              <a:gd name="connsiteY155" fmla="*/ 2452345 h 4168715"/>
              <a:gd name="connsiteX156" fmla="*/ 4089958 w 4444818"/>
              <a:gd name="connsiteY156" fmla="*/ 2546492 h 4168715"/>
              <a:gd name="connsiteX157" fmla="*/ 3996716 w 4444818"/>
              <a:gd name="connsiteY157" fmla="*/ 2772354 h 4168715"/>
              <a:gd name="connsiteX158" fmla="*/ 3904380 w 4444818"/>
              <a:gd name="connsiteY158" fmla="*/ 2985090 h 4168715"/>
              <a:gd name="connsiteX159" fmla="*/ 3892159 w 4444818"/>
              <a:gd name="connsiteY159" fmla="*/ 3088289 h 4168715"/>
              <a:gd name="connsiteX160" fmla="*/ 3845990 w 4444818"/>
              <a:gd name="connsiteY160" fmla="*/ 3233130 h 4168715"/>
              <a:gd name="connsiteX161" fmla="*/ 3799370 w 4444818"/>
              <a:gd name="connsiteY161" fmla="*/ 3320488 h 4168715"/>
              <a:gd name="connsiteX162" fmla="*/ 3606097 w 4444818"/>
              <a:gd name="connsiteY162" fmla="*/ 3650455 h 4168715"/>
              <a:gd name="connsiteX163" fmla="*/ 3597497 w 4444818"/>
              <a:gd name="connsiteY163" fmla="*/ 3665844 h 4168715"/>
              <a:gd name="connsiteX164" fmla="*/ 3743243 w 4444818"/>
              <a:gd name="connsiteY164" fmla="*/ 3665844 h 4168715"/>
              <a:gd name="connsiteX165" fmla="*/ 4199041 w 4444818"/>
              <a:gd name="connsiteY165" fmla="*/ 3699791 h 4168715"/>
              <a:gd name="connsiteX166" fmla="*/ 4370588 w 4444818"/>
              <a:gd name="connsiteY166" fmla="*/ 3763612 h 4168715"/>
              <a:gd name="connsiteX167" fmla="*/ 4446177 w 4444818"/>
              <a:gd name="connsiteY167" fmla="*/ 3870433 h 4168715"/>
              <a:gd name="connsiteX168" fmla="*/ 4447082 w 4444818"/>
              <a:gd name="connsiteY168" fmla="*/ 3932895 h 4168715"/>
              <a:gd name="connsiteX169" fmla="*/ 4344788 w 4444818"/>
              <a:gd name="connsiteY169" fmla="*/ 4110326 h 4168715"/>
              <a:gd name="connsiteX170" fmla="*/ 4235252 w 4444818"/>
              <a:gd name="connsiteY170" fmla="*/ 4164642 h 4168715"/>
              <a:gd name="connsiteX171" fmla="*/ 4228462 w 4444818"/>
              <a:gd name="connsiteY171" fmla="*/ 4165547 h 4168715"/>
              <a:gd name="connsiteX172" fmla="*/ 4103536 w 4444818"/>
              <a:gd name="connsiteY172" fmla="*/ 4168715 h 4168715"/>
              <a:gd name="connsiteX173" fmla="*/ 3229962 w 4444818"/>
              <a:gd name="connsiteY173" fmla="*/ 4150157 h 4168715"/>
              <a:gd name="connsiteX174" fmla="*/ 3121784 w 4444818"/>
              <a:gd name="connsiteY174" fmla="*/ 4133863 h 4168715"/>
              <a:gd name="connsiteX175" fmla="*/ 2948427 w 4444818"/>
              <a:gd name="connsiteY175" fmla="*/ 4032926 h 4168715"/>
              <a:gd name="connsiteX176" fmla="*/ 2896374 w 4444818"/>
              <a:gd name="connsiteY176" fmla="*/ 4020253 h 4168715"/>
              <a:gd name="connsiteX177" fmla="*/ 2628871 w 4444818"/>
              <a:gd name="connsiteY177" fmla="*/ 4062800 h 4168715"/>
              <a:gd name="connsiteX178" fmla="*/ 2300714 w 4444818"/>
              <a:gd name="connsiteY178" fmla="*/ 4108063 h 4168715"/>
              <a:gd name="connsiteX179" fmla="*/ 1807801 w 4444818"/>
              <a:gd name="connsiteY179" fmla="*/ 4115305 h 4168715"/>
              <a:gd name="connsiteX180" fmla="*/ 1712296 w 4444818"/>
              <a:gd name="connsiteY180" fmla="*/ 4100821 h 4168715"/>
              <a:gd name="connsiteX181" fmla="*/ 1575150 w 4444818"/>
              <a:gd name="connsiteY181" fmla="*/ 4072305 h 4168715"/>
              <a:gd name="connsiteX182" fmla="*/ 1333898 w 4444818"/>
              <a:gd name="connsiteY182" fmla="*/ 4064158 h 4168715"/>
              <a:gd name="connsiteX183" fmla="*/ 1092647 w 4444818"/>
              <a:gd name="connsiteY183" fmla="*/ 4052389 h 4168715"/>
              <a:gd name="connsiteX184" fmla="*/ 711986 w 4444818"/>
              <a:gd name="connsiteY184" fmla="*/ 4069137 h 4168715"/>
              <a:gd name="connsiteX185" fmla="*/ 502418 w 4444818"/>
              <a:gd name="connsiteY185" fmla="*/ 4094031 h 4168715"/>
              <a:gd name="connsiteX186" fmla="*/ 413250 w 4444818"/>
              <a:gd name="connsiteY186" fmla="*/ 4100368 h 4168715"/>
              <a:gd name="connsiteX187" fmla="*/ 327251 w 4444818"/>
              <a:gd name="connsiteY187" fmla="*/ 4110326 h 4168715"/>
              <a:gd name="connsiteX188" fmla="*/ 242157 w 4444818"/>
              <a:gd name="connsiteY188" fmla="*/ 4110326 h 4168715"/>
              <a:gd name="connsiteX189" fmla="*/ 43905 w 4444818"/>
              <a:gd name="connsiteY189" fmla="*/ 4108063 h 4168715"/>
              <a:gd name="connsiteX190" fmla="*/ 0 w 4444818"/>
              <a:gd name="connsiteY190" fmla="*/ 4089052 h 4168715"/>
              <a:gd name="connsiteX191" fmla="*/ 5432 w 4444818"/>
              <a:gd name="connsiteY191" fmla="*/ 4068231 h 416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4444818" h="4168715">
                <a:moveTo>
                  <a:pt x="5432" y="4068231"/>
                </a:moveTo>
                <a:cubicBezTo>
                  <a:pt x="14937" y="4060989"/>
                  <a:pt x="23537" y="4052842"/>
                  <a:pt x="33947" y="4047863"/>
                </a:cubicBezTo>
                <a:cubicBezTo>
                  <a:pt x="64726" y="4032474"/>
                  <a:pt x="96863" y="4021611"/>
                  <a:pt x="123568" y="3996716"/>
                </a:cubicBezTo>
                <a:cubicBezTo>
                  <a:pt x="182410" y="3941495"/>
                  <a:pt x="253925" y="3938327"/>
                  <a:pt x="329514" y="3912527"/>
                </a:cubicBezTo>
                <a:cubicBezTo>
                  <a:pt x="379303" y="3895780"/>
                  <a:pt x="420945" y="3869980"/>
                  <a:pt x="454892" y="3829696"/>
                </a:cubicBezTo>
                <a:cubicBezTo>
                  <a:pt x="469829" y="3812496"/>
                  <a:pt x="488387" y="3797559"/>
                  <a:pt x="507850" y="3785791"/>
                </a:cubicBezTo>
                <a:cubicBezTo>
                  <a:pt x="539534" y="3766780"/>
                  <a:pt x="572576" y="3768591"/>
                  <a:pt x="604713" y="3788054"/>
                </a:cubicBezTo>
                <a:cubicBezTo>
                  <a:pt x="625986" y="3800728"/>
                  <a:pt x="649070" y="3811138"/>
                  <a:pt x="670344" y="3823359"/>
                </a:cubicBezTo>
                <a:cubicBezTo>
                  <a:pt x="683017" y="3830601"/>
                  <a:pt x="694333" y="3841012"/>
                  <a:pt x="707459" y="3847801"/>
                </a:cubicBezTo>
                <a:cubicBezTo>
                  <a:pt x="713344" y="3850969"/>
                  <a:pt x="724207" y="3854138"/>
                  <a:pt x="728733" y="3850969"/>
                </a:cubicBezTo>
                <a:cubicBezTo>
                  <a:pt x="764038" y="3826075"/>
                  <a:pt x="803869" y="3828791"/>
                  <a:pt x="843701" y="3827885"/>
                </a:cubicBezTo>
                <a:cubicBezTo>
                  <a:pt x="925627" y="3826527"/>
                  <a:pt x="1005289" y="3807970"/>
                  <a:pt x="1085405" y="3791675"/>
                </a:cubicBezTo>
                <a:cubicBezTo>
                  <a:pt x="1185436" y="3771307"/>
                  <a:pt x="1285467" y="3751391"/>
                  <a:pt x="1388214" y="3759086"/>
                </a:cubicBezTo>
                <a:cubicBezTo>
                  <a:pt x="1439814" y="3762707"/>
                  <a:pt x="1491413" y="3771759"/>
                  <a:pt x="1543013" y="3779907"/>
                </a:cubicBezTo>
                <a:cubicBezTo>
                  <a:pt x="1719538" y="3807970"/>
                  <a:pt x="1894253" y="3809780"/>
                  <a:pt x="2066252" y="3764970"/>
                </a:cubicBezTo>
                <a:cubicBezTo>
                  <a:pt x="2200683" y="3729665"/>
                  <a:pt x="2324704" y="3686212"/>
                  <a:pt x="2458229" y="3648644"/>
                </a:cubicBezTo>
                <a:cubicBezTo>
                  <a:pt x="2474071" y="3644118"/>
                  <a:pt x="2487197" y="3630539"/>
                  <a:pt x="2505755" y="3637781"/>
                </a:cubicBezTo>
                <a:cubicBezTo>
                  <a:pt x="2507113" y="3638234"/>
                  <a:pt x="2509829" y="3637329"/>
                  <a:pt x="2510734" y="3636423"/>
                </a:cubicBezTo>
                <a:cubicBezTo>
                  <a:pt x="2522503" y="3616507"/>
                  <a:pt x="2544229" y="3605645"/>
                  <a:pt x="2561881" y="3599308"/>
                </a:cubicBezTo>
                <a:cubicBezTo>
                  <a:pt x="2571839" y="3595687"/>
                  <a:pt x="2579534" y="3586181"/>
                  <a:pt x="2589039" y="3579392"/>
                </a:cubicBezTo>
                <a:cubicBezTo>
                  <a:pt x="2593113" y="3576676"/>
                  <a:pt x="2597639" y="3559023"/>
                  <a:pt x="2602165" y="3558571"/>
                </a:cubicBezTo>
                <a:cubicBezTo>
                  <a:pt x="2620723" y="3557213"/>
                  <a:pt x="2632492" y="3546350"/>
                  <a:pt x="2639734" y="3531413"/>
                </a:cubicBezTo>
                <a:cubicBezTo>
                  <a:pt x="2667344" y="3474835"/>
                  <a:pt x="2715323" y="3421877"/>
                  <a:pt x="2757417" y="3377972"/>
                </a:cubicBezTo>
                <a:cubicBezTo>
                  <a:pt x="2801322" y="3331804"/>
                  <a:pt x="2861975" y="3311436"/>
                  <a:pt x="2919911" y="3291067"/>
                </a:cubicBezTo>
                <a:cubicBezTo>
                  <a:pt x="2952953" y="3279299"/>
                  <a:pt x="2984637" y="3263909"/>
                  <a:pt x="3016321" y="3249425"/>
                </a:cubicBezTo>
                <a:cubicBezTo>
                  <a:pt x="3021300" y="3247162"/>
                  <a:pt x="3023563" y="3239467"/>
                  <a:pt x="3027637" y="3233130"/>
                </a:cubicBezTo>
                <a:cubicBezTo>
                  <a:pt x="3061584" y="3238562"/>
                  <a:pt x="3126763" y="3240825"/>
                  <a:pt x="3147584" y="3220457"/>
                </a:cubicBezTo>
                <a:cubicBezTo>
                  <a:pt x="3190583" y="3178815"/>
                  <a:pt x="3198731" y="3137626"/>
                  <a:pt x="3234941" y="3090100"/>
                </a:cubicBezTo>
                <a:cubicBezTo>
                  <a:pt x="3247614" y="3073352"/>
                  <a:pt x="3255762" y="3054342"/>
                  <a:pt x="3260741" y="3034426"/>
                </a:cubicBezTo>
                <a:cubicBezTo>
                  <a:pt x="3263457" y="3024468"/>
                  <a:pt x="3265267" y="3014058"/>
                  <a:pt x="3267078" y="3003195"/>
                </a:cubicBezTo>
                <a:cubicBezTo>
                  <a:pt x="3268888" y="2991879"/>
                  <a:pt x="3271604" y="2980111"/>
                  <a:pt x="3274772" y="2968795"/>
                </a:cubicBezTo>
                <a:cubicBezTo>
                  <a:pt x="3278394" y="2956574"/>
                  <a:pt x="3282014" y="2944806"/>
                  <a:pt x="3289256" y="2928059"/>
                </a:cubicBezTo>
                <a:cubicBezTo>
                  <a:pt x="3319130" y="2861974"/>
                  <a:pt x="3314604" y="2785028"/>
                  <a:pt x="3291972" y="2712607"/>
                </a:cubicBezTo>
                <a:cubicBezTo>
                  <a:pt x="3282920" y="2685449"/>
                  <a:pt x="3301025" y="2662818"/>
                  <a:pt x="3302383" y="2637923"/>
                </a:cubicBezTo>
                <a:cubicBezTo>
                  <a:pt x="3301477" y="2627060"/>
                  <a:pt x="3301477" y="2616197"/>
                  <a:pt x="3299667" y="2605786"/>
                </a:cubicBezTo>
                <a:cubicBezTo>
                  <a:pt x="3292425" y="2567766"/>
                  <a:pt x="3269793" y="2544229"/>
                  <a:pt x="3272962" y="2507113"/>
                </a:cubicBezTo>
                <a:cubicBezTo>
                  <a:pt x="3277488" y="2445556"/>
                  <a:pt x="3279299" y="2384451"/>
                  <a:pt x="3264815" y="2323799"/>
                </a:cubicBezTo>
                <a:cubicBezTo>
                  <a:pt x="3256667" y="2288946"/>
                  <a:pt x="3263457" y="2255451"/>
                  <a:pt x="3276583" y="2223767"/>
                </a:cubicBezTo>
                <a:cubicBezTo>
                  <a:pt x="3294236" y="2180768"/>
                  <a:pt x="3333162" y="2118757"/>
                  <a:pt x="3341309" y="2052221"/>
                </a:cubicBezTo>
                <a:cubicBezTo>
                  <a:pt x="3343119" y="2038189"/>
                  <a:pt x="3340856" y="2023253"/>
                  <a:pt x="3336330" y="2010126"/>
                </a:cubicBezTo>
                <a:cubicBezTo>
                  <a:pt x="3334972" y="2006053"/>
                  <a:pt x="3318225" y="2003337"/>
                  <a:pt x="3310983" y="2006053"/>
                </a:cubicBezTo>
                <a:cubicBezTo>
                  <a:pt x="3288804" y="2014653"/>
                  <a:pt x="3267983" y="2021895"/>
                  <a:pt x="3248520" y="2001074"/>
                </a:cubicBezTo>
                <a:cubicBezTo>
                  <a:pt x="3246257" y="1998358"/>
                  <a:pt x="3241278" y="1997453"/>
                  <a:pt x="3237204" y="1997453"/>
                </a:cubicBezTo>
                <a:cubicBezTo>
                  <a:pt x="3204615" y="1996547"/>
                  <a:pt x="3177910" y="1982063"/>
                  <a:pt x="3153920" y="1962148"/>
                </a:cubicBezTo>
                <a:cubicBezTo>
                  <a:pt x="3084668" y="1903306"/>
                  <a:pt x="3049816" y="1830885"/>
                  <a:pt x="3064300" y="1738096"/>
                </a:cubicBezTo>
                <a:cubicBezTo>
                  <a:pt x="3066110" y="1727686"/>
                  <a:pt x="3063395" y="1716370"/>
                  <a:pt x="3059773" y="1705960"/>
                </a:cubicBezTo>
                <a:cubicBezTo>
                  <a:pt x="3054795" y="1691475"/>
                  <a:pt x="3047100" y="1677897"/>
                  <a:pt x="3040763" y="1663865"/>
                </a:cubicBezTo>
                <a:cubicBezTo>
                  <a:pt x="2993237" y="1676991"/>
                  <a:pt x="2987806" y="1668391"/>
                  <a:pt x="2974679" y="1721349"/>
                </a:cubicBezTo>
                <a:cubicBezTo>
                  <a:pt x="2958385" y="1786528"/>
                  <a:pt x="2962458" y="1852611"/>
                  <a:pt x="2973321" y="1917790"/>
                </a:cubicBezTo>
                <a:cubicBezTo>
                  <a:pt x="2981016" y="1964411"/>
                  <a:pt x="2990521" y="2010579"/>
                  <a:pt x="3000479" y="2056747"/>
                </a:cubicBezTo>
                <a:cubicBezTo>
                  <a:pt x="3003195" y="2069421"/>
                  <a:pt x="3010889" y="2080737"/>
                  <a:pt x="3017226" y="2092505"/>
                </a:cubicBezTo>
                <a:cubicBezTo>
                  <a:pt x="3032163" y="2118757"/>
                  <a:pt x="3040763" y="2145915"/>
                  <a:pt x="3033974" y="2177147"/>
                </a:cubicBezTo>
                <a:cubicBezTo>
                  <a:pt x="3032616" y="2184389"/>
                  <a:pt x="3035784" y="2194799"/>
                  <a:pt x="3040310" y="2200683"/>
                </a:cubicBezTo>
                <a:cubicBezTo>
                  <a:pt x="3052079" y="2216978"/>
                  <a:pt x="3054795" y="2254094"/>
                  <a:pt x="3050268" y="2276272"/>
                </a:cubicBezTo>
                <a:cubicBezTo>
                  <a:pt x="3047553" y="2289851"/>
                  <a:pt x="3034426" y="2299356"/>
                  <a:pt x="3034426" y="2320178"/>
                </a:cubicBezTo>
                <a:cubicBezTo>
                  <a:pt x="3033974" y="2385809"/>
                  <a:pt x="3045742" y="2374946"/>
                  <a:pt x="3058416" y="2402556"/>
                </a:cubicBezTo>
                <a:cubicBezTo>
                  <a:pt x="3065658" y="2418398"/>
                  <a:pt x="3042574" y="2421566"/>
                  <a:pt x="3050721" y="2462303"/>
                </a:cubicBezTo>
                <a:cubicBezTo>
                  <a:pt x="3028542" y="2451440"/>
                  <a:pt x="3027637" y="2429714"/>
                  <a:pt x="3027184" y="2436503"/>
                </a:cubicBezTo>
                <a:cubicBezTo>
                  <a:pt x="3026279" y="2452345"/>
                  <a:pt x="3031258" y="2470450"/>
                  <a:pt x="3050721" y="2496250"/>
                </a:cubicBezTo>
                <a:cubicBezTo>
                  <a:pt x="3049816" y="2501229"/>
                  <a:pt x="3018584" y="2450082"/>
                  <a:pt x="3019037" y="2452345"/>
                </a:cubicBezTo>
                <a:cubicBezTo>
                  <a:pt x="3023563" y="2493082"/>
                  <a:pt x="3045289" y="2509377"/>
                  <a:pt x="3032163" y="2548303"/>
                </a:cubicBezTo>
                <a:cubicBezTo>
                  <a:pt x="3029900" y="2554639"/>
                  <a:pt x="3026279" y="2563239"/>
                  <a:pt x="3020847" y="2571387"/>
                </a:cubicBezTo>
                <a:cubicBezTo>
                  <a:pt x="3006363" y="2590850"/>
                  <a:pt x="3005005" y="2618008"/>
                  <a:pt x="3000479" y="2640639"/>
                </a:cubicBezTo>
                <a:cubicBezTo>
                  <a:pt x="3000479" y="2622534"/>
                  <a:pt x="3001384" y="2710797"/>
                  <a:pt x="3014963" y="2697218"/>
                </a:cubicBezTo>
                <a:cubicBezTo>
                  <a:pt x="3001384" y="2701744"/>
                  <a:pt x="2985090" y="2666891"/>
                  <a:pt x="2987806" y="2681376"/>
                </a:cubicBezTo>
                <a:cubicBezTo>
                  <a:pt x="2992784" y="2705365"/>
                  <a:pt x="2985542" y="2701744"/>
                  <a:pt x="3004553" y="2733428"/>
                </a:cubicBezTo>
                <a:cubicBezTo>
                  <a:pt x="3016774" y="2753796"/>
                  <a:pt x="2969700" y="2680018"/>
                  <a:pt x="2969248" y="2706723"/>
                </a:cubicBezTo>
                <a:cubicBezTo>
                  <a:pt x="2968343" y="2717133"/>
                  <a:pt x="2957932" y="2769638"/>
                  <a:pt x="2964721" y="2790007"/>
                </a:cubicBezTo>
                <a:cubicBezTo>
                  <a:pt x="2955669" y="2775522"/>
                  <a:pt x="2957027" y="2753796"/>
                  <a:pt x="2952500" y="2735691"/>
                </a:cubicBezTo>
                <a:cubicBezTo>
                  <a:pt x="2952500" y="2767375"/>
                  <a:pt x="2949332" y="2804943"/>
                  <a:pt x="2953858" y="2836627"/>
                </a:cubicBezTo>
                <a:cubicBezTo>
                  <a:pt x="2942543" y="2832101"/>
                  <a:pt x="2943448" y="2812638"/>
                  <a:pt x="2938922" y="2803585"/>
                </a:cubicBezTo>
                <a:cubicBezTo>
                  <a:pt x="2929869" y="2845680"/>
                  <a:pt x="2930774" y="2894564"/>
                  <a:pt x="2960195" y="2906332"/>
                </a:cubicBezTo>
                <a:cubicBezTo>
                  <a:pt x="2937563" y="2904069"/>
                  <a:pt x="2932132" y="2897732"/>
                  <a:pt x="2927153" y="2888680"/>
                </a:cubicBezTo>
                <a:cubicBezTo>
                  <a:pt x="2921721" y="2879627"/>
                  <a:pt x="2918100" y="2869217"/>
                  <a:pt x="2914932" y="2857448"/>
                </a:cubicBezTo>
                <a:cubicBezTo>
                  <a:pt x="2908595" y="2835722"/>
                  <a:pt x="2900448" y="2820785"/>
                  <a:pt x="2892753" y="2808564"/>
                </a:cubicBezTo>
                <a:cubicBezTo>
                  <a:pt x="2884606" y="2797249"/>
                  <a:pt x="2876911" y="2785933"/>
                  <a:pt x="2871480" y="2776880"/>
                </a:cubicBezTo>
                <a:cubicBezTo>
                  <a:pt x="2835269" y="2727091"/>
                  <a:pt x="2866953" y="2639734"/>
                  <a:pt x="2860617" y="2602618"/>
                </a:cubicBezTo>
                <a:cubicBezTo>
                  <a:pt x="2855185" y="2570934"/>
                  <a:pt x="2828027" y="2584966"/>
                  <a:pt x="2824859" y="2523861"/>
                </a:cubicBezTo>
                <a:cubicBezTo>
                  <a:pt x="2824406" y="2511640"/>
                  <a:pt x="2831196" y="2464114"/>
                  <a:pt x="2829385" y="2450082"/>
                </a:cubicBezTo>
                <a:cubicBezTo>
                  <a:pt x="2823501" y="2407987"/>
                  <a:pt x="2808564" y="2397577"/>
                  <a:pt x="2802680" y="2355483"/>
                </a:cubicBezTo>
                <a:cubicBezTo>
                  <a:pt x="2794533" y="2299356"/>
                  <a:pt x="2791817" y="2243230"/>
                  <a:pt x="2801775" y="2186199"/>
                </a:cubicBezTo>
                <a:cubicBezTo>
                  <a:pt x="2809017" y="2145463"/>
                  <a:pt x="2808112" y="2103368"/>
                  <a:pt x="2809017" y="2061726"/>
                </a:cubicBezTo>
                <a:cubicBezTo>
                  <a:pt x="2810827" y="1996095"/>
                  <a:pt x="2811733" y="1930011"/>
                  <a:pt x="2813543" y="1864380"/>
                </a:cubicBezTo>
                <a:cubicBezTo>
                  <a:pt x="2813996" y="1851706"/>
                  <a:pt x="2817617" y="1839485"/>
                  <a:pt x="2819427" y="1826812"/>
                </a:cubicBezTo>
                <a:cubicBezTo>
                  <a:pt x="2820785" y="1815948"/>
                  <a:pt x="2829838" y="1804180"/>
                  <a:pt x="2816259" y="1794222"/>
                </a:cubicBezTo>
                <a:cubicBezTo>
                  <a:pt x="2814901" y="1793317"/>
                  <a:pt x="2815354" y="1788338"/>
                  <a:pt x="2815806" y="1786075"/>
                </a:cubicBezTo>
                <a:cubicBezTo>
                  <a:pt x="2822596" y="1759822"/>
                  <a:pt x="2829838" y="1733117"/>
                  <a:pt x="2837080" y="1706865"/>
                </a:cubicBezTo>
                <a:cubicBezTo>
                  <a:pt x="2837985" y="1703244"/>
                  <a:pt x="2842059" y="1700528"/>
                  <a:pt x="2844775" y="1697812"/>
                </a:cubicBezTo>
                <a:cubicBezTo>
                  <a:pt x="2854280" y="1688307"/>
                  <a:pt x="2864690" y="1680160"/>
                  <a:pt x="2873290" y="1669749"/>
                </a:cubicBezTo>
                <a:cubicBezTo>
                  <a:pt x="2893206" y="1645760"/>
                  <a:pt x="2917648" y="1629918"/>
                  <a:pt x="2947974" y="1621771"/>
                </a:cubicBezTo>
                <a:cubicBezTo>
                  <a:pt x="2954311" y="1619960"/>
                  <a:pt x="2965174" y="1612718"/>
                  <a:pt x="2964721" y="1610455"/>
                </a:cubicBezTo>
                <a:cubicBezTo>
                  <a:pt x="2961100" y="1596876"/>
                  <a:pt x="2973321" y="1579676"/>
                  <a:pt x="2955216" y="1569266"/>
                </a:cubicBezTo>
                <a:cubicBezTo>
                  <a:pt x="2948427" y="1565192"/>
                  <a:pt x="2942543" y="1560213"/>
                  <a:pt x="2932132" y="1552518"/>
                </a:cubicBezTo>
                <a:lnTo>
                  <a:pt x="2964721" y="1552518"/>
                </a:lnTo>
                <a:cubicBezTo>
                  <a:pt x="2965627" y="1546634"/>
                  <a:pt x="2966079" y="1541655"/>
                  <a:pt x="2966984" y="1534413"/>
                </a:cubicBezTo>
                <a:cubicBezTo>
                  <a:pt x="2977395" y="1554329"/>
                  <a:pt x="2986900" y="1572434"/>
                  <a:pt x="2996405" y="1591444"/>
                </a:cubicBezTo>
                <a:cubicBezTo>
                  <a:pt x="3019942" y="1582844"/>
                  <a:pt x="3028089" y="1562476"/>
                  <a:pt x="3033068" y="1541655"/>
                </a:cubicBezTo>
                <a:cubicBezTo>
                  <a:pt x="3044837" y="1494129"/>
                  <a:pt x="3068826" y="1452487"/>
                  <a:pt x="3096889" y="1413561"/>
                </a:cubicBezTo>
                <a:cubicBezTo>
                  <a:pt x="3130384" y="1366488"/>
                  <a:pt x="3141699" y="1333898"/>
                  <a:pt x="3188773" y="1299498"/>
                </a:cubicBezTo>
                <a:cubicBezTo>
                  <a:pt x="3222720" y="1274604"/>
                  <a:pt x="3260288" y="1259667"/>
                  <a:pt x="3302383" y="1256499"/>
                </a:cubicBezTo>
                <a:cubicBezTo>
                  <a:pt x="3329541" y="1254688"/>
                  <a:pt x="3355793" y="1248804"/>
                  <a:pt x="3381140" y="1237036"/>
                </a:cubicBezTo>
                <a:cubicBezTo>
                  <a:pt x="3413277" y="1222099"/>
                  <a:pt x="3439529" y="1229341"/>
                  <a:pt x="3458087" y="1259667"/>
                </a:cubicBezTo>
                <a:cubicBezTo>
                  <a:pt x="3471666" y="1281393"/>
                  <a:pt x="3505613" y="1282751"/>
                  <a:pt x="3529603" y="1293162"/>
                </a:cubicBezTo>
                <a:cubicBezTo>
                  <a:pt x="3550876" y="1302214"/>
                  <a:pt x="3595234" y="1333898"/>
                  <a:pt x="3613792" y="1348383"/>
                </a:cubicBezTo>
                <a:cubicBezTo>
                  <a:pt x="3618318" y="1352004"/>
                  <a:pt x="3622392" y="1355624"/>
                  <a:pt x="3630086" y="1362414"/>
                </a:cubicBezTo>
                <a:cubicBezTo>
                  <a:pt x="3632802" y="1348835"/>
                  <a:pt x="3636876" y="1338425"/>
                  <a:pt x="3636423" y="1328014"/>
                </a:cubicBezTo>
                <a:cubicBezTo>
                  <a:pt x="3634612" y="1275057"/>
                  <a:pt x="3632802" y="1221646"/>
                  <a:pt x="3629181" y="1168689"/>
                </a:cubicBezTo>
                <a:cubicBezTo>
                  <a:pt x="3621486" y="1059605"/>
                  <a:pt x="3628728" y="950974"/>
                  <a:pt x="3637781" y="842796"/>
                </a:cubicBezTo>
                <a:cubicBezTo>
                  <a:pt x="3645023" y="759512"/>
                  <a:pt x="3629634" y="667175"/>
                  <a:pt x="3618318" y="584344"/>
                </a:cubicBezTo>
                <a:cubicBezTo>
                  <a:pt x="3615602" y="562618"/>
                  <a:pt x="3607455" y="545418"/>
                  <a:pt x="3589350" y="530029"/>
                </a:cubicBezTo>
                <a:cubicBezTo>
                  <a:pt x="3559929" y="505134"/>
                  <a:pt x="3547255" y="498345"/>
                  <a:pt x="3520550" y="470282"/>
                </a:cubicBezTo>
                <a:cubicBezTo>
                  <a:pt x="3516476" y="465755"/>
                  <a:pt x="3463066" y="340830"/>
                  <a:pt x="3449487" y="300546"/>
                </a:cubicBezTo>
                <a:cubicBezTo>
                  <a:pt x="3445414" y="288777"/>
                  <a:pt x="3422330" y="259357"/>
                  <a:pt x="3434551" y="253925"/>
                </a:cubicBezTo>
                <a:cubicBezTo>
                  <a:pt x="3443150" y="249851"/>
                  <a:pt x="3472119" y="257093"/>
                  <a:pt x="3478455" y="262525"/>
                </a:cubicBezTo>
                <a:cubicBezTo>
                  <a:pt x="3507876" y="282441"/>
                  <a:pt x="3528245" y="335851"/>
                  <a:pt x="3535487" y="349430"/>
                </a:cubicBezTo>
                <a:cubicBezTo>
                  <a:pt x="3538655" y="355767"/>
                  <a:pt x="3547708" y="370703"/>
                  <a:pt x="3554045" y="369345"/>
                </a:cubicBezTo>
                <a:cubicBezTo>
                  <a:pt x="3555855" y="368893"/>
                  <a:pt x="3559476" y="347167"/>
                  <a:pt x="3559024" y="338114"/>
                </a:cubicBezTo>
                <a:cubicBezTo>
                  <a:pt x="3555402" y="278820"/>
                  <a:pt x="3543182" y="104105"/>
                  <a:pt x="3542729" y="76494"/>
                </a:cubicBezTo>
                <a:cubicBezTo>
                  <a:pt x="3542729" y="66536"/>
                  <a:pt x="3544992" y="55221"/>
                  <a:pt x="3549971" y="47073"/>
                </a:cubicBezTo>
                <a:cubicBezTo>
                  <a:pt x="3554045" y="40284"/>
                  <a:pt x="3564908" y="33495"/>
                  <a:pt x="3571697" y="34400"/>
                </a:cubicBezTo>
                <a:cubicBezTo>
                  <a:pt x="3578487" y="35305"/>
                  <a:pt x="3587539" y="45263"/>
                  <a:pt x="3588897" y="52505"/>
                </a:cubicBezTo>
                <a:cubicBezTo>
                  <a:pt x="3592971" y="71063"/>
                  <a:pt x="3597044" y="130810"/>
                  <a:pt x="3600213" y="135789"/>
                </a:cubicBezTo>
                <a:cubicBezTo>
                  <a:pt x="3600213" y="126284"/>
                  <a:pt x="3597497" y="60652"/>
                  <a:pt x="3595686" y="43452"/>
                </a:cubicBezTo>
                <a:cubicBezTo>
                  <a:pt x="3593876" y="25347"/>
                  <a:pt x="3598855" y="4074"/>
                  <a:pt x="3614244" y="0"/>
                </a:cubicBezTo>
                <a:cubicBezTo>
                  <a:pt x="3643213" y="0"/>
                  <a:pt x="3645928" y="25800"/>
                  <a:pt x="3648644" y="39831"/>
                </a:cubicBezTo>
                <a:cubicBezTo>
                  <a:pt x="3656339" y="78757"/>
                  <a:pt x="3661770" y="117684"/>
                  <a:pt x="3668107" y="157062"/>
                </a:cubicBezTo>
                <a:cubicBezTo>
                  <a:pt x="3669465" y="152989"/>
                  <a:pt x="3670823" y="171094"/>
                  <a:pt x="3675802" y="182862"/>
                </a:cubicBezTo>
                <a:cubicBezTo>
                  <a:pt x="3678065" y="155704"/>
                  <a:pt x="3677160" y="144841"/>
                  <a:pt x="3676707" y="138957"/>
                </a:cubicBezTo>
                <a:cubicBezTo>
                  <a:pt x="3674897" y="111347"/>
                  <a:pt x="3672181" y="83736"/>
                  <a:pt x="3669918" y="56126"/>
                </a:cubicBezTo>
                <a:cubicBezTo>
                  <a:pt x="3669012" y="43000"/>
                  <a:pt x="3673086" y="23084"/>
                  <a:pt x="3691644" y="19463"/>
                </a:cubicBezTo>
                <a:cubicBezTo>
                  <a:pt x="3712465" y="15389"/>
                  <a:pt x="3719707" y="38021"/>
                  <a:pt x="3725591" y="57937"/>
                </a:cubicBezTo>
                <a:cubicBezTo>
                  <a:pt x="3727401" y="63821"/>
                  <a:pt x="3740075" y="180146"/>
                  <a:pt x="3746412" y="236725"/>
                </a:cubicBezTo>
                <a:cubicBezTo>
                  <a:pt x="3747317" y="245778"/>
                  <a:pt x="3748675" y="254378"/>
                  <a:pt x="3750033" y="262978"/>
                </a:cubicBezTo>
                <a:cubicBezTo>
                  <a:pt x="3754107" y="260262"/>
                  <a:pt x="3774928" y="119041"/>
                  <a:pt x="3774928" y="114515"/>
                </a:cubicBezTo>
                <a:cubicBezTo>
                  <a:pt x="3774928" y="107726"/>
                  <a:pt x="3780812" y="90526"/>
                  <a:pt x="3799822" y="92789"/>
                </a:cubicBezTo>
                <a:cubicBezTo>
                  <a:pt x="3806159" y="93694"/>
                  <a:pt x="3814306" y="105010"/>
                  <a:pt x="3815212" y="112252"/>
                </a:cubicBezTo>
                <a:cubicBezTo>
                  <a:pt x="3816569" y="133978"/>
                  <a:pt x="3814759" y="156157"/>
                  <a:pt x="3814306" y="178336"/>
                </a:cubicBezTo>
                <a:cubicBezTo>
                  <a:pt x="3813854" y="219525"/>
                  <a:pt x="3809780" y="260714"/>
                  <a:pt x="3813854" y="301451"/>
                </a:cubicBezTo>
                <a:cubicBezTo>
                  <a:pt x="3820643" y="367082"/>
                  <a:pt x="3815664" y="430903"/>
                  <a:pt x="3802085" y="494724"/>
                </a:cubicBezTo>
                <a:cubicBezTo>
                  <a:pt x="3797559" y="515092"/>
                  <a:pt x="3797559" y="534103"/>
                  <a:pt x="3802991" y="554471"/>
                </a:cubicBezTo>
                <a:cubicBezTo>
                  <a:pt x="3831506" y="664007"/>
                  <a:pt x="3861380" y="773543"/>
                  <a:pt x="3886274" y="884437"/>
                </a:cubicBezTo>
                <a:cubicBezTo>
                  <a:pt x="3908906" y="985374"/>
                  <a:pt x="3925200" y="1087668"/>
                  <a:pt x="3944211" y="1189510"/>
                </a:cubicBezTo>
                <a:cubicBezTo>
                  <a:pt x="3950548" y="1222552"/>
                  <a:pt x="3949643" y="1254236"/>
                  <a:pt x="3938327" y="1286825"/>
                </a:cubicBezTo>
                <a:cubicBezTo>
                  <a:pt x="3929274" y="1312625"/>
                  <a:pt x="3925653" y="1340235"/>
                  <a:pt x="3920674" y="1367393"/>
                </a:cubicBezTo>
                <a:cubicBezTo>
                  <a:pt x="3917506" y="1384593"/>
                  <a:pt x="3917959" y="1402245"/>
                  <a:pt x="3914790" y="1418993"/>
                </a:cubicBezTo>
                <a:cubicBezTo>
                  <a:pt x="3901664" y="1487792"/>
                  <a:pt x="3888538" y="1556592"/>
                  <a:pt x="3874506" y="1624939"/>
                </a:cubicBezTo>
                <a:cubicBezTo>
                  <a:pt x="3871790" y="1637613"/>
                  <a:pt x="3874506" y="1646665"/>
                  <a:pt x="3883106" y="1656170"/>
                </a:cubicBezTo>
                <a:cubicBezTo>
                  <a:pt x="3908001" y="1684233"/>
                  <a:pt x="3905285" y="1722707"/>
                  <a:pt x="3876769" y="1747601"/>
                </a:cubicBezTo>
                <a:cubicBezTo>
                  <a:pt x="3867264" y="1755749"/>
                  <a:pt x="3855043" y="1761180"/>
                  <a:pt x="3845085" y="1768875"/>
                </a:cubicBezTo>
                <a:cubicBezTo>
                  <a:pt x="3838748" y="1773854"/>
                  <a:pt x="3831506" y="1780191"/>
                  <a:pt x="3828338" y="1787433"/>
                </a:cubicBezTo>
                <a:cubicBezTo>
                  <a:pt x="3812948" y="1824096"/>
                  <a:pt x="3800275" y="1862117"/>
                  <a:pt x="3784433" y="1898780"/>
                </a:cubicBezTo>
                <a:cubicBezTo>
                  <a:pt x="3765875" y="1941327"/>
                  <a:pt x="3753654" y="1983874"/>
                  <a:pt x="3759538" y="2030947"/>
                </a:cubicBezTo>
                <a:cubicBezTo>
                  <a:pt x="3762707" y="2057652"/>
                  <a:pt x="3767233" y="2083000"/>
                  <a:pt x="3779454" y="2107442"/>
                </a:cubicBezTo>
                <a:cubicBezTo>
                  <a:pt x="3801180" y="2151347"/>
                  <a:pt x="3821096" y="2196610"/>
                  <a:pt x="3842369" y="2240515"/>
                </a:cubicBezTo>
                <a:cubicBezTo>
                  <a:pt x="3851422" y="2259525"/>
                  <a:pt x="3905737" y="2297546"/>
                  <a:pt x="3918411" y="2314293"/>
                </a:cubicBezTo>
                <a:cubicBezTo>
                  <a:pt x="3969106" y="2380377"/>
                  <a:pt x="4008032" y="2393051"/>
                  <a:pt x="4044695" y="2452345"/>
                </a:cubicBezTo>
                <a:cubicBezTo>
                  <a:pt x="4069136" y="2494440"/>
                  <a:pt x="4087242" y="2517071"/>
                  <a:pt x="4089958" y="2546492"/>
                </a:cubicBezTo>
                <a:cubicBezTo>
                  <a:pt x="4095389" y="2612576"/>
                  <a:pt x="4024779" y="2713965"/>
                  <a:pt x="3996716" y="2772354"/>
                </a:cubicBezTo>
                <a:cubicBezTo>
                  <a:pt x="3970463" y="2827122"/>
                  <a:pt x="3910264" y="2924438"/>
                  <a:pt x="3904380" y="2985090"/>
                </a:cubicBezTo>
                <a:cubicBezTo>
                  <a:pt x="3901211" y="3019490"/>
                  <a:pt x="3898043" y="3054342"/>
                  <a:pt x="3892159" y="3088289"/>
                </a:cubicBezTo>
                <a:cubicBezTo>
                  <a:pt x="3883559" y="3138531"/>
                  <a:pt x="3871338" y="3187868"/>
                  <a:pt x="3845990" y="3233130"/>
                </a:cubicBezTo>
                <a:cubicBezTo>
                  <a:pt x="3829696" y="3261646"/>
                  <a:pt x="3812948" y="3290162"/>
                  <a:pt x="3799370" y="3320488"/>
                </a:cubicBezTo>
                <a:cubicBezTo>
                  <a:pt x="3748223" y="3435456"/>
                  <a:pt x="3682591" y="3549518"/>
                  <a:pt x="3606097" y="3650455"/>
                </a:cubicBezTo>
                <a:cubicBezTo>
                  <a:pt x="3603381" y="3654076"/>
                  <a:pt x="3601571" y="3659055"/>
                  <a:pt x="3597497" y="3665844"/>
                </a:cubicBezTo>
                <a:cubicBezTo>
                  <a:pt x="3648191" y="3665844"/>
                  <a:pt x="3695717" y="3665844"/>
                  <a:pt x="3743243" y="3665844"/>
                </a:cubicBezTo>
                <a:cubicBezTo>
                  <a:pt x="3887180" y="3666297"/>
                  <a:pt x="4057821" y="3670370"/>
                  <a:pt x="4199041" y="3699791"/>
                </a:cubicBezTo>
                <a:cubicBezTo>
                  <a:pt x="4259241" y="3712465"/>
                  <a:pt x="4318083" y="3729665"/>
                  <a:pt x="4370588" y="3763612"/>
                </a:cubicBezTo>
                <a:cubicBezTo>
                  <a:pt x="4409967" y="3788959"/>
                  <a:pt x="4440293" y="3822001"/>
                  <a:pt x="4446177" y="3870433"/>
                </a:cubicBezTo>
                <a:cubicBezTo>
                  <a:pt x="4448893" y="3890801"/>
                  <a:pt x="4447535" y="3912074"/>
                  <a:pt x="4447082" y="3932895"/>
                </a:cubicBezTo>
                <a:cubicBezTo>
                  <a:pt x="4446177" y="4011200"/>
                  <a:pt x="4413135" y="4071853"/>
                  <a:pt x="4344788" y="4110326"/>
                </a:cubicBezTo>
                <a:cubicBezTo>
                  <a:pt x="4309030" y="4130242"/>
                  <a:pt x="4271915" y="4146989"/>
                  <a:pt x="4235252" y="4164642"/>
                </a:cubicBezTo>
                <a:cubicBezTo>
                  <a:pt x="4233441" y="4165547"/>
                  <a:pt x="4230725" y="4165547"/>
                  <a:pt x="4228462" y="4165547"/>
                </a:cubicBezTo>
                <a:cubicBezTo>
                  <a:pt x="4186820" y="4166905"/>
                  <a:pt x="4145178" y="4169620"/>
                  <a:pt x="4103536" y="4168715"/>
                </a:cubicBezTo>
                <a:cubicBezTo>
                  <a:pt x="3812496" y="4163283"/>
                  <a:pt x="3521003" y="4157399"/>
                  <a:pt x="3229962" y="4150157"/>
                </a:cubicBezTo>
                <a:cubicBezTo>
                  <a:pt x="3193752" y="4149252"/>
                  <a:pt x="3157994" y="4148800"/>
                  <a:pt x="3121784" y="4133863"/>
                </a:cubicBezTo>
                <a:cubicBezTo>
                  <a:pt x="3058868" y="4108063"/>
                  <a:pt x="3001384" y="4075021"/>
                  <a:pt x="2948427" y="4032926"/>
                </a:cubicBezTo>
                <a:cubicBezTo>
                  <a:pt x="2932585" y="4020253"/>
                  <a:pt x="2915837" y="4017084"/>
                  <a:pt x="2896374" y="4020253"/>
                </a:cubicBezTo>
                <a:cubicBezTo>
                  <a:pt x="2807206" y="4034737"/>
                  <a:pt x="2718038" y="4049674"/>
                  <a:pt x="2628871" y="4062800"/>
                </a:cubicBezTo>
                <a:cubicBezTo>
                  <a:pt x="2519787" y="4079095"/>
                  <a:pt x="2410250" y="4097652"/>
                  <a:pt x="2300714" y="4108063"/>
                </a:cubicBezTo>
                <a:cubicBezTo>
                  <a:pt x="2136863" y="4123905"/>
                  <a:pt x="1972105" y="4119379"/>
                  <a:pt x="1807801" y="4115305"/>
                </a:cubicBezTo>
                <a:cubicBezTo>
                  <a:pt x="1775664" y="4114400"/>
                  <a:pt x="1743980" y="4107158"/>
                  <a:pt x="1712296" y="4100821"/>
                </a:cubicBezTo>
                <a:cubicBezTo>
                  <a:pt x="1666581" y="4091768"/>
                  <a:pt x="1621318" y="4075926"/>
                  <a:pt x="1575150" y="4072305"/>
                </a:cubicBezTo>
                <a:cubicBezTo>
                  <a:pt x="1495034" y="4065968"/>
                  <a:pt x="1414466" y="4067326"/>
                  <a:pt x="1333898" y="4064158"/>
                </a:cubicBezTo>
                <a:cubicBezTo>
                  <a:pt x="1253330" y="4060989"/>
                  <a:pt x="1173215" y="4058274"/>
                  <a:pt x="1092647" y="4052389"/>
                </a:cubicBezTo>
                <a:cubicBezTo>
                  <a:pt x="965005" y="4042884"/>
                  <a:pt x="838722" y="4046053"/>
                  <a:pt x="711986" y="4069137"/>
                </a:cubicBezTo>
                <a:cubicBezTo>
                  <a:pt x="642734" y="4081810"/>
                  <a:pt x="572123" y="4086789"/>
                  <a:pt x="502418" y="4094031"/>
                </a:cubicBezTo>
                <a:cubicBezTo>
                  <a:pt x="472545" y="4097200"/>
                  <a:pt x="442671" y="4097652"/>
                  <a:pt x="413250" y="4100368"/>
                </a:cubicBezTo>
                <a:cubicBezTo>
                  <a:pt x="384735" y="4103084"/>
                  <a:pt x="356219" y="4108515"/>
                  <a:pt x="327251" y="4110326"/>
                </a:cubicBezTo>
                <a:cubicBezTo>
                  <a:pt x="299188" y="4112136"/>
                  <a:pt x="270672" y="4110326"/>
                  <a:pt x="242157" y="4110326"/>
                </a:cubicBezTo>
                <a:cubicBezTo>
                  <a:pt x="176073" y="4109873"/>
                  <a:pt x="109989" y="4108968"/>
                  <a:pt x="43905" y="4108063"/>
                </a:cubicBezTo>
                <a:cubicBezTo>
                  <a:pt x="26705" y="4107610"/>
                  <a:pt x="9958" y="4105800"/>
                  <a:pt x="0" y="4089052"/>
                </a:cubicBezTo>
                <a:cubicBezTo>
                  <a:pt x="3168" y="4080905"/>
                  <a:pt x="4074" y="4075474"/>
                  <a:pt x="5432" y="4068231"/>
                </a:cubicBezTo>
                <a:close/>
              </a:path>
            </a:pathLst>
          </a:custGeom>
          <a:solidFill>
            <a:schemeClr val="accent1"/>
          </a:solidFill>
          <a:ln w="4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073D2E-FAE6-4FD0-8BB5-84F6F4A2FC58}"/>
              </a:ext>
            </a:extLst>
          </p:cNvPr>
          <p:cNvSpPr txBox="1"/>
          <p:nvPr/>
        </p:nvSpPr>
        <p:spPr>
          <a:xfrm>
            <a:off x="912677" y="1446000"/>
            <a:ext cx="4384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PowerPoint Presentation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9C430E-C3B4-4A81-B984-B3482928AD1F}"/>
              </a:ext>
            </a:extLst>
          </p:cNvPr>
          <p:cNvSpPr txBox="1"/>
          <p:nvPr/>
        </p:nvSpPr>
        <p:spPr>
          <a:xfrm>
            <a:off x="912677" y="2677107"/>
            <a:ext cx="43845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634BE-3B37-4270-9F3A-F1F1BA8ABB0D}"/>
              </a:ext>
            </a:extLst>
          </p:cNvPr>
          <p:cNvSpPr txBox="1"/>
          <p:nvPr/>
        </p:nvSpPr>
        <p:spPr>
          <a:xfrm>
            <a:off x="8697212" y="3072632"/>
            <a:ext cx="3017520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b="1" dirty="0">
                <a:cs typeface="Arial" pitchFamily="34" charset="0"/>
              </a:rPr>
              <a:t>Power PowerPoint Presentation 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10" name="직사각형 1">
            <a:extLst>
              <a:ext uri="{FF2B5EF4-FFF2-40B4-BE49-F238E27FC236}">
                <a16:creationId xmlns:a16="http://schemas.microsoft.com/office/drawing/2014/main" id="{5DFBCA7D-6F1B-44E2-85B5-4B6DE37BC1BB}"/>
              </a:ext>
            </a:extLst>
          </p:cNvPr>
          <p:cNvSpPr/>
          <p:nvPr/>
        </p:nvSpPr>
        <p:spPr>
          <a:xfrm>
            <a:off x="8697212" y="3463605"/>
            <a:ext cx="30175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2008 ~ 2015  Text here</a:t>
            </a:r>
          </a:p>
          <a:p>
            <a:r>
              <a:rPr lang="en-US" altLang="ko-KR" sz="1200" dirty="0"/>
              <a:t>Example Text : Get a modern PowerPoint  Presentation that is beautifully designed.</a:t>
            </a:r>
          </a:p>
          <a:p>
            <a:endParaRPr lang="en-US" altLang="ko-KR" sz="1200" dirty="0"/>
          </a:p>
          <a:p>
            <a:r>
              <a:rPr lang="en-US" altLang="ko-KR" sz="1200" dirty="0"/>
              <a:t>2016 ~ 2020 Text here</a:t>
            </a:r>
          </a:p>
          <a:p>
            <a:r>
              <a:rPr lang="en-US" altLang="ko-KR" sz="1200" dirty="0"/>
              <a:t>Example Text : Get a modern PowerPoint  Presentation that is beautifully designed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8E4700-44C2-496D-A371-59C26C476E9F}"/>
              </a:ext>
            </a:extLst>
          </p:cNvPr>
          <p:cNvSpPr txBox="1"/>
          <p:nvPr/>
        </p:nvSpPr>
        <p:spPr>
          <a:xfrm>
            <a:off x="975946" y="4373939"/>
            <a:ext cx="432126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Graphic 264">
            <a:extLst>
              <a:ext uri="{FF2B5EF4-FFF2-40B4-BE49-F238E27FC236}">
                <a16:creationId xmlns:a16="http://schemas.microsoft.com/office/drawing/2014/main" id="{6C9B4D89-3261-4C91-91C7-78A9073CC52C}"/>
              </a:ext>
            </a:extLst>
          </p:cNvPr>
          <p:cNvSpPr/>
          <p:nvPr/>
        </p:nvSpPr>
        <p:spPr>
          <a:xfrm>
            <a:off x="2814797" y="4958714"/>
            <a:ext cx="613851" cy="575719"/>
          </a:xfrm>
          <a:custGeom>
            <a:avLst/>
            <a:gdLst>
              <a:gd name="connsiteX0" fmla="*/ 5432 w 4444818"/>
              <a:gd name="connsiteY0" fmla="*/ 4068231 h 4168715"/>
              <a:gd name="connsiteX1" fmla="*/ 33947 w 4444818"/>
              <a:gd name="connsiteY1" fmla="*/ 4047863 h 4168715"/>
              <a:gd name="connsiteX2" fmla="*/ 123568 w 4444818"/>
              <a:gd name="connsiteY2" fmla="*/ 3996716 h 4168715"/>
              <a:gd name="connsiteX3" fmla="*/ 329514 w 4444818"/>
              <a:gd name="connsiteY3" fmla="*/ 3912527 h 4168715"/>
              <a:gd name="connsiteX4" fmla="*/ 454892 w 4444818"/>
              <a:gd name="connsiteY4" fmla="*/ 3829696 h 4168715"/>
              <a:gd name="connsiteX5" fmla="*/ 507850 w 4444818"/>
              <a:gd name="connsiteY5" fmla="*/ 3785791 h 4168715"/>
              <a:gd name="connsiteX6" fmla="*/ 604713 w 4444818"/>
              <a:gd name="connsiteY6" fmla="*/ 3788054 h 4168715"/>
              <a:gd name="connsiteX7" fmla="*/ 670344 w 4444818"/>
              <a:gd name="connsiteY7" fmla="*/ 3823359 h 4168715"/>
              <a:gd name="connsiteX8" fmla="*/ 707459 w 4444818"/>
              <a:gd name="connsiteY8" fmla="*/ 3847801 h 4168715"/>
              <a:gd name="connsiteX9" fmla="*/ 728733 w 4444818"/>
              <a:gd name="connsiteY9" fmla="*/ 3850969 h 4168715"/>
              <a:gd name="connsiteX10" fmla="*/ 843701 w 4444818"/>
              <a:gd name="connsiteY10" fmla="*/ 3827885 h 4168715"/>
              <a:gd name="connsiteX11" fmla="*/ 1085405 w 4444818"/>
              <a:gd name="connsiteY11" fmla="*/ 3791675 h 4168715"/>
              <a:gd name="connsiteX12" fmla="*/ 1388214 w 4444818"/>
              <a:gd name="connsiteY12" fmla="*/ 3759086 h 4168715"/>
              <a:gd name="connsiteX13" fmla="*/ 1543013 w 4444818"/>
              <a:gd name="connsiteY13" fmla="*/ 3779907 h 4168715"/>
              <a:gd name="connsiteX14" fmla="*/ 2066252 w 4444818"/>
              <a:gd name="connsiteY14" fmla="*/ 3764970 h 4168715"/>
              <a:gd name="connsiteX15" fmla="*/ 2458229 w 4444818"/>
              <a:gd name="connsiteY15" fmla="*/ 3648644 h 4168715"/>
              <a:gd name="connsiteX16" fmla="*/ 2505755 w 4444818"/>
              <a:gd name="connsiteY16" fmla="*/ 3637781 h 4168715"/>
              <a:gd name="connsiteX17" fmla="*/ 2510734 w 4444818"/>
              <a:gd name="connsiteY17" fmla="*/ 3636423 h 4168715"/>
              <a:gd name="connsiteX18" fmla="*/ 2561881 w 4444818"/>
              <a:gd name="connsiteY18" fmla="*/ 3599308 h 4168715"/>
              <a:gd name="connsiteX19" fmla="*/ 2589039 w 4444818"/>
              <a:gd name="connsiteY19" fmla="*/ 3579392 h 4168715"/>
              <a:gd name="connsiteX20" fmla="*/ 2602165 w 4444818"/>
              <a:gd name="connsiteY20" fmla="*/ 3558571 h 4168715"/>
              <a:gd name="connsiteX21" fmla="*/ 2639734 w 4444818"/>
              <a:gd name="connsiteY21" fmla="*/ 3531413 h 4168715"/>
              <a:gd name="connsiteX22" fmla="*/ 2757417 w 4444818"/>
              <a:gd name="connsiteY22" fmla="*/ 3377972 h 4168715"/>
              <a:gd name="connsiteX23" fmla="*/ 2919911 w 4444818"/>
              <a:gd name="connsiteY23" fmla="*/ 3291067 h 4168715"/>
              <a:gd name="connsiteX24" fmla="*/ 3016321 w 4444818"/>
              <a:gd name="connsiteY24" fmla="*/ 3249425 h 4168715"/>
              <a:gd name="connsiteX25" fmla="*/ 3027637 w 4444818"/>
              <a:gd name="connsiteY25" fmla="*/ 3233130 h 4168715"/>
              <a:gd name="connsiteX26" fmla="*/ 3147584 w 4444818"/>
              <a:gd name="connsiteY26" fmla="*/ 3220457 h 4168715"/>
              <a:gd name="connsiteX27" fmla="*/ 3234941 w 4444818"/>
              <a:gd name="connsiteY27" fmla="*/ 3090100 h 4168715"/>
              <a:gd name="connsiteX28" fmla="*/ 3260741 w 4444818"/>
              <a:gd name="connsiteY28" fmla="*/ 3034426 h 4168715"/>
              <a:gd name="connsiteX29" fmla="*/ 3267078 w 4444818"/>
              <a:gd name="connsiteY29" fmla="*/ 3003195 h 4168715"/>
              <a:gd name="connsiteX30" fmla="*/ 3274772 w 4444818"/>
              <a:gd name="connsiteY30" fmla="*/ 2968795 h 4168715"/>
              <a:gd name="connsiteX31" fmla="*/ 3289256 w 4444818"/>
              <a:gd name="connsiteY31" fmla="*/ 2928059 h 4168715"/>
              <a:gd name="connsiteX32" fmla="*/ 3291972 w 4444818"/>
              <a:gd name="connsiteY32" fmla="*/ 2712607 h 4168715"/>
              <a:gd name="connsiteX33" fmla="*/ 3302383 w 4444818"/>
              <a:gd name="connsiteY33" fmla="*/ 2637923 h 4168715"/>
              <a:gd name="connsiteX34" fmla="*/ 3299667 w 4444818"/>
              <a:gd name="connsiteY34" fmla="*/ 2605786 h 4168715"/>
              <a:gd name="connsiteX35" fmla="*/ 3272962 w 4444818"/>
              <a:gd name="connsiteY35" fmla="*/ 2507113 h 4168715"/>
              <a:gd name="connsiteX36" fmla="*/ 3264815 w 4444818"/>
              <a:gd name="connsiteY36" fmla="*/ 2323799 h 4168715"/>
              <a:gd name="connsiteX37" fmla="*/ 3276583 w 4444818"/>
              <a:gd name="connsiteY37" fmla="*/ 2223767 h 4168715"/>
              <a:gd name="connsiteX38" fmla="*/ 3341309 w 4444818"/>
              <a:gd name="connsiteY38" fmla="*/ 2052221 h 4168715"/>
              <a:gd name="connsiteX39" fmla="*/ 3336330 w 4444818"/>
              <a:gd name="connsiteY39" fmla="*/ 2010126 h 4168715"/>
              <a:gd name="connsiteX40" fmla="*/ 3310983 w 4444818"/>
              <a:gd name="connsiteY40" fmla="*/ 2006053 h 4168715"/>
              <a:gd name="connsiteX41" fmla="*/ 3248520 w 4444818"/>
              <a:gd name="connsiteY41" fmla="*/ 2001074 h 4168715"/>
              <a:gd name="connsiteX42" fmla="*/ 3237204 w 4444818"/>
              <a:gd name="connsiteY42" fmla="*/ 1997453 h 4168715"/>
              <a:gd name="connsiteX43" fmla="*/ 3153920 w 4444818"/>
              <a:gd name="connsiteY43" fmla="*/ 1962148 h 4168715"/>
              <a:gd name="connsiteX44" fmla="*/ 3064300 w 4444818"/>
              <a:gd name="connsiteY44" fmla="*/ 1738096 h 4168715"/>
              <a:gd name="connsiteX45" fmla="*/ 3059773 w 4444818"/>
              <a:gd name="connsiteY45" fmla="*/ 1705960 h 4168715"/>
              <a:gd name="connsiteX46" fmla="*/ 3040763 w 4444818"/>
              <a:gd name="connsiteY46" fmla="*/ 1663865 h 4168715"/>
              <a:gd name="connsiteX47" fmla="*/ 2974679 w 4444818"/>
              <a:gd name="connsiteY47" fmla="*/ 1721349 h 4168715"/>
              <a:gd name="connsiteX48" fmla="*/ 2973321 w 4444818"/>
              <a:gd name="connsiteY48" fmla="*/ 1917790 h 4168715"/>
              <a:gd name="connsiteX49" fmla="*/ 3000479 w 4444818"/>
              <a:gd name="connsiteY49" fmla="*/ 2056747 h 4168715"/>
              <a:gd name="connsiteX50" fmla="*/ 3017226 w 4444818"/>
              <a:gd name="connsiteY50" fmla="*/ 2092505 h 4168715"/>
              <a:gd name="connsiteX51" fmla="*/ 3033974 w 4444818"/>
              <a:gd name="connsiteY51" fmla="*/ 2177147 h 4168715"/>
              <a:gd name="connsiteX52" fmla="*/ 3040310 w 4444818"/>
              <a:gd name="connsiteY52" fmla="*/ 2200683 h 4168715"/>
              <a:gd name="connsiteX53" fmla="*/ 3050268 w 4444818"/>
              <a:gd name="connsiteY53" fmla="*/ 2276272 h 4168715"/>
              <a:gd name="connsiteX54" fmla="*/ 3034426 w 4444818"/>
              <a:gd name="connsiteY54" fmla="*/ 2320178 h 4168715"/>
              <a:gd name="connsiteX55" fmla="*/ 3058416 w 4444818"/>
              <a:gd name="connsiteY55" fmla="*/ 2402556 h 4168715"/>
              <a:gd name="connsiteX56" fmla="*/ 3050721 w 4444818"/>
              <a:gd name="connsiteY56" fmla="*/ 2462303 h 4168715"/>
              <a:gd name="connsiteX57" fmla="*/ 3027184 w 4444818"/>
              <a:gd name="connsiteY57" fmla="*/ 2436503 h 4168715"/>
              <a:gd name="connsiteX58" fmla="*/ 3050721 w 4444818"/>
              <a:gd name="connsiteY58" fmla="*/ 2496250 h 4168715"/>
              <a:gd name="connsiteX59" fmla="*/ 3019037 w 4444818"/>
              <a:gd name="connsiteY59" fmla="*/ 2452345 h 4168715"/>
              <a:gd name="connsiteX60" fmla="*/ 3032163 w 4444818"/>
              <a:gd name="connsiteY60" fmla="*/ 2548303 h 4168715"/>
              <a:gd name="connsiteX61" fmla="*/ 3020847 w 4444818"/>
              <a:gd name="connsiteY61" fmla="*/ 2571387 h 4168715"/>
              <a:gd name="connsiteX62" fmla="*/ 3000479 w 4444818"/>
              <a:gd name="connsiteY62" fmla="*/ 2640639 h 4168715"/>
              <a:gd name="connsiteX63" fmla="*/ 3014963 w 4444818"/>
              <a:gd name="connsiteY63" fmla="*/ 2697218 h 4168715"/>
              <a:gd name="connsiteX64" fmla="*/ 2987806 w 4444818"/>
              <a:gd name="connsiteY64" fmla="*/ 2681376 h 4168715"/>
              <a:gd name="connsiteX65" fmla="*/ 3004553 w 4444818"/>
              <a:gd name="connsiteY65" fmla="*/ 2733428 h 4168715"/>
              <a:gd name="connsiteX66" fmla="*/ 2969248 w 4444818"/>
              <a:gd name="connsiteY66" fmla="*/ 2706723 h 4168715"/>
              <a:gd name="connsiteX67" fmla="*/ 2964721 w 4444818"/>
              <a:gd name="connsiteY67" fmla="*/ 2790007 h 4168715"/>
              <a:gd name="connsiteX68" fmla="*/ 2952500 w 4444818"/>
              <a:gd name="connsiteY68" fmla="*/ 2735691 h 4168715"/>
              <a:gd name="connsiteX69" fmla="*/ 2953858 w 4444818"/>
              <a:gd name="connsiteY69" fmla="*/ 2836627 h 4168715"/>
              <a:gd name="connsiteX70" fmla="*/ 2938922 w 4444818"/>
              <a:gd name="connsiteY70" fmla="*/ 2803585 h 4168715"/>
              <a:gd name="connsiteX71" fmla="*/ 2960195 w 4444818"/>
              <a:gd name="connsiteY71" fmla="*/ 2906332 h 4168715"/>
              <a:gd name="connsiteX72" fmla="*/ 2927153 w 4444818"/>
              <a:gd name="connsiteY72" fmla="*/ 2888680 h 4168715"/>
              <a:gd name="connsiteX73" fmla="*/ 2914932 w 4444818"/>
              <a:gd name="connsiteY73" fmla="*/ 2857448 h 4168715"/>
              <a:gd name="connsiteX74" fmla="*/ 2892753 w 4444818"/>
              <a:gd name="connsiteY74" fmla="*/ 2808564 h 4168715"/>
              <a:gd name="connsiteX75" fmla="*/ 2871480 w 4444818"/>
              <a:gd name="connsiteY75" fmla="*/ 2776880 h 4168715"/>
              <a:gd name="connsiteX76" fmla="*/ 2860617 w 4444818"/>
              <a:gd name="connsiteY76" fmla="*/ 2602618 h 4168715"/>
              <a:gd name="connsiteX77" fmla="*/ 2824859 w 4444818"/>
              <a:gd name="connsiteY77" fmla="*/ 2523861 h 4168715"/>
              <a:gd name="connsiteX78" fmla="*/ 2829385 w 4444818"/>
              <a:gd name="connsiteY78" fmla="*/ 2450082 h 4168715"/>
              <a:gd name="connsiteX79" fmla="*/ 2802680 w 4444818"/>
              <a:gd name="connsiteY79" fmla="*/ 2355483 h 4168715"/>
              <a:gd name="connsiteX80" fmla="*/ 2801775 w 4444818"/>
              <a:gd name="connsiteY80" fmla="*/ 2186199 h 4168715"/>
              <a:gd name="connsiteX81" fmla="*/ 2809017 w 4444818"/>
              <a:gd name="connsiteY81" fmla="*/ 2061726 h 4168715"/>
              <a:gd name="connsiteX82" fmla="*/ 2813543 w 4444818"/>
              <a:gd name="connsiteY82" fmla="*/ 1864380 h 4168715"/>
              <a:gd name="connsiteX83" fmla="*/ 2819427 w 4444818"/>
              <a:gd name="connsiteY83" fmla="*/ 1826812 h 4168715"/>
              <a:gd name="connsiteX84" fmla="*/ 2816259 w 4444818"/>
              <a:gd name="connsiteY84" fmla="*/ 1794222 h 4168715"/>
              <a:gd name="connsiteX85" fmla="*/ 2815806 w 4444818"/>
              <a:gd name="connsiteY85" fmla="*/ 1786075 h 4168715"/>
              <a:gd name="connsiteX86" fmla="*/ 2837080 w 4444818"/>
              <a:gd name="connsiteY86" fmla="*/ 1706865 h 4168715"/>
              <a:gd name="connsiteX87" fmla="*/ 2844775 w 4444818"/>
              <a:gd name="connsiteY87" fmla="*/ 1697812 h 4168715"/>
              <a:gd name="connsiteX88" fmla="*/ 2873290 w 4444818"/>
              <a:gd name="connsiteY88" fmla="*/ 1669749 h 4168715"/>
              <a:gd name="connsiteX89" fmla="*/ 2947974 w 4444818"/>
              <a:gd name="connsiteY89" fmla="*/ 1621771 h 4168715"/>
              <a:gd name="connsiteX90" fmla="*/ 2964721 w 4444818"/>
              <a:gd name="connsiteY90" fmla="*/ 1610455 h 4168715"/>
              <a:gd name="connsiteX91" fmla="*/ 2955216 w 4444818"/>
              <a:gd name="connsiteY91" fmla="*/ 1569266 h 4168715"/>
              <a:gd name="connsiteX92" fmla="*/ 2932132 w 4444818"/>
              <a:gd name="connsiteY92" fmla="*/ 1552518 h 4168715"/>
              <a:gd name="connsiteX93" fmla="*/ 2964721 w 4444818"/>
              <a:gd name="connsiteY93" fmla="*/ 1552518 h 4168715"/>
              <a:gd name="connsiteX94" fmla="*/ 2966984 w 4444818"/>
              <a:gd name="connsiteY94" fmla="*/ 1534413 h 4168715"/>
              <a:gd name="connsiteX95" fmla="*/ 2996405 w 4444818"/>
              <a:gd name="connsiteY95" fmla="*/ 1591444 h 4168715"/>
              <a:gd name="connsiteX96" fmla="*/ 3033068 w 4444818"/>
              <a:gd name="connsiteY96" fmla="*/ 1541655 h 4168715"/>
              <a:gd name="connsiteX97" fmla="*/ 3096889 w 4444818"/>
              <a:gd name="connsiteY97" fmla="*/ 1413561 h 4168715"/>
              <a:gd name="connsiteX98" fmla="*/ 3188773 w 4444818"/>
              <a:gd name="connsiteY98" fmla="*/ 1299498 h 4168715"/>
              <a:gd name="connsiteX99" fmla="*/ 3302383 w 4444818"/>
              <a:gd name="connsiteY99" fmla="*/ 1256499 h 4168715"/>
              <a:gd name="connsiteX100" fmla="*/ 3381140 w 4444818"/>
              <a:gd name="connsiteY100" fmla="*/ 1237036 h 4168715"/>
              <a:gd name="connsiteX101" fmla="*/ 3458087 w 4444818"/>
              <a:gd name="connsiteY101" fmla="*/ 1259667 h 4168715"/>
              <a:gd name="connsiteX102" fmla="*/ 3529603 w 4444818"/>
              <a:gd name="connsiteY102" fmla="*/ 1293162 h 4168715"/>
              <a:gd name="connsiteX103" fmla="*/ 3613792 w 4444818"/>
              <a:gd name="connsiteY103" fmla="*/ 1348383 h 4168715"/>
              <a:gd name="connsiteX104" fmla="*/ 3630086 w 4444818"/>
              <a:gd name="connsiteY104" fmla="*/ 1362414 h 4168715"/>
              <a:gd name="connsiteX105" fmla="*/ 3636423 w 4444818"/>
              <a:gd name="connsiteY105" fmla="*/ 1328014 h 4168715"/>
              <a:gd name="connsiteX106" fmla="*/ 3629181 w 4444818"/>
              <a:gd name="connsiteY106" fmla="*/ 1168689 h 4168715"/>
              <a:gd name="connsiteX107" fmla="*/ 3637781 w 4444818"/>
              <a:gd name="connsiteY107" fmla="*/ 842796 h 4168715"/>
              <a:gd name="connsiteX108" fmla="*/ 3618318 w 4444818"/>
              <a:gd name="connsiteY108" fmla="*/ 584344 h 4168715"/>
              <a:gd name="connsiteX109" fmla="*/ 3589350 w 4444818"/>
              <a:gd name="connsiteY109" fmla="*/ 530029 h 4168715"/>
              <a:gd name="connsiteX110" fmla="*/ 3520550 w 4444818"/>
              <a:gd name="connsiteY110" fmla="*/ 470282 h 4168715"/>
              <a:gd name="connsiteX111" fmla="*/ 3449487 w 4444818"/>
              <a:gd name="connsiteY111" fmla="*/ 300546 h 4168715"/>
              <a:gd name="connsiteX112" fmla="*/ 3434551 w 4444818"/>
              <a:gd name="connsiteY112" fmla="*/ 253925 h 4168715"/>
              <a:gd name="connsiteX113" fmla="*/ 3478455 w 4444818"/>
              <a:gd name="connsiteY113" fmla="*/ 262525 h 4168715"/>
              <a:gd name="connsiteX114" fmla="*/ 3535487 w 4444818"/>
              <a:gd name="connsiteY114" fmla="*/ 349430 h 4168715"/>
              <a:gd name="connsiteX115" fmla="*/ 3554045 w 4444818"/>
              <a:gd name="connsiteY115" fmla="*/ 369345 h 4168715"/>
              <a:gd name="connsiteX116" fmla="*/ 3559024 w 4444818"/>
              <a:gd name="connsiteY116" fmla="*/ 338114 h 4168715"/>
              <a:gd name="connsiteX117" fmla="*/ 3542729 w 4444818"/>
              <a:gd name="connsiteY117" fmla="*/ 76494 h 4168715"/>
              <a:gd name="connsiteX118" fmla="*/ 3549971 w 4444818"/>
              <a:gd name="connsiteY118" fmla="*/ 47073 h 4168715"/>
              <a:gd name="connsiteX119" fmla="*/ 3571697 w 4444818"/>
              <a:gd name="connsiteY119" fmla="*/ 34400 h 4168715"/>
              <a:gd name="connsiteX120" fmla="*/ 3588897 w 4444818"/>
              <a:gd name="connsiteY120" fmla="*/ 52505 h 4168715"/>
              <a:gd name="connsiteX121" fmla="*/ 3600213 w 4444818"/>
              <a:gd name="connsiteY121" fmla="*/ 135789 h 4168715"/>
              <a:gd name="connsiteX122" fmla="*/ 3595686 w 4444818"/>
              <a:gd name="connsiteY122" fmla="*/ 43452 h 4168715"/>
              <a:gd name="connsiteX123" fmla="*/ 3614244 w 4444818"/>
              <a:gd name="connsiteY123" fmla="*/ 0 h 4168715"/>
              <a:gd name="connsiteX124" fmla="*/ 3648644 w 4444818"/>
              <a:gd name="connsiteY124" fmla="*/ 39831 h 4168715"/>
              <a:gd name="connsiteX125" fmla="*/ 3668107 w 4444818"/>
              <a:gd name="connsiteY125" fmla="*/ 157062 h 4168715"/>
              <a:gd name="connsiteX126" fmla="*/ 3675802 w 4444818"/>
              <a:gd name="connsiteY126" fmla="*/ 182862 h 4168715"/>
              <a:gd name="connsiteX127" fmla="*/ 3676707 w 4444818"/>
              <a:gd name="connsiteY127" fmla="*/ 138957 h 4168715"/>
              <a:gd name="connsiteX128" fmla="*/ 3669918 w 4444818"/>
              <a:gd name="connsiteY128" fmla="*/ 56126 h 4168715"/>
              <a:gd name="connsiteX129" fmla="*/ 3691644 w 4444818"/>
              <a:gd name="connsiteY129" fmla="*/ 19463 h 4168715"/>
              <a:gd name="connsiteX130" fmla="*/ 3725591 w 4444818"/>
              <a:gd name="connsiteY130" fmla="*/ 57937 h 4168715"/>
              <a:gd name="connsiteX131" fmla="*/ 3746412 w 4444818"/>
              <a:gd name="connsiteY131" fmla="*/ 236725 h 4168715"/>
              <a:gd name="connsiteX132" fmla="*/ 3750033 w 4444818"/>
              <a:gd name="connsiteY132" fmla="*/ 262978 h 4168715"/>
              <a:gd name="connsiteX133" fmla="*/ 3774928 w 4444818"/>
              <a:gd name="connsiteY133" fmla="*/ 114515 h 4168715"/>
              <a:gd name="connsiteX134" fmla="*/ 3799822 w 4444818"/>
              <a:gd name="connsiteY134" fmla="*/ 92789 h 4168715"/>
              <a:gd name="connsiteX135" fmla="*/ 3815212 w 4444818"/>
              <a:gd name="connsiteY135" fmla="*/ 112252 h 4168715"/>
              <a:gd name="connsiteX136" fmla="*/ 3814306 w 4444818"/>
              <a:gd name="connsiteY136" fmla="*/ 178336 h 4168715"/>
              <a:gd name="connsiteX137" fmla="*/ 3813854 w 4444818"/>
              <a:gd name="connsiteY137" fmla="*/ 301451 h 4168715"/>
              <a:gd name="connsiteX138" fmla="*/ 3802085 w 4444818"/>
              <a:gd name="connsiteY138" fmla="*/ 494724 h 4168715"/>
              <a:gd name="connsiteX139" fmla="*/ 3802991 w 4444818"/>
              <a:gd name="connsiteY139" fmla="*/ 554471 h 4168715"/>
              <a:gd name="connsiteX140" fmla="*/ 3886274 w 4444818"/>
              <a:gd name="connsiteY140" fmla="*/ 884437 h 4168715"/>
              <a:gd name="connsiteX141" fmla="*/ 3944211 w 4444818"/>
              <a:gd name="connsiteY141" fmla="*/ 1189510 h 4168715"/>
              <a:gd name="connsiteX142" fmla="*/ 3938327 w 4444818"/>
              <a:gd name="connsiteY142" fmla="*/ 1286825 h 4168715"/>
              <a:gd name="connsiteX143" fmla="*/ 3920674 w 4444818"/>
              <a:gd name="connsiteY143" fmla="*/ 1367393 h 4168715"/>
              <a:gd name="connsiteX144" fmla="*/ 3914790 w 4444818"/>
              <a:gd name="connsiteY144" fmla="*/ 1418993 h 4168715"/>
              <a:gd name="connsiteX145" fmla="*/ 3874506 w 4444818"/>
              <a:gd name="connsiteY145" fmla="*/ 1624939 h 4168715"/>
              <a:gd name="connsiteX146" fmla="*/ 3883106 w 4444818"/>
              <a:gd name="connsiteY146" fmla="*/ 1656170 h 4168715"/>
              <a:gd name="connsiteX147" fmla="*/ 3876769 w 4444818"/>
              <a:gd name="connsiteY147" fmla="*/ 1747601 h 4168715"/>
              <a:gd name="connsiteX148" fmla="*/ 3845085 w 4444818"/>
              <a:gd name="connsiteY148" fmla="*/ 1768875 h 4168715"/>
              <a:gd name="connsiteX149" fmla="*/ 3828338 w 4444818"/>
              <a:gd name="connsiteY149" fmla="*/ 1787433 h 4168715"/>
              <a:gd name="connsiteX150" fmla="*/ 3784433 w 4444818"/>
              <a:gd name="connsiteY150" fmla="*/ 1898780 h 4168715"/>
              <a:gd name="connsiteX151" fmla="*/ 3759538 w 4444818"/>
              <a:gd name="connsiteY151" fmla="*/ 2030947 h 4168715"/>
              <a:gd name="connsiteX152" fmla="*/ 3779454 w 4444818"/>
              <a:gd name="connsiteY152" fmla="*/ 2107442 h 4168715"/>
              <a:gd name="connsiteX153" fmla="*/ 3842369 w 4444818"/>
              <a:gd name="connsiteY153" fmla="*/ 2240515 h 4168715"/>
              <a:gd name="connsiteX154" fmla="*/ 3918411 w 4444818"/>
              <a:gd name="connsiteY154" fmla="*/ 2314293 h 4168715"/>
              <a:gd name="connsiteX155" fmla="*/ 4044695 w 4444818"/>
              <a:gd name="connsiteY155" fmla="*/ 2452345 h 4168715"/>
              <a:gd name="connsiteX156" fmla="*/ 4089958 w 4444818"/>
              <a:gd name="connsiteY156" fmla="*/ 2546492 h 4168715"/>
              <a:gd name="connsiteX157" fmla="*/ 3996716 w 4444818"/>
              <a:gd name="connsiteY157" fmla="*/ 2772354 h 4168715"/>
              <a:gd name="connsiteX158" fmla="*/ 3904380 w 4444818"/>
              <a:gd name="connsiteY158" fmla="*/ 2985090 h 4168715"/>
              <a:gd name="connsiteX159" fmla="*/ 3892159 w 4444818"/>
              <a:gd name="connsiteY159" fmla="*/ 3088289 h 4168715"/>
              <a:gd name="connsiteX160" fmla="*/ 3845990 w 4444818"/>
              <a:gd name="connsiteY160" fmla="*/ 3233130 h 4168715"/>
              <a:gd name="connsiteX161" fmla="*/ 3799370 w 4444818"/>
              <a:gd name="connsiteY161" fmla="*/ 3320488 h 4168715"/>
              <a:gd name="connsiteX162" fmla="*/ 3606097 w 4444818"/>
              <a:gd name="connsiteY162" fmla="*/ 3650455 h 4168715"/>
              <a:gd name="connsiteX163" fmla="*/ 3597497 w 4444818"/>
              <a:gd name="connsiteY163" fmla="*/ 3665844 h 4168715"/>
              <a:gd name="connsiteX164" fmla="*/ 3743243 w 4444818"/>
              <a:gd name="connsiteY164" fmla="*/ 3665844 h 4168715"/>
              <a:gd name="connsiteX165" fmla="*/ 4199041 w 4444818"/>
              <a:gd name="connsiteY165" fmla="*/ 3699791 h 4168715"/>
              <a:gd name="connsiteX166" fmla="*/ 4370588 w 4444818"/>
              <a:gd name="connsiteY166" fmla="*/ 3763612 h 4168715"/>
              <a:gd name="connsiteX167" fmla="*/ 4446177 w 4444818"/>
              <a:gd name="connsiteY167" fmla="*/ 3870433 h 4168715"/>
              <a:gd name="connsiteX168" fmla="*/ 4447082 w 4444818"/>
              <a:gd name="connsiteY168" fmla="*/ 3932895 h 4168715"/>
              <a:gd name="connsiteX169" fmla="*/ 4344788 w 4444818"/>
              <a:gd name="connsiteY169" fmla="*/ 4110326 h 4168715"/>
              <a:gd name="connsiteX170" fmla="*/ 4235252 w 4444818"/>
              <a:gd name="connsiteY170" fmla="*/ 4164642 h 4168715"/>
              <a:gd name="connsiteX171" fmla="*/ 4228462 w 4444818"/>
              <a:gd name="connsiteY171" fmla="*/ 4165547 h 4168715"/>
              <a:gd name="connsiteX172" fmla="*/ 4103536 w 4444818"/>
              <a:gd name="connsiteY172" fmla="*/ 4168715 h 4168715"/>
              <a:gd name="connsiteX173" fmla="*/ 3229962 w 4444818"/>
              <a:gd name="connsiteY173" fmla="*/ 4150157 h 4168715"/>
              <a:gd name="connsiteX174" fmla="*/ 3121784 w 4444818"/>
              <a:gd name="connsiteY174" fmla="*/ 4133863 h 4168715"/>
              <a:gd name="connsiteX175" fmla="*/ 2948427 w 4444818"/>
              <a:gd name="connsiteY175" fmla="*/ 4032926 h 4168715"/>
              <a:gd name="connsiteX176" fmla="*/ 2896374 w 4444818"/>
              <a:gd name="connsiteY176" fmla="*/ 4020253 h 4168715"/>
              <a:gd name="connsiteX177" fmla="*/ 2628871 w 4444818"/>
              <a:gd name="connsiteY177" fmla="*/ 4062800 h 4168715"/>
              <a:gd name="connsiteX178" fmla="*/ 2300714 w 4444818"/>
              <a:gd name="connsiteY178" fmla="*/ 4108063 h 4168715"/>
              <a:gd name="connsiteX179" fmla="*/ 1807801 w 4444818"/>
              <a:gd name="connsiteY179" fmla="*/ 4115305 h 4168715"/>
              <a:gd name="connsiteX180" fmla="*/ 1712296 w 4444818"/>
              <a:gd name="connsiteY180" fmla="*/ 4100821 h 4168715"/>
              <a:gd name="connsiteX181" fmla="*/ 1575150 w 4444818"/>
              <a:gd name="connsiteY181" fmla="*/ 4072305 h 4168715"/>
              <a:gd name="connsiteX182" fmla="*/ 1333898 w 4444818"/>
              <a:gd name="connsiteY182" fmla="*/ 4064158 h 4168715"/>
              <a:gd name="connsiteX183" fmla="*/ 1092647 w 4444818"/>
              <a:gd name="connsiteY183" fmla="*/ 4052389 h 4168715"/>
              <a:gd name="connsiteX184" fmla="*/ 711986 w 4444818"/>
              <a:gd name="connsiteY184" fmla="*/ 4069137 h 4168715"/>
              <a:gd name="connsiteX185" fmla="*/ 502418 w 4444818"/>
              <a:gd name="connsiteY185" fmla="*/ 4094031 h 4168715"/>
              <a:gd name="connsiteX186" fmla="*/ 413250 w 4444818"/>
              <a:gd name="connsiteY186" fmla="*/ 4100368 h 4168715"/>
              <a:gd name="connsiteX187" fmla="*/ 327251 w 4444818"/>
              <a:gd name="connsiteY187" fmla="*/ 4110326 h 4168715"/>
              <a:gd name="connsiteX188" fmla="*/ 242157 w 4444818"/>
              <a:gd name="connsiteY188" fmla="*/ 4110326 h 4168715"/>
              <a:gd name="connsiteX189" fmla="*/ 43905 w 4444818"/>
              <a:gd name="connsiteY189" fmla="*/ 4108063 h 4168715"/>
              <a:gd name="connsiteX190" fmla="*/ 0 w 4444818"/>
              <a:gd name="connsiteY190" fmla="*/ 4089052 h 4168715"/>
              <a:gd name="connsiteX191" fmla="*/ 5432 w 4444818"/>
              <a:gd name="connsiteY191" fmla="*/ 4068231 h 416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4444818" h="4168715">
                <a:moveTo>
                  <a:pt x="5432" y="4068231"/>
                </a:moveTo>
                <a:cubicBezTo>
                  <a:pt x="14937" y="4060989"/>
                  <a:pt x="23537" y="4052842"/>
                  <a:pt x="33947" y="4047863"/>
                </a:cubicBezTo>
                <a:cubicBezTo>
                  <a:pt x="64726" y="4032474"/>
                  <a:pt x="96863" y="4021611"/>
                  <a:pt x="123568" y="3996716"/>
                </a:cubicBezTo>
                <a:cubicBezTo>
                  <a:pt x="182410" y="3941495"/>
                  <a:pt x="253925" y="3938327"/>
                  <a:pt x="329514" y="3912527"/>
                </a:cubicBezTo>
                <a:cubicBezTo>
                  <a:pt x="379303" y="3895780"/>
                  <a:pt x="420945" y="3869980"/>
                  <a:pt x="454892" y="3829696"/>
                </a:cubicBezTo>
                <a:cubicBezTo>
                  <a:pt x="469829" y="3812496"/>
                  <a:pt x="488387" y="3797559"/>
                  <a:pt x="507850" y="3785791"/>
                </a:cubicBezTo>
                <a:cubicBezTo>
                  <a:pt x="539534" y="3766780"/>
                  <a:pt x="572576" y="3768591"/>
                  <a:pt x="604713" y="3788054"/>
                </a:cubicBezTo>
                <a:cubicBezTo>
                  <a:pt x="625986" y="3800728"/>
                  <a:pt x="649070" y="3811138"/>
                  <a:pt x="670344" y="3823359"/>
                </a:cubicBezTo>
                <a:cubicBezTo>
                  <a:pt x="683017" y="3830601"/>
                  <a:pt x="694333" y="3841012"/>
                  <a:pt x="707459" y="3847801"/>
                </a:cubicBezTo>
                <a:cubicBezTo>
                  <a:pt x="713344" y="3850969"/>
                  <a:pt x="724207" y="3854138"/>
                  <a:pt x="728733" y="3850969"/>
                </a:cubicBezTo>
                <a:cubicBezTo>
                  <a:pt x="764038" y="3826075"/>
                  <a:pt x="803869" y="3828791"/>
                  <a:pt x="843701" y="3827885"/>
                </a:cubicBezTo>
                <a:cubicBezTo>
                  <a:pt x="925627" y="3826527"/>
                  <a:pt x="1005289" y="3807970"/>
                  <a:pt x="1085405" y="3791675"/>
                </a:cubicBezTo>
                <a:cubicBezTo>
                  <a:pt x="1185436" y="3771307"/>
                  <a:pt x="1285467" y="3751391"/>
                  <a:pt x="1388214" y="3759086"/>
                </a:cubicBezTo>
                <a:cubicBezTo>
                  <a:pt x="1439814" y="3762707"/>
                  <a:pt x="1491413" y="3771759"/>
                  <a:pt x="1543013" y="3779907"/>
                </a:cubicBezTo>
                <a:cubicBezTo>
                  <a:pt x="1719538" y="3807970"/>
                  <a:pt x="1894253" y="3809780"/>
                  <a:pt x="2066252" y="3764970"/>
                </a:cubicBezTo>
                <a:cubicBezTo>
                  <a:pt x="2200683" y="3729665"/>
                  <a:pt x="2324704" y="3686212"/>
                  <a:pt x="2458229" y="3648644"/>
                </a:cubicBezTo>
                <a:cubicBezTo>
                  <a:pt x="2474071" y="3644118"/>
                  <a:pt x="2487197" y="3630539"/>
                  <a:pt x="2505755" y="3637781"/>
                </a:cubicBezTo>
                <a:cubicBezTo>
                  <a:pt x="2507113" y="3638234"/>
                  <a:pt x="2509829" y="3637329"/>
                  <a:pt x="2510734" y="3636423"/>
                </a:cubicBezTo>
                <a:cubicBezTo>
                  <a:pt x="2522503" y="3616507"/>
                  <a:pt x="2544229" y="3605645"/>
                  <a:pt x="2561881" y="3599308"/>
                </a:cubicBezTo>
                <a:cubicBezTo>
                  <a:pt x="2571839" y="3595687"/>
                  <a:pt x="2579534" y="3586181"/>
                  <a:pt x="2589039" y="3579392"/>
                </a:cubicBezTo>
                <a:cubicBezTo>
                  <a:pt x="2593113" y="3576676"/>
                  <a:pt x="2597639" y="3559023"/>
                  <a:pt x="2602165" y="3558571"/>
                </a:cubicBezTo>
                <a:cubicBezTo>
                  <a:pt x="2620723" y="3557213"/>
                  <a:pt x="2632492" y="3546350"/>
                  <a:pt x="2639734" y="3531413"/>
                </a:cubicBezTo>
                <a:cubicBezTo>
                  <a:pt x="2667344" y="3474835"/>
                  <a:pt x="2715323" y="3421877"/>
                  <a:pt x="2757417" y="3377972"/>
                </a:cubicBezTo>
                <a:cubicBezTo>
                  <a:pt x="2801322" y="3331804"/>
                  <a:pt x="2861975" y="3311436"/>
                  <a:pt x="2919911" y="3291067"/>
                </a:cubicBezTo>
                <a:cubicBezTo>
                  <a:pt x="2952953" y="3279299"/>
                  <a:pt x="2984637" y="3263909"/>
                  <a:pt x="3016321" y="3249425"/>
                </a:cubicBezTo>
                <a:cubicBezTo>
                  <a:pt x="3021300" y="3247162"/>
                  <a:pt x="3023563" y="3239467"/>
                  <a:pt x="3027637" y="3233130"/>
                </a:cubicBezTo>
                <a:cubicBezTo>
                  <a:pt x="3061584" y="3238562"/>
                  <a:pt x="3126763" y="3240825"/>
                  <a:pt x="3147584" y="3220457"/>
                </a:cubicBezTo>
                <a:cubicBezTo>
                  <a:pt x="3190583" y="3178815"/>
                  <a:pt x="3198731" y="3137626"/>
                  <a:pt x="3234941" y="3090100"/>
                </a:cubicBezTo>
                <a:cubicBezTo>
                  <a:pt x="3247614" y="3073352"/>
                  <a:pt x="3255762" y="3054342"/>
                  <a:pt x="3260741" y="3034426"/>
                </a:cubicBezTo>
                <a:cubicBezTo>
                  <a:pt x="3263457" y="3024468"/>
                  <a:pt x="3265267" y="3014058"/>
                  <a:pt x="3267078" y="3003195"/>
                </a:cubicBezTo>
                <a:cubicBezTo>
                  <a:pt x="3268888" y="2991879"/>
                  <a:pt x="3271604" y="2980111"/>
                  <a:pt x="3274772" y="2968795"/>
                </a:cubicBezTo>
                <a:cubicBezTo>
                  <a:pt x="3278394" y="2956574"/>
                  <a:pt x="3282014" y="2944806"/>
                  <a:pt x="3289256" y="2928059"/>
                </a:cubicBezTo>
                <a:cubicBezTo>
                  <a:pt x="3319130" y="2861974"/>
                  <a:pt x="3314604" y="2785028"/>
                  <a:pt x="3291972" y="2712607"/>
                </a:cubicBezTo>
                <a:cubicBezTo>
                  <a:pt x="3282920" y="2685449"/>
                  <a:pt x="3301025" y="2662818"/>
                  <a:pt x="3302383" y="2637923"/>
                </a:cubicBezTo>
                <a:cubicBezTo>
                  <a:pt x="3301477" y="2627060"/>
                  <a:pt x="3301477" y="2616197"/>
                  <a:pt x="3299667" y="2605786"/>
                </a:cubicBezTo>
                <a:cubicBezTo>
                  <a:pt x="3292425" y="2567766"/>
                  <a:pt x="3269793" y="2544229"/>
                  <a:pt x="3272962" y="2507113"/>
                </a:cubicBezTo>
                <a:cubicBezTo>
                  <a:pt x="3277488" y="2445556"/>
                  <a:pt x="3279299" y="2384451"/>
                  <a:pt x="3264815" y="2323799"/>
                </a:cubicBezTo>
                <a:cubicBezTo>
                  <a:pt x="3256667" y="2288946"/>
                  <a:pt x="3263457" y="2255451"/>
                  <a:pt x="3276583" y="2223767"/>
                </a:cubicBezTo>
                <a:cubicBezTo>
                  <a:pt x="3294236" y="2180768"/>
                  <a:pt x="3333162" y="2118757"/>
                  <a:pt x="3341309" y="2052221"/>
                </a:cubicBezTo>
                <a:cubicBezTo>
                  <a:pt x="3343119" y="2038189"/>
                  <a:pt x="3340856" y="2023253"/>
                  <a:pt x="3336330" y="2010126"/>
                </a:cubicBezTo>
                <a:cubicBezTo>
                  <a:pt x="3334972" y="2006053"/>
                  <a:pt x="3318225" y="2003337"/>
                  <a:pt x="3310983" y="2006053"/>
                </a:cubicBezTo>
                <a:cubicBezTo>
                  <a:pt x="3288804" y="2014653"/>
                  <a:pt x="3267983" y="2021895"/>
                  <a:pt x="3248520" y="2001074"/>
                </a:cubicBezTo>
                <a:cubicBezTo>
                  <a:pt x="3246257" y="1998358"/>
                  <a:pt x="3241278" y="1997453"/>
                  <a:pt x="3237204" y="1997453"/>
                </a:cubicBezTo>
                <a:cubicBezTo>
                  <a:pt x="3204615" y="1996547"/>
                  <a:pt x="3177910" y="1982063"/>
                  <a:pt x="3153920" y="1962148"/>
                </a:cubicBezTo>
                <a:cubicBezTo>
                  <a:pt x="3084668" y="1903306"/>
                  <a:pt x="3049816" y="1830885"/>
                  <a:pt x="3064300" y="1738096"/>
                </a:cubicBezTo>
                <a:cubicBezTo>
                  <a:pt x="3066110" y="1727686"/>
                  <a:pt x="3063395" y="1716370"/>
                  <a:pt x="3059773" y="1705960"/>
                </a:cubicBezTo>
                <a:cubicBezTo>
                  <a:pt x="3054795" y="1691475"/>
                  <a:pt x="3047100" y="1677897"/>
                  <a:pt x="3040763" y="1663865"/>
                </a:cubicBezTo>
                <a:cubicBezTo>
                  <a:pt x="2993237" y="1676991"/>
                  <a:pt x="2987806" y="1668391"/>
                  <a:pt x="2974679" y="1721349"/>
                </a:cubicBezTo>
                <a:cubicBezTo>
                  <a:pt x="2958385" y="1786528"/>
                  <a:pt x="2962458" y="1852611"/>
                  <a:pt x="2973321" y="1917790"/>
                </a:cubicBezTo>
                <a:cubicBezTo>
                  <a:pt x="2981016" y="1964411"/>
                  <a:pt x="2990521" y="2010579"/>
                  <a:pt x="3000479" y="2056747"/>
                </a:cubicBezTo>
                <a:cubicBezTo>
                  <a:pt x="3003195" y="2069421"/>
                  <a:pt x="3010889" y="2080737"/>
                  <a:pt x="3017226" y="2092505"/>
                </a:cubicBezTo>
                <a:cubicBezTo>
                  <a:pt x="3032163" y="2118757"/>
                  <a:pt x="3040763" y="2145915"/>
                  <a:pt x="3033974" y="2177147"/>
                </a:cubicBezTo>
                <a:cubicBezTo>
                  <a:pt x="3032616" y="2184389"/>
                  <a:pt x="3035784" y="2194799"/>
                  <a:pt x="3040310" y="2200683"/>
                </a:cubicBezTo>
                <a:cubicBezTo>
                  <a:pt x="3052079" y="2216978"/>
                  <a:pt x="3054795" y="2254094"/>
                  <a:pt x="3050268" y="2276272"/>
                </a:cubicBezTo>
                <a:cubicBezTo>
                  <a:pt x="3047553" y="2289851"/>
                  <a:pt x="3034426" y="2299356"/>
                  <a:pt x="3034426" y="2320178"/>
                </a:cubicBezTo>
                <a:cubicBezTo>
                  <a:pt x="3033974" y="2385809"/>
                  <a:pt x="3045742" y="2374946"/>
                  <a:pt x="3058416" y="2402556"/>
                </a:cubicBezTo>
                <a:cubicBezTo>
                  <a:pt x="3065658" y="2418398"/>
                  <a:pt x="3042574" y="2421566"/>
                  <a:pt x="3050721" y="2462303"/>
                </a:cubicBezTo>
                <a:cubicBezTo>
                  <a:pt x="3028542" y="2451440"/>
                  <a:pt x="3027637" y="2429714"/>
                  <a:pt x="3027184" y="2436503"/>
                </a:cubicBezTo>
                <a:cubicBezTo>
                  <a:pt x="3026279" y="2452345"/>
                  <a:pt x="3031258" y="2470450"/>
                  <a:pt x="3050721" y="2496250"/>
                </a:cubicBezTo>
                <a:cubicBezTo>
                  <a:pt x="3049816" y="2501229"/>
                  <a:pt x="3018584" y="2450082"/>
                  <a:pt x="3019037" y="2452345"/>
                </a:cubicBezTo>
                <a:cubicBezTo>
                  <a:pt x="3023563" y="2493082"/>
                  <a:pt x="3045289" y="2509377"/>
                  <a:pt x="3032163" y="2548303"/>
                </a:cubicBezTo>
                <a:cubicBezTo>
                  <a:pt x="3029900" y="2554639"/>
                  <a:pt x="3026279" y="2563239"/>
                  <a:pt x="3020847" y="2571387"/>
                </a:cubicBezTo>
                <a:cubicBezTo>
                  <a:pt x="3006363" y="2590850"/>
                  <a:pt x="3005005" y="2618008"/>
                  <a:pt x="3000479" y="2640639"/>
                </a:cubicBezTo>
                <a:cubicBezTo>
                  <a:pt x="3000479" y="2622534"/>
                  <a:pt x="3001384" y="2710797"/>
                  <a:pt x="3014963" y="2697218"/>
                </a:cubicBezTo>
                <a:cubicBezTo>
                  <a:pt x="3001384" y="2701744"/>
                  <a:pt x="2985090" y="2666891"/>
                  <a:pt x="2987806" y="2681376"/>
                </a:cubicBezTo>
                <a:cubicBezTo>
                  <a:pt x="2992784" y="2705365"/>
                  <a:pt x="2985542" y="2701744"/>
                  <a:pt x="3004553" y="2733428"/>
                </a:cubicBezTo>
                <a:cubicBezTo>
                  <a:pt x="3016774" y="2753796"/>
                  <a:pt x="2969700" y="2680018"/>
                  <a:pt x="2969248" y="2706723"/>
                </a:cubicBezTo>
                <a:cubicBezTo>
                  <a:pt x="2968343" y="2717133"/>
                  <a:pt x="2957932" y="2769638"/>
                  <a:pt x="2964721" y="2790007"/>
                </a:cubicBezTo>
                <a:cubicBezTo>
                  <a:pt x="2955669" y="2775522"/>
                  <a:pt x="2957027" y="2753796"/>
                  <a:pt x="2952500" y="2735691"/>
                </a:cubicBezTo>
                <a:cubicBezTo>
                  <a:pt x="2952500" y="2767375"/>
                  <a:pt x="2949332" y="2804943"/>
                  <a:pt x="2953858" y="2836627"/>
                </a:cubicBezTo>
                <a:cubicBezTo>
                  <a:pt x="2942543" y="2832101"/>
                  <a:pt x="2943448" y="2812638"/>
                  <a:pt x="2938922" y="2803585"/>
                </a:cubicBezTo>
                <a:cubicBezTo>
                  <a:pt x="2929869" y="2845680"/>
                  <a:pt x="2930774" y="2894564"/>
                  <a:pt x="2960195" y="2906332"/>
                </a:cubicBezTo>
                <a:cubicBezTo>
                  <a:pt x="2937563" y="2904069"/>
                  <a:pt x="2932132" y="2897732"/>
                  <a:pt x="2927153" y="2888680"/>
                </a:cubicBezTo>
                <a:cubicBezTo>
                  <a:pt x="2921721" y="2879627"/>
                  <a:pt x="2918100" y="2869217"/>
                  <a:pt x="2914932" y="2857448"/>
                </a:cubicBezTo>
                <a:cubicBezTo>
                  <a:pt x="2908595" y="2835722"/>
                  <a:pt x="2900448" y="2820785"/>
                  <a:pt x="2892753" y="2808564"/>
                </a:cubicBezTo>
                <a:cubicBezTo>
                  <a:pt x="2884606" y="2797249"/>
                  <a:pt x="2876911" y="2785933"/>
                  <a:pt x="2871480" y="2776880"/>
                </a:cubicBezTo>
                <a:cubicBezTo>
                  <a:pt x="2835269" y="2727091"/>
                  <a:pt x="2866953" y="2639734"/>
                  <a:pt x="2860617" y="2602618"/>
                </a:cubicBezTo>
                <a:cubicBezTo>
                  <a:pt x="2855185" y="2570934"/>
                  <a:pt x="2828027" y="2584966"/>
                  <a:pt x="2824859" y="2523861"/>
                </a:cubicBezTo>
                <a:cubicBezTo>
                  <a:pt x="2824406" y="2511640"/>
                  <a:pt x="2831196" y="2464114"/>
                  <a:pt x="2829385" y="2450082"/>
                </a:cubicBezTo>
                <a:cubicBezTo>
                  <a:pt x="2823501" y="2407987"/>
                  <a:pt x="2808564" y="2397577"/>
                  <a:pt x="2802680" y="2355483"/>
                </a:cubicBezTo>
                <a:cubicBezTo>
                  <a:pt x="2794533" y="2299356"/>
                  <a:pt x="2791817" y="2243230"/>
                  <a:pt x="2801775" y="2186199"/>
                </a:cubicBezTo>
                <a:cubicBezTo>
                  <a:pt x="2809017" y="2145463"/>
                  <a:pt x="2808112" y="2103368"/>
                  <a:pt x="2809017" y="2061726"/>
                </a:cubicBezTo>
                <a:cubicBezTo>
                  <a:pt x="2810827" y="1996095"/>
                  <a:pt x="2811733" y="1930011"/>
                  <a:pt x="2813543" y="1864380"/>
                </a:cubicBezTo>
                <a:cubicBezTo>
                  <a:pt x="2813996" y="1851706"/>
                  <a:pt x="2817617" y="1839485"/>
                  <a:pt x="2819427" y="1826812"/>
                </a:cubicBezTo>
                <a:cubicBezTo>
                  <a:pt x="2820785" y="1815948"/>
                  <a:pt x="2829838" y="1804180"/>
                  <a:pt x="2816259" y="1794222"/>
                </a:cubicBezTo>
                <a:cubicBezTo>
                  <a:pt x="2814901" y="1793317"/>
                  <a:pt x="2815354" y="1788338"/>
                  <a:pt x="2815806" y="1786075"/>
                </a:cubicBezTo>
                <a:cubicBezTo>
                  <a:pt x="2822596" y="1759822"/>
                  <a:pt x="2829838" y="1733117"/>
                  <a:pt x="2837080" y="1706865"/>
                </a:cubicBezTo>
                <a:cubicBezTo>
                  <a:pt x="2837985" y="1703244"/>
                  <a:pt x="2842059" y="1700528"/>
                  <a:pt x="2844775" y="1697812"/>
                </a:cubicBezTo>
                <a:cubicBezTo>
                  <a:pt x="2854280" y="1688307"/>
                  <a:pt x="2864690" y="1680160"/>
                  <a:pt x="2873290" y="1669749"/>
                </a:cubicBezTo>
                <a:cubicBezTo>
                  <a:pt x="2893206" y="1645760"/>
                  <a:pt x="2917648" y="1629918"/>
                  <a:pt x="2947974" y="1621771"/>
                </a:cubicBezTo>
                <a:cubicBezTo>
                  <a:pt x="2954311" y="1619960"/>
                  <a:pt x="2965174" y="1612718"/>
                  <a:pt x="2964721" y="1610455"/>
                </a:cubicBezTo>
                <a:cubicBezTo>
                  <a:pt x="2961100" y="1596876"/>
                  <a:pt x="2973321" y="1579676"/>
                  <a:pt x="2955216" y="1569266"/>
                </a:cubicBezTo>
                <a:cubicBezTo>
                  <a:pt x="2948427" y="1565192"/>
                  <a:pt x="2942543" y="1560213"/>
                  <a:pt x="2932132" y="1552518"/>
                </a:cubicBezTo>
                <a:lnTo>
                  <a:pt x="2964721" y="1552518"/>
                </a:lnTo>
                <a:cubicBezTo>
                  <a:pt x="2965627" y="1546634"/>
                  <a:pt x="2966079" y="1541655"/>
                  <a:pt x="2966984" y="1534413"/>
                </a:cubicBezTo>
                <a:cubicBezTo>
                  <a:pt x="2977395" y="1554329"/>
                  <a:pt x="2986900" y="1572434"/>
                  <a:pt x="2996405" y="1591444"/>
                </a:cubicBezTo>
                <a:cubicBezTo>
                  <a:pt x="3019942" y="1582844"/>
                  <a:pt x="3028089" y="1562476"/>
                  <a:pt x="3033068" y="1541655"/>
                </a:cubicBezTo>
                <a:cubicBezTo>
                  <a:pt x="3044837" y="1494129"/>
                  <a:pt x="3068826" y="1452487"/>
                  <a:pt x="3096889" y="1413561"/>
                </a:cubicBezTo>
                <a:cubicBezTo>
                  <a:pt x="3130384" y="1366488"/>
                  <a:pt x="3141699" y="1333898"/>
                  <a:pt x="3188773" y="1299498"/>
                </a:cubicBezTo>
                <a:cubicBezTo>
                  <a:pt x="3222720" y="1274604"/>
                  <a:pt x="3260288" y="1259667"/>
                  <a:pt x="3302383" y="1256499"/>
                </a:cubicBezTo>
                <a:cubicBezTo>
                  <a:pt x="3329541" y="1254688"/>
                  <a:pt x="3355793" y="1248804"/>
                  <a:pt x="3381140" y="1237036"/>
                </a:cubicBezTo>
                <a:cubicBezTo>
                  <a:pt x="3413277" y="1222099"/>
                  <a:pt x="3439529" y="1229341"/>
                  <a:pt x="3458087" y="1259667"/>
                </a:cubicBezTo>
                <a:cubicBezTo>
                  <a:pt x="3471666" y="1281393"/>
                  <a:pt x="3505613" y="1282751"/>
                  <a:pt x="3529603" y="1293162"/>
                </a:cubicBezTo>
                <a:cubicBezTo>
                  <a:pt x="3550876" y="1302214"/>
                  <a:pt x="3595234" y="1333898"/>
                  <a:pt x="3613792" y="1348383"/>
                </a:cubicBezTo>
                <a:cubicBezTo>
                  <a:pt x="3618318" y="1352004"/>
                  <a:pt x="3622392" y="1355624"/>
                  <a:pt x="3630086" y="1362414"/>
                </a:cubicBezTo>
                <a:cubicBezTo>
                  <a:pt x="3632802" y="1348835"/>
                  <a:pt x="3636876" y="1338425"/>
                  <a:pt x="3636423" y="1328014"/>
                </a:cubicBezTo>
                <a:cubicBezTo>
                  <a:pt x="3634612" y="1275057"/>
                  <a:pt x="3632802" y="1221646"/>
                  <a:pt x="3629181" y="1168689"/>
                </a:cubicBezTo>
                <a:cubicBezTo>
                  <a:pt x="3621486" y="1059605"/>
                  <a:pt x="3628728" y="950974"/>
                  <a:pt x="3637781" y="842796"/>
                </a:cubicBezTo>
                <a:cubicBezTo>
                  <a:pt x="3645023" y="759512"/>
                  <a:pt x="3629634" y="667175"/>
                  <a:pt x="3618318" y="584344"/>
                </a:cubicBezTo>
                <a:cubicBezTo>
                  <a:pt x="3615602" y="562618"/>
                  <a:pt x="3607455" y="545418"/>
                  <a:pt x="3589350" y="530029"/>
                </a:cubicBezTo>
                <a:cubicBezTo>
                  <a:pt x="3559929" y="505134"/>
                  <a:pt x="3547255" y="498345"/>
                  <a:pt x="3520550" y="470282"/>
                </a:cubicBezTo>
                <a:cubicBezTo>
                  <a:pt x="3516476" y="465755"/>
                  <a:pt x="3463066" y="340830"/>
                  <a:pt x="3449487" y="300546"/>
                </a:cubicBezTo>
                <a:cubicBezTo>
                  <a:pt x="3445414" y="288777"/>
                  <a:pt x="3422330" y="259357"/>
                  <a:pt x="3434551" y="253925"/>
                </a:cubicBezTo>
                <a:cubicBezTo>
                  <a:pt x="3443150" y="249851"/>
                  <a:pt x="3472119" y="257093"/>
                  <a:pt x="3478455" y="262525"/>
                </a:cubicBezTo>
                <a:cubicBezTo>
                  <a:pt x="3507876" y="282441"/>
                  <a:pt x="3528245" y="335851"/>
                  <a:pt x="3535487" y="349430"/>
                </a:cubicBezTo>
                <a:cubicBezTo>
                  <a:pt x="3538655" y="355767"/>
                  <a:pt x="3547708" y="370703"/>
                  <a:pt x="3554045" y="369345"/>
                </a:cubicBezTo>
                <a:cubicBezTo>
                  <a:pt x="3555855" y="368893"/>
                  <a:pt x="3559476" y="347167"/>
                  <a:pt x="3559024" y="338114"/>
                </a:cubicBezTo>
                <a:cubicBezTo>
                  <a:pt x="3555402" y="278820"/>
                  <a:pt x="3543182" y="104105"/>
                  <a:pt x="3542729" y="76494"/>
                </a:cubicBezTo>
                <a:cubicBezTo>
                  <a:pt x="3542729" y="66536"/>
                  <a:pt x="3544992" y="55221"/>
                  <a:pt x="3549971" y="47073"/>
                </a:cubicBezTo>
                <a:cubicBezTo>
                  <a:pt x="3554045" y="40284"/>
                  <a:pt x="3564908" y="33495"/>
                  <a:pt x="3571697" y="34400"/>
                </a:cubicBezTo>
                <a:cubicBezTo>
                  <a:pt x="3578487" y="35305"/>
                  <a:pt x="3587539" y="45263"/>
                  <a:pt x="3588897" y="52505"/>
                </a:cubicBezTo>
                <a:cubicBezTo>
                  <a:pt x="3592971" y="71063"/>
                  <a:pt x="3597044" y="130810"/>
                  <a:pt x="3600213" y="135789"/>
                </a:cubicBezTo>
                <a:cubicBezTo>
                  <a:pt x="3600213" y="126284"/>
                  <a:pt x="3597497" y="60652"/>
                  <a:pt x="3595686" y="43452"/>
                </a:cubicBezTo>
                <a:cubicBezTo>
                  <a:pt x="3593876" y="25347"/>
                  <a:pt x="3598855" y="4074"/>
                  <a:pt x="3614244" y="0"/>
                </a:cubicBezTo>
                <a:cubicBezTo>
                  <a:pt x="3643213" y="0"/>
                  <a:pt x="3645928" y="25800"/>
                  <a:pt x="3648644" y="39831"/>
                </a:cubicBezTo>
                <a:cubicBezTo>
                  <a:pt x="3656339" y="78757"/>
                  <a:pt x="3661770" y="117684"/>
                  <a:pt x="3668107" y="157062"/>
                </a:cubicBezTo>
                <a:cubicBezTo>
                  <a:pt x="3669465" y="152989"/>
                  <a:pt x="3670823" y="171094"/>
                  <a:pt x="3675802" y="182862"/>
                </a:cubicBezTo>
                <a:cubicBezTo>
                  <a:pt x="3678065" y="155704"/>
                  <a:pt x="3677160" y="144841"/>
                  <a:pt x="3676707" y="138957"/>
                </a:cubicBezTo>
                <a:cubicBezTo>
                  <a:pt x="3674897" y="111347"/>
                  <a:pt x="3672181" y="83736"/>
                  <a:pt x="3669918" y="56126"/>
                </a:cubicBezTo>
                <a:cubicBezTo>
                  <a:pt x="3669012" y="43000"/>
                  <a:pt x="3673086" y="23084"/>
                  <a:pt x="3691644" y="19463"/>
                </a:cubicBezTo>
                <a:cubicBezTo>
                  <a:pt x="3712465" y="15389"/>
                  <a:pt x="3719707" y="38021"/>
                  <a:pt x="3725591" y="57937"/>
                </a:cubicBezTo>
                <a:cubicBezTo>
                  <a:pt x="3727401" y="63821"/>
                  <a:pt x="3740075" y="180146"/>
                  <a:pt x="3746412" y="236725"/>
                </a:cubicBezTo>
                <a:cubicBezTo>
                  <a:pt x="3747317" y="245778"/>
                  <a:pt x="3748675" y="254378"/>
                  <a:pt x="3750033" y="262978"/>
                </a:cubicBezTo>
                <a:cubicBezTo>
                  <a:pt x="3754107" y="260262"/>
                  <a:pt x="3774928" y="119041"/>
                  <a:pt x="3774928" y="114515"/>
                </a:cubicBezTo>
                <a:cubicBezTo>
                  <a:pt x="3774928" y="107726"/>
                  <a:pt x="3780812" y="90526"/>
                  <a:pt x="3799822" y="92789"/>
                </a:cubicBezTo>
                <a:cubicBezTo>
                  <a:pt x="3806159" y="93694"/>
                  <a:pt x="3814306" y="105010"/>
                  <a:pt x="3815212" y="112252"/>
                </a:cubicBezTo>
                <a:cubicBezTo>
                  <a:pt x="3816569" y="133978"/>
                  <a:pt x="3814759" y="156157"/>
                  <a:pt x="3814306" y="178336"/>
                </a:cubicBezTo>
                <a:cubicBezTo>
                  <a:pt x="3813854" y="219525"/>
                  <a:pt x="3809780" y="260714"/>
                  <a:pt x="3813854" y="301451"/>
                </a:cubicBezTo>
                <a:cubicBezTo>
                  <a:pt x="3820643" y="367082"/>
                  <a:pt x="3815664" y="430903"/>
                  <a:pt x="3802085" y="494724"/>
                </a:cubicBezTo>
                <a:cubicBezTo>
                  <a:pt x="3797559" y="515092"/>
                  <a:pt x="3797559" y="534103"/>
                  <a:pt x="3802991" y="554471"/>
                </a:cubicBezTo>
                <a:cubicBezTo>
                  <a:pt x="3831506" y="664007"/>
                  <a:pt x="3861380" y="773543"/>
                  <a:pt x="3886274" y="884437"/>
                </a:cubicBezTo>
                <a:cubicBezTo>
                  <a:pt x="3908906" y="985374"/>
                  <a:pt x="3925200" y="1087668"/>
                  <a:pt x="3944211" y="1189510"/>
                </a:cubicBezTo>
                <a:cubicBezTo>
                  <a:pt x="3950548" y="1222552"/>
                  <a:pt x="3949643" y="1254236"/>
                  <a:pt x="3938327" y="1286825"/>
                </a:cubicBezTo>
                <a:cubicBezTo>
                  <a:pt x="3929274" y="1312625"/>
                  <a:pt x="3925653" y="1340235"/>
                  <a:pt x="3920674" y="1367393"/>
                </a:cubicBezTo>
                <a:cubicBezTo>
                  <a:pt x="3917506" y="1384593"/>
                  <a:pt x="3917959" y="1402245"/>
                  <a:pt x="3914790" y="1418993"/>
                </a:cubicBezTo>
                <a:cubicBezTo>
                  <a:pt x="3901664" y="1487792"/>
                  <a:pt x="3888538" y="1556592"/>
                  <a:pt x="3874506" y="1624939"/>
                </a:cubicBezTo>
                <a:cubicBezTo>
                  <a:pt x="3871790" y="1637613"/>
                  <a:pt x="3874506" y="1646665"/>
                  <a:pt x="3883106" y="1656170"/>
                </a:cubicBezTo>
                <a:cubicBezTo>
                  <a:pt x="3908001" y="1684233"/>
                  <a:pt x="3905285" y="1722707"/>
                  <a:pt x="3876769" y="1747601"/>
                </a:cubicBezTo>
                <a:cubicBezTo>
                  <a:pt x="3867264" y="1755749"/>
                  <a:pt x="3855043" y="1761180"/>
                  <a:pt x="3845085" y="1768875"/>
                </a:cubicBezTo>
                <a:cubicBezTo>
                  <a:pt x="3838748" y="1773854"/>
                  <a:pt x="3831506" y="1780191"/>
                  <a:pt x="3828338" y="1787433"/>
                </a:cubicBezTo>
                <a:cubicBezTo>
                  <a:pt x="3812948" y="1824096"/>
                  <a:pt x="3800275" y="1862117"/>
                  <a:pt x="3784433" y="1898780"/>
                </a:cubicBezTo>
                <a:cubicBezTo>
                  <a:pt x="3765875" y="1941327"/>
                  <a:pt x="3753654" y="1983874"/>
                  <a:pt x="3759538" y="2030947"/>
                </a:cubicBezTo>
                <a:cubicBezTo>
                  <a:pt x="3762707" y="2057652"/>
                  <a:pt x="3767233" y="2083000"/>
                  <a:pt x="3779454" y="2107442"/>
                </a:cubicBezTo>
                <a:cubicBezTo>
                  <a:pt x="3801180" y="2151347"/>
                  <a:pt x="3821096" y="2196610"/>
                  <a:pt x="3842369" y="2240515"/>
                </a:cubicBezTo>
                <a:cubicBezTo>
                  <a:pt x="3851422" y="2259525"/>
                  <a:pt x="3905737" y="2297546"/>
                  <a:pt x="3918411" y="2314293"/>
                </a:cubicBezTo>
                <a:cubicBezTo>
                  <a:pt x="3969106" y="2380377"/>
                  <a:pt x="4008032" y="2393051"/>
                  <a:pt x="4044695" y="2452345"/>
                </a:cubicBezTo>
                <a:cubicBezTo>
                  <a:pt x="4069136" y="2494440"/>
                  <a:pt x="4087242" y="2517071"/>
                  <a:pt x="4089958" y="2546492"/>
                </a:cubicBezTo>
                <a:cubicBezTo>
                  <a:pt x="4095389" y="2612576"/>
                  <a:pt x="4024779" y="2713965"/>
                  <a:pt x="3996716" y="2772354"/>
                </a:cubicBezTo>
                <a:cubicBezTo>
                  <a:pt x="3970463" y="2827122"/>
                  <a:pt x="3910264" y="2924438"/>
                  <a:pt x="3904380" y="2985090"/>
                </a:cubicBezTo>
                <a:cubicBezTo>
                  <a:pt x="3901211" y="3019490"/>
                  <a:pt x="3898043" y="3054342"/>
                  <a:pt x="3892159" y="3088289"/>
                </a:cubicBezTo>
                <a:cubicBezTo>
                  <a:pt x="3883559" y="3138531"/>
                  <a:pt x="3871338" y="3187868"/>
                  <a:pt x="3845990" y="3233130"/>
                </a:cubicBezTo>
                <a:cubicBezTo>
                  <a:pt x="3829696" y="3261646"/>
                  <a:pt x="3812948" y="3290162"/>
                  <a:pt x="3799370" y="3320488"/>
                </a:cubicBezTo>
                <a:cubicBezTo>
                  <a:pt x="3748223" y="3435456"/>
                  <a:pt x="3682591" y="3549518"/>
                  <a:pt x="3606097" y="3650455"/>
                </a:cubicBezTo>
                <a:cubicBezTo>
                  <a:pt x="3603381" y="3654076"/>
                  <a:pt x="3601571" y="3659055"/>
                  <a:pt x="3597497" y="3665844"/>
                </a:cubicBezTo>
                <a:cubicBezTo>
                  <a:pt x="3648191" y="3665844"/>
                  <a:pt x="3695717" y="3665844"/>
                  <a:pt x="3743243" y="3665844"/>
                </a:cubicBezTo>
                <a:cubicBezTo>
                  <a:pt x="3887180" y="3666297"/>
                  <a:pt x="4057821" y="3670370"/>
                  <a:pt x="4199041" y="3699791"/>
                </a:cubicBezTo>
                <a:cubicBezTo>
                  <a:pt x="4259241" y="3712465"/>
                  <a:pt x="4318083" y="3729665"/>
                  <a:pt x="4370588" y="3763612"/>
                </a:cubicBezTo>
                <a:cubicBezTo>
                  <a:pt x="4409967" y="3788959"/>
                  <a:pt x="4440293" y="3822001"/>
                  <a:pt x="4446177" y="3870433"/>
                </a:cubicBezTo>
                <a:cubicBezTo>
                  <a:pt x="4448893" y="3890801"/>
                  <a:pt x="4447535" y="3912074"/>
                  <a:pt x="4447082" y="3932895"/>
                </a:cubicBezTo>
                <a:cubicBezTo>
                  <a:pt x="4446177" y="4011200"/>
                  <a:pt x="4413135" y="4071853"/>
                  <a:pt x="4344788" y="4110326"/>
                </a:cubicBezTo>
                <a:cubicBezTo>
                  <a:pt x="4309030" y="4130242"/>
                  <a:pt x="4271915" y="4146989"/>
                  <a:pt x="4235252" y="4164642"/>
                </a:cubicBezTo>
                <a:cubicBezTo>
                  <a:pt x="4233441" y="4165547"/>
                  <a:pt x="4230725" y="4165547"/>
                  <a:pt x="4228462" y="4165547"/>
                </a:cubicBezTo>
                <a:cubicBezTo>
                  <a:pt x="4186820" y="4166905"/>
                  <a:pt x="4145178" y="4169620"/>
                  <a:pt x="4103536" y="4168715"/>
                </a:cubicBezTo>
                <a:cubicBezTo>
                  <a:pt x="3812496" y="4163283"/>
                  <a:pt x="3521003" y="4157399"/>
                  <a:pt x="3229962" y="4150157"/>
                </a:cubicBezTo>
                <a:cubicBezTo>
                  <a:pt x="3193752" y="4149252"/>
                  <a:pt x="3157994" y="4148800"/>
                  <a:pt x="3121784" y="4133863"/>
                </a:cubicBezTo>
                <a:cubicBezTo>
                  <a:pt x="3058868" y="4108063"/>
                  <a:pt x="3001384" y="4075021"/>
                  <a:pt x="2948427" y="4032926"/>
                </a:cubicBezTo>
                <a:cubicBezTo>
                  <a:pt x="2932585" y="4020253"/>
                  <a:pt x="2915837" y="4017084"/>
                  <a:pt x="2896374" y="4020253"/>
                </a:cubicBezTo>
                <a:cubicBezTo>
                  <a:pt x="2807206" y="4034737"/>
                  <a:pt x="2718038" y="4049674"/>
                  <a:pt x="2628871" y="4062800"/>
                </a:cubicBezTo>
                <a:cubicBezTo>
                  <a:pt x="2519787" y="4079095"/>
                  <a:pt x="2410250" y="4097652"/>
                  <a:pt x="2300714" y="4108063"/>
                </a:cubicBezTo>
                <a:cubicBezTo>
                  <a:pt x="2136863" y="4123905"/>
                  <a:pt x="1972105" y="4119379"/>
                  <a:pt x="1807801" y="4115305"/>
                </a:cubicBezTo>
                <a:cubicBezTo>
                  <a:pt x="1775664" y="4114400"/>
                  <a:pt x="1743980" y="4107158"/>
                  <a:pt x="1712296" y="4100821"/>
                </a:cubicBezTo>
                <a:cubicBezTo>
                  <a:pt x="1666581" y="4091768"/>
                  <a:pt x="1621318" y="4075926"/>
                  <a:pt x="1575150" y="4072305"/>
                </a:cubicBezTo>
                <a:cubicBezTo>
                  <a:pt x="1495034" y="4065968"/>
                  <a:pt x="1414466" y="4067326"/>
                  <a:pt x="1333898" y="4064158"/>
                </a:cubicBezTo>
                <a:cubicBezTo>
                  <a:pt x="1253330" y="4060989"/>
                  <a:pt x="1173215" y="4058274"/>
                  <a:pt x="1092647" y="4052389"/>
                </a:cubicBezTo>
                <a:cubicBezTo>
                  <a:pt x="965005" y="4042884"/>
                  <a:pt x="838722" y="4046053"/>
                  <a:pt x="711986" y="4069137"/>
                </a:cubicBezTo>
                <a:cubicBezTo>
                  <a:pt x="642734" y="4081810"/>
                  <a:pt x="572123" y="4086789"/>
                  <a:pt x="502418" y="4094031"/>
                </a:cubicBezTo>
                <a:cubicBezTo>
                  <a:pt x="472545" y="4097200"/>
                  <a:pt x="442671" y="4097652"/>
                  <a:pt x="413250" y="4100368"/>
                </a:cubicBezTo>
                <a:cubicBezTo>
                  <a:pt x="384735" y="4103084"/>
                  <a:pt x="356219" y="4108515"/>
                  <a:pt x="327251" y="4110326"/>
                </a:cubicBezTo>
                <a:cubicBezTo>
                  <a:pt x="299188" y="4112136"/>
                  <a:pt x="270672" y="4110326"/>
                  <a:pt x="242157" y="4110326"/>
                </a:cubicBezTo>
                <a:cubicBezTo>
                  <a:pt x="176073" y="4109873"/>
                  <a:pt x="109989" y="4108968"/>
                  <a:pt x="43905" y="4108063"/>
                </a:cubicBezTo>
                <a:cubicBezTo>
                  <a:pt x="26705" y="4107610"/>
                  <a:pt x="9958" y="4105800"/>
                  <a:pt x="0" y="4089052"/>
                </a:cubicBezTo>
                <a:cubicBezTo>
                  <a:pt x="3168" y="4080905"/>
                  <a:pt x="4074" y="4075474"/>
                  <a:pt x="5432" y="4068231"/>
                </a:cubicBezTo>
                <a:close/>
              </a:path>
            </a:pathLst>
          </a:custGeom>
          <a:solidFill>
            <a:schemeClr val="accent1"/>
          </a:solidFill>
          <a:ln w="4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5CDA50-374A-4712-8AC0-E5953FA72E60}"/>
              </a:ext>
            </a:extLst>
          </p:cNvPr>
          <p:cNvSpPr/>
          <p:nvPr/>
        </p:nvSpPr>
        <p:spPr>
          <a:xfrm>
            <a:off x="4541385" y="5233049"/>
            <a:ext cx="647514" cy="301384"/>
          </a:xfrm>
          <a:custGeom>
            <a:avLst/>
            <a:gdLst>
              <a:gd name="connsiteX0" fmla="*/ 825770 w 3485677"/>
              <a:gd name="connsiteY0" fmla="*/ 1626817 h 1622398"/>
              <a:gd name="connsiteX1" fmla="*/ 712414 w 3485677"/>
              <a:gd name="connsiteY1" fmla="*/ 1561638 h 1622398"/>
              <a:gd name="connsiteX2" fmla="*/ 679825 w 3485677"/>
              <a:gd name="connsiteY2" fmla="*/ 1523381 h 1622398"/>
              <a:gd name="connsiteX3" fmla="*/ 671323 w 3485677"/>
              <a:gd name="connsiteY3" fmla="*/ 1513462 h 1622398"/>
              <a:gd name="connsiteX4" fmla="*/ 579931 w 3485677"/>
              <a:gd name="connsiteY4" fmla="*/ 1504252 h 1622398"/>
              <a:gd name="connsiteX5" fmla="*/ 559385 w 3485677"/>
              <a:gd name="connsiteY5" fmla="*/ 1528340 h 1622398"/>
              <a:gd name="connsiteX6" fmla="*/ 479328 w 3485677"/>
              <a:gd name="connsiteY6" fmla="*/ 1560221 h 1622398"/>
              <a:gd name="connsiteX7" fmla="*/ 390060 w 3485677"/>
              <a:gd name="connsiteY7" fmla="*/ 1551719 h 1622398"/>
              <a:gd name="connsiteX8" fmla="*/ 334091 w 3485677"/>
              <a:gd name="connsiteY8" fmla="*/ 1548177 h 1622398"/>
              <a:gd name="connsiteX9" fmla="*/ 199482 w 3485677"/>
              <a:gd name="connsiteY9" fmla="*/ 1573682 h 1622398"/>
              <a:gd name="connsiteX10" fmla="*/ 132177 w 3485677"/>
              <a:gd name="connsiteY10" fmla="*/ 1560221 h 1622398"/>
              <a:gd name="connsiteX11" fmla="*/ 87543 w 3485677"/>
              <a:gd name="connsiteY11" fmla="*/ 1562346 h 1622398"/>
              <a:gd name="connsiteX12" fmla="*/ 78333 w 3485677"/>
              <a:gd name="connsiteY12" fmla="*/ 1565181 h 1622398"/>
              <a:gd name="connsiteX13" fmla="*/ 64872 w 3485677"/>
              <a:gd name="connsiteY13" fmla="*/ 1532591 h 1622398"/>
              <a:gd name="connsiteX14" fmla="*/ 86834 w 3485677"/>
              <a:gd name="connsiteY14" fmla="*/ 1519838 h 1622398"/>
              <a:gd name="connsiteX15" fmla="*/ 97462 w 3485677"/>
              <a:gd name="connsiteY15" fmla="*/ 1511336 h 1622398"/>
              <a:gd name="connsiteX16" fmla="*/ 127217 w 3485677"/>
              <a:gd name="connsiteY16" fmla="*/ 1459618 h 1622398"/>
              <a:gd name="connsiteX17" fmla="*/ 65580 w 3485677"/>
              <a:gd name="connsiteY17" fmla="*/ 1430571 h 1622398"/>
              <a:gd name="connsiteX18" fmla="*/ 3943 w 3485677"/>
              <a:gd name="connsiteY18" fmla="*/ 1258412 h 1622398"/>
              <a:gd name="connsiteX19" fmla="*/ 60621 w 3485677"/>
              <a:gd name="connsiteY19" fmla="*/ 1018241 h 1622398"/>
              <a:gd name="connsiteX20" fmla="*/ 323464 w 3485677"/>
              <a:gd name="connsiteY20" fmla="*/ 911261 h 1622398"/>
              <a:gd name="connsiteX21" fmla="*/ 391477 w 3485677"/>
              <a:gd name="connsiteY21" fmla="*/ 940309 h 1622398"/>
              <a:gd name="connsiteX22" fmla="*/ 463033 w 3485677"/>
              <a:gd name="connsiteY22" fmla="*/ 953061 h 1622398"/>
              <a:gd name="connsiteX23" fmla="*/ 517585 w 3485677"/>
              <a:gd name="connsiteY23" fmla="*/ 932515 h 1622398"/>
              <a:gd name="connsiteX24" fmla="*/ 567178 w 3485677"/>
              <a:gd name="connsiteY24" fmla="*/ 964397 h 1622398"/>
              <a:gd name="connsiteX25" fmla="*/ 572846 w 3485677"/>
              <a:gd name="connsiteY25" fmla="*/ 975024 h 1622398"/>
              <a:gd name="connsiteX26" fmla="*/ 698245 w 3485677"/>
              <a:gd name="connsiteY26" fmla="*/ 1029576 h 1622398"/>
              <a:gd name="connsiteX27" fmla="*/ 714540 w 3485677"/>
              <a:gd name="connsiteY27" fmla="*/ 1074918 h 1622398"/>
              <a:gd name="connsiteX28" fmla="*/ 690452 w 3485677"/>
              <a:gd name="connsiteY28" fmla="*/ 1174104 h 1622398"/>
              <a:gd name="connsiteX29" fmla="*/ 758465 w 3485677"/>
              <a:gd name="connsiteY29" fmla="*/ 1148599 h 1622398"/>
              <a:gd name="connsiteX30" fmla="*/ 794597 w 3485677"/>
              <a:gd name="connsiteY30" fmla="*/ 1062166 h 1622398"/>
              <a:gd name="connsiteX31" fmla="*/ 893074 w 3485677"/>
              <a:gd name="connsiteY31" fmla="*/ 919763 h 1622398"/>
              <a:gd name="connsiteX32" fmla="*/ 1269273 w 3485677"/>
              <a:gd name="connsiteY32" fmla="*/ 659754 h 1622398"/>
              <a:gd name="connsiteX33" fmla="*/ 1472604 w 3485677"/>
              <a:gd name="connsiteY33" fmla="*/ 515935 h 1622398"/>
              <a:gd name="connsiteX34" fmla="*/ 2252631 w 3485677"/>
              <a:gd name="connsiteY34" fmla="*/ 117774 h 1622398"/>
              <a:gd name="connsiteX35" fmla="*/ 3004318 w 3485677"/>
              <a:gd name="connsiteY35" fmla="*/ 5127 h 1622398"/>
              <a:gd name="connsiteX36" fmla="*/ 3062413 w 3485677"/>
              <a:gd name="connsiteY36" fmla="*/ 876 h 1622398"/>
              <a:gd name="connsiteX37" fmla="*/ 3150263 w 3485677"/>
              <a:gd name="connsiteY37" fmla="*/ 24256 h 1622398"/>
              <a:gd name="connsiteX38" fmla="*/ 3172935 w 3485677"/>
              <a:gd name="connsiteY38" fmla="*/ 35591 h 1622398"/>
              <a:gd name="connsiteX39" fmla="*/ 3349344 w 3485677"/>
              <a:gd name="connsiteY39" fmla="*/ 255217 h 1622398"/>
              <a:gd name="connsiteX40" fmla="*/ 3325964 w 3485677"/>
              <a:gd name="connsiteY40" fmla="*/ 488304 h 1622398"/>
              <a:gd name="connsiteX41" fmla="*/ 3308961 w 3485677"/>
              <a:gd name="connsiteY41" fmla="*/ 605910 h 1622398"/>
              <a:gd name="connsiteX42" fmla="*/ 3210483 w 3485677"/>
              <a:gd name="connsiteY42" fmla="*/ 939600 h 1622398"/>
              <a:gd name="connsiteX43" fmla="*/ 3157348 w 3485677"/>
              <a:gd name="connsiteY43" fmla="*/ 1247077 h 1622398"/>
              <a:gd name="connsiteX44" fmla="*/ 3173643 w 3485677"/>
              <a:gd name="connsiteY44" fmla="*/ 1279666 h 1622398"/>
              <a:gd name="connsiteX45" fmla="*/ 3450655 w 3485677"/>
              <a:gd name="connsiteY45" fmla="*/ 1417818 h 1622398"/>
              <a:gd name="connsiteX46" fmla="*/ 3487496 w 3485677"/>
              <a:gd name="connsiteY46" fmla="*/ 1446866 h 1622398"/>
              <a:gd name="connsiteX47" fmla="*/ 3446404 w 3485677"/>
              <a:gd name="connsiteY47" fmla="*/ 1470245 h 1622398"/>
              <a:gd name="connsiteX48" fmla="*/ 3464116 w 3485677"/>
              <a:gd name="connsiteY48" fmla="*/ 1507794 h 1622398"/>
              <a:gd name="connsiteX49" fmla="*/ 3469784 w 3485677"/>
              <a:gd name="connsiteY49" fmla="*/ 1554553 h 1622398"/>
              <a:gd name="connsiteX50" fmla="*/ 3369889 w 3485677"/>
              <a:gd name="connsiteY50" fmla="*/ 1581475 h 1622398"/>
              <a:gd name="connsiteX51" fmla="*/ 2887421 w 3485677"/>
              <a:gd name="connsiteY51" fmla="*/ 1594936 h 1622398"/>
              <a:gd name="connsiteX52" fmla="*/ 2723056 w 3485677"/>
              <a:gd name="connsiteY52" fmla="*/ 1571557 h 1622398"/>
              <a:gd name="connsiteX53" fmla="*/ 2539561 w 3485677"/>
              <a:gd name="connsiteY53" fmla="*/ 1593519 h 1622398"/>
              <a:gd name="connsiteX54" fmla="*/ 2518307 w 3485677"/>
              <a:gd name="connsiteY54" fmla="*/ 1594936 h 1622398"/>
              <a:gd name="connsiteX55" fmla="*/ 2224292 w 3485677"/>
              <a:gd name="connsiteY55" fmla="*/ 1613356 h 1622398"/>
              <a:gd name="connsiteX56" fmla="*/ 1736864 w 3485677"/>
              <a:gd name="connsiteY56" fmla="*/ 1613356 h 1622398"/>
              <a:gd name="connsiteX57" fmla="*/ 986593 w 3485677"/>
              <a:gd name="connsiteY57" fmla="*/ 1617607 h 1622398"/>
              <a:gd name="connsiteX58" fmla="*/ 896617 w 3485677"/>
              <a:gd name="connsiteY58" fmla="*/ 1626109 h 1622398"/>
              <a:gd name="connsiteX59" fmla="*/ 825770 w 3485677"/>
              <a:gd name="connsiteY59" fmla="*/ 1626817 h 1622398"/>
              <a:gd name="connsiteX60" fmla="*/ 1440014 w 3485677"/>
              <a:gd name="connsiteY60" fmla="*/ 1259121 h 1622398"/>
              <a:gd name="connsiteX61" fmla="*/ 1578875 w 3485677"/>
              <a:gd name="connsiteY61" fmla="*/ 1281083 h 1622398"/>
              <a:gd name="connsiteX62" fmla="*/ 1747491 w 3485677"/>
              <a:gd name="connsiteY62" fmla="*/ 1283917 h 1622398"/>
              <a:gd name="connsiteX63" fmla="*/ 2013167 w 3485677"/>
              <a:gd name="connsiteY63" fmla="*/ 1269748 h 1622398"/>
              <a:gd name="connsiteX64" fmla="*/ 2096059 w 3485677"/>
              <a:gd name="connsiteY64" fmla="*/ 1281083 h 1622398"/>
              <a:gd name="connsiteX65" fmla="*/ 2439667 w 3485677"/>
              <a:gd name="connsiteY65" fmla="*/ 1286043 h 1622398"/>
              <a:gd name="connsiteX66" fmla="*/ 2758479 w 3485677"/>
              <a:gd name="connsiteY66" fmla="*/ 1338470 h 1622398"/>
              <a:gd name="connsiteX67" fmla="*/ 2876793 w 3485677"/>
              <a:gd name="connsiteY67" fmla="*/ 1370351 h 1622398"/>
              <a:gd name="connsiteX68" fmla="*/ 2878919 w 3485677"/>
              <a:gd name="connsiteY68" fmla="*/ 1350513 h 1622398"/>
              <a:gd name="connsiteX69" fmla="*/ 2890255 w 3485677"/>
              <a:gd name="connsiteY69" fmla="*/ 1128762 h 1622398"/>
              <a:gd name="connsiteX70" fmla="*/ 2877502 w 3485677"/>
              <a:gd name="connsiteY70" fmla="*/ 781611 h 1622398"/>
              <a:gd name="connsiteX71" fmla="*/ 2863332 w 3485677"/>
              <a:gd name="connsiteY71" fmla="*/ 528687 h 1622398"/>
              <a:gd name="connsiteX72" fmla="*/ 2893089 w 3485677"/>
              <a:gd name="connsiteY72" fmla="*/ 431627 h 1622398"/>
              <a:gd name="connsiteX73" fmla="*/ 2861207 w 3485677"/>
              <a:gd name="connsiteY73" fmla="*/ 449339 h 1622398"/>
              <a:gd name="connsiteX74" fmla="*/ 2470840 w 3485677"/>
              <a:gd name="connsiteY74" fmla="*/ 596700 h 1622398"/>
              <a:gd name="connsiteX75" fmla="*/ 2291597 w 3485677"/>
              <a:gd name="connsiteY75" fmla="*/ 722100 h 1622398"/>
              <a:gd name="connsiteX76" fmla="*/ 2187451 w 3485677"/>
              <a:gd name="connsiteY76" fmla="*/ 820577 h 1622398"/>
              <a:gd name="connsiteX77" fmla="*/ 1916107 w 3485677"/>
              <a:gd name="connsiteY77" fmla="*/ 911261 h 1622398"/>
              <a:gd name="connsiteX78" fmla="*/ 1791416 w 3485677"/>
              <a:gd name="connsiteY78" fmla="*/ 882214 h 1622398"/>
              <a:gd name="connsiteX79" fmla="*/ 1637678 w 3485677"/>
              <a:gd name="connsiteY79" fmla="*/ 928265 h 1622398"/>
              <a:gd name="connsiteX80" fmla="*/ 1563288 w 3485677"/>
              <a:gd name="connsiteY80" fmla="*/ 1043746 h 1622398"/>
              <a:gd name="connsiteX81" fmla="*/ 1440014 w 3485677"/>
              <a:gd name="connsiteY81" fmla="*/ 1259121 h 1622398"/>
              <a:gd name="connsiteX82" fmla="*/ 2672045 w 3485677"/>
              <a:gd name="connsiteY82" fmla="*/ 1446866 h 1622398"/>
              <a:gd name="connsiteX83" fmla="*/ 2587738 w 3485677"/>
              <a:gd name="connsiteY83" fmla="*/ 1407900 h 1622398"/>
              <a:gd name="connsiteX84" fmla="*/ 2309308 w 3485677"/>
              <a:gd name="connsiteY84" fmla="*/ 1416402 h 1622398"/>
              <a:gd name="connsiteX85" fmla="*/ 2239878 w 3485677"/>
              <a:gd name="connsiteY85" fmla="*/ 1431988 h 1622398"/>
              <a:gd name="connsiteX86" fmla="*/ 2081181 w 3485677"/>
              <a:gd name="connsiteY86" fmla="*/ 1447574 h 1622398"/>
              <a:gd name="connsiteX87" fmla="*/ 2672045 w 3485677"/>
              <a:gd name="connsiteY87" fmla="*/ 1446866 h 1622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3485677" h="1622398">
                <a:moveTo>
                  <a:pt x="825770" y="1626817"/>
                </a:moveTo>
                <a:cubicBezTo>
                  <a:pt x="781845" y="1615482"/>
                  <a:pt x="742170" y="1596353"/>
                  <a:pt x="712414" y="1561638"/>
                </a:cubicBezTo>
                <a:cubicBezTo>
                  <a:pt x="698954" y="1546052"/>
                  <a:pt x="690452" y="1541092"/>
                  <a:pt x="679825" y="1523381"/>
                </a:cubicBezTo>
                <a:cubicBezTo>
                  <a:pt x="677700" y="1519838"/>
                  <a:pt x="674865" y="1514879"/>
                  <a:pt x="671323" y="1513462"/>
                </a:cubicBezTo>
                <a:cubicBezTo>
                  <a:pt x="640859" y="1501418"/>
                  <a:pt x="611103" y="1481581"/>
                  <a:pt x="579931" y="1504252"/>
                </a:cubicBezTo>
                <a:cubicBezTo>
                  <a:pt x="572846" y="1512045"/>
                  <a:pt x="567887" y="1524089"/>
                  <a:pt x="559385" y="1528340"/>
                </a:cubicBezTo>
                <a:cubicBezTo>
                  <a:pt x="533171" y="1540384"/>
                  <a:pt x="506249" y="1550302"/>
                  <a:pt x="479328" y="1560221"/>
                </a:cubicBezTo>
                <a:cubicBezTo>
                  <a:pt x="448863" y="1570848"/>
                  <a:pt x="418399" y="1571557"/>
                  <a:pt x="390060" y="1551719"/>
                </a:cubicBezTo>
                <a:cubicBezTo>
                  <a:pt x="372348" y="1538967"/>
                  <a:pt x="353928" y="1543926"/>
                  <a:pt x="334091" y="1548177"/>
                </a:cubicBezTo>
                <a:cubicBezTo>
                  <a:pt x="289457" y="1558804"/>
                  <a:pt x="244823" y="1568723"/>
                  <a:pt x="199482" y="1573682"/>
                </a:cubicBezTo>
                <a:cubicBezTo>
                  <a:pt x="177519" y="1575808"/>
                  <a:pt x="154848" y="1563055"/>
                  <a:pt x="132177" y="1560221"/>
                </a:cubicBezTo>
                <a:cubicBezTo>
                  <a:pt x="117299" y="1558096"/>
                  <a:pt x="102421" y="1560929"/>
                  <a:pt x="87543" y="1562346"/>
                </a:cubicBezTo>
                <a:cubicBezTo>
                  <a:pt x="84709" y="1562346"/>
                  <a:pt x="81875" y="1564472"/>
                  <a:pt x="78333" y="1565181"/>
                </a:cubicBezTo>
                <a:cubicBezTo>
                  <a:pt x="66997" y="1565889"/>
                  <a:pt x="56370" y="1542509"/>
                  <a:pt x="64872" y="1532591"/>
                </a:cubicBezTo>
                <a:cubicBezTo>
                  <a:pt x="69831" y="1526215"/>
                  <a:pt x="79750" y="1524089"/>
                  <a:pt x="86834" y="1519838"/>
                </a:cubicBezTo>
                <a:cubicBezTo>
                  <a:pt x="90377" y="1517713"/>
                  <a:pt x="97462" y="1512753"/>
                  <a:pt x="97462" y="1511336"/>
                </a:cubicBezTo>
                <a:cubicBezTo>
                  <a:pt x="84001" y="1480164"/>
                  <a:pt x="117299" y="1475205"/>
                  <a:pt x="127217" y="1459618"/>
                </a:cubicBezTo>
                <a:cubicBezTo>
                  <a:pt x="105963" y="1449699"/>
                  <a:pt x="83292" y="1443323"/>
                  <a:pt x="65580" y="1430571"/>
                </a:cubicBezTo>
                <a:cubicBezTo>
                  <a:pt x="6069" y="1388063"/>
                  <a:pt x="-8100" y="1326426"/>
                  <a:pt x="3943" y="1258412"/>
                </a:cubicBezTo>
                <a:cubicBezTo>
                  <a:pt x="20238" y="1166311"/>
                  <a:pt x="8903" y="1096173"/>
                  <a:pt x="60621" y="1018241"/>
                </a:cubicBezTo>
                <a:cubicBezTo>
                  <a:pt x="115882" y="934641"/>
                  <a:pt x="233488" y="905594"/>
                  <a:pt x="323464" y="911261"/>
                </a:cubicBezTo>
                <a:cubicBezTo>
                  <a:pt x="341884" y="912678"/>
                  <a:pt x="376599" y="926848"/>
                  <a:pt x="391477" y="940309"/>
                </a:cubicBezTo>
                <a:cubicBezTo>
                  <a:pt x="414148" y="962271"/>
                  <a:pt x="435402" y="965814"/>
                  <a:pt x="463033" y="953061"/>
                </a:cubicBezTo>
                <a:cubicBezTo>
                  <a:pt x="480745" y="944560"/>
                  <a:pt x="499165" y="938184"/>
                  <a:pt x="517585" y="932515"/>
                </a:cubicBezTo>
                <a:cubicBezTo>
                  <a:pt x="550175" y="923305"/>
                  <a:pt x="561510" y="931099"/>
                  <a:pt x="567178" y="964397"/>
                </a:cubicBezTo>
                <a:cubicBezTo>
                  <a:pt x="567887" y="969356"/>
                  <a:pt x="568595" y="975024"/>
                  <a:pt x="572846" y="975024"/>
                </a:cubicBezTo>
                <a:cubicBezTo>
                  <a:pt x="616771" y="997695"/>
                  <a:pt x="654320" y="1005488"/>
                  <a:pt x="698245" y="1029576"/>
                </a:cubicBezTo>
                <a:cubicBezTo>
                  <a:pt x="715957" y="1038786"/>
                  <a:pt x="716665" y="1057207"/>
                  <a:pt x="714540" y="1074918"/>
                </a:cubicBezTo>
                <a:cubicBezTo>
                  <a:pt x="710998" y="1103257"/>
                  <a:pt x="693286" y="1145766"/>
                  <a:pt x="690452" y="1174104"/>
                </a:cubicBezTo>
                <a:cubicBezTo>
                  <a:pt x="715957" y="1180480"/>
                  <a:pt x="750672" y="1171979"/>
                  <a:pt x="758465" y="1148599"/>
                </a:cubicBezTo>
                <a:cubicBezTo>
                  <a:pt x="768384" y="1119552"/>
                  <a:pt x="783970" y="1091922"/>
                  <a:pt x="794597" y="1062166"/>
                </a:cubicBezTo>
                <a:cubicBezTo>
                  <a:pt x="814434" y="1005488"/>
                  <a:pt x="849858" y="960146"/>
                  <a:pt x="893074" y="919763"/>
                </a:cubicBezTo>
                <a:cubicBezTo>
                  <a:pt x="1005722" y="814201"/>
                  <a:pt x="1125453" y="719974"/>
                  <a:pt x="1269273" y="659754"/>
                </a:cubicBezTo>
                <a:cubicBezTo>
                  <a:pt x="1347205" y="627165"/>
                  <a:pt x="1409550" y="570487"/>
                  <a:pt x="1472604" y="515935"/>
                </a:cubicBezTo>
                <a:cubicBezTo>
                  <a:pt x="1700023" y="319688"/>
                  <a:pt x="1960740" y="189330"/>
                  <a:pt x="2252631" y="117774"/>
                </a:cubicBezTo>
                <a:cubicBezTo>
                  <a:pt x="2499887" y="57554"/>
                  <a:pt x="2751394" y="27798"/>
                  <a:pt x="3004318" y="5127"/>
                </a:cubicBezTo>
                <a:cubicBezTo>
                  <a:pt x="3023447" y="3710"/>
                  <a:pt x="3043284" y="3002"/>
                  <a:pt x="3062413" y="876"/>
                </a:cubicBezTo>
                <a:cubicBezTo>
                  <a:pt x="3095003" y="-2666"/>
                  <a:pt x="3124050" y="4418"/>
                  <a:pt x="3150263" y="24256"/>
                </a:cubicBezTo>
                <a:cubicBezTo>
                  <a:pt x="3156640" y="29215"/>
                  <a:pt x="3165142" y="33466"/>
                  <a:pt x="3172935" y="35591"/>
                </a:cubicBezTo>
                <a:cubicBezTo>
                  <a:pt x="3279205" y="66055"/>
                  <a:pt x="3344384" y="145404"/>
                  <a:pt x="3349344" y="255217"/>
                </a:cubicBezTo>
                <a:cubicBezTo>
                  <a:pt x="3352887" y="333857"/>
                  <a:pt x="3352177" y="411789"/>
                  <a:pt x="3325964" y="488304"/>
                </a:cubicBezTo>
                <a:cubicBezTo>
                  <a:pt x="3313211" y="525145"/>
                  <a:pt x="3319588" y="567653"/>
                  <a:pt x="3308961" y="605910"/>
                </a:cubicBezTo>
                <a:cubicBezTo>
                  <a:pt x="3278497" y="717849"/>
                  <a:pt x="3245198" y="828371"/>
                  <a:pt x="3210483" y="939600"/>
                </a:cubicBezTo>
                <a:cubicBezTo>
                  <a:pt x="3179311" y="1040203"/>
                  <a:pt x="3161599" y="1142223"/>
                  <a:pt x="3157348" y="1247077"/>
                </a:cubicBezTo>
                <a:cubicBezTo>
                  <a:pt x="3156640" y="1262663"/>
                  <a:pt x="3160890" y="1271165"/>
                  <a:pt x="3173643" y="1279666"/>
                </a:cubicBezTo>
                <a:cubicBezTo>
                  <a:pt x="3260785" y="1335636"/>
                  <a:pt x="3350052" y="1388063"/>
                  <a:pt x="3450655" y="1417818"/>
                </a:cubicBezTo>
                <a:cubicBezTo>
                  <a:pt x="3466242" y="1422069"/>
                  <a:pt x="3489621" y="1424903"/>
                  <a:pt x="3487496" y="1446866"/>
                </a:cubicBezTo>
                <a:cubicBezTo>
                  <a:pt x="3485370" y="1466703"/>
                  <a:pt x="3463408" y="1468828"/>
                  <a:pt x="3446404" y="1470245"/>
                </a:cubicBezTo>
                <a:cubicBezTo>
                  <a:pt x="3416649" y="1472371"/>
                  <a:pt x="3410273" y="1484415"/>
                  <a:pt x="3464116" y="1507794"/>
                </a:cubicBezTo>
                <a:cubicBezTo>
                  <a:pt x="3478994" y="1514171"/>
                  <a:pt x="3481828" y="1555262"/>
                  <a:pt x="3469784" y="1554553"/>
                </a:cubicBezTo>
                <a:cubicBezTo>
                  <a:pt x="3436486" y="1553136"/>
                  <a:pt x="3403188" y="1582892"/>
                  <a:pt x="3369889" y="1581475"/>
                </a:cubicBezTo>
                <a:cubicBezTo>
                  <a:pt x="3201982" y="1574391"/>
                  <a:pt x="3055329" y="1577933"/>
                  <a:pt x="2887421" y="1594936"/>
                </a:cubicBezTo>
                <a:cubicBezTo>
                  <a:pt x="2833577" y="1600604"/>
                  <a:pt x="2776899" y="1579350"/>
                  <a:pt x="2723056" y="1571557"/>
                </a:cubicBezTo>
                <a:cubicBezTo>
                  <a:pt x="2661418" y="1562346"/>
                  <a:pt x="2601198" y="1585018"/>
                  <a:pt x="2539561" y="1593519"/>
                </a:cubicBezTo>
                <a:cubicBezTo>
                  <a:pt x="2532477" y="1594228"/>
                  <a:pt x="2525392" y="1596353"/>
                  <a:pt x="2518307" y="1594936"/>
                </a:cubicBezTo>
                <a:cubicBezTo>
                  <a:pt x="2418413" y="1582184"/>
                  <a:pt x="2322061" y="1601312"/>
                  <a:pt x="2224292" y="1613356"/>
                </a:cubicBezTo>
                <a:cubicBezTo>
                  <a:pt x="2062760" y="1633902"/>
                  <a:pt x="1899812" y="1615482"/>
                  <a:pt x="1736864" y="1613356"/>
                </a:cubicBezTo>
                <a:cubicBezTo>
                  <a:pt x="1486774" y="1610522"/>
                  <a:pt x="1236683" y="1617607"/>
                  <a:pt x="986593" y="1617607"/>
                </a:cubicBezTo>
                <a:cubicBezTo>
                  <a:pt x="956837" y="1617607"/>
                  <a:pt x="926373" y="1623275"/>
                  <a:pt x="896617" y="1626109"/>
                </a:cubicBezTo>
                <a:cubicBezTo>
                  <a:pt x="872529" y="1626817"/>
                  <a:pt x="849150" y="1626817"/>
                  <a:pt x="825770" y="1626817"/>
                </a:cubicBezTo>
                <a:close/>
                <a:moveTo>
                  <a:pt x="1440014" y="1259121"/>
                </a:moveTo>
                <a:cubicBezTo>
                  <a:pt x="1488190" y="1266914"/>
                  <a:pt x="1534241" y="1271873"/>
                  <a:pt x="1578875" y="1281083"/>
                </a:cubicBezTo>
                <a:cubicBezTo>
                  <a:pt x="1635552" y="1293836"/>
                  <a:pt x="1691521" y="1296670"/>
                  <a:pt x="1747491" y="1283917"/>
                </a:cubicBezTo>
                <a:cubicBezTo>
                  <a:pt x="1836050" y="1264080"/>
                  <a:pt x="1916815" y="1258412"/>
                  <a:pt x="2013167" y="1269748"/>
                </a:cubicBezTo>
                <a:cubicBezTo>
                  <a:pt x="2040089" y="1276833"/>
                  <a:pt x="2068428" y="1280375"/>
                  <a:pt x="2096059" y="1281083"/>
                </a:cubicBezTo>
                <a:cubicBezTo>
                  <a:pt x="2210122" y="1283917"/>
                  <a:pt x="2324894" y="1283917"/>
                  <a:pt x="2439667" y="1286043"/>
                </a:cubicBezTo>
                <a:cubicBezTo>
                  <a:pt x="2547354" y="1288168"/>
                  <a:pt x="2654333" y="1304463"/>
                  <a:pt x="2758479" y="1338470"/>
                </a:cubicBezTo>
                <a:cubicBezTo>
                  <a:pt x="2796737" y="1350513"/>
                  <a:pt x="2836411" y="1359724"/>
                  <a:pt x="2876793" y="1370351"/>
                </a:cubicBezTo>
                <a:cubicBezTo>
                  <a:pt x="2877502" y="1362558"/>
                  <a:pt x="2878919" y="1356890"/>
                  <a:pt x="2878919" y="1350513"/>
                </a:cubicBezTo>
                <a:cubicBezTo>
                  <a:pt x="2882462" y="1276833"/>
                  <a:pt x="2887421" y="1203152"/>
                  <a:pt x="2890255" y="1128762"/>
                </a:cubicBezTo>
                <a:cubicBezTo>
                  <a:pt x="2893797" y="1012573"/>
                  <a:pt x="2899465" y="896384"/>
                  <a:pt x="2877502" y="781611"/>
                </a:cubicBezTo>
                <a:cubicBezTo>
                  <a:pt x="2861207" y="698012"/>
                  <a:pt x="2851289" y="613703"/>
                  <a:pt x="2863332" y="528687"/>
                </a:cubicBezTo>
                <a:cubicBezTo>
                  <a:pt x="2864042" y="525853"/>
                  <a:pt x="2893797" y="435169"/>
                  <a:pt x="2893089" y="431627"/>
                </a:cubicBezTo>
                <a:cubicBezTo>
                  <a:pt x="2882462" y="434460"/>
                  <a:pt x="2870417" y="447213"/>
                  <a:pt x="2861207" y="449339"/>
                </a:cubicBezTo>
                <a:cubicBezTo>
                  <a:pt x="2740059" y="478386"/>
                  <a:pt x="2599781" y="535772"/>
                  <a:pt x="2470840" y="596700"/>
                </a:cubicBezTo>
                <a:cubicBezTo>
                  <a:pt x="2409203" y="639209"/>
                  <a:pt x="2341898" y="669673"/>
                  <a:pt x="2291597" y="722100"/>
                </a:cubicBezTo>
                <a:cubicBezTo>
                  <a:pt x="2254756" y="759649"/>
                  <a:pt x="2227126" y="785154"/>
                  <a:pt x="2187451" y="820577"/>
                </a:cubicBezTo>
                <a:cubicBezTo>
                  <a:pt x="2115187" y="885757"/>
                  <a:pt x="2015293" y="920472"/>
                  <a:pt x="1916107" y="911261"/>
                </a:cubicBezTo>
                <a:cubicBezTo>
                  <a:pt x="1874307" y="907011"/>
                  <a:pt x="1831799" y="895675"/>
                  <a:pt x="1791416" y="882214"/>
                </a:cubicBezTo>
                <a:cubicBezTo>
                  <a:pt x="1728362" y="861668"/>
                  <a:pt x="1676644" y="877255"/>
                  <a:pt x="1637678" y="928265"/>
                </a:cubicBezTo>
                <a:cubicBezTo>
                  <a:pt x="1610047" y="964397"/>
                  <a:pt x="1585960" y="1003363"/>
                  <a:pt x="1563288" y="1043746"/>
                </a:cubicBezTo>
                <a:cubicBezTo>
                  <a:pt x="1523614" y="1115301"/>
                  <a:pt x="1498109" y="1196067"/>
                  <a:pt x="1440014" y="1259121"/>
                </a:cubicBezTo>
                <a:close/>
                <a:moveTo>
                  <a:pt x="2672045" y="1446866"/>
                </a:moveTo>
                <a:cubicBezTo>
                  <a:pt x="2660001" y="1440489"/>
                  <a:pt x="2596947" y="1410733"/>
                  <a:pt x="2587738" y="1407900"/>
                </a:cubicBezTo>
                <a:cubicBezTo>
                  <a:pt x="2494219" y="1379561"/>
                  <a:pt x="2401410" y="1379561"/>
                  <a:pt x="2309308" y="1416402"/>
                </a:cubicBezTo>
                <a:cubicBezTo>
                  <a:pt x="2287346" y="1424903"/>
                  <a:pt x="2263258" y="1429154"/>
                  <a:pt x="2239878" y="1431988"/>
                </a:cubicBezTo>
                <a:cubicBezTo>
                  <a:pt x="2187451" y="1438364"/>
                  <a:pt x="2134316" y="1442615"/>
                  <a:pt x="2081181" y="1447574"/>
                </a:cubicBezTo>
                <a:cubicBezTo>
                  <a:pt x="2259715" y="1473079"/>
                  <a:pt x="2633079" y="1480872"/>
                  <a:pt x="2672045" y="1446866"/>
                </a:cubicBezTo>
                <a:close/>
              </a:path>
            </a:pathLst>
          </a:custGeom>
          <a:solidFill>
            <a:schemeClr val="accent3"/>
          </a:solidFill>
          <a:ln w="70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D0ECF4A-7261-4B9A-9E01-DC6C0E8C0BF9}"/>
              </a:ext>
            </a:extLst>
          </p:cNvPr>
          <p:cNvSpPr/>
          <p:nvPr/>
        </p:nvSpPr>
        <p:spPr>
          <a:xfrm>
            <a:off x="3653180" y="5202780"/>
            <a:ext cx="698841" cy="331653"/>
          </a:xfrm>
          <a:custGeom>
            <a:avLst/>
            <a:gdLst>
              <a:gd name="connsiteX0" fmla="*/ 3767833 w 3761981"/>
              <a:gd name="connsiteY0" fmla="*/ 1546284 h 1785347"/>
              <a:gd name="connsiteX1" fmla="*/ 3612678 w 3761981"/>
              <a:gd name="connsiteY1" fmla="*/ 1670266 h 1785347"/>
              <a:gd name="connsiteX2" fmla="*/ 3463190 w 3761981"/>
              <a:gd name="connsiteY2" fmla="*/ 1658222 h 1785347"/>
              <a:gd name="connsiteX3" fmla="*/ 3447604 w 3761981"/>
              <a:gd name="connsiteY3" fmla="*/ 1590918 h 1785347"/>
              <a:gd name="connsiteX4" fmla="*/ 3499322 w 3761981"/>
              <a:gd name="connsiteY4" fmla="*/ 1536365 h 1785347"/>
              <a:gd name="connsiteX5" fmla="*/ 3507824 w 3761981"/>
              <a:gd name="connsiteY5" fmla="*/ 1483230 h 1785347"/>
              <a:gd name="connsiteX6" fmla="*/ 3424224 w 3761981"/>
              <a:gd name="connsiteY6" fmla="*/ 1295485 h 1785347"/>
              <a:gd name="connsiteX7" fmla="*/ 3310869 w 3761981"/>
              <a:gd name="connsiteY7" fmla="*/ 1184255 h 1785347"/>
              <a:gd name="connsiteX8" fmla="*/ 3002684 w 3761981"/>
              <a:gd name="connsiteY8" fmla="*/ 1076568 h 1785347"/>
              <a:gd name="connsiteX9" fmla="*/ 2856739 w 3761981"/>
              <a:gd name="connsiteY9" fmla="*/ 1019890 h 1785347"/>
              <a:gd name="connsiteX10" fmla="*/ 2494002 w 3761981"/>
              <a:gd name="connsiteY10" fmla="*/ 864026 h 1785347"/>
              <a:gd name="connsiteX11" fmla="*/ 2422446 w 3761981"/>
              <a:gd name="connsiteY11" fmla="*/ 856942 h 1785347"/>
              <a:gd name="connsiteX12" fmla="*/ 2326094 w 3761981"/>
              <a:gd name="connsiteY12" fmla="*/ 828603 h 1785347"/>
              <a:gd name="connsiteX13" fmla="*/ 2280044 w 3761981"/>
              <a:gd name="connsiteY13" fmla="*/ 805223 h 1785347"/>
              <a:gd name="connsiteX14" fmla="*/ 1950605 w 3761981"/>
              <a:gd name="connsiteY14" fmla="*/ 719498 h 1785347"/>
              <a:gd name="connsiteX15" fmla="*/ 1643837 w 3761981"/>
              <a:gd name="connsiteY15" fmla="*/ 645817 h 1785347"/>
              <a:gd name="connsiteX16" fmla="*/ 1594244 w 3761981"/>
              <a:gd name="connsiteY16" fmla="*/ 827186 h 1785347"/>
              <a:gd name="connsiteX17" fmla="*/ 1631793 w 3761981"/>
              <a:gd name="connsiteY17" fmla="*/ 1037602 h 1785347"/>
              <a:gd name="connsiteX18" fmla="*/ 1656589 w 3761981"/>
              <a:gd name="connsiteY18" fmla="*/ 1059564 h 1785347"/>
              <a:gd name="connsiteX19" fmla="*/ 1761443 w 3761981"/>
              <a:gd name="connsiteY19" fmla="*/ 1215428 h 1785347"/>
              <a:gd name="connsiteX20" fmla="*/ 1761443 w 3761981"/>
              <a:gd name="connsiteY20" fmla="*/ 1231723 h 1785347"/>
              <a:gd name="connsiteX21" fmla="*/ 1810327 w 3761981"/>
              <a:gd name="connsiteY21" fmla="*/ 1212594 h 1785347"/>
              <a:gd name="connsiteX22" fmla="*/ 1815287 w 3761981"/>
              <a:gd name="connsiteY22" fmla="*/ 1191340 h 1785347"/>
              <a:gd name="connsiteX23" fmla="*/ 1869839 w 3761981"/>
              <a:gd name="connsiteY23" fmla="*/ 1148123 h 1785347"/>
              <a:gd name="connsiteX24" fmla="*/ 1908096 w 3761981"/>
              <a:gd name="connsiteY24" fmla="*/ 1158750 h 1785347"/>
              <a:gd name="connsiteX25" fmla="*/ 1976110 w 3761981"/>
              <a:gd name="connsiteY25" fmla="*/ 1154499 h 1785347"/>
              <a:gd name="connsiteX26" fmla="*/ 2068919 w 3761981"/>
              <a:gd name="connsiteY26" fmla="*/ 1137496 h 1785347"/>
              <a:gd name="connsiteX27" fmla="*/ 2173773 w 3761981"/>
              <a:gd name="connsiteY27" fmla="*/ 1136788 h 1785347"/>
              <a:gd name="connsiteX28" fmla="*/ 2372854 w 3761981"/>
              <a:gd name="connsiteY28" fmla="*/ 1320990 h 1785347"/>
              <a:gd name="connsiteX29" fmla="*/ 2384898 w 3761981"/>
              <a:gd name="connsiteY29" fmla="*/ 1527864 h 1785347"/>
              <a:gd name="connsiteX30" fmla="*/ 2258790 w 3761981"/>
              <a:gd name="connsiteY30" fmla="*/ 1655389 h 1785347"/>
              <a:gd name="connsiteX31" fmla="*/ 2130556 w 3761981"/>
              <a:gd name="connsiteY31" fmla="*/ 1703564 h 1785347"/>
              <a:gd name="connsiteX32" fmla="*/ 1966900 w 3761981"/>
              <a:gd name="connsiteY32" fmla="*/ 1707107 h 1785347"/>
              <a:gd name="connsiteX33" fmla="*/ 1857087 w 3761981"/>
              <a:gd name="connsiteY33" fmla="*/ 1685853 h 1785347"/>
              <a:gd name="connsiteX34" fmla="*/ 1793324 w 3761981"/>
              <a:gd name="connsiteY34" fmla="*/ 1682310 h 1785347"/>
              <a:gd name="connsiteX35" fmla="*/ 1735938 w 3761981"/>
              <a:gd name="connsiteY35" fmla="*/ 1693646 h 1785347"/>
              <a:gd name="connsiteX36" fmla="*/ 1642420 w 3761981"/>
              <a:gd name="connsiteY36" fmla="*/ 1731903 h 1785347"/>
              <a:gd name="connsiteX37" fmla="*/ 1517729 w 3761981"/>
              <a:gd name="connsiteY37" fmla="*/ 1772995 h 1785347"/>
              <a:gd name="connsiteX38" fmla="*/ 999128 w 3761981"/>
              <a:gd name="connsiteY38" fmla="*/ 1741822 h 1785347"/>
              <a:gd name="connsiteX39" fmla="*/ 859559 w 3761981"/>
              <a:gd name="connsiteY39" fmla="*/ 1689395 h 1785347"/>
              <a:gd name="connsiteX40" fmla="*/ 749746 w 3761981"/>
              <a:gd name="connsiteY40" fmla="*/ 1680185 h 1785347"/>
              <a:gd name="connsiteX41" fmla="*/ 486904 w 3761981"/>
              <a:gd name="connsiteY41" fmla="*/ 1684436 h 1785347"/>
              <a:gd name="connsiteX42" fmla="*/ 267986 w 3761981"/>
              <a:gd name="connsiteY42" fmla="*/ 1671683 h 1785347"/>
              <a:gd name="connsiteX43" fmla="*/ 232562 w 3761981"/>
              <a:gd name="connsiteY43" fmla="*/ 1693646 h 1785347"/>
              <a:gd name="connsiteX44" fmla="*/ 190763 w 3761981"/>
              <a:gd name="connsiteY44" fmla="*/ 1697897 h 1785347"/>
              <a:gd name="connsiteX45" fmla="*/ 151088 w 3761981"/>
              <a:gd name="connsiteY45" fmla="*/ 1700022 h 1785347"/>
              <a:gd name="connsiteX46" fmla="*/ 127000 w 3761981"/>
              <a:gd name="connsiteY46" fmla="*/ 1725527 h 1785347"/>
              <a:gd name="connsiteX47" fmla="*/ 104329 w 3761981"/>
              <a:gd name="connsiteY47" fmla="*/ 1725527 h 1785347"/>
              <a:gd name="connsiteX48" fmla="*/ 99370 w 3761981"/>
              <a:gd name="connsiteY48" fmla="*/ 1703564 h 1785347"/>
              <a:gd name="connsiteX49" fmla="*/ 111414 w 3761981"/>
              <a:gd name="connsiteY49" fmla="*/ 1683727 h 1785347"/>
              <a:gd name="connsiteX50" fmla="*/ 103621 w 3761981"/>
              <a:gd name="connsiteY50" fmla="*/ 1642636 h 1785347"/>
              <a:gd name="connsiteX51" fmla="*/ 82367 w 3761981"/>
              <a:gd name="connsiteY51" fmla="*/ 1651138 h 1785347"/>
              <a:gd name="connsiteX52" fmla="*/ 66072 w 3761981"/>
              <a:gd name="connsiteY52" fmla="*/ 1662473 h 1785347"/>
              <a:gd name="connsiteX53" fmla="*/ 54736 w 3761981"/>
              <a:gd name="connsiteY53" fmla="*/ 1641219 h 1785347"/>
              <a:gd name="connsiteX54" fmla="*/ 57570 w 3761981"/>
              <a:gd name="connsiteY54" fmla="*/ 1618548 h 1785347"/>
              <a:gd name="connsiteX55" fmla="*/ 60404 w 3761981"/>
              <a:gd name="connsiteY55" fmla="*/ 1566830 h 1785347"/>
              <a:gd name="connsiteX56" fmla="*/ 18604 w 3761981"/>
              <a:gd name="connsiteY56" fmla="*/ 1566121 h 1785347"/>
              <a:gd name="connsiteX57" fmla="*/ 184 w 3761981"/>
              <a:gd name="connsiteY57" fmla="*/ 1551243 h 1785347"/>
              <a:gd name="connsiteX58" fmla="*/ 10811 w 3761981"/>
              <a:gd name="connsiteY58" fmla="*/ 1533531 h 1785347"/>
              <a:gd name="connsiteX59" fmla="*/ 43401 w 3761981"/>
              <a:gd name="connsiteY59" fmla="*/ 1515111 h 1785347"/>
              <a:gd name="connsiteX60" fmla="*/ 70323 w 3761981"/>
              <a:gd name="connsiteY60" fmla="*/ 1482522 h 1785347"/>
              <a:gd name="connsiteX61" fmla="*/ 129834 w 3761981"/>
              <a:gd name="connsiteY61" fmla="*/ 1435762 h 1785347"/>
              <a:gd name="connsiteX62" fmla="*/ 455731 w 3761981"/>
              <a:gd name="connsiteY62" fmla="*/ 1427261 h 1785347"/>
              <a:gd name="connsiteX63" fmla="*/ 513825 w 3761981"/>
              <a:gd name="connsiteY63" fmla="*/ 1426552 h 1785347"/>
              <a:gd name="connsiteX64" fmla="*/ 809966 w 3761981"/>
              <a:gd name="connsiteY64" fmla="*/ 1422302 h 1785347"/>
              <a:gd name="connsiteX65" fmla="*/ 1020382 w 3761981"/>
              <a:gd name="connsiteY65" fmla="*/ 1408132 h 1785347"/>
              <a:gd name="connsiteX66" fmla="*/ 1097606 w 3761981"/>
              <a:gd name="connsiteY66" fmla="*/ 1400339 h 1785347"/>
              <a:gd name="connsiteX67" fmla="*/ 1094772 w 3761981"/>
              <a:gd name="connsiteY67" fmla="*/ 1336577 h 1785347"/>
              <a:gd name="connsiteX68" fmla="*/ 1094772 w 3761981"/>
              <a:gd name="connsiteY68" fmla="*/ 918579 h 1785347"/>
              <a:gd name="connsiteX69" fmla="*/ 1094063 w 3761981"/>
              <a:gd name="connsiteY69" fmla="*/ 759881 h 1785347"/>
              <a:gd name="connsiteX70" fmla="*/ 1098314 w 3761981"/>
              <a:gd name="connsiteY70" fmla="*/ 475784 h 1785347"/>
              <a:gd name="connsiteX71" fmla="*/ 1109650 w 3761981"/>
              <a:gd name="connsiteY71" fmla="*/ 348259 h 1785347"/>
              <a:gd name="connsiteX72" fmla="*/ 1308730 w 3761981"/>
              <a:gd name="connsiteY72" fmla="*/ 67705 h 1785347"/>
              <a:gd name="connsiteX73" fmla="*/ 1517021 w 3761981"/>
              <a:gd name="connsiteY73" fmla="*/ 1817 h 1785347"/>
              <a:gd name="connsiteX74" fmla="*/ 1747982 w 3761981"/>
              <a:gd name="connsiteY74" fmla="*/ 68413 h 1785347"/>
              <a:gd name="connsiteX75" fmla="*/ 1961232 w 3761981"/>
              <a:gd name="connsiteY75" fmla="*/ 207274 h 1785347"/>
              <a:gd name="connsiteX76" fmla="*/ 2065377 w 3761981"/>
              <a:gd name="connsiteY76" fmla="*/ 258992 h 1785347"/>
              <a:gd name="connsiteX77" fmla="*/ 2328220 w 3761981"/>
              <a:gd name="connsiteY77" fmla="*/ 409896 h 1785347"/>
              <a:gd name="connsiteX78" fmla="*/ 2394107 w 3761981"/>
              <a:gd name="connsiteY78" fmla="*/ 454530 h 1785347"/>
              <a:gd name="connsiteX79" fmla="*/ 2640656 w 3761981"/>
              <a:gd name="connsiteY79" fmla="*/ 579929 h 1785347"/>
              <a:gd name="connsiteX80" fmla="*/ 2718587 w 3761981"/>
              <a:gd name="connsiteY80" fmla="*/ 594099 h 1785347"/>
              <a:gd name="connsiteX81" fmla="*/ 2934671 w 3761981"/>
              <a:gd name="connsiteY81" fmla="*/ 642275 h 1785347"/>
              <a:gd name="connsiteX82" fmla="*/ 3193263 w 3761981"/>
              <a:gd name="connsiteY82" fmla="*/ 813016 h 1785347"/>
              <a:gd name="connsiteX83" fmla="*/ 3522702 w 3761981"/>
              <a:gd name="connsiteY83" fmla="*/ 1039727 h 1785347"/>
              <a:gd name="connsiteX84" fmla="*/ 3644559 w 3761981"/>
              <a:gd name="connsiteY84" fmla="*/ 1068774 h 1785347"/>
              <a:gd name="connsiteX85" fmla="*/ 3764999 w 3761981"/>
              <a:gd name="connsiteY85" fmla="*/ 1165127 h 1785347"/>
              <a:gd name="connsiteX86" fmla="*/ 3764999 w 3761981"/>
              <a:gd name="connsiteY86" fmla="*/ 1202676 h 1785347"/>
              <a:gd name="connsiteX87" fmla="*/ 3764999 w 3761981"/>
              <a:gd name="connsiteY87" fmla="*/ 1483230 h 1785347"/>
              <a:gd name="connsiteX88" fmla="*/ 3767833 w 3761981"/>
              <a:gd name="connsiteY88" fmla="*/ 1546284 h 1785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3761981" h="1785347">
                <a:moveTo>
                  <a:pt x="3767833" y="1546284"/>
                </a:moveTo>
                <a:cubicBezTo>
                  <a:pt x="3747287" y="1626341"/>
                  <a:pt x="3688484" y="1658931"/>
                  <a:pt x="3612678" y="1670266"/>
                </a:cubicBezTo>
                <a:cubicBezTo>
                  <a:pt x="3562376" y="1677351"/>
                  <a:pt x="3511367" y="1678060"/>
                  <a:pt x="3463190" y="1658222"/>
                </a:cubicBezTo>
                <a:cubicBezTo>
                  <a:pt x="3425642" y="1643344"/>
                  <a:pt x="3420682" y="1621382"/>
                  <a:pt x="3447604" y="1590918"/>
                </a:cubicBezTo>
                <a:cubicBezTo>
                  <a:pt x="3463899" y="1572497"/>
                  <a:pt x="3481610" y="1554786"/>
                  <a:pt x="3499322" y="1536365"/>
                </a:cubicBezTo>
                <a:cubicBezTo>
                  <a:pt x="3514201" y="1520779"/>
                  <a:pt x="3517034" y="1503067"/>
                  <a:pt x="3507824" y="1483230"/>
                </a:cubicBezTo>
                <a:cubicBezTo>
                  <a:pt x="3479485" y="1420885"/>
                  <a:pt x="3451147" y="1358539"/>
                  <a:pt x="3424224" y="1295485"/>
                </a:cubicBezTo>
                <a:cubicBezTo>
                  <a:pt x="3401554" y="1242350"/>
                  <a:pt x="3364004" y="1205509"/>
                  <a:pt x="3310869" y="1184255"/>
                </a:cubicBezTo>
                <a:cubicBezTo>
                  <a:pt x="3210267" y="1143164"/>
                  <a:pt x="3109663" y="1101364"/>
                  <a:pt x="3002684" y="1076568"/>
                </a:cubicBezTo>
                <a:cubicBezTo>
                  <a:pt x="2952383" y="1065232"/>
                  <a:pt x="2905624" y="1038310"/>
                  <a:pt x="2856739" y="1019890"/>
                </a:cubicBezTo>
                <a:cubicBezTo>
                  <a:pt x="2738425" y="975965"/>
                  <a:pt x="2618693" y="887406"/>
                  <a:pt x="2494002" y="864026"/>
                </a:cubicBezTo>
                <a:cubicBezTo>
                  <a:pt x="2470623" y="859775"/>
                  <a:pt x="2445826" y="855525"/>
                  <a:pt x="2422446" y="856942"/>
                </a:cubicBezTo>
                <a:cubicBezTo>
                  <a:pt x="2386314" y="859067"/>
                  <a:pt x="2355850" y="849148"/>
                  <a:pt x="2326094" y="828603"/>
                </a:cubicBezTo>
                <a:cubicBezTo>
                  <a:pt x="2314051" y="820101"/>
                  <a:pt x="2304132" y="807349"/>
                  <a:pt x="2280044" y="805223"/>
                </a:cubicBezTo>
                <a:cubicBezTo>
                  <a:pt x="2157478" y="786803"/>
                  <a:pt x="2085214" y="752796"/>
                  <a:pt x="1950605" y="719498"/>
                </a:cubicBezTo>
                <a:cubicBezTo>
                  <a:pt x="1852836" y="688325"/>
                  <a:pt x="1752233" y="669197"/>
                  <a:pt x="1643837" y="645817"/>
                </a:cubicBezTo>
                <a:cubicBezTo>
                  <a:pt x="1619749" y="685492"/>
                  <a:pt x="1603454" y="779718"/>
                  <a:pt x="1594244" y="827186"/>
                </a:cubicBezTo>
                <a:cubicBezTo>
                  <a:pt x="1579366" y="902284"/>
                  <a:pt x="1602037" y="970297"/>
                  <a:pt x="1631793" y="1037602"/>
                </a:cubicBezTo>
                <a:cubicBezTo>
                  <a:pt x="1636044" y="1046812"/>
                  <a:pt x="1646671" y="1056022"/>
                  <a:pt x="1656589" y="1059564"/>
                </a:cubicBezTo>
                <a:cubicBezTo>
                  <a:pt x="1731687" y="1088612"/>
                  <a:pt x="1764277" y="1136079"/>
                  <a:pt x="1761443" y="1215428"/>
                </a:cubicBezTo>
                <a:cubicBezTo>
                  <a:pt x="1761443" y="1219679"/>
                  <a:pt x="1761443" y="1224638"/>
                  <a:pt x="1761443" y="1231723"/>
                </a:cubicBezTo>
                <a:cubicBezTo>
                  <a:pt x="1779155" y="1225347"/>
                  <a:pt x="1795450" y="1220387"/>
                  <a:pt x="1810327" y="1212594"/>
                </a:cubicBezTo>
                <a:cubicBezTo>
                  <a:pt x="1814578" y="1210469"/>
                  <a:pt x="1815287" y="1199133"/>
                  <a:pt x="1815287" y="1191340"/>
                </a:cubicBezTo>
                <a:cubicBezTo>
                  <a:pt x="1815287" y="1145998"/>
                  <a:pt x="1825914" y="1136788"/>
                  <a:pt x="1869839" y="1148123"/>
                </a:cubicBezTo>
                <a:cubicBezTo>
                  <a:pt x="1882592" y="1151666"/>
                  <a:pt x="1895344" y="1154499"/>
                  <a:pt x="1908096" y="1158750"/>
                </a:cubicBezTo>
                <a:cubicBezTo>
                  <a:pt x="1931476" y="1165835"/>
                  <a:pt x="1951313" y="1166543"/>
                  <a:pt x="1976110" y="1154499"/>
                </a:cubicBezTo>
                <a:cubicBezTo>
                  <a:pt x="2003032" y="1141038"/>
                  <a:pt x="2037747" y="1140330"/>
                  <a:pt x="2068919" y="1137496"/>
                </a:cubicBezTo>
                <a:cubicBezTo>
                  <a:pt x="2103635" y="1134662"/>
                  <a:pt x="2139058" y="1133245"/>
                  <a:pt x="2173773" y="1136788"/>
                </a:cubicBezTo>
                <a:cubicBezTo>
                  <a:pt x="2285003" y="1148832"/>
                  <a:pt x="2341681" y="1221804"/>
                  <a:pt x="2372854" y="1320990"/>
                </a:cubicBezTo>
                <a:cubicBezTo>
                  <a:pt x="2391982" y="1381210"/>
                  <a:pt x="2407568" y="1469769"/>
                  <a:pt x="2384898" y="1527864"/>
                </a:cubicBezTo>
                <a:cubicBezTo>
                  <a:pt x="2361518" y="1587375"/>
                  <a:pt x="2303424" y="1610046"/>
                  <a:pt x="2258790" y="1655389"/>
                </a:cubicBezTo>
                <a:cubicBezTo>
                  <a:pt x="2224075" y="1690812"/>
                  <a:pt x="2178732" y="1701439"/>
                  <a:pt x="2130556" y="1703564"/>
                </a:cubicBezTo>
                <a:cubicBezTo>
                  <a:pt x="2076004" y="1704981"/>
                  <a:pt x="2021452" y="1709941"/>
                  <a:pt x="1966900" y="1707107"/>
                </a:cubicBezTo>
                <a:cubicBezTo>
                  <a:pt x="1930059" y="1704981"/>
                  <a:pt x="1893927" y="1692229"/>
                  <a:pt x="1857087" y="1685853"/>
                </a:cubicBezTo>
                <a:cubicBezTo>
                  <a:pt x="1836541" y="1682310"/>
                  <a:pt x="1814578" y="1680894"/>
                  <a:pt x="1793324" y="1682310"/>
                </a:cubicBezTo>
                <a:cubicBezTo>
                  <a:pt x="1774196" y="1683727"/>
                  <a:pt x="1755067" y="1689395"/>
                  <a:pt x="1735938" y="1693646"/>
                </a:cubicBezTo>
                <a:cubicBezTo>
                  <a:pt x="1702640" y="1700731"/>
                  <a:pt x="1670759" y="1709232"/>
                  <a:pt x="1642420" y="1731903"/>
                </a:cubicBezTo>
                <a:cubicBezTo>
                  <a:pt x="1606996" y="1760242"/>
                  <a:pt x="1561654" y="1766619"/>
                  <a:pt x="1517729" y="1772995"/>
                </a:cubicBezTo>
                <a:cubicBezTo>
                  <a:pt x="1342737" y="1796374"/>
                  <a:pt x="1169870" y="1789290"/>
                  <a:pt x="999128" y="1741822"/>
                </a:cubicBezTo>
                <a:cubicBezTo>
                  <a:pt x="951660" y="1728361"/>
                  <a:pt x="905610" y="1707815"/>
                  <a:pt x="859559" y="1689395"/>
                </a:cubicBezTo>
                <a:cubicBezTo>
                  <a:pt x="823427" y="1675226"/>
                  <a:pt x="788004" y="1670975"/>
                  <a:pt x="749746" y="1680185"/>
                </a:cubicBezTo>
                <a:cubicBezTo>
                  <a:pt x="662604" y="1700731"/>
                  <a:pt x="574754" y="1688687"/>
                  <a:pt x="486904" y="1684436"/>
                </a:cubicBezTo>
                <a:cubicBezTo>
                  <a:pt x="413931" y="1680894"/>
                  <a:pt x="340959" y="1676643"/>
                  <a:pt x="267986" y="1671683"/>
                </a:cubicBezTo>
                <a:cubicBezTo>
                  <a:pt x="250274" y="1670975"/>
                  <a:pt x="240356" y="1675934"/>
                  <a:pt x="232562" y="1693646"/>
                </a:cubicBezTo>
                <a:cubicBezTo>
                  <a:pt x="219102" y="1724110"/>
                  <a:pt x="209892" y="1724110"/>
                  <a:pt x="190763" y="1697897"/>
                </a:cubicBezTo>
                <a:cubicBezTo>
                  <a:pt x="182969" y="1687270"/>
                  <a:pt x="161715" y="1687978"/>
                  <a:pt x="151088" y="1700022"/>
                </a:cubicBezTo>
                <a:cubicBezTo>
                  <a:pt x="143295" y="1708524"/>
                  <a:pt x="136919" y="1719151"/>
                  <a:pt x="127000" y="1725527"/>
                </a:cubicBezTo>
                <a:cubicBezTo>
                  <a:pt x="121333" y="1729069"/>
                  <a:pt x="109289" y="1729778"/>
                  <a:pt x="104329" y="1725527"/>
                </a:cubicBezTo>
                <a:cubicBezTo>
                  <a:pt x="99370" y="1721985"/>
                  <a:pt x="97953" y="1710649"/>
                  <a:pt x="99370" y="1703564"/>
                </a:cubicBezTo>
                <a:cubicBezTo>
                  <a:pt x="100787" y="1696480"/>
                  <a:pt x="106454" y="1690104"/>
                  <a:pt x="111414" y="1683727"/>
                </a:cubicBezTo>
                <a:cubicBezTo>
                  <a:pt x="122749" y="1667433"/>
                  <a:pt x="121333" y="1651138"/>
                  <a:pt x="103621" y="1642636"/>
                </a:cubicBezTo>
                <a:cubicBezTo>
                  <a:pt x="98661" y="1640511"/>
                  <a:pt x="88743" y="1647595"/>
                  <a:pt x="82367" y="1651138"/>
                </a:cubicBezTo>
                <a:cubicBezTo>
                  <a:pt x="76699" y="1653971"/>
                  <a:pt x="71740" y="1658222"/>
                  <a:pt x="66072" y="1662473"/>
                </a:cubicBezTo>
                <a:cubicBezTo>
                  <a:pt x="61821" y="1655389"/>
                  <a:pt x="56153" y="1649012"/>
                  <a:pt x="54736" y="1641219"/>
                </a:cubicBezTo>
                <a:cubicBezTo>
                  <a:pt x="53319" y="1634134"/>
                  <a:pt x="56862" y="1626341"/>
                  <a:pt x="57570" y="1618548"/>
                </a:cubicBezTo>
                <a:cubicBezTo>
                  <a:pt x="58987" y="1601545"/>
                  <a:pt x="59696" y="1584541"/>
                  <a:pt x="60404" y="1566830"/>
                </a:cubicBezTo>
                <a:cubicBezTo>
                  <a:pt x="42692" y="1566830"/>
                  <a:pt x="30648" y="1568955"/>
                  <a:pt x="18604" y="1566121"/>
                </a:cubicBezTo>
                <a:cubicBezTo>
                  <a:pt x="11520" y="1564704"/>
                  <a:pt x="3018" y="1557620"/>
                  <a:pt x="184" y="1551243"/>
                </a:cubicBezTo>
                <a:cubicBezTo>
                  <a:pt x="-1233" y="1546993"/>
                  <a:pt x="5852" y="1537074"/>
                  <a:pt x="10811" y="1533531"/>
                </a:cubicBezTo>
                <a:cubicBezTo>
                  <a:pt x="20730" y="1526447"/>
                  <a:pt x="34190" y="1522904"/>
                  <a:pt x="43401" y="1515111"/>
                </a:cubicBezTo>
                <a:cubicBezTo>
                  <a:pt x="54028" y="1505901"/>
                  <a:pt x="66780" y="1495274"/>
                  <a:pt x="70323" y="1482522"/>
                </a:cubicBezTo>
                <a:cubicBezTo>
                  <a:pt x="79533" y="1451349"/>
                  <a:pt x="100079" y="1437888"/>
                  <a:pt x="129834" y="1435762"/>
                </a:cubicBezTo>
                <a:cubicBezTo>
                  <a:pt x="238230" y="1429386"/>
                  <a:pt x="346626" y="1411675"/>
                  <a:pt x="455731" y="1427261"/>
                </a:cubicBezTo>
                <a:cubicBezTo>
                  <a:pt x="474859" y="1430095"/>
                  <a:pt x="494697" y="1427261"/>
                  <a:pt x="513825" y="1426552"/>
                </a:cubicBezTo>
                <a:cubicBezTo>
                  <a:pt x="612303" y="1424427"/>
                  <a:pt x="711489" y="1418759"/>
                  <a:pt x="809966" y="1422302"/>
                </a:cubicBezTo>
                <a:cubicBezTo>
                  <a:pt x="881522" y="1425135"/>
                  <a:pt x="950952" y="1427969"/>
                  <a:pt x="1020382" y="1408132"/>
                </a:cubicBezTo>
                <a:cubicBezTo>
                  <a:pt x="1043762" y="1401047"/>
                  <a:pt x="1069267" y="1403173"/>
                  <a:pt x="1097606" y="1400339"/>
                </a:cubicBezTo>
                <a:cubicBezTo>
                  <a:pt x="1096897" y="1379085"/>
                  <a:pt x="1096189" y="1357831"/>
                  <a:pt x="1094772" y="1336577"/>
                </a:cubicBezTo>
                <a:cubicBezTo>
                  <a:pt x="1085562" y="1197008"/>
                  <a:pt x="1084145" y="1058147"/>
                  <a:pt x="1094772" y="918579"/>
                </a:cubicBezTo>
                <a:cubicBezTo>
                  <a:pt x="1098314" y="866152"/>
                  <a:pt x="1098314" y="812308"/>
                  <a:pt x="1094063" y="759881"/>
                </a:cubicBezTo>
                <a:cubicBezTo>
                  <a:pt x="1086979" y="664946"/>
                  <a:pt x="1086270" y="570011"/>
                  <a:pt x="1098314" y="475784"/>
                </a:cubicBezTo>
                <a:cubicBezTo>
                  <a:pt x="1103982" y="433276"/>
                  <a:pt x="1103273" y="390059"/>
                  <a:pt x="1109650" y="348259"/>
                </a:cubicBezTo>
                <a:cubicBezTo>
                  <a:pt x="1130195" y="222860"/>
                  <a:pt x="1197500" y="128633"/>
                  <a:pt x="1308730" y="67705"/>
                </a:cubicBezTo>
                <a:cubicBezTo>
                  <a:pt x="1373201" y="32281"/>
                  <a:pt x="1443339" y="10319"/>
                  <a:pt x="1517021" y="1817"/>
                </a:cubicBezTo>
                <a:cubicBezTo>
                  <a:pt x="1603454" y="-8102"/>
                  <a:pt x="1677843" y="23780"/>
                  <a:pt x="1747982" y="68413"/>
                </a:cubicBezTo>
                <a:cubicBezTo>
                  <a:pt x="1819537" y="114464"/>
                  <a:pt x="1889676" y="162640"/>
                  <a:pt x="1961232" y="207274"/>
                </a:cubicBezTo>
                <a:cubicBezTo>
                  <a:pt x="1993822" y="227819"/>
                  <a:pt x="2029245" y="244823"/>
                  <a:pt x="2065377" y="258992"/>
                </a:cubicBezTo>
                <a:cubicBezTo>
                  <a:pt x="2161021" y="295832"/>
                  <a:pt x="2242495" y="356053"/>
                  <a:pt x="2328220" y="409896"/>
                </a:cubicBezTo>
                <a:cubicBezTo>
                  <a:pt x="2350891" y="424066"/>
                  <a:pt x="2373562" y="437527"/>
                  <a:pt x="2394107" y="454530"/>
                </a:cubicBezTo>
                <a:cubicBezTo>
                  <a:pt x="2444409" y="494913"/>
                  <a:pt x="2536511" y="538838"/>
                  <a:pt x="2640656" y="579929"/>
                </a:cubicBezTo>
                <a:cubicBezTo>
                  <a:pt x="2664744" y="589140"/>
                  <a:pt x="2692374" y="589140"/>
                  <a:pt x="2718587" y="594099"/>
                </a:cubicBezTo>
                <a:cubicBezTo>
                  <a:pt x="2790851" y="609685"/>
                  <a:pt x="2864532" y="621021"/>
                  <a:pt x="2934671" y="642275"/>
                </a:cubicBezTo>
                <a:cubicBezTo>
                  <a:pt x="3036691" y="673448"/>
                  <a:pt x="3121708" y="735085"/>
                  <a:pt x="3193263" y="813016"/>
                </a:cubicBezTo>
                <a:cubicBezTo>
                  <a:pt x="3286073" y="914328"/>
                  <a:pt x="3394469" y="992260"/>
                  <a:pt x="3522702" y="1039727"/>
                </a:cubicBezTo>
                <a:cubicBezTo>
                  <a:pt x="3561668" y="1053897"/>
                  <a:pt x="3603468" y="1064524"/>
                  <a:pt x="3644559" y="1068774"/>
                </a:cubicBezTo>
                <a:cubicBezTo>
                  <a:pt x="3707613" y="1075151"/>
                  <a:pt x="3750829" y="1100656"/>
                  <a:pt x="3764999" y="1165127"/>
                </a:cubicBezTo>
                <a:cubicBezTo>
                  <a:pt x="3764999" y="1177879"/>
                  <a:pt x="3764999" y="1189923"/>
                  <a:pt x="3764999" y="1202676"/>
                </a:cubicBezTo>
                <a:cubicBezTo>
                  <a:pt x="3728867" y="1296194"/>
                  <a:pt x="3743036" y="1389712"/>
                  <a:pt x="3764999" y="1483230"/>
                </a:cubicBezTo>
                <a:cubicBezTo>
                  <a:pt x="3767833" y="1502359"/>
                  <a:pt x="3767833" y="1524321"/>
                  <a:pt x="3767833" y="1546284"/>
                </a:cubicBezTo>
                <a:close/>
              </a:path>
            </a:pathLst>
          </a:custGeom>
          <a:solidFill>
            <a:schemeClr val="accent2"/>
          </a:solidFill>
          <a:ln w="70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0C7081-F4F1-4BC2-AB6C-6E1E02D778B7}"/>
              </a:ext>
            </a:extLst>
          </p:cNvPr>
          <p:cNvSpPr txBox="1"/>
          <p:nvPr/>
        </p:nvSpPr>
        <p:spPr>
          <a:xfrm>
            <a:off x="8697212" y="2413339"/>
            <a:ext cx="3017520" cy="49244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1600" dirty="0">
                <a:solidFill>
                  <a:schemeClr val="accent3"/>
                </a:solidFill>
              </a:rPr>
              <a:t>We </a:t>
            </a:r>
            <a:r>
              <a:rPr lang="en-US" altLang="ko-KR" sz="1600" dirty="0">
                <a:solidFill>
                  <a:schemeClr val="accent2"/>
                </a:solidFill>
              </a:rPr>
              <a:t>Create </a:t>
            </a:r>
            <a:r>
              <a:rPr lang="en-US" altLang="ko-KR" sz="1600" dirty="0">
                <a:solidFill>
                  <a:schemeClr val="accent4"/>
                </a:solidFill>
              </a:rPr>
              <a:t>Quality </a:t>
            </a:r>
          </a:p>
          <a:p>
            <a:r>
              <a:rPr lang="en-US" altLang="ko-KR" sz="1600" dirty="0">
                <a:solidFill>
                  <a:schemeClr val="accent3"/>
                </a:solidFill>
              </a:rPr>
              <a:t>Professional PPT </a:t>
            </a:r>
            <a:r>
              <a:rPr lang="en-US" altLang="ko-KR" sz="1600" dirty="0">
                <a:solidFill>
                  <a:schemeClr val="accent6"/>
                </a:solidFill>
              </a:rPr>
              <a:t>Presentation</a:t>
            </a:r>
            <a:endParaRPr lang="ko-KR" alt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타원 6">
            <a:extLst>
              <a:ext uri="{FF2B5EF4-FFF2-40B4-BE49-F238E27FC236}">
                <a16:creationId xmlns:a16="http://schemas.microsoft.com/office/drawing/2014/main" id="{0D4ED495-1E69-4FC0-BEDE-9A211230AF76}"/>
              </a:ext>
            </a:extLst>
          </p:cNvPr>
          <p:cNvSpPr/>
          <p:nvPr/>
        </p:nvSpPr>
        <p:spPr>
          <a:xfrm>
            <a:off x="1696884" y="2538885"/>
            <a:ext cx="168222" cy="288032"/>
          </a:xfrm>
          <a:custGeom>
            <a:avLst/>
            <a:gdLst/>
            <a:ahLst/>
            <a:cxnLst/>
            <a:rect l="l" t="t" r="r" b="b"/>
            <a:pathLst>
              <a:path w="288032" h="493170">
                <a:moveTo>
                  <a:pt x="142046" y="0"/>
                </a:moveTo>
                <a:lnTo>
                  <a:pt x="270042" y="283199"/>
                </a:lnTo>
                <a:cubicBezTo>
                  <a:pt x="282109" y="302325"/>
                  <a:pt x="288032" y="325048"/>
                  <a:pt x="288032" y="349154"/>
                </a:cubicBezTo>
                <a:cubicBezTo>
                  <a:pt x="288032" y="428692"/>
                  <a:pt x="223554" y="493170"/>
                  <a:pt x="144016" y="493170"/>
                </a:cubicBezTo>
                <a:cubicBezTo>
                  <a:pt x="64478" y="493170"/>
                  <a:pt x="0" y="428692"/>
                  <a:pt x="0" y="349154"/>
                </a:cubicBezTo>
                <a:lnTo>
                  <a:pt x="10142" y="298918"/>
                </a:lnTo>
                <a:lnTo>
                  <a:pt x="6946" y="2989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" name="타원 6">
            <a:extLst>
              <a:ext uri="{FF2B5EF4-FFF2-40B4-BE49-F238E27FC236}">
                <a16:creationId xmlns:a16="http://schemas.microsoft.com/office/drawing/2014/main" id="{14CFE13C-9DEC-4B67-BEB5-B0574F342B01}"/>
              </a:ext>
            </a:extLst>
          </p:cNvPr>
          <p:cNvSpPr/>
          <p:nvPr/>
        </p:nvSpPr>
        <p:spPr>
          <a:xfrm>
            <a:off x="6017261" y="2538885"/>
            <a:ext cx="168222" cy="288032"/>
          </a:xfrm>
          <a:custGeom>
            <a:avLst/>
            <a:gdLst/>
            <a:ahLst/>
            <a:cxnLst/>
            <a:rect l="l" t="t" r="r" b="b"/>
            <a:pathLst>
              <a:path w="288032" h="493170">
                <a:moveTo>
                  <a:pt x="142046" y="0"/>
                </a:moveTo>
                <a:lnTo>
                  <a:pt x="270042" y="283199"/>
                </a:lnTo>
                <a:cubicBezTo>
                  <a:pt x="282109" y="302325"/>
                  <a:pt x="288032" y="325048"/>
                  <a:pt x="288032" y="349154"/>
                </a:cubicBezTo>
                <a:cubicBezTo>
                  <a:pt x="288032" y="428692"/>
                  <a:pt x="223554" y="493170"/>
                  <a:pt x="144016" y="493170"/>
                </a:cubicBezTo>
                <a:cubicBezTo>
                  <a:pt x="64478" y="493170"/>
                  <a:pt x="0" y="428692"/>
                  <a:pt x="0" y="349154"/>
                </a:cubicBezTo>
                <a:lnTo>
                  <a:pt x="10142" y="298918"/>
                </a:lnTo>
                <a:lnTo>
                  <a:pt x="6946" y="2989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6" name="타원 6">
            <a:extLst>
              <a:ext uri="{FF2B5EF4-FFF2-40B4-BE49-F238E27FC236}">
                <a16:creationId xmlns:a16="http://schemas.microsoft.com/office/drawing/2014/main" id="{23415CB2-689F-45A8-A97B-9423F8C530CA}"/>
              </a:ext>
            </a:extLst>
          </p:cNvPr>
          <p:cNvSpPr/>
          <p:nvPr/>
        </p:nvSpPr>
        <p:spPr>
          <a:xfrm>
            <a:off x="10337638" y="2543079"/>
            <a:ext cx="168222" cy="288032"/>
          </a:xfrm>
          <a:custGeom>
            <a:avLst/>
            <a:gdLst/>
            <a:ahLst/>
            <a:cxnLst/>
            <a:rect l="l" t="t" r="r" b="b"/>
            <a:pathLst>
              <a:path w="288032" h="493170">
                <a:moveTo>
                  <a:pt x="142046" y="0"/>
                </a:moveTo>
                <a:lnTo>
                  <a:pt x="270042" y="283199"/>
                </a:lnTo>
                <a:cubicBezTo>
                  <a:pt x="282109" y="302325"/>
                  <a:pt x="288032" y="325048"/>
                  <a:pt x="288032" y="349154"/>
                </a:cubicBezTo>
                <a:cubicBezTo>
                  <a:pt x="288032" y="428692"/>
                  <a:pt x="223554" y="493170"/>
                  <a:pt x="144016" y="493170"/>
                </a:cubicBezTo>
                <a:cubicBezTo>
                  <a:pt x="64478" y="493170"/>
                  <a:pt x="0" y="428692"/>
                  <a:pt x="0" y="349154"/>
                </a:cubicBezTo>
                <a:lnTo>
                  <a:pt x="10142" y="298918"/>
                </a:lnTo>
                <a:lnTo>
                  <a:pt x="6946" y="2989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6E6917F-8624-4E4E-A450-25467D925DBC}"/>
              </a:ext>
            </a:extLst>
          </p:cNvPr>
          <p:cNvSpPr/>
          <p:nvPr/>
        </p:nvSpPr>
        <p:spPr>
          <a:xfrm flipV="1">
            <a:off x="3857073" y="2639577"/>
            <a:ext cx="168222" cy="288032"/>
          </a:xfrm>
          <a:custGeom>
            <a:avLst/>
            <a:gdLst/>
            <a:ahLst/>
            <a:cxnLst/>
            <a:rect l="l" t="t" r="r" b="b"/>
            <a:pathLst>
              <a:path w="288032" h="493170">
                <a:moveTo>
                  <a:pt x="142046" y="0"/>
                </a:moveTo>
                <a:lnTo>
                  <a:pt x="270042" y="283199"/>
                </a:lnTo>
                <a:cubicBezTo>
                  <a:pt x="282109" y="302325"/>
                  <a:pt x="288032" y="325048"/>
                  <a:pt x="288032" y="349154"/>
                </a:cubicBezTo>
                <a:cubicBezTo>
                  <a:pt x="288032" y="428692"/>
                  <a:pt x="223554" y="493170"/>
                  <a:pt x="144016" y="493170"/>
                </a:cubicBezTo>
                <a:cubicBezTo>
                  <a:pt x="64478" y="493170"/>
                  <a:pt x="0" y="428692"/>
                  <a:pt x="0" y="349154"/>
                </a:cubicBezTo>
                <a:lnTo>
                  <a:pt x="10142" y="298918"/>
                </a:lnTo>
                <a:lnTo>
                  <a:pt x="6946" y="2989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8" name="타원 6">
            <a:extLst>
              <a:ext uri="{FF2B5EF4-FFF2-40B4-BE49-F238E27FC236}">
                <a16:creationId xmlns:a16="http://schemas.microsoft.com/office/drawing/2014/main" id="{1EDDD019-4016-45BF-B55E-334EA5496BB1}"/>
              </a:ext>
            </a:extLst>
          </p:cNvPr>
          <p:cNvSpPr/>
          <p:nvPr/>
        </p:nvSpPr>
        <p:spPr>
          <a:xfrm flipV="1">
            <a:off x="8177449" y="2639577"/>
            <a:ext cx="168222" cy="288032"/>
          </a:xfrm>
          <a:custGeom>
            <a:avLst/>
            <a:gdLst/>
            <a:ahLst/>
            <a:cxnLst/>
            <a:rect l="l" t="t" r="r" b="b"/>
            <a:pathLst>
              <a:path w="288032" h="493170">
                <a:moveTo>
                  <a:pt x="142046" y="0"/>
                </a:moveTo>
                <a:lnTo>
                  <a:pt x="270042" y="283199"/>
                </a:lnTo>
                <a:cubicBezTo>
                  <a:pt x="282109" y="302325"/>
                  <a:pt x="288032" y="325048"/>
                  <a:pt x="288032" y="349154"/>
                </a:cubicBezTo>
                <a:cubicBezTo>
                  <a:pt x="288032" y="428692"/>
                  <a:pt x="223554" y="493170"/>
                  <a:pt x="144016" y="493170"/>
                </a:cubicBezTo>
                <a:cubicBezTo>
                  <a:pt x="64478" y="493170"/>
                  <a:pt x="0" y="428692"/>
                  <a:pt x="0" y="349154"/>
                </a:cubicBezTo>
                <a:lnTo>
                  <a:pt x="10142" y="298918"/>
                </a:lnTo>
                <a:lnTo>
                  <a:pt x="6946" y="2989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901A68A-AE00-49AB-93F8-E6EF192CC452}"/>
              </a:ext>
            </a:extLst>
          </p:cNvPr>
          <p:cNvGrpSpPr/>
          <p:nvPr/>
        </p:nvGrpSpPr>
        <p:grpSpPr>
          <a:xfrm>
            <a:off x="1043066" y="2669513"/>
            <a:ext cx="10148396" cy="108000"/>
            <a:chOff x="1043066" y="2583788"/>
            <a:chExt cx="10148396" cy="108000"/>
          </a:xfrm>
        </p:grpSpPr>
        <p:cxnSp>
          <p:nvCxnSpPr>
            <p:cNvPr id="3" name="직선 화살표 연결선 33">
              <a:extLst>
                <a:ext uri="{FF2B5EF4-FFF2-40B4-BE49-F238E27FC236}">
                  <a16:creationId xmlns:a16="http://schemas.microsoft.com/office/drawing/2014/main" id="{97C2C811-A193-42AA-A127-A3EB6919C006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1151067" y="2637788"/>
              <a:ext cx="10040395" cy="0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39">
              <a:extLst>
                <a:ext uri="{FF2B5EF4-FFF2-40B4-BE49-F238E27FC236}">
                  <a16:creationId xmlns:a16="http://schemas.microsoft.com/office/drawing/2014/main" id="{825D7262-8E9E-45A4-9B42-47D11A72835F}"/>
                </a:ext>
              </a:extLst>
            </p:cNvPr>
            <p:cNvSpPr/>
            <p:nvPr/>
          </p:nvSpPr>
          <p:spPr>
            <a:xfrm>
              <a:off x="1043066" y="2583788"/>
              <a:ext cx="108000" cy="10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5" name="순서도: 처리 45">
            <a:extLst>
              <a:ext uri="{FF2B5EF4-FFF2-40B4-BE49-F238E27FC236}">
                <a16:creationId xmlns:a16="http://schemas.microsoft.com/office/drawing/2014/main" id="{B2464650-4B5B-4723-AEBE-098E7AECDECA}"/>
              </a:ext>
            </a:extLst>
          </p:cNvPr>
          <p:cNvSpPr/>
          <p:nvPr/>
        </p:nvSpPr>
        <p:spPr>
          <a:xfrm>
            <a:off x="916899" y="2002608"/>
            <a:ext cx="1728192" cy="330768"/>
          </a:xfrm>
          <a:prstGeom prst="flowChartProcess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Content Here</a:t>
            </a:r>
            <a:endParaRPr lang="ko-KR" altLang="en-US" sz="1400" b="1" dirty="0"/>
          </a:p>
        </p:txBody>
      </p:sp>
      <p:sp>
        <p:nvSpPr>
          <p:cNvPr id="16" name="순서도: 처리 46">
            <a:extLst>
              <a:ext uri="{FF2B5EF4-FFF2-40B4-BE49-F238E27FC236}">
                <a16:creationId xmlns:a16="http://schemas.microsoft.com/office/drawing/2014/main" id="{19382A27-3DBD-4537-B8A6-D26F8E14341E}"/>
              </a:ext>
            </a:extLst>
          </p:cNvPr>
          <p:cNvSpPr/>
          <p:nvPr/>
        </p:nvSpPr>
        <p:spPr>
          <a:xfrm>
            <a:off x="3077368" y="3069408"/>
            <a:ext cx="1728192" cy="330768"/>
          </a:xfrm>
          <a:prstGeom prst="flowChartProcess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Content Here</a:t>
            </a:r>
            <a:endParaRPr lang="ko-KR" altLang="en-US" sz="1400" b="1" dirty="0"/>
          </a:p>
        </p:txBody>
      </p:sp>
      <p:sp>
        <p:nvSpPr>
          <p:cNvPr id="17" name="순서도: 처리 47">
            <a:extLst>
              <a:ext uri="{FF2B5EF4-FFF2-40B4-BE49-F238E27FC236}">
                <a16:creationId xmlns:a16="http://schemas.microsoft.com/office/drawing/2014/main" id="{A1D36CA2-65D8-4100-BECD-12E90F93DAD2}"/>
              </a:ext>
            </a:extLst>
          </p:cNvPr>
          <p:cNvSpPr/>
          <p:nvPr/>
        </p:nvSpPr>
        <p:spPr>
          <a:xfrm>
            <a:off x="5237837" y="2002608"/>
            <a:ext cx="1728192" cy="330768"/>
          </a:xfrm>
          <a:prstGeom prst="flowChartProcess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Content Here</a:t>
            </a:r>
            <a:endParaRPr lang="ko-KR" altLang="en-US" sz="1400" b="1" dirty="0"/>
          </a:p>
        </p:txBody>
      </p:sp>
      <p:sp>
        <p:nvSpPr>
          <p:cNvPr id="18" name="순서도: 처리 48">
            <a:extLst>
              <a:ext uri="{FF2B5EF4-FFF2-40B4-BE49-F238E27FC236}">
                <a16:creationId xmlns:a16="http://schemas.microsoft.com/office/drawing/2014/main" id="{1F68CD2F-C2BB-43F7-8287-AAF3E1EA8D8E}"/>
              </a:ext>
            </a:extLst>
          </p:cNvPr>
          <p:cNvSpPr/>
          <p:nvPr/>
        </p:nvSpPr>
        <p:spPr>
          <a:xfrm>
            <a:off x="7398306" y="3084417"/>
            <a:ext cx="1728192" cy="330768"/>
          </a:xfrm>
          <a:prstGeom prst="flowChartProcess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Content Here</a:t>
            </a:r>
            <a:endParaRPr lang="ko-KR" altLang="en-US" sz="1400" b="1" dirty="0"/>
          </a:p>
        </p:txBody>
      </p:sp>
      <p:sp>
        <p:nvSpPr>
          <p:cNvPr id="19" name="순서도: 처리 49">
            <a:extLst>
              <a:ext uri="{FF2B5EF4-FFF2-40B4-BE49-F238E27FC236}">
                <a16:creationId xmlns:a16="http://schemas.microsoft.com/office/drawing/2014/main" id="{4E0F2506-0E6B-45C4-A3B3-58209019E07F}"/>
              </a:ext>
            </a:extLst>
          </p:cNvPr>
          <p:cNvSpPr/>
          <p:nvPr/>
        </p:nvSpPr>
        <p:spPr>
          <a:xfrm>
            <a:off x="9558776" y="2002608"/>
            <a:ext cx="1728192" cy="330768"/>
          </a:xfrm>
          <a:prstGeom prst="flowChartProcess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Content Here</a:t>
            </a:r>
            <a:endParaRPr lang="ko-KR" altLang="en-US" sz="1400" b="1" dirty="0"/>
          </a:p>
        </p:txBody>
      </p:sp>
      <p:graphicFrame>
        <p:nvGraphicFramePr>
          <p:cNvPr id="30" name="Table Placeholder 5">
            <a:extLst>
              <a:ext uri="{FF2B5EF4-FFF2-40B4-BE49-F238E27FC236}">
                <a16:creationId xmlns:a16="http://schemas.microsoft.com/office/drawing/2014/main" id="{9A6C0881-6213-47C5-94A3-5DD0895108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749868"/>
              </p:ext>
            </p:extLst>
          </p:nvPr>
        </p:nvGraphicFramePr>
        <p:xfrm>
          <a:off x="916899" y="4059420"/>
          <a:ext cx="10370067" cy="1907303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62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2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4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9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843">
                <a:tc>
                  <a:txBody>
                    <a:bodyPr/>
                    <a:lstStyle/>
                    <a:p>
                      <a:r>
                        <a:rPr lang="en-US" sz="1400" b="0" spc="0" dirty="0">
                          <a:solidFill>
                            <a:schemeClr val="bg1"/>
                          </a:solidFill>
                          <a:latin typeface="+mn-lt"/>
                        </a:rPr>
                        <a:t>Tittle</a:t>
                      </a:r>
                      <a:r>
                        <a:rPr lang="en-US" sz="1400" b="0" spc="0" baseline="0" dirty="0">
                          <a:solidFill>
                            <a:schemeClr val="bg1"/>
                          </a:solidFill>
                          <a:latin typeface="+mn-lt"/>
                        </a:rPr>
                        <a:t> A</a:t>
                      </a:r>
                      <a:endParaRPr lang="en-JM" sz="1400" b="0" spc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spc="0" dirty="0">
                          <a:solidFill>
                            <a:schemeClr val="bg1"/>
                          </a:solidFill>
                          <a:latin typeface="+mn-lt"/>
                        </a:rPr>
                        <a:t>Tittle</a:t>
                      </a:r>
                      <a:r>
                        <a:rPr lang="en-US" altLang="ko-KR" sz="1400" b="0" spc="0" baseline="0" dirty="0">
                          <a:solidFill>
                            <a:schemeClr val="bg1"/>
                          </a:solidFill>
                          <a:latin typeface="+mn-lt"/>
                        </a:rPr>
                        <a:t> B</a:t>
                      </a:r>
                      <a:endParaRPr lang="en-JM" altLang="ko-KR" sz="1400" b="0" spc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spc="0" dirty="0">
                          <a:solidFill>
                            <a:schemeClr val="bg1"/>
                          </a:solidFill>
                          <a:latin typeface="+mn-lt"/>
                        </a:rPr>
                        <a:t>Tittle</a:t>
                      </a:r>
                      <a:r>
                        <a:rPr lang="en-US" altLang="ko-KR" sz="1400" b="0" spc="0" baseline="0" dirty="0">
                          <a:solidFill>
                            <a:schemeClr val="bg1"/>
                          </a:solidFill>
                          <a:latin typeface="+mn-lt"/>
                        </a:rPr>
                        <a:t> C</a:t>
                      </a:r>
                      <a:endParaRPr lang="en-JM" altLang="ko-KR" sz="1400" b="0" spc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spc="0" dirty="0">
                          <a:solidFill>
                            <a:schemeClr val="bg1"/>
                          </a:solidFill>
                          <a:latin typeface="+mn-lt"/>
                        </a:rPr>
                        <a:t>Tittle</a:t>
                      </a:r>
                      <a:r>
                        <a:rPr lang="en-US" altLang="ko-KR" sz="1400" b="0" spc="0" baseline="0" dirty="0">
                          <a:solidFill>
                            <a:schemeClr val="bg1"/>
                          </a:solidFill>
                          <a:latin typeface="+mn-lt"/>
                        </a:rPr>
                        <a:t> D</a:t>
                      </a:r>
                      <a:endParaRPr lang="en-JM" altLang="ko-KR" sz="1400" b="0" spc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spc="0" dirty="0">
                          <a:solidFill>
                            <a:schemeClr val="bg1"/>
                          </a:solidFill>
                          <a:latin typeface="+mn-lt"/>
                        </a:rPr>
                        <a:t>Tittle</a:t>
                      </a:r>
                      <a:r>
                        <a:rPr lang="en-US" altLang="ko-KR" sz="1400" b="0" spc="0" baseline="0" dirty="0">
                          <a:solidFill>
                            <a:schemeClr val="bg1"/>
                          </a:solidFill>
                          <a:latin typeface="+mn-lt"/>
                        </a:rPr>
                        <a:t> E</a:t>
                      </a:r>
                      <a:endParaRPr lang="en-JM" altLang="ko-KR" sz="1400" b="0" spc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292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292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292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292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010116"/>
                  </a:ext>
                </a:extLst>
              </a:tr>
              <a:tr h="320292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34788"/>
                  </a:ext>
                </a:extLst>
              </a:tr>
            </a:tbl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35FC2F41-B7BE-4626-8D18-17BFF51589D9}"/>
              </a:ext>
            </a:extLst>
          </p:cNvPr>
          <p:cNvGrpSpPr/>
          <p:nvPr/>
        </p:nvGrpSpPr>
        <p:grpSpPr>
          <a:xfrm>
            <a:off x="5236221" y="2898915"/>
            <a:ext cx="1963063" cy="911398"/>
            <a:chOff x="1418442" y="3789040"/>
            <a:chExt cx="2045528" cy="91139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E9A2D0-D165-4139-96B2-FC35A3BBE154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94169A-52F2-46BA-9A4C-EAB17545D88C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6E794D-984D-4346-B596-ED21FF4794AD}"/>
              </a:ext>
            </a:extLst>
          </p:cNvPr>
          <p:cNvGrpSpPr/>
          <p:nvPr/>
        </p:nvGrpSpPr>
        <p:grpSpPr>
          <a:xfrm>
            <a:off x="7397499" y="1583591"/>
            <a:ext cx="1963063" cy="911398"/>
            <a:chOff x="1418442" y="3789040"/>
            <a:chExt cx="2045528" cy="91139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D6E81D-2DD0-4947-9C7C-A0DBEA96AAB0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D80FBD-C35A-4EC9-9D12-A2B50ABC6E2E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195CAFC-FF18-4EE6-B315-8DFE3B2DAD72}"/>
              </a:ext>
            </a:extLst>
          </p:cNvPr>
          <p:cNvGrpSpPr/>
          <p:nvPr/>
        </p:nvGrpSpPr>
        <p:grpSpPr>
          <a:xfrm>
            <a:off x="9558776" y="2898915"/>
            <a:ext cx="1963063" cy="911398"/>
            <a:chOff x="1418442" y="3789040"/>
            <a:chExt cx="2045528" cy="91139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DF26B7-2BA7-4079-B0AB-6501ECFA52A6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4330EE-0A23-4464-A24B-200B28E936BD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BB7FA1C-BE21-4BE4-8949-5A312C0D3808}"/>
              </a:ext>
            </a:extLst>
          </p:cNvPr>
          <p:cNvGrpSpPr/>
          <p:nvPr/>
        </p:nvGrpSpPr>
        <p:grpSpPr>
          <a:xfrm>
            <a:off x="913665" y="2898915"/>
            <a:ext cx="1963063" cy="911398"/>
            <a:chOff x="1418442" y="3789040"/>
            <a:chExt cx="2045528" cy="91139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8334D7-A025-43AB-B829-30516C52E0AF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EF49159-A5FC-4D8B-8EAC-2A263653014C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D35B229-1360-4D88-9AD8-3316DA905B5C}"/>
              </a:ext>
            </a:extLst>
          </p:cNvPr>
          <p:cNvGrpSpPr/>
          <p:nvPr/>
        </p:nvGrpSpPr>
        <p:grpSpPr>
          <a:xfrm>
            <a:off x="3074943" y="1583591"/>
            <a:ext cx="1963063" cy="911398"/>
            <a:chOff x="1418442" y="3789040"/>
            <a:chExt cx="2045528" cy="91139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CCBCCC6-BB4E-4981-BC33-F0D557C51AC7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0E348A8-BD1D-44B9-A990-91A77888A5C0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2990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-Shape 5">
            <a:extLst>
              <a:ext uri="{FF2B5EF4-FFF2-40B4-BE49-F238E27FC236}">
                <a16:creationId xmlns:a16="http://schemas.microsoft.com/office/drawing/2014/main" id="{220D69FD-E83A-469A-A0DF-0E40387960B2}"/>
              </a:ext>
            </a:extLst>
          </p:cNvPr>
          <p:cNvSpPr/>
          <p:nvPr/>
        </p:nvSpPr>
        <p:spPr>
          <a:xfrm rot="10800000">
            <a:off x="11217552" y="144367"/>
            <a:ext cx="807899" cy="807899"/>
          </a:xfrm>
          <a:prstGeom prst="corner">
            <a:avLst>
              <a:gd name="adj1" fmla="val 23355"/>
              <a:gd name="adj2" fmla="val 23357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14758-DA2B-42F9-9844-88E8D7C853B5}"/>
              </a:ext>
            </a:extLst>
          </p:cNvPr>
          <p:cNvSpPr txBox="1"/>
          <p:nvPr/>
        </p:nvSpPr>
        <p:spPr>
          <a:xfrm>
            <a:off x="7607725" y="792027"/>
            <a:ext cx="371637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933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PowerPoint Presentation</a:t>
            </a:r>
            <a:endParaRPr lang="ko-KR" altLang="en-US" sz="2933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A195E4-4750-4D0E-A4B9-02C04E0A521C}"/>
              </a:ext>
            </a:extLst>
          </p:cNvPr>
          <p:cNvSpPr txBox="1"/>
          <p:nvPr/>
        </p:nvSpPr>
        <p:spPr>
          <a:xfrm>
            <a:off x="8835818" y="2136336"/>
            <a:ext cx="2538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5294AA-53AA-4ACC-8F34-9621EBFAD1F2}"/>
              </a:ext>
            </a:extLst>
          </p:cNvPr>
          <p:cNvGrpSpPr/>
          <p:nvPr/>
        </p:nvGrpSpPr>
        <p:grpSpPr>
          <a:xfrm flipH="1">
            <a:off x="0" y="-3"/>
            <a:ext cx="8103788" cy="6313257"/>
            <a:chOff x="2835653" y="-5"/>
            <a:chExt cx="9356346" cy="7289062"/>
          </a:xfrm>
        </p:grpSpPr>
        <p:sp>
          <p:nvSpPr>
            <p:cNvPr id="22" name="Right Triangle 21">
              <a:extLst>
                <a:ext uri="{FF2B5EF4-FFF2-40B4-BE49-F238E27FC236}">
                  <a16:creationId xmlns:a16="http://schemas.microsoft.com/office/drawing/2014/main" id="{ACA3AD5F-5D51-476F-97B4-72701F87526D}"/>
                </a:ext>
              </a:extLst>
            </p:cNvPr>
            <p:cNvSpPr/>
            <p:nvPr/>
          </p:nvSpPr>
          <p:spPr>
            <a:xfrm flipH="1" flipV="1">
              <a:off x="2835653" y="-2"/>
              <a:ext cx="9356345" cy="7289059"/>
            </a:xfrm>
            <a:prstGeom prst="rtTriangl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" name="Right Triangle 2">
              <a:extLst>
                <a:ext uri="{FF2B5EF4-FFF2-40B4-BE49-F238E27FC236}">
                  <a16:creationId xmlns:a16="http://schemas.microsoft.com/office/drawing/2014/main" id="{F779FF9D-D746-47ED-A54E-B20F352BDA82}"/>
                </a:ext>
              </a:extLst>
            </p:cNvPr>
            <p:cNvSpPr/>
            <p:nvPr/>
          </p:nvSpPr>
          <p:spPr>
            <a:xfrm flipH="1" flipV="1">
              <a:off x="3388963" y="-5"/>
              <a:ext cx="8803035" cy="6858004"/>
            </a:xfrm>
            <a:prstGeom prst="rtTriangl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EC52FC9C-EEE2-40FB-A4BD-9B06F1B7107D}"/>
                </a:ext>
              </a:extLst>
            </p:cNvPr>
            <p:cNvSpPr/>
            <p:nvPr/>
          </p:nvSpPr>
          <p:spPr>
            <a:xfrm flipH="1" flipV="1">
              <a:off x="3959156" y="-2"/>
              <a:ext cx="8232843" cy="6413795"/>
            </a:xfrm>
            <a:prstGeom prst="rtTriangl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94164177-AE14-48D9-BE49-C104F759168B}"/>
                </a:ext>
              </a:extLst>
            </p:cNvPr>
            <p:cNvSpPr/>
            <p:nvPr/>
          </p:nvSpPr>
          <p:spPr>
            <a:xfrm flipH="1" flipV="1">
              <a:off x="4512472" y="-2"/>
              <a:ext cx="7679526" cy="5982735"/>
            </a:xfrm>
            <a:prstGeom prst="rt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26866B3-D127-4DE4-A0C0-5B59049FC89A}"/>
              </a:ext>
            </a:extLst>
          </p:cNvPr>
          <p:cNvGrpSpPr/>
          <p:nvPr/>
        </p:nvGrpSpPr>
        <p:grpSpPr>
          <a:xfrm>
            <a:off x="7369617" y="3101124"/>
            <a:ext cx="4822383" cy="3756876"/>
            <a:chOff x="7369617" y="3101124"/>
            <a:chExt cx="4822383" cy="3756876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9A448B0-F8A9-4A01-A074-A2DA889E655E}"/>
                </a:ext>
              </a:extLst>
            </p:cNvPr>
            <p:cNvSpPr/>
            <p:nvPr/>
          </p:nvSpPr>
          <p:spPr>
            <a:xfrm rot="10800000" flipV="1">
              <a:off x="7369617" y="3101124"/>
              <a:ext cx="4822382" cy="3756876"/>
            </a:xfrm>
            <a:custGeom>
              <a:avLst/>
              <a:gdLst>
                <a:gd name="connsiteX0" fmla="*/ 0 w 4822382"/>
                <a:gd name="connsiteY0" fmla="*/ 0 h 3756876"/>
                <a:gd name="connsiteX1" fmla="*/ 0 w 4822382"/>
                <a:gd name="connsiteY1" fmla="*/ 3756876 h 3756876"/>
                <a:gd name="connsiteX2" fmla="*/ 4822382 w 4822382"/>
                <a:gd name="connsiteY2" fmla="*/ 3756876 h 37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22382" h="3756876">
                  <a:moveTo>
                    <a:pt x="0" y="0"/>
                  </a:moveTo>
                  <a:lnTo>
                    <a:pt x="0" y="3756876"/>
                  </a:lnTo>
                  <a:lnTo>
                    <a:pt x="4822382" y="3756876"/>
                  </a:lnTo>
                  <a:close/>
                </a:path>
              </a:pathLst>
            </a:cu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F5D19EC-F1D4-4D51-A312-7FB53F5E52C7}"/>
                </a:ext>
              </a:extLst>
            </p:cNvPr>
            <p:cNvSpPr/>
            <p:nvPr/>
          </p:nvSpPr>
          <p:spPr>
            <a:xfrm rot="10800000" flipV="1">
              <a:off x="7848858" y="3474476"/>
              <a:ext cx="4343142" cy="3383524"/>
            </a:xfrm>
            <a:custGeom>
              <a:avLst/>
              <a:gdLst>
                <a:gd name="connsiteX0" fmla="*/ 0 w 4343142"/>
                <a:gd name="connsiteY0" fmla="*/ 0 h 3383524"/>
                <a:gd name="connsiteX1" fmla="*/ 0 w 4343142"/>
                <a:gd name="connsiteY1" fmla="*/ 3383524 h 3383524"/>
                <a:gd name="connsiteX2" fmla="*/ 4343142 w 4343142"/>
                <a:gd name="connsiteY2" fmla="*/ 3383524 h 3383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43142" h="3383524">
                  <a:moveTo>
                    <a:pt x="0" y="0"/>
                  </a:moveTo>
                  <a:lnTo>
                    <a:pt x="0" y="3383524"/>
                  </a:lnTo>
                  <a:lnTo>
                    <a:pt x="4343142" y="3383524"/>
                  </a:lnTo>
                  <a:close/>
                </a:path>
              </a:pathLst>
            </a:cu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335830B-25D8-41F6-BDE1-D95C0223B5B3}"/>
                </a:ext>
              </a:extLst>
            </p:cNvPr>
            <p:cNvSpPr/>
            <p:nvPr/>
          </p:nvSpPr>
          <p:spPr>
            <a:xfrm rot="10800000" flipV="1">
              <a:off x="8342715" y="3859215"/>
              <a:ext cx="3849285" cy="2998785"/>
            </a:xfrm>
            <a:custGeom>
              <a:avLst/>
              <a:gdLst>
                <a:gd name="connsiteX0" fmla="*/ 0 w 3849285"/>
                <a:gd name="connsiteY0" fmla="*/ 0 h 2998785"/>
                <a:gd name="connsiteX1" fmla="*/ 0 w 3849285"/>
                <a:gd name="connsiteY1" fmla="*/ 2998785 h 2998785"/>
                <a:gd name="connsiteX2" fmla="*/ 3849285 w 3849285"/>
                <a:gd name="connsiteY2" fmla="*/ 2998785 h 2998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49285" h="2998785">
                  <a:moveTo>
                    <a:pt x="0" y="0"/>
                  </a:moveTo>
                  <a:lnTo>
                    <a:pt x="0" y="2998785"/>
                  </a:lnTo>
                  <a:lnTo>
                    <a:pt x="3849285" y="2998785"/>
                  </a:lnTo>
                  <a:close/>
                </a:path>
              </a:pathLst>
            </a:cu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8021080-8F74-4080-AFCD-0C2F1CD871AF}"/>
                </a:ext>
              </a:extLst>
            </p:cNvPr>
            <p:cNvSpPr/>
            <p:nvPr/>
          </p:nvSpPr>
          <p:spPr>
            <a:xfrm rot="10800000" flipV="1">
              <a:off x="8821957" y="4232567"/>
              <a:ext cx="3370043" cy="2625432"/>
            </a:xfrm>
            <a:custGeom>
              <a:avLst/>
              <a:gdLst>
                <a:gd name="connsiteX0" fmla="*/ 0 w 3370043"/>
                <a:gd name="connsiteY0" fmla="*/ 0 h 2625432"/>
                <a:gd name="connsiteX1" fmla="*/ 0 w 3370043"/>
                <a:gd name="connsiteY1" fmla="*/ 2625432 h 2625432"/>
                <a:gd name="connsiteX2" fmla="*/ 3370043 w 3370043"/>
                <a:gd name="connsiteY2" fmla="*/ 2625432 h 2625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70043" h="2625432">
                  <a:moveTo>
                    <a:pt x="0" y="0"/>
                  </a:moveTo>
                  <a:lnTo>
                    <a:pt x="0" y="2625432"/>
                  </a:lnTo>
                  <a:lnTo>
                    <a:pt x="3370043" y="262543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20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28C6144-1324-40DE-93B6-231B33BFDE83}"/>
              </a:ext>
            </a:extLst>
          </p:cNvPr>
          <p:cNvGrpSpPr/>
          <p:nvPr/>
        </p:nvGrpSpPr>
        <p:grpSpPr>
          <a:xfrm>
            <a:off x="10311877" y="5762011"/>
            <a:ext cx="1630835" cy="798888"/>
            <a:chOff x="881398" y="530255"/>
            <a:chExt cx="2444327" cy="119738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9D05693-3CD1-4000-A1BA-040B1703493A}"/>
                </a:ext>
              </a:extLst>
            </p:cNvPr>
            <p:cNvSpPr/>
            <p:nvPr/>
          </p:nvSpPr>
          <p:spPr>
            <a:xfrm>
              <a:off x="2772422" y="1311919"/>
              <a:ext cx="553303" cy="415725"/>
            </a:xfrm>
            <a:custGeom>
              <a:avLst/>
              <a:gdLst>
                <a:gd name="connsiteX0" fmla="*/ 332661 w 1762125"/>
                <a:gd name="connsiteY0" fmla="*/ 831202 h 1323975"/>
                <a:gd name="connsiteX1" fmla="*/ 1423273 w 1762125"/>
                <a:gd name="connsiteY1" fmla="*/ 831202 h 1323975"/>
                <a:gd name="connsiteX2" fmla="*/ 1423273 w 1762125"/>
                <a:gd name="connsiteY2" fmla="*/ 1332217 h 1323975"/>
                <a:gd name="connsiteX3" fmla="*/ 1762363 w 1762125"/>
                <a:gd name="connsiteY3" fmla="*/ 1332217 h 1323975"/>
                <a:gd name="connsiteX4" fmla="*/ 1762363 w 1762125"/>
                <a:gd name="connsiteY4" fmla="*/ 622 h 1323975"/>
                <a:gd name="connsiteX5" fmla="*/ 1704261 w 1762125"/>
                <a:gd name="connsiteY5" fmla="*/ 622 h 1323975"/>
                <a:gd name="connsiteX6" fmla="*/ 694611 w 1762125"/>
                <a:gd name="connsiteY6" fmla="*/ 1575 h 1323975"/>
                <a:gd name="connsiteX7" fmla="*/ 440293 w 1762125"/>
                <a:gd name="connsiteY7" fmla="*/ 32054 h 1323975"/>
                <a:gd name="connsiteX8" fmla="*/ 13573 w 1762125"/>
                <a:gd name="connsiteY8" fmla="*/ 514020 h 1323975"/>
                <a:gd name="connsiteX9" fmla="*/ 1191 w 1762125"/>
                <a:gd name="connsiteY9" fmla="*/ 694042 h 1323975"/>
                <a:gd name="connsiteX10" fmla="*/ 238 w 1762125"/>
                <a:gd name="connsiteY10" fmla="*/ 1284592 h 1323975"/>
                <a:gd name="connsiteX11" fmla="*/ 238 w 1762125"/>
                <a:gd name="connsiteY11" fmla="*/ 1332217 h 1323975"/>
                <a:gd name="connsiteX12" fmla="*/ 330756 w 1762125"/>
                <a:gd name="connsiteY12" fmla="*/ 1332217 h 1323975"/>
                <a:gd name="connsiteX13" fmla="*/ 332661 w 1762125"/>
                <a:gd name="connsiteY13" fmla="*/ 831202 h 1323975"/>
                <a:gd name="connsiteX14" fmla="*/ 468868 w 1762125"/>
                <a:gd name="connsiteY14" fmla="*/ 372097 h 1323975"/>
                <a:gd name="connsiteX15" fmla="*/ 657463 w 1762125"/>
                <a:gd name="connsiteY15" fmla="*/ 327329 h 1323975"/>
                <a:gd name="connsiteX16" fmla="*/ 1422321 w 1762125"/>
                <a:gd name="connsiteY16" fmla="*/ 325425 h 1323975"/>
                <a:gd name="connsiteX17" fmla="*/ 1422321 w 1762125"/>
                <a:gd name="connsiteY17" fmla="*/ 527354 h 1323975"/>
                <a:gd name="connsiteX18" fmla="*/ 353616 w 1762125"/>
                <a:gd name="connsiteY18" fmla="*/ 527354 h 1323975"/>
                <a:gd name="connsiteX19" fmla="*/ 468868 w 1762125"/>
                <a:gd name="connsiteY19" fmla="*/ 372097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62125" h="1323975">
                  <a:moveTo>
                    <a:pt x="332661" y="831202"/>
                  </a:moveTo>
                  <a:cubicBezTo>
                    <a:pt x="694611" y="831202"/>
                    <a:pt x="1058466" y="831202"/>
                    <a:pt x="1423273" y="831202"/>
                  </a:cubicBezTo>
                  <a:cubicBezTo>
                    <a:pt x="1423273" y="998842"/>
                    <a:pt x="1423273" y="1164577"/>
                    <a:pt x="1423273" y="1332217"/>
                  </a:cubicBezTo>
                  <a:lnTo>
                    <a:pt x="1762363" y="1332217"/>
                  </a:lnTo>
                  <a:cubicBezTo>
                    <a:pt x="1762363" y="889304"/>
                    <a:pt x="1762363" y="446392"/>
                    <a:pt x="1762363" y="622"/>
                  </a:cubicBezTo>
                  <a:cubicBezTo>
                    <a:pt x="1737598" y="622"/>
                    <a:pt x="1721406" y="622"/>
                    <a:pt x="1704261" y="622"/>
                  </a:cubicBezTo>
                  <a:cubicBezTo>
                    <a:pt x="1368028" y="622"/>
                    <a:pt x="1030843" y="-1283"/>
                    <a:pt x="694611" y="1575"/>
                  </a:cubicBezTo>
                  <a:cubicBezTo>
                    <a:pt x="609838" y="2527"/>
                    <a:pt x="522208" y="11100"/>
                    <a:pt x="440293" y="32054"/>
                  </a:cubicBezTo>
                  <a:cubicBezTo>
                    <a:pt x="192643" y="96825"/>
                    <a:pt x="56436" y="266370"/>
                    <a:pt x="13573" y="514020"/>
                  </a:cubicBezTo>
                  <a:cubicBezTo>
                    <a:pt x="3096" y="573075"/>
                    <a:pt x="1191" y="634035"/>
                    <a:pt x="1191" y="694042"/>
                  </a:cubicBezTo>
                  <a:cubicBezTo>
                    <a:pt x="-714" y="891210"/>
                    <a:pt x="238" y="1087425"/>
                    <a:pt x="238" y="1284592"/>
                  </a:cubicBezTo>
                  <a:cubicBezTo>
                    <a:pt x="238" y="1299832"/>
                    <a:pt x="238" y="1315072"/>
                    <a:pt x="238" y="1332217"/>
                  </a:cubicBezTo>
                  <a:lnTo>
                    <a:pt x="330756" y="1332217"/>
                  </a:lnTo>
                  <a:cubicBezTo>
                    <a:pt x="332661" y="1164577"/>
                    <a:pt x="332661" y="999795"/>
                    <a:pt x="332661" y="831202"/>
                  </a:cubicBezTo>
                  <a:close/>
                  <a:moveTo>
                    <a:pt x="468868" y="372097"/>
                  </a:moveTo>
                  <a:cubicBezTo>
                    <a:pt x="529828" y="350190"/>
                    <a:pt x="593646" y="329235"/>
                    <a:pt x="657463" y="327329"/>
                  </a:cubicBezTo>
                  <a:cubicBezTo>
                    <a:pt x="910828" y="322567"/>
                    <a:pt x="1164193" y="325425"/>
                    <a:pt x="1422321" y="325425"/>
                  </a:cubicBezTo>
                  <a:cubicBezTo>
                    <a:pt x="1422321" y="389242"/>
                    <a:pt x="1422321" y="456870"/>
                    <a:pt x="1422321" y="527354"/>
                  </a:cubicBezTo>
                  <a:cubicBezTo>
                    <a:pt x="1067991" y="527354"/>
                    <a:pt x="713661" y="527354"/>
                    <a:pt x="353616" y="527354"/>
                  </a:cubicBezTo>
                  <a:cubicBezTo>
                    <a:pt x="365998" y="451154"/>
                    <a:pt x="401241" y="395910"/>
                    <a:pt x="468868" y="37209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8D1FCC9-4B7A-40F5-BF86-3554D1D78A3A}"/>
                </a:ext>
              </a:extLst>
            </p:cNvPr>
            <p:cNvSpPr/>
            <p:nvPr/>
          </p:nvSpPr>
          <p:spPr>
            <a:xfrm>
              <a:off x="881398" y="1312713"/>
              <a:ext cx="556294" cy="412734"/>
            </a:xfrm>
            <a:custGeom>
              <a:avLst/>
              <a:gdLst>
                <a:gd name="connsiteX0" fmla="*/ 1357313 w 1771650"/>
                <a:gd name="connsiteY0" fmla="*/ 1311592 h 1314450"/>
                <a:gd name="connsiteX1" fmla="*/ 1767840 w 1771650"/>
                <a:gd name="connsiteY1" fmla="*/ 821055 h 1314450"/>
                <a:gd name="connsiteX2" fmla="*/ 1779270 w 1771650"/>
                <a:gd name="connsiteY2" fmla="*/ 593407 h 1314450"/>
                <a:gd name="connsiteX3" fmla="*/ 1779270 w 1771650"/>
                <a:gd name="connsiteY3" fmla="*/ 0 h 1314450"/>
                <a:gd name="connsiteX4" fmla="*/ 1454468 w 1771650"/>
                <a:gd name="connsiteY4" fmla="*/ 0 h 1314450"/>
                <a:gd name="connsiteX5" fmla="*/ 1454468 w 1771650"/>
                <a:gd name="connsiteY5" fmla="*/ 525780 h 1314450"/>
                <a:gd name="connsiteX6" fmla="*/ 334328 w 1771650"/>
                <a:gd name="connsiteY6" fmla="*/ 525780 h 1314450"/>
                <a:gd name="connsiteX7" fmla="*/ 334328 w 1771650"/>
                <a:gd name="connsiteY7" fmla="*/ 0 h 1314450"/>
                <a:gd name="connsiteX8" fmla="*/ 9525 w 1771650"/>
                <a:gd name="connsiteY8" fmla="*/ 0 h 1314450"/>
                <a:gd name="connsiteX9" fmla="*/ 9525 w 1771650"/>
                <a:gd name="connsiteY9" fmla="*/ 824865 h 1314450"/>
                <a:gd name="connsiteX10" fmla="*/ 1430655 w 1771650"/>
                <a:gd name="connsiteY10" fmla="*/ 824865 h 1314450"/>
                <a:gd name="connsiteX11" fmla="*/ 1298258 w 1771650"/>
                <a:gd name="connsiteY11" fmla="*/ 987742 h 1314450"/>
                <a:gd name="connsiteX12" fmla="*/ 1094423 w 1771650"/>
                <a:gd name="connsiteY12" fmla="*/ 1023938 h 1314450"/>
                <a:gd name="connsiteX13" fmla="*/ 65723 w 1771650"/>
                <a:gd name="connsiteY13" fmla="*/ 1025842 h 1314450"/>
                <a:gd name="connsiteX14" fmla="*/ 0 w 1771650"/>
                <a:gd name="connsiteY14" fmla="*/ 1025842 h 1314450"/>
                <a:gd name="connsiteX15" fmla="*/ 0 w 1771650"/>
                <a:gd name="connsiteY15" fmla="*/ 1317307 h 1314450"/>
                <a:gd name="connsiteX16" fmla="*/ 1339215 w 1771650"/>
                <a:gd name="connsiteY16" fmla="*/ 1319213 h 1314450"/>
                <a:gd name="connsiteX17" fmla="*/ 1357313 w 1771650"/>
                <a:gd name="connsiteY17" fmla="*/ 1311592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71650" h="1314450">
                  <a:moveTo>
                    <a:pt x="1357313" y="1311592"/>
                  </a:moveTo>
                  <a:cubicBezTo>
                    <a:pt x="1603058" y="1239202"/>
                    <a:pt x="1730693" y="1066800"/>
                    <a:pt x="1767840" y="821055"/>
                  </a:cubicBezTo>
                  <a:cubicBezTo>
                    <a:pt x="1779270" y="745807"/>
                    <a:pt x="1778318" y="669607"/>
                    <a:pt x="1779270" y="593407"/>
                  </a:cubicBezTo>
                  <a:cubicBezTo>
                    <a:pt x="1780223" y="397192"/>
                    <a:pt x="1779270" y="200025"/>
                    <a:pt x="1779270" y="0"/>
                  </a:cubicBezTo>
                  <a:cubicBezTo>
                    <a:pt x="1670685" y="0"/>
                    <a:pt x="1564958" y="0"/>
                    <a:pt x="1454468" y="0"/>
                  </a:cubicBezTo>
                  <a:cubicBezTo>
                    <a:pt x="1454468" y="174307"/>
                    <a:pt x="1454468" y="348615"/>
                    <a:pt x="1454468" y="525780"/>
                  </a:cubicBezTo>
                  <a:cubicBezTo>
                    <a:pt x="1079183" y="525780"/>
                    <a:pt x="709613" y="525780"/>
                    <a:pt x="334328" y="525780"/>
                  </a:cubicBezTo>
                  <a:cubicBezTo>
                    <a:pt x="334328" y="350520"/>
                    <a:pt x="334328" y="177165"/>
                    <a:pt x="334328" y="0"/>
                  </a:cubicBezTo>
                  <a:cubicBezTo>
                    <a:pt x="223838" y="0"/>
                    <a:pt x="118110" y="0"/>
                    <a:pt x="9525" y="0"/>
                  </a:cubicBezTo>
                  <a:cubicBezTo>
                    <a:pt x="9525" y="273367"/>
                    <a:pt x="9525" y="546735"/>
                    <a:pt x="9525" y="824865"/>
                  </a:cubicBezTo>
                  <a:cubicBezTo>
                    <a:pt x="481965" y="824865"/>
                    <a:pt x="952500" y="824865"/>
                    <a:pt x="1430655" y="824865"/>
                  </a:cubicBezTo>
                  <a:cubicBezTo>
                    <a:pt x="1408748" y="903922"/>
                    <a:pt x="1368743" y="963930"/>
                    <a:pt x="1298258" y="987742"/>
                  </a:cubicBezTo>
                  <a:cubicBezTo>
                    <a:pt x="1233488" y="1009650"/>
                    <a:pt x="1163003" y="1022985"/>
                    <a:pt x="1094423" y="1023938"/>
                  </a:cubicBezTo>
                  <a:cubicBezTo>
                    <a:pt x="751523" y="1027747"/>
                    <a:pt x="408623" y="1025842"/>
                    <a:pt x="65723" y="1025842"/>
                  </a:cubicBezTo>
                  <a:cubicBezTo>
                    <a:pt x="46673" y="1025842"/>
                    <a:pt x="28575" y="1025842"/>
                    <a:pt x="0" y="1025842"/>
                  </a:cubicBezTo>
                  <a:cubicBezTo>
                    <a:pt x="0" y="1122998"/>
                    <a:pt x="0" y="1220152"/>
                    <a:pt x="0" y="1317307"/>
                  </a:cubicBezTo>
                  <a:lnTo>
                    <a:pt x="1339215" y="1319213"/>
                  </a:lnTo>
                  <a:cubicBezTo>
                    <a:pt x="1348740" y="1315402"/>
                    <a:pt x="1352550" y="1313498"/>
                    <a:pt x="1357313" y="131159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F830C3-F39B-483A-B7CA-81A5A3A4081E}"/>
                </a:ext>
              </a:extLst>
            </p:cNvPr>
            <p:cNvSpPr/>
            <p:nvPr/>
          </p:nvSpPr>
          <p:spPr>
            <a:xfrm>
              <a:off x="2146891" y="1311815"/>
              <a:ext cx="556294" cy="415725"/>
            </a:xfrm>
            <a:custGeom>
              <a:avLst/>
              <a:gdLst>
                <a:gd name="connsiteX0" fmla="*/ 1772364 w 1771650"/>
                <a:gd name="connsiteY0" fmla="*/ 527686 h 1323975"/>
                <a:gd name="connsiteX1" fmla="*/ 1772364 w 1771650"/>
                <a:gd name="connsiteY1" fmla="*/ 1328738 h 1323975"/>
                <a:gd name="connsiteX2" fmla="*/ 714 w 1771650"/>
                <a:gd name="connsiteY2" fmla="*/ 1325881 h 1323975"/>
                <a:gd name="connsiteX3" fmla="*/ 714 w 1771650"/>
                <a:gd name="connsiteY3" fmla="*/ 1266826 h 1323975"/>
                <a:gd name="connsiteX4" fmla="*/ 6429 w 1771650"/>
                <a:gd name="connsiteY4" fmla="*/ 596266 h 1323975"/>
                <a:gd name="connsiteX5" fmla="*/ 325517 w 1771650"/>
                <a:gd name="connsiteY5" fmla="*/ 71438 h 1323975"/>
                <a:gd name="connsiteX6" fmla="*/ 1118950 w 1771650"/>
                <a:gd name="connsiteY6" fmla="*/ 1 h 1323975"/>
                <a:gd name="connsiteX7" fmla="*/ 1118950 w 1771650"/>
                <a:gd name="connsiteY7" fmla="*/ 1906 h 1323975"/>
                <a:gd name="connsiteX8" fmla="*/ 1760934 w 1771650"/>
                <a:gd name="connsiteY8" fmla="*/ 1906 h 1323975"/>
                <a:gd name="connsiteX9" fmla="*/ 1760934 w 1771650"/>
                <a:gd name="connsiteY9" fmla="*/ 320041 h 1323975"/>
                <a:gd name="connsiteX10" fmla="*/ 1699975 w 1771650"/>
                <a:gd name="connsiteY10" fmla="*/ 320041 h 1323975"/>
                <a:gd name="connsiteX11" fmla="*/ 723662 w 1771650"/>
                <a:gd name="connsiteY11" fmla="*/ 320041 h 1323975"/>
                <a:gd name="connsiteX12" fmla="*/ 576024 w 1771650"/>
                <a:gd name="connsiteY12" fmla="*/ 324803 h 1323975"/>
                <a:gd name="connsiteX13" fmla="*/ 336947 w 1771650"/>
                <a:gd name="connsiteY13" fmla="*/ 547688 h 1323975"/>
                <a:gd name="connsiteX14" fmla="*/ 328374 w 1771650"/>
                <a:gd name="connsiteY14" fmla="*/ 646748 h 1323975"/>
                <a:gd name="connsiteX15" fmla="*/ 327422 w 1771650"/>
                <a:gd name="connsiteY15" fmla="*/ 989648 h 1323975"/>
                <a:gd name="connsiteX16" fmla="*/ 331232 w 1771650"/>
                <a:gd name="connsiteY16" fmla="*/ 1024891 h 1323975"/>
                <a:gd name="connsiteX17" fmla="*/ 1440895 w 1771650"/>
                <a:gd name="connsiteY17" fmla="*/ 1024891 h 1323975"/>
                <a:gd name="connsiteX18" fmla="*/ 1440895 w 1771650"/>
                <a:gd name="connsiteY18" fmla="*/ 825818 h 1323975"/>
                <a:gd name="connsiteX19" fmla="*/ 1203722 w 1771650"/>
                <a:gd name="connsiteY19" fmla="*/ 825818 h 1323975"/>
                <a:gd name="connsiteX20" fmla="*/ 1203722 w 1771650"/>
                <a:gd name="connsiteY20" fmla="*/ 527686 h 1323975"/>
                <a:gd name="connsiteX21" fmla="*/ 1772364 w 1771650"/>
                <a:gd name="connsiteY21" fmla="*/ 527686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71650" h="1323975">
                  <a:moveTo>
                    <a:pt x="1772364" y="527686"/>
                  </a:moveTo>
                  <a:cubicBezTo>
                    <a:pt x="1772364" y="796291"/>
                    <a:pt x="1772364" y="1062038"/>
                    <a:pt x="1772364" y="1328738"/>
                  </a:cubicBezTo>
                  <a:lnTo>
                    <a:pt x="714" y="1325881"/>
                  </a:lnTo>
                  <a:cubicBezTo>
                    <a:pt x="714" y="1303973"/>
                    <a:pt x="714" y="1284923"/>
                    <a:pt x="714" y="1266826"/>
                  </a:cubicBezTo>
                  <a:cubicBezTo>
                    <a:pt x="1667" y="1042988"/>
                    <a:pt x="-4048" y="819151"/>
                    <a:pt x="6429" y="596266"/>
                  </a:cubicBezTo>
                  <a:cubicBezTo>
                    <a:pt x="16907" y="366713"/>
                    <a:pt x="107394" y="184786"/>
                    <a:pt x="325517" y="71438"/>
                  </a:cubicBezTo>
                  <a:cubicBezTo>
                    <a:pt x="457914" y="-952"/>
                    <a:pt x="1118950" y="1"/>
                    <a:pt x="1118950" y="1"/>
                  </a:cubicBezTo>
                  <a:cubicBezTo>
                    <a:pt x="1118950" y="953"/>
                    <a:pt x="1118950" y="953"/>
                    <a:pt x="1118950" y="1906"/>
                  </a:cubicBezTo>
                  <a:cubicBezTo>
                    <a:pt x="1333262" y="1906"/>
                    <a:pt x="1546622" y="1906"/>
                    <a:pt x="1760934" y="1906"/>
                  </a:cubicBezTo>
                  <a:cubicBezTo>
                    <a:pt x="1760934" y="110491"/>
                    <a:pt x="1760934" y="213361"/>
                    <a:pt x="1760934" y="320041"/>
                  </a:cubicBezTo>
                  <a:cubicBezTo>
                    <a:pt x="1738075" y="320041"/>
                    <a:pt x="1719025" y="320041"/>
                    <a:pt x="1699975" y="320041"/>
                  </a:cubicBezTo>
                  <a:cubicBezTo>
                    <a:pt x="1374220" y="320041"/>
                    <a:pt x="1049417" y="320041"/>
                    <a:pt x="723662" y="320041"/>
                  </a:cubicBezTo>
                  <a:cubicBezTo>
                    <a:pt x="674132" y="320041"/>
                    <a:pt x="624602" y="320041"/>
                    <a:pt x="576024" y="324803"/>
                  </a:cubicBezTo>
                  <a:cubicBezTo>
                    <a:pt x="424577" y="339091"/>
                    <a:pt x="361712" y="398146"/>
                    <a:pt x="336947" y="547688"/>
                  </a:cubicBezTo>
                  <a:cubicBezTo>
                    <a:pt x="331232" y="580073"/>
                    <a:pt x="328374" y="614363"/>
                    <a:pt x="328374" y="646748"/>
                  </a:cubicBezTo>
                  <a:cubicBezTo>
                    <a:pt x="327422" y="761048"/>
                    <a:pt x="327422" y="875348"/>
                    <a:pt x="327422" y="989648"/>
                  </a:cubicBezTo>
                  <a:cubicBezTo>
                    <a:pt x="327422" y="1002031"/>
                    <a:pt x="330279" y="1013461"/>
                    <a:pt x="331232" y="1024891"/>
                  </a:cubicBezTo>
                  <a:cubicBezTo>
                    <a:pt x="703659" y="1024891"/>
                    <a:pt x="1072277" y="1024891"/>
                    <a:pt x="1440895" y="1024891"/>
                  </a:cubicBezTo>
                  <a:cubicBezTo>
                    <a:pt x="1440895" y="957263"/>
                    <a:pt x="1440895" y="892493"/>
                    <a:pt x="1440895" y="825818"/>
                  </a:cubicBezTo>
                  <a:cubicBezTo>
                    <a:pt x="1359932" y="825818"/>
                    <a:pt x="1282779" y="825818"/>
                    <a:pt x="1203722" y="825818"/>
                  </a:cubicBezTo>
                  <a:cubicBezTo>
                    <a:pt x="1203722" y="723901"/>
                    <a:pt x="1203722" y="624841"/>
                    <a:pt x="1203722" y="527686"/>
                  </a:cubicBezTo>
                  <a:cubicBezTo>
                    <a:pt x="1394222" y="527686"/>
                    <a:pt x="1580912" y="527686"/>
                    <a:pt x="1772364" y="52768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9FA6AEB-7CE2-472B-8D14-D34A96D2B45C}"/>
                </a:ext>
              </a:extLst>
            </p:cNvPr>
            <p:cNvSpPr/>
            <p:nvPr/>
          </p:nvSpPr>
          <p:spPr>
            <a:xfrm>
              <a:off x="1510875" y="1312589"/>
              <a:ext cx="562275" cy="412734"/>
            </a:xfrm>
            <a:custGeom>
              <a:avLst/>
              <a:gdLst>
                <a:gd name="connsiteX0" fmla="*/ 560362 w 1790700"/>
                <a:gd name="connsiteY0" fmla="*/ 1347 h 1314450"/>
                <a:gd name="connsiteX1" fmla="*/ 404152 w 1790700"/>
                <a:gd name="connsiteY1" fmla="*/ 42305 h 1314450"/>
                <a:gd name="connsiteX2" fmla="*/ 3149 w 1790700"/>
                <a:gd name="connsiteY2" fmla="*/ 615709 h 1314450"/>
                <a:gd name="connsiteX3" fmla="*/ 1244 w 1790700"/>
                <a:gd name="connsiteY3" fmla="*/ 1263409 h 1314450"/>
                <a:gd name="connsiteX4" fmla="*/ 1244 w 1790700"/>
                <a:gd name="connsiteY4" fmla="*/ 1321512 h 1314450"/>
                <a:gd name="connsiteX5" fmla="*/ 1356652 w 1790700"/>
                <a:gd name="connsiteY5" fmla="*/ 1323417 h 1314450"/>
                <a:gd name="connsiteX6" fmla="*/ 1789087 w 1790700"/>
                <a:gd name="connsiteY6" fmla="*/ 722389 h 1314450"/>
                <a:gd name="connsiteX7" fmla="*/ 1790992 w 1790700"/>
                <a:gd name="connsiteY7" fmla="*/ 18492 h 1314450"/>
                <a:gd name="connsiteX8" fmla="*/ 1786229 w 1790700"/>
                <a:gd name="connsiteY8" fmla="*/ 395 h 1314450"/>
                <a:gd name="connsiteX9" fmla="*/ 560362 w 1790700"/>
                <a:gd name="connsiteY9" fmla="*/ 1347 h 1314450"/>
                <a:gd name="connsiteX10" fmla="*/ 1202347 w 1790700"/>
                <a:gd name="connsiteY10" fmla="*/ 317577 h 1314450"/>
                <a:gd name="connsiteX11" fmla="*/ 1468094 w 1790700"/>
                <a:gd name="connsiteY11" fmla="*/ 317577 h 1314450"/>
                <a:gd name="connsiteX12" fmla="*/ 1449044 w 1790700"/>
                <a:gd name="connsiteY12" fmla="*/ 811924 h 1314450"/>
                <a:gd name="connsiteX13" fmla="*/ 1237589 w 1790700"/>
                <a:gd name="connsiteY13" fmla="*/ 1018617 h 1314450"/>
                <a:gd name="connsiteX14" fmla="*/ 1138529 w 1790700"/>
                <a:gd name="connsiteY14" fmla="*/ 1026237 h 1314450"/>
                <a:gd name="connsiteX15" fmla="*/ 367004 w 1790700"/>
                <a:gd name="connsiteY15" fmla="*/ 1026237 h 1314450"/>
                <a:gd name="connsiteX16" fmla="*/ 327952 w 1790700"/>
                <a:gd name="connsiteY16" fmla="*/ 1023380 h 1314450"/>
                <a:gd name="connsiteX17" fmla="*/ 327952 w 1790700"/>
                <a:gd name="connsiteY17" fmla="*/ 929082 h 1314450"/>
                <a:gd name="connsiteX18" fmla="*/ 335572 w 1790700"/>
                <a:gd name="connsiteY18" fmla="*/ 572847 h 1314450"/>
                <a:gd name="connsiteX19" fmla="*/ 593699 w 1790700"/>
                <a:gd name="connsiteY19" fmla="*/ 322339 h 1314450"/>
                <a:gd name="connsiteX20" fmla="*/ 1202347 w 1790700"/>
                <a:gd name="connsiteY20" fmla="*/ 317577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90700" h="1314450">
                  <a:moveTo>
                    <a:pt x="560362" y="1347"/>
                  </a:moveTo>
                  <a:cubicBezTo>
                    <a:pt x="515594" y="12777"/>
                    <a:pt x="458444" y="23255"/>
                    <a:pt x="404152" y="42305"/>
                  </a:cubicBezTo>
                  <a:cubicBezTo>
                    <a:pt x="159359" y="128030"/>
                    <a:pt x="10769" y="336627"/>
                    <a:pt x="3149" y="615709"/>
                  </a:cubicBezTo>
                  <a:cubicBezTo>
                    <a:pt x="-2566" y="830974"/>
                    <a:pt x="1244" y="1047192"/>
                    <a:pt x="1244" y="1263409"/>
                  </a:cubicBezTo>
                  <a:cubicBezTo>
                    <a:pt x="1244" y="1281507"/>
                    <a:pt x="1244" y="1299605"/>
                    <a:pt x="1244" y="1321512"/>
                  </a:cubicBezTo>
                  <a:lnTo>
                    <a:pt x="1356652" y="1323417"/>
                  </a:lnTo>
                  <a:cubicBezTo>
                    <a:pt x="1661452" y="1226262"/>
                    <a:pt x="1781467" y="993852"/>
                    <a:pt x="1789087" y="722389"/>
                  </a:cubicBezTo>
                  <a:cubicBezTo>
                    <a:pt x="1795754" y="488074"/>
                    <a:pt x="1790992" y="252807"/>
                    <a:pt x="1790992" y="18492"/>
                  </a:cubicBezTo>
                  <a:cubicBezTo>
                    <a:pt x="1790992" y="13730"/>
                    <a:pt x="1789087" y="9920"/>
                    <a:pt x="1786229" y="395"/>
                  </a:cubicBezTo>
                  <a:cubicBezTo>
                    <a:pt x="1743367" y="-558"/>
                    <a:pt x="560362" y="395"/>
                    <a:pt x="560362" y="1347"/>
                  </a:cubicBezTo>
                  <a:close/>
                  <a:moveTo>
                    <a:pt x="1202347" y="317577"/>
                  </a:moveTo>
                  <a:cubicBezTo>
                    <a:pt x="1286167" y="317577"/>
                    <a:pt x="1369987" y="317577"/>
                    <a:pt x="1468094" y="317577"/>
                  </a:cubicBezTo>
                  <a:cubicBezTo>
                    <a:pt x="1462379" y="487122"/>
                    <a:pt x="1464284" y="649999"/>
                    <a:pt x="1449044" y="811924"/>
                  </a:cubicBezTo>
                  <a:cubicBezTo>
                    <a:pt x="1436662" y="941464"/>
                    <a:pt x="1367129" y="998614"/>
                    <a:pt x="1237589" y="1018617"/>
                  </a:cubicBezTo>
                  <a:cubicBezTo>
                    <a:pt x="1205204" y="1023380"/>
                    <a:pt x="1170914" y="1026237"/>
                    <a:pt x="1138529" y="1026237"/>
                  </a:cubicBezTo>
                  <a:cubicBezTo>
                    <a:pt x="881354" y="1027189"/>
                    <a:pt x="624179" y="1027189"/>
                    <a:pt x="367004" y="1026237"/>
                  </a:cubicBezTo>
                  <a:cubicBezTo>
                    <a:pt x="356527" y="1026237"/>
                    <a:pt x="345097" y="1024332"/>
                    <a:pt x="327952" y="1023380"/>
                  </a:cubicBezTo>
                  <a:cubicBezTo>
                    <a:pt x="327952" y="990995"/>
                    <a:pt x="327952" y="959562"/>
                    <a:pt x="327952" y="929082"/>
                  </a:cubicBezTo>
                  <a:cubicBezTo>
                    <a:pt x="329857" y="810020"/>
                    <a:pt x="326999" y="690957"/>
                    <a:pt x="335572" y="572847"/>
                  </a:cubicBezTo>
                  <a:cubicBezTo>
                    <a:pt x="347002" y="406159"/>
                    <a:pt x="426059" y="328055"/>
                    <a:pt x="593699" y="322339"/>
                  </a:cubicBezTo>
                  <a:cubicBezTo>
                    <a:pt x="795629" y="314720"/>
                    <a:pt x="999464" y="318530"/>
                    <a:pt x="1202347" y="3175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9A8A0A5-1ACC-4A81-98DF-F526B164D44D}"/>
                </a:ext>
              </a:extLst>
            </p:cNvPr>
            <p:cNvSpPr/>
            <p:nvPr/>
          </p:nvSpPr>
          <p:spPr>
            <a:xfrm>
              <a:off x="1710715" y="530255"/>
              <a:ext cx="846404" cy="819486"/>
            </a:xfrm>
            <a:custGeom>
              <a:avLst/>
              <a:gdLst>
                <a:gd name="connsiteX0" fmla="*/ 2603862 w 2695575"/>
                <a:gd name="connsiteY0" fmla="*/ 2474780 h 2609850"/>
                <a:gd name="connsiteX1" fmla="*/ 2681967 w 2695575"/>
                <a:gd name="connsiteY1" fmla="*/ 2254752 h 2609850"/>
                <a:gd name="connsiteX2" fmla="*/ 2605767 w 2695575"/>
                <a:gd name="connsiteY2" fmla="*/ 2170932 h 2609850"/>
                <a:gd name="connsiteX3" fmla="*/ 2351450 w 2695575"/>
                <a:gd name="connsiteY3" fmla="*/ 2122355 h 2609850"/>
                <a:gd name="connsiteX4" fmla="*/ 2253342 w 2695575"/>
                <a:gd name="connsiteY4" fmla="*/ 2111877 h 2609850"/>
                <a:gd name="connsiteX5" fmla="*/ 1939970 w 2695575"/>
                <a:gd name="connsiteY5" fmla="*/ 2079492 h 2609850"/>
                <a:gd name="connsiteX6" fmla="*/ 2021885 w 2695575"/>
                <a:gd name="connsiteY6" fmla="*/ 1656582 h 2609850"/>
                <a:gd name="connsiteX7" fmla="*/ 2080940 w 2695575"/>
                <a:gd name="connsiteY7" fmla="*/ 1410837 h 2609850"/>
                <a:gd name="connsiteX8" fmla="*/ 2101895 w 2695575"/>
                <a:gd name="connsiteY8" fmla="*/ 1285107 h 2609850"/>
                <a:gd name="connsiteX9" fmla="*/ 2087607 w 2695575"/>
                <a:gd name="connsiteY9" fmla="*/ 1106990 h 2609850"/>
                <a:gd name="connsiteX10" fmla="*/ 1848530 w 2695575"/>
                <a:gd name="connsiteY10" fmla="*/ 821240 h 2609850"/>
                <a:gd name="connsiteX11" fmla="*/ 1806620 w 2695575"/>
                <a:gd name="connsiteY11" fmla="*/ 743135 h 2609850"/>
                <a:gd name="connsiteX12" fmla="*/ 1805667 w 2695575"/>
                <a:gd name="connsiteY12" fmla="*/ 666935 h 2609850"/>
                <a:gd name="connsiteX13" fmla="*/ 1817097 w 2695575"/>
                <a:gd name="connsiteY13" fmla="*/ 622167 h 2609850"/>
                <a:gd name="connsiteX14" fmla="*/ 1848530 w 2695575"/>
                <a:gd name="connsiteY14" fmla="*/ 593592 h 2609850"/>
                <a:gd name="connsiteX15" fmla="*/ 1878057 w 2695575"/>
                <a:gd name="connsiteY15" fmla="*/ 584067 h 2609850"/>
                <a:gd name="connsiteX16" fmla="*/ 1906632 w 2695575"/>
                <a:gd name="connsiteY16" fmla="*/ 578352 h 2609850"/>
                <a:gd name="connsiteX17" fmla="*/ 1898060 w 2695575"/>
                <a:gd name="connsiteY17" fmla="*/ 575495 h 2609850"/>
                <a:gd name="connsiteX18" fmla="*/ 1968545 w 2695575"/>
                <a:gd name="connsiteY18" fmla="*/ 585020 h 2609850"/>
                <a:gd name="connsiteX19" fmla="*/ 2022837 w 2695575"/>
                <a:gd name="connsiteY19" fmla="*/ 523107 h 2609850"/>
                <a:gd name="connsiteX20" fmla="*/ 2014265 w 2695575"/>
                <a:gd name="connsiteY20" fmla="*/ 456432 h 2609850"/>
                <a:gd name="connsiteX21" fmla="*/ 2009502 w 2695575"/>
                <a:gd name="connsiteY21" fmla="*/ 407855 h 2609850"/>
                <a:gd name="connsiteX22" fmla="*/ 2019980 w 2695575"/>
                <a:gd name="connsiteY22" fmla="*/ 377375 h 2609850"/>
                <a:gd name="connsiteX23" fmla="*/ 2015217 w 2695575"/>
                <a:gd name="connsiteY23" fmla="*/ 308795 h 2609850"/>
                <a:gd name="connsiteX24" fmla="*/ 1968545 w 2695575"/>
                <a:gd name="connsiteY24" fmla="*/ 216402 h 2609850"/>
                <a:gd name="connsiteX25" fmla="*/ 1954257 w 2695575"/>
                <a:gd name="connsiteY25" fmla="*/ 164967 h 2609850"/>
                <a:gd name="connsiteX26" fmla="*/ 1909490 w 2695575"/>
                <a:gd name="connsiteY26" fmla="*/ 89720 h 2609850"/>
                <a:gd name="connsiteX27" fmla="*/ 1726610 w 2695575"/>
                <a:gd name="connsiteY27" fmla="*/ 8757 h 2609850"/>
                <a:gd name="connsiteX28" fmla="*/ 1670412 w 2695575"/>
                <a:gd name="connsiteY28" fmla="*/ 185 h 2609850"/>
                <a:gd name="connsiteX29" fmla="*/ 1618977 w 2695575"/>
                <a:gd name="connsiteY29" fmla="*/ 5900 h 2609850"/>
                <a:gd name="connsiteX30" fmla="*/ 1522775 w 2695575"/>
                <a:gd name="connsiteY30" fmla="*/ 25902 h 2609850"/>
                <a:gd name="connsiteX31" fmla="*/ 1479912 w 2695575"/>
                <a:gd name="connsiteY31" fmla="*/ 55430 h 2609850"/>
                <a:gd name="connsiteX32" fmla="*/ 1424667 w 2695575"/>
                <a:gd name="connsiteY32" fmla="*/ 117342 h 2609850"/>
                <a:gd name="connsiteX33" fmla="*/ 1403712 w 2695575"/>
                <a:gd name="connsiteY33" fmla="*/ 127820 h 2609850"/>
                <a:gd name="connsiteX34" fmla="*/ 1337037 w 2695575"/>
                <a:gd name="connsiteY34" fmla="*/ 152585 h 2609850"/>
                <a:gd name="connsiteX35" fmla="*/ 1320845 w 2695575"/>
                <a:gd name="connsiteY35" fmla="*/ 141155 h 2609850"/>
                <a:gd name="connsiteX36" fmla="*/ 1274172 w 2695575"/>
                <a:gd name="connsiteY36" fmla="*/ 135440 h 2609850"/>
                <a:gd name="connsiteX37" fmla="*/ 1223690 w 2695575"/>
                <a:gd name="connsiteY37" fmla="*/ 263075 h 2609850"/>
                <a:gd name="connsiteX38" fmla="*/ 1228452 w 2695575"/>
                <a:gd name="connsiteY38" fmla="*/ 291650 h 2609850"/>
                <a:gd name="connsiteX39" fmla="*/ 1268457 w 2695575"/>
                <a:gd name="connsiteY39" fmla="*/ 375470 h 2609850"/>
                <a:gd name="connsiteX40" fmla="*/ 1360850 w 2695575"/>
                <a:gd name="connsiteY40" fmla="*/ 402140 h 2609850"/>
                <a:gd name="connsiteX41" fmla="*/ 1381805 w 2695575"/>
                <a:gd name="connsiteY41" fmla="*/ 423095 h 2609850"/>
                <a:gd name="connsiteX42" fmla="*/ 1410380 w 2695575"/>
                <a:gd name="connsiteY42" fmla="*/ 511677 h 2609850"/>
                <a:gd name="connsiteX43" fmla="*/ 1430382 w 2695575"/>
                <a:gd name="connsiteY43" fmla="*/ 539300 h 2609850"/>
                <a:gd name="connsiteX44" fmla="*/ 1431335 w 2695575"/>
                <a:gd name="connsiteY44" fmla="*/ 551682 h 2609850"/>
                <a:gd name="connsiteX45" fmla="*/ 1515155 w 2695575"/>
                <a:gd name="connsiteY45" fmla="*/ 607880 h 2609850"/>
                <a:gd name="connsiteX46" fmla="*/ 1440860 w 2695575"/>
                <a:gd name="connsiteY46" fmla="*/ 685985 h 2609850"/>
                <a:gd name="connsiteX47" fmla="*/ 1326560 w 2695575"/>
                <a:gd name="connsiteY47" fmla="*/ 697415 h 2609850"/>
                <a:gd name="connsiteX48" fmla="*/ 1185590 w 2695575"/>
                <a:gd name="connsiteY48" fmla="*/ 749802 h 2609850"/>
                <a:gd name="connsiteX49" fmla="*/ 1051287 w 2695575"/>
                <a:gd name="connsiteY49" fmla="*/ 944112 h 2609850"/>
                <a:gd name="connsiteX50" fmla="*/ 994137 w 2695575"/>
                <a:gd name="connsiteY50" fmla="*/ 1010787 h 2609850"/>
                <a:gd name="connsiteX51" fmla="*/ 841737 w 2695575"/>
                <a:gd name="connsiteY51" fmla="*/ 1185095 h 2609850"/>
                <a:gd name="connsiteX52" fmla="*/ 759822 w 2695575"/>
                <a:gd name="connsiteY52" fmla="*/ 1266057 h 2609850"/>
                <a:gd name="connsiteX53" fmla="*/ 643617 w 2695575"/>
                <a:gd name="connsiteY53" fmla="*/ 1250817 h 2609850"/>
                <a:gd name="connsiteX54" fmla="*/ 535032 w 2695575"/>
                <a:gd name="connsiteY54" fmla="*/ 1203192 h 2609850"/>
                <a:gd name="connsiteX55" fmla="*/ 474072 w 2695575"/>
                <a:gd name="connsiteY55" fmla="*/ 1147947 h 2609850"/>
                <a:gd name="connsiteX56" fmla="*/ 455022 w 2695575"/>
                <a:gd name="connsiteY56" fmla="*/ 1120325 h 2609850"/>
                <a:gd name="connsiteX57" fmla="*/ 368345 w 2695575"/>
                <a:gd name="connsiteY57" fmla="*/ 840290 h 2609850"/>
                <a:gd name="connsiteX58" fmla="*/ 360724 w 2695575"/>
                <a:gd name="connsiteY58" fmla="*/ 814572 h 2609850"/>
                <a:gd name="connsiteX59" fmla="*/ 303574 w 2695575"/>
                <a:gd name="connsiteY59" fmla="*/ 718370 h 2609850"/>
                <a:gd name="connsiteX60" fmla="*/ 267380 w 2695575"/>
                <a:gd name="connsiteY60" fmla="*/ 575495 h 2609850"/>
                <a:gd name="connsiteX61" fmla="*/ 254045 w 2695575"/>
                <a:gd name="connsiteY61" fmla="*/ 571685 h 2609850"/>
                <a:gd name="connsiteX62" fmla="*/ 224517 w 2695575"/>
                <a:gd name="connsiteY62" fmla="*/ 627882 h 2609850"/>
                <a:gd name="connsiteX63" fmla="*/ 145460 w 2695575"/>
                <a:gd name="connsiteY63" fmla="*/ 835527 h 2609850"/>
                <a:gd name="connsiteX64" fmla="*/ 129267 w 2695575"/>
                <a:gd name="connsiteY64" fmla="*/ 1078415 h 2609850"/>
                <a:gd name="connsiteX65" fmla="*/ 139745 w 2695575"/>
                <a:gd name="connsiteY65" fmla="*/ 1133660 h 2609850"/>
                <a:gd name="connsiteX66" fmla="*/ 125457 w 2695575"/>
                <a:gd name="connsiteY66" fmla="*/ 1447032 h 2609850"/>
                <a:gd name="connsiteX67" fmla="*/ 69260 w 2695575"/>
                <a:gd name="connsiteY67" fmla="*/ 1718495 h 2609850"/>
                <a:gd name="connsiteX68" fmla="*/ 1632 w 2695575"/>
                <a:gd name="connsiteY68" fmla="*/ 2247132 h 2609850"/>
                <a:gd name="connsiteX69" fmla="*/ 20682 w 2695575"/>
                <a:gd name="connsiteY69" fmla="*/ 2488115 h 2609850"/>
                <a:gd name="connsiteX70" fmla="*/ 1116057 w 2695575"/>
                <a:gd name="connsiteY70" fmla="*/ 2478590 h 2609850"/>
                <a:gd name="connsiteX71" fmla="*/ 1292270 w 2695575"/>
                <a:gd name="connsiteY71" fmla="*/ 2458587 h 2609850"/>
                <a:gd name="connsiteX72" fmla="*/ 1333227 w 2695575"/>
                <a:gd name="connsiteY72" fmla="*/ 2532882 h 2609850"/>
                <a:gd name="connsiteX73" fmla="*/ 1387520 w 2695575"/>
                <a:gd name="connsiteY73" fmla="*/ 2612892 h 2609850"/>
                <a:gd name="connsiteX74" fmla="*/ 1618025 w 2695575"/>
                <a:gd name="connsiteY74" fmla="*/ 2574792 h 2609850"/>
                <a:gd name="connsiteX75" fmla="*/ 1701845 w 2695575"/>
                <a:gd name="connsiteY75" fmla="*/ 2559552 h 2609850"/>
                <a:gd name="connsiteX76" fmla="*/ 1701845 w 2695575"/>
                <a:gd name="connsiteY76" fmla="*/ 2559552 h 2609850"/>
                <a:gd name="connsiteX77" fmla="*/ 1701845 w 2695575"/>
                <a:gd name="connsiteY77" fmla="*/ 2559552 h 2609850"/>
                <a:gd name="connsiteX78" fmla="*/ 1809477 w 2695575"/>
                <a:gd name="connsiteY78" fmla="*/ 2544312 h 2609850"/>
                <a:gd name="connsiteX79" fmla="*/ 2603862 w 2695575"/>
                <a:gd name="connsiteY79" fmla="*/ 2474780 h 2609850"/>
                <a:gd name="connsiteX80" fmla="*/ 1354182 w 2695575"/>
                <a:gd name="connsiteY80" fmla="*/ 1743260 h 2609850"/>
                <a:gd name="connsiteX81" fmla="*/ 1337037 w 2695575"/>
                <a:gd name="connsiteY81" fmla="*/ 1758500 h 2609850"/>
                <a:gd name="connsiteX82" fmla="*/ 1172255 w 2695575"/>
                <a:gd name="connsiteY82" fmla="*/ 1826127 h 2609850"/>
                <a:gd name="connsiteX83" fmla="*/ 974135 w 2695575"/>
                <a:gd name="connsiteY83" fmla="*/ 1989005 h 2609850"/>
                <a:gd name="connsiteX84" fmla="*/ 923652 w 2695575"/>
                <a:gd name="connsiteY84" fmla="*/ 2035677 h 2609850"/>
                <a:gd name="connsiteX85" fmla="*/ 610280 w 2695575"/>
                <a:gd name="connsiteY85" fmla="*/ 2122355 h 2609850"/>
                <a:gd name="connsiteX86" fmla="*/ 565512 w 2695575"/>
                <a:gd name="connsiteY86" fmla="*/ 2136642 h 2609850"/>
                <a:gd name="connsiteX87" fmla="*/ 407397 w 2695575"/>
                <a:gd name="connsiteY87" fmla="*/ 2191887 h 2609850"/>
                <a:gd name="connsiteX88" fmla="*/ 392157 w 2695575"/>
                <a:gd name="connsiteY88" fmla="*/ 2178552 h 2609850"/>
                <a:gd name="connsiteX89" fmla="*/ 404540 w 2695575"/>
                <a:gd name="connsiteY89" fmla="*/ 2045202 h 2609850"/>
                <a:gd name="connsiteX90" fmla="*/ 393110 w 2695575"/>
                <a:gd name="connsiteY90" fmla="*/ 1847082 h 2609850"/>
                <a:gd name="connsiteX91" fmla="*/ 374060 w 2695575"/>
                <a:gd name="connsiteY91" fmla="*/ 1677537 h 2609850"/>
                <a:gd name="connsiteX92" fmla="*/ 335960 w 2695575"/>
                <a:gd name="connsiteY92" fmla="*/ 1455605 h 2609850"/>
                <a:gd name="connsiteX93" fmla="*/ 340722 w 2695575"/>
                <a:gd name="connsiteY93" fmla="*/ 1337495 h 2609850"/>
                <a:gd name="connsiteX94" fmla="*/ 400730 w 2695575"/>
                <a:gd name="connsiteY94" fmla="*/ 1321302 h 2609850"/>
                <a:gd name="connsiteX95" fmla="*/ 722674 w 2695575"/>
                <a:gd name="connsiteY95" fmla="*/ 1547997 h 2609850"/>
                <a:gd name="connsiteX96" fmla="*/ 796970 w 2695575"/>
                <a:gd name="connsiteY96" fmla="*/ 1549902 h 2609850"/>
                <a:gd name="connsiteX97" fmla="*/ 1131297 w 2695575"/>
                <a:gd name="connsiteY97" fmla="*/ 1325112 h 2609850"/>
                <a:gd name="connsiteX98" fmla="*/ 1242740 w 2695575"/>
                <a:gd name="connsiteY98" fmla="*/ 1175570 h 2609850"/>
                <a:gd name="connsiteX99" fmla="*/ 1273220 w 2695575"/>
                <a:gd name="connsiteY99" fmla="*/ 1129850 h 2609850"/>
                <a:gd name="connsiteX100" fmla="*/ 1366565 w 2695575"/>
                <a:gd name="connsiteY100" fmla="*/ 1313682 h 2609850"/>
                <a:gd name="connsiteX101" fmla="*/ 1406570 w 2695575"/>
                <a:gd name="connsiteY101" fmla="*/ 1551807 h 2609850"/>
                <a:gd name="connsiteX102" fmla="*/ 1354182 w 2695575"/>
                <a:gd name="connsiteY102" fmla="*/ 1743260 h 260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2695575" h="2609850">
                  <a:moveTo>
                    <a:pt x="2603862" y="2474780"/>
                  </a:moveTo>
                  <a:cubicBezTo>
                    <a:pt x="2681967" y="2437632"/>
                    <a:pt x="2717210" y="2357622"/>
                    <a:pt x="2681967" y="2254752"/>
                  </a:cubicBezTo>
                  <a:cubicBezTo>
                    <a:pt x="2670537" y="2221415"/>
                    <a:pt x="2637200" y="2187125"/>
                    <a:pt x="2605767" y="2170932"/>
                  </a:cubicBezTo>
                  <a:cubicBezTo>
                    <a:pt x="2526710" y="2131880"/>
                    <a:pt x="2441937" y="2115687"/>
                    <a:pt x="2351450" y="2122355"/>
                  </a:cubicBezTo>
                  <a:cubicBezTo>
                    <a:pt x="2319065" y="2125212"/>
                    <a:pt x="2285727" y="2114735"/>
                    <a:pt x="2253342" y="2111877"/>
                  </a:cubicBezTo>
                  <a:cubicBezTo>
                    <a:pt x="2149520" y="2100447"/>
                    <a:pt x="2045697" y="2089970"/>
                    <a:pt x="1939970" y="2079492"/>
                  </a:cubicBezTo>
                  <a:cubicBezTo>
                    <a:pt x="1928540" y="1930902"/>
                    <a:pt x="1939017" y="1787075"/>
                    <a:pt x="2021885" y="1656582"/>
                  </a:cubicBezTo>
                  <a:cubicBezTo>
                    <a:pt x="2068557" y="1582287"/>
                    <a:pt x="2079987" y="1497515"/>
                    <a:pt x="2080940" y="1410837"/>
                  </a:cubicBezTo>
                  <a:cubicBezTo>
                    <a:pt x="2081892" y="1368927"/>
                    <a:pt x="2086655" y="1323207"/>
                    <a:pt x="2101895" y="1285107"/>
                  </a:cubicBezTo>
                  <a:cubicBezTo>
                    <a:pt x="2128565" y="1220337"/>
                    <a:pt x="2112372" y="1164140"/>
                    <a:pt x="2087607" y="1106990"/>
                  </a:cubicBezTo>
                  <a:cubicBezTo>
                    <a:pt x="2035220" y="988880"/>
                    <a:pt x="1945685" y="902202"/>
                    <a:pt x="1848530" y="821240"/>
                  </a:cubicBezTo>
                  <a:cubicBezTo>
                    <a:pt x="1827575" y="803142"/>
                    <a:pt x="1814240" y="770757"/>
                    <a:pt x="1806620" y="743135"/>
                  </a:cubicBezTo>
                  <a:cubicBezTo>
                    <a:pt x="1799952" y="719322"/>
                    <a:pt x="1804715" y="692652"/>
                    <a:pt x="1805667" y="666935"/>
                  </a:cubicBezTo>
                  <a:cubicBezTo>
                    <a:pt x="1806620" y="648837"/>
                    <a:pt x="1809477" y="633597"/>
                    <a:pt x="1817097" y="622167"/>
                  </a:cubicBezTo>
                  <a:cubicBezTo>
                    <a:pt x="1826622" y="610737"/>
                    <a:pt x="1837100" y="601212"/>
                    <a:pt x="1848530" y="593592"/>
                  </a:cubicBezTo>
                  <a:cubicBezTo>
                    <a:pt x="1857102" y="589782"/>
                    <a:pt x="1866627" y="585972"/>
                    <a:pt x="1878057" y="584067"/>
                  </a:cubicBezTo>
                  <a:cubicBezTo>
                    <a:pt x="1887582" y="582162"/>
                    <a:pt x="1897107" y="580257"/>
                    <a:pt x="1906632" y="578352"/>
                  </a:cubicBezTo>
                  <a:lnTo>
                    <a:pt x="1898060" y="575495"/>
                  </a:lnTo>
                  <a:cubicBezTo>
                    <a:pt x="1915205" y="573590"/>
                    <a:pt x="1952352" y="583115"/>
                    <a:pt x="1968545" y="585020"/>
                  </a:cubicBezTo>
                  <a:cubicBezTo>
                    <a:pt x="2005692" y="589782"/>
                    <a:pt x="2030457" y="559302"/>
                    <a:pt x="2022837" y="523107"/>
                  </a:cubicBezTo>
                  <a:cubicBezTo>
                    <a:pt x="2016170" y="490722"/>
                    <a:pt x="2018075" y="489770"/>
                    <a:pt x="2014265" y="456432"/>
                  </a:cubicBezTo>
                  <a:cubicBezTo>
                    <a:pt x="2013312" y="451670"/>
                    <a:pt x="2011407" y="412617"/>
                    <a:pt x="2009502" y="407855"/>
                  </a:cubicBezTo>
                  <a:cubicBezTo>
                    <a:pt x="2003787" y="393567"/>
                    <a:pt x="2009502" y="384995"/>
                    <a:pt x="2019980" y="377375"/>
                  </a:cubicBezTo>
                  <a:cubicBezTo>
                    <a:pt x="2051412" y="354515"/>
                    <a:pt x="2048555" y="328797"/>
                    <a:pt x="2015217" y="308795"/>
                  </a:cubicBezTo>
                  <a:cubicBezTo>
                    <a:pt x="1980927" y="287840"/>
                    <a:pt x="1962830" y="257360"/>
                    <a:pt x="1968545" y="216402"/>
                  </a:cubicBezTo>
                  <a:cubicBezTo>
                    <a:pt x="1970450" y="200210"/>
                    <a:pt x="1963782" y="176397"/>
                    <a:pt x="1954257" y="164967"/>
                  </a:cubicBezTo>
                  <a:cubicBezTo>
                    <a:pt x="1926635" y="132582"/>
                    <a:pt x="1936160" y="122105"/>
                    <a:pt x="1909490" y="89720"/>
                  </a:cubicBezTo>
                  <a:cubicBezTo>
                    <a:pt x="1870437" y="42095"/>
                    <a:pt x="1787570" y="8757"/>
                    <a:pt x="1726610" y="8757"/>
                  </a:cubicBezTo>
                  <a:cubicBezTo>
                    <a:pt x="1707560" y="8757"/>
                    <a:pt x="1689462" y="1137"/>
                    <a:pt x="1670412" y="185"/>
                  </a:cubicBezTo>
                  <a:cubicBezTo>
                    <a:pt x="1653267" y="-768"/>
                    <a:pt x="1636122" y="2090"/>
                    <a:pt x="1618977" y="5900"/>
                  </a:cubicBezTo>
                  <a:cubicBezTo>
                    <a:pt x="1586592" y="11615"/>
                    <a:pt x="1554207" y="16377"/>
                    <a:pt x="1522775" y="25902"/>
                  </a:cubicBezTo>
                  <a:cubicBezTo>
                    <a:pt x="1506582" y="30665"/>
                    <a:pt x="1492295" y="43047"/>
                    <a:pt x="1479912" y="55430"/>
                  </a:cubicBezTo>
                  <a:cubicBezTo>
                    <a:pt x="1459910" y="75432"/>
                    <a:pt x="1443717" y="97340"/>
                    <a:pt x="1424667" y="117342"/>
                  </a:cubicBezTo>
                  <a:cubicBezTo>
                    <a:pt x="1419905" y="123057"/>
                    <a:pt x="1410380" y="128772"/>
                    <a:pt x="1403712" y="127820"/>
                  </a:cubicBezTo>
                  <a:cubicBezTo>
                    <a:pt x="1377042" y="124962"/>
                    <a:pt x="1357040" y="135440"/>
                    <a:pt x="1337037" y="152585"/>
                  </a:cubicBezTo>
                  <a:cubicBezTo>
                    <a:pt x="1332275" y="148775"/>
                    <a:pt x="1325607" y="145917"/>
                    <a:pt x="1320845" y="141155"/>
                  </a:cubicBezTo>
                  <a:cubicBezTo>
                    <a:pt x="1306557" y="128772"/>
                    <a:pt x="1292270" y="127820"/>
                    <a:pt x="1274172" y="135440"/>
                  </a:cubicBezTo>
                  <a:cubicBezTo>
                    <a:pt x="1217022" y="156395"/>
                    <a:pt x="1197020" y="219260"/>
                    <a:pt x="1223690" y="263075"/>
                  </a:cubicBezTo>
                  <a:cubicBezTo>
                    <a:pt x="1228452" y="270695"/>
                    <a:pt x="1230357" y="283077"/>
                    <a:pt x="1228452" y="291650"/>
                  </a:cubicBezTo>
                  <a:cubicBezTo>
                    <a:pt x="1221785" y="329750"/>
                    <a:pt x="1244645" y="352610"/>
                    <a:pt x="1268457" y="375470"/>
                  </a:cubicBezTo>
                  <a:cubicBezTo>
                    <a:pt x="1294175" y="399282"/>
                    <a:pt x="1322750" y="416427"/>
                    <a:pt x="1360850" y="402140"/>
                  </a:cubicBezTo>
                  <a:cubicBezTo>
                    <a:pt x="1377042" y="396425"/>
                    <a:pt x="1382757" y="404997"/>
                    <a:pt x="1381805" y="423095"/>
                  </a:cubicBezTo>
                  <a:cubicBezTo>
                    <a:pt x="1379900" y="455480"/>
                    <a:pt x="1381805" y="487865"/>
                    <a:pt x="1410380" y="511677"/>
                  </a:cubicBezTo>
                  <a:cubicBezTo>
                    <a:pt x="1418000" y="518345"/>
                    <a:pt x="1422762" y="527870"/>
                    <a:pt x="1430382" y="539300"/>
                  </a:cubicBezTo>
                  <a:cubicBezTo>
                    <a:pt x="1431335" y="543110"/>
                    <a:pt x="1431335" y="547872"/>
                    <a:pt x="1431335" y="551682"/>
                  </a:cubicBezTo>
                  <a:lnTo>
                    <a:pt x="1515155" y="607880"/>
                  </a:lnTo>
                  <a:cubicBezTo>
                    <a:pt x="1506582" y="642170"/>
                    <a:pt x="1480865" y="673602"/>
                    <a:pt x="1440860" y="685985"/>
                  </a:cubicBezTo>
                  <a:cubicBezTo>
                    <a:pt x="1404665" y="697415"/>
                    <a:pt x="1364660" y="700272"/>
                    <a:pt x="1326560" y="697415"/>
                  </a:cubicBezTo>
                  <a:cubicBezTo>
                    <a:pt x="1270362" y="693605"/>
                    <a:pt x="1219880" y="705987"/>
                    <a:pt x="1185590" y="749802"/>
                  </a:cubicBezTo>
                  <a:cubicBezTo>
                    <a:pt x="1137965" y="812667"/>
                    <a:pt x="1097007" y="880295"/>
                    <a:pt x="1051287" y="944112"/>
                  </a:cubicBezTo>
                  <a:cubicBezTo>
                    <a:pt x="1034142" y="967925"/>
                    <a:pt x="1013187" y="988880"/>
                    <a:pt x="994137" y="1010787"/>
                  </a:cubicBezTo>
                  <a:cubicBezTo>
                    <a:pt x="943655" y="1068890"/>
                    <a:pt x="893172" y="1127945"/>
                    <a:pt x="841737" y="1185095"/>
                  </a:cubicBezTo>
                  <a:cubicBezTo>
                    <a:pt x="816020" y="1213670"/>
                    <a:pt x="793160" y="1255580"/>
                    <a:pt x="759822" y="1266057"/>
                  </a:cubicBezTo>
                  <a:cubicBezTo>
                    <a:pt x="725532" y="1277487"/>
                    <a:pt x="680765" y="1261295"/>
                    <a:pt x="643617" y="1250817"/>
                  </a:cubicBezTo>
                  <a:cubicBezTo>
                    <a:pt x="605517" y="1240340"/>
                    <a:pt x="569322" y="1223195"/>
                    <a:pt x="535032" y="1203192"/>
                  </a:cubicBezTo>
                  <a:cubicBezTo>
                    <a:pt x="512172" y="1189857"/>
                    <a:pt x="493122" y="1167950"/>
                    <a:pt x="474072" y="1147947"/>
                  </a:cubicBezTo>
                  <a:cubicBezTo>
                    <a:pt x="466452" y="1140327"/>
                    <a:pt x="462642" y="1127945"/>
                    <a:pt x="455022" y="1120325"/>
                  </a:cubicBezTo>
                  <a:cubicBezTo>
                    <a:pt x="376917" y="1042220"/>
                    <a:pt x="372155" y="941255"/>
                    <a:pt x="368345" y="840290"/>
                  </a:cubicBezTo>
                  <a:cubicBezTo>
                    <a:pt x="368345" y="831717"/>
                    <a:pt x="364535" y="822192"/>
                    <a:pt x="360724" y="814572"/>
                  </a:cubicBezTo>
                  <a:cubicBezTo>
                    <a:pt x="342627" y="781235"/>
                    <a:pt x="331197" y="739325"/>
                    <a:pt x="303574" y="718370"/>
                  </a:cubicBezTo>
                  <a:cubicBezTo>
                    <a:pt x="251187" y="678365"/>
                    <a:pt x="280715" y="622167"/>
                    <a:pt x="267380" y="575495"/>
                  </a:cubicBezTo>
                  <a:cubicBezTo>
                    <a:pt x="262617" y="574542"/>
                    <a:pt x="257855" y="573590"/>
                    <a:pt x="254045" y="571685"/>
                  </a:cubicBezTo>
                  <a:cubicBezTo>
                    <a:pt x="243567" y="590735"/>
                    <a:pt x="232137" y="607880"/>
                    <a:pt x="224517" y="627882"/>
                  </a:cubicBezTo>
                  <a:cubicBezTo>
                    <a:pt x="196895" y="696462"/>
                    <a:pt x="170224" y="765042"/>
                    <a:pt x="145460" y="835527"/>
                  </a:cubicBezTo>
                  <a:cubicBezTo>
                    <a:pt x="117837" y="914585"/>
                    <a:pt x="109265" y="995547"/>
                    <a:pt x="129267" y="1078415"/>
                  </a:cubicBezTo>
                  <a:cubicBezTo>
                    <a:pt x="134030" y="1096512"/>
                    <a:pt x="139745" y="1115562"/>
                    <a:pt x="139745" y="1133660"/>
                  </a:cubicBezTo>
                  <a:cubicBezTo>
                    <a:pt x="136887" y="1238435"/>
                    <a:pt x="137840" y="1343210"/>
                    <a:pt x="125457" y="1447032"/>
                  </a:cubicBezTo>
                  <a:cubicBezTo>
                    <a:pt x="114980" y="1538472"/>
                    <a:pt x="83547" y="1627055"/>
                    <a:pt x="69260" y="1718495"/>
                  </a:cubicBezTo>
                  <a:cubicBezTo>
                    <a:pt x="42590" y="1893755"/>
                    <a:pt x="16872" y="2069967"/>
                    <a:pt x="1632" y="2247132"/>
                  </a:cubicBezTo>
                  <a:cubicBezTo>
                    <a:pt x="-5035" y="2326190"/>
                    <a:pt x="10205" y="2374767"/>
                    <a:pt x="20682" y="2488115"/>
                  </a:cubicBezTo>
                  <a:cubicBezTo>
                    <a:pt x="34017" y="2649087"/>
                    <a:pt x="1116057" y="2482400"/>
                    <a:pt x="1116057" y="2478590"/>
                  </a:cubicBezTo>
                  <a:cubicBezTo>
                    <a:pt x="1175112" y="2471922"/>
                    <a:pt x="1233215" y="2463350"/>
                    <a:pt x="1292270" y="2458587"/>
                  </a:cubicBezTo>
                  <a:cubicBezTo>
                    <a:pt x="1320845" y="2455730"/>
                    <a:pt x="1341800" y="2496687"/>
                    <a:pt x="1333227" y="2532882"/>
                  </a:cubicBezTo>
                  <a:cubicBezTo>
                    <a:pt x="1321797" y="2581460"/>
                    <a:pt x="1339895" y="2601462"/>
                    <a:pt x="1387520" y="2612892"/>
                  </a:cubicBezTo>
                  <a:cubicBezTo>
                    <a:pt x="1470387" y="2631942"/>
                    <a:pt x="1541825" y="2592890"/>
                    <a:pt x="1618025" y="2574792"/>
                  </a:cubicBezTo>
                  <a:cubicBezTo>
                    <a:pt x="1645647" y="2568125"/>
                    <a:pt x="1674222" y="2563362"/>
                    <a:pt x="1701845" y="2559552"/>
                  </a:cubicBezTo>
                  <a:lnTo>
                    <a:pt x="1701845" y="2559552"/>
                  </a:lnTo>
                  <a:lnTo>
                    <a:pt x="1701845" y="2559552"/>
                  </a:lnTo>
                  <a:cubicBezTo>
                    <a:pt x="1737087" y="2553837"/>
                    <a:pt x="1773282" y="2550027"/>
                    <a:pt x="1809477" y="2544312"/>
                  </a:cubicBezTo>
                  <a:cubicBezTo>
                    <a:pt x="1807572" y="2547170"/>
                    <a:pt x="2525757" y="2511927"/>
                    <a:pt x="2603862" y="2474780"/>
                  </a:cubicBezTo>
                  <a:close/>
                  <a:moveTo>
                    <a:pt x="1354182" y="1743260"/>
                  </a:moveTo>
                  <a:cubicBezTo>
                    <a:pt x="1350372" y="1749927"/>
                    <a:pt x="1343705" y="1755642"/>
                    <a:pt x="1337037" y="1758500"/>
                  </a:cubicBezTo>
                  <a:cubicBezTo>
                    <a:pt x="1282745" y="1782312"/>
                    <a:pt x="1228452" y="1808030"/>
                    <a:pt x="1172255" y="1826127"/>
                  </a:cubicBezTo>
                  <a:cubicBezTo>
                    <a:pt x="1083672" y="1854702"/>
                    <a:pt x="1030332" y="1922330"/>
                    <a:pt x="974135" y="1989005"/>
                  </a:cubicBezTo>
                  <a:cubicBezTo>
                    <a:pt x="958895" y="2006150"/>
                    <a:pt x="942702" y="2024247"/>
                    <a:pt x="923652" y="2035677"/>
                  </a:cubicBezTo>
                  <a:cubicBezTo>
                    <a:pt x="827449" y="2092827"/>
                    <a:pt x="715055" y="2094732"/>
                    <a:pt x="610280" y="2122355"/>
                  </a:cubicBezTo>
                  <a:cubicBezTo>
                    <a:pt x="595040" y="2126165"/>
                    <a:pt x="580752" y="2130927"/>
                    <a:pt x="565512" y="2136642"/>
                  </a:cubicBezTo>
                  <a:cubicBezTo>
                    <a:pt x="513124" y="2154740"/>
                    <a:pt x="460737" y="2173790"/>
                    <a:pt x="407397" y="2191887"/>
                  </a:cubicBezTo>
                  <a:cubicBezTo>
                    <a:pt x="402635" y="2187125"/>
                    <a:pt x="396920" y="2183315"/>
                    <a:pt x="392157" y="2178552"/>
                  </a:cubicBezTo>
                  <a:cubicBezTo>
                    <a:pt x="396920" y="2133785"/>
                    <a:pt x="404540" y="2089970"/>
                    <a:pt x="404540" y="2045202"/>
                  </a:cubicBezTo>
                  <a:cubicBezTo>
                    <a:pt x="403587" y="1979480"/>
                    <a:pt x="397872" y="1912805"/>
                    <a:pt x="393110" y="1847082"/>
                  </a:cubicBezTo>
                  <a:cubicBezTo>
                    <a:pt x="388347" y="1789932"/>
                    <a:pt x="382632" y="1733735"/>
                    <a:pt x="374060" y="1677537"/>
                  </a:cubicBezTo>
                  <a:cubicBezTo>
                    <a:pt x="362630" y="1603242"/>
                    <a:pt x="345485" y="1529900"/>
                    <a:pt x="335960" y="1455605"/>
                  </a:cubicBezTo>
                  <a:cubicBezTo>
                    <a:pt x="331197" y="1416552"/>
                    <a:pt x="332149" y="1375595"/>
                    <a:pt x="340722" y="1337495"/>
                  </a:cubicBezTo>
                  <a:cubicBezTo>
                    <a:pt x="346437" y="1309872"/>
                    <a:pt x="372155" y="1301300"/>
                    <a:pt x="400730" y="1321302"/>
                  </a:cubicBezTo>
                  <a:cubicBezTo>
                    <a:pt x="507410" y="1397502"/>
                    <a:pt x="613137" y="1474655"/>
                    <a:pt x="722674" y="1547997"/>
                  </a:cubicBezTo>
                  <a:cubicBezTo>
                    <a:pt x="740772" y="1560380"/>
                    <a:pt x="778872" y="1561332"/>
                    <a:pt x="796970" y="1549902"/>
                  </a:cubicBezTo>
                  <a:cubicBezTo>
                    <a:pt x="911270" y="1478465"/>
                    <a:pt x="1025570" y="1407027"/>
                    <a:pt x="1131297" y="1325112"/>
                  </a:cubicBezTo>
                  <a:cubicBezTo>
                    <a:pt x="1178922" y="1287965"/>
                    <a:pt x="1206545" y="1226052"/>
                    <a:pt x="1242740" y="1175570"/>
                  </a:cubicBezTo>
                  <a:cubicBezTo>
                    <a:pt x="1252265" y="1162235"/>
                    <a:pt x="1260837" y="1147947"/>
                    <a:pt x="1273220" y="1129850"/>
                  </a:cubicBezTo>
                  <a:cubicBezTo>
                    <a:pt x="1323702" y="1187000"/>
                    <a:pt x="1355135" y="1245102"/>
                    <a:pt x="1366565" y="1313682"/>
                  </a:cubicBezTo>
                  <a:cubicBezTo>
                    <a:pt x="1379900" y="1393692"/>
                    <a:pt x="1384662" y="1474655"/>
                    <a:pt x="1406570" y="1551807"/>
                  </a:cubicBezTo>
                  <a:cubicBezTo>
                    <a:pt x="1429430" y="1629912"/>
                    <a:pt x="1388472" y="1684205"/>
                    <a:pt x="1354182" y="174326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8A623C6-BC58-4AAE-B173-9D4B2E29233B}"/>
              </a:ext>
            </a:extLst>
          </p:cNvPr>
          <p:cNvSpPr txBox="1"/>
          <p:nvPr/>
        </p:nvSpPr>
        <p:spPr>
          <a:xfrm>
            <a:off x="553624" y="530813"/>
            <a:ext cx="2772101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4"/>
                </a:solidFill>
                <a:cs typeface="Arial" pitchFamily="34" charset="0"/>
              </a:rPr>
              <a:t>ALLPPT 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Clean </a:t>
            </a:r>
            <a:r>
              <a:rPr lang="en-GB" altLang="ko-KR" sz="2800" dirty="0">
                <a:solidFill>
                  <a:schemeClr val="accent4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for your 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594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FC54BEC-95A3-49D5-9258-0ADB210DEEEE}"/>
              </a:ext>
            </a:extLst>
          </p:cNvPr>
          <p:cNvGrpSpPr>
            <a:grpSpLocks noChangeAspect="1"/>
          </p:cNvGrpSpPr>
          <p:nvPr/>
        </p:nvGrpSpPr>
        <p:grpSpPr>
          <a:xfrm>
            <a:off x="6347026" y="2101226"/>
            <a:ext cx="1109955" cy="3960000"/>
            <a:chOff x="3303186" y="2057490"/>
            <a:chExt cx="1009050" cy="3600000"/>
          </a:xfrm>
        </p:grpSpPr>
        <p:sp>
          <p:nvSpPr>
            <p:cNvPr id="4" name="Freeform 9">
              <a:extLst>
                <a:ext uri="{FF2B5EF4-FFF2-40B4-BE49-F238E27FC236}">
                  <a16:creationId xmlns:a16="http://schemas.microsoft.com/office/drawing/2014/main" id="{00DBB38B-8575-4E7E-A475-366234B4988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36908" y="2057490"/>
              <a:ext cx="341606" cy="360000"/>
            </a:xfrm>
            <a:custGeom>
              <a:avLst/>
              <a:gdLst/>
              <a:ahLst/>
              <a:cxnLst/>
              <a:rect l="l" t="t" r="r" b="b"/>
              <a:pathLst>
                <a:path w="341606" h="360000">
                  <a:moveTo>
                    <a:pt x="119562" y="0"/>
                  </a:moveTo>
                  <a:lnTo>
                    <a:pt x="166861" y="3942"/>
                  </a:lnTo>
                  <a:lnTo>
                    <a:pt x="207591" y="15766"/>
                  </a:lnTo>
                  <a:lnTo>
                    <a:pt x="240438" y="35475"/>
                  </a:lnTo>
                  <a:lnTo>
                    <a:pt x="269343" y="59124"/>
                  </a:lnTo>
                  <a:lnTo>
                    <a:pt x="292993" y="90657"/>
                  </a:lnTo>
                  <a:lnTo>
                    <a:pt x="312701" y="123504"/>
                  </a:lnTo>
                  <a:lnTo>
                    <a:pt x="324525" y="161606"/>
                  </a:lnTo>
                  <a:lnTo>
                    <a:pt x="324525" y="240438"/>
                  </a:lnTo>
                  <a:lnTo>
                    <a:pt x="341606" y="262774"/>
                  </a:lnTo>
                  <a:lnTo>
                    <a:pt x="333723" y="290365"/>
                  </a:lnTo>
                  <a:lnTo>
                    <a:pt x="324525" y="315329"/>
                  </a:lnTo>
                  <a:lnTo>
                    <a:pt x="310073" y="336351"/>
                  </a:lnTo>
                  <a:lnTo>
                    <a:pt x="298248" y="356059"/>
                  </a:lnTo>
                  <a:lnTo>
                    <a:pt x="295538" y="360000"/>
                  </a:lnTo>
                  <a:lnTo>
                    <a:pt x="59190" y="360000"/>
                  </a:lnTo>
                  <a:lnTo>
                    <a:pt x="44672" y="342920"/>
                  </a:lnTo>
                  <a:lnTo>
                    <a:pt x="23650" y="316642"/>
                  </a:lnTo>
                  <a:lnTo>
                    <a:pt x="6570" y="290365"/>
                  </a:lnTo>
                  <a:lnTo>
                    <a:pt x="0" y="266715"/>
                  </a:lnTo>
                  <a:lnTo>
                    <a:pt x="6570" y="250949"/>
                  </a:lnTo>
                  <a:lnTo>
                    <a:pt x="6570" y="228613"/>
                  </a:lnTo>
                  <a:lnTo>
                    <a:pt x="2628" y="202336"/>
                  </a:lnTo>
                  <a:lnTo>
                    <a:pt x="2628" y="178686"/>
                  </a:lnTo>
                  <a:lnTo>
                    <a:pt x="3942" y="152409"/>
                  </a:lnTo>
                  <a:lnTo>
                    <a:pt x="18394" y="109051"/>
                  </a:lnTo>
                  <a:lnTo>
                    <a:pt x="42044" y="70949"/>
                  </a:lnTo>
                  <a:lnTo>
                    <a:pt x="70949" y="35475"/>
                  </a:lnTo>
                  <a:lnTo>
                    <a:pt x="97226" y="394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D4AF10A2-D182-42E3-847F-28E66F32EF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03185" y="2417490"/>
              <a:ext cx="809052" cy="360000"/>
            </a:xfrm>
            <a:custGeom>
              <a:avLst/>
              <a:gdLst/>
              <a:ahLst/>
              <a:cxnLst/>
              <a:rect l="l" t="t" r="r" b="b"/>
              <a:pathLst>
                <a:path w="809052" h="360000">
                  <a:moveTo>
                    <a:pt x="287408" y="0"/>
                  </a:moveTo>
                  <a:lnTo>
                    <a:pt x="523757" y="0"/>
                  </a:lnTo>
                  <a:lnTo>
                    <a:pt x="512014" y="17080"/>
                  </a:lnTo>
                  <a:lnTo>
                    <a:pt x="500189" y="38102"/>
                  </a:lnTo>
                  <a:lnTo>
                    <a:pt x="494933" y="64380"/>
                  </a:lnTo>
                  <a:lnTo>
                    <a:pt x="493619" y="98540"/>
                  </a:lnTo>
                  <a:lnTo>
                    <a:pt x="500189" y="139270"/>
                  </a:lnTo>
                  <a:lnTo>
                    <a:pt x="531722" y="151095"/>
                  </a:lnTo>
                  <a:lnTo>
                    <a:pt x="569824" y="165548"/>
                  </a:lnTo>
                  <a:lnTo>
                    <a:pt x="610554" y="177372"/>
                  </a:lnTo>
                  <a:lnTo>
                    <a:pt x="651284" y="191825"/>
                  </a:lnTo>
                  <a:lnTo>
                    <a:pt x="690700" y="206278"/>
                  </a:lnTo>
                  <a:lnTo>
                    <a:pt x="727488" y="224672"/>
                  </a:lnTo>
                  <a:lnTo>
                    <a:pt x="756393" y="244380"/>
                  </a:lnTo>
                  <a:lnTo>
                    <a:pt x="780042" y="270657"/>
                  </a:lnTo>
                  <a:lnTo>
                    <a:pt x="798437" y="311387"/>
                  </a:lnTo>
                  <a:lnTo>
                    <a:pt x="808948" y="356059"/>
                  </a:lnTo>
                  <a:lnTo>
                    <a:pt x="809052" y="360000"/>
                  </a:lnTo>
                  <a:lnTo>
                    <a:pt x="0" y="360000"/>
                  </a:lnTo>
                  <a:lnTo>
                    <a:pt x="919" y="350803"/>
                  </a:lnTo>
                  <a:lnTo>
                    <a:pt x="12744" y="306132"/>
                  </a:lnTo>
                  <a:lnTo>
                    <a:pt x="32452" y="265402"/>
                  </a:lnTo>
                  <a:lnTo>
                    <a:pt x="56102" y="241752"/>
                  </a:lnTo>
                  <a:lnTo>
                    <a:pt x="85007" y="224672"/>
                  </a:lnTo>
                  <a:lnTo>
                    <a:pt x="117853" y="212847"/>
                  </a:lnTo>
                  <a:lnTo>
                    <a:pt x="155956" y="203650"/>
                  </a:lnTo>
                  <a:lnTo>
                    <a:pt x="194058" y="193139"/>
                  </a:lnTo>
                  <a:lnTo>
                    <a:pt x="232160" y="181314"/>
                  </a:lnTo>
                  <a:lnTo>
                    <a:pt x="263693" y="169489"/>
                  </a:lnTo>
                  <a:lnTo>
                    <a:pt x="292598" y="151095"/>
                  </a:lnTo>
                  <a:lnTo>
                    <a:pt x="310992" y="127445"/>
                  </a:lnTo>
                  <a:lnTo>
                    <a:pt x="325444" y="95913"/>
                  </a:lnTo>
                  <a:lnTo>
                    <a:pt x="322817" y="67007"/>
                  </a:lnTo>
                  <a:lnTo>
                    <a:pt x="313620" y="38102"/>
                  </a:lnTo>
                  <a:lnTo>
                    <a:pt x="295226" y="919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BDAD1C3B-97FB-4FB9-B96F-195E5888ECE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72324" y="2777490"/>
              <a:ext cx="870775" cy="360000"/>
            </a:xfrm>
            <a:custGeom>
              <a:avLst/>
              <a:gdLst/>
              <a:ahLst/>
              <a:cxnLst/>
              <a:rect l="l" t="t" r="r" b="b"/>
              <a:pathLst>
                <a:path w="870775" h="360000">
                  <a:moveTo>
                    <a:pt x="29253" y="0"/>
                  </a:moveTo>
                  <a:lnTo>
                    <a:pt x="838304" y="0"/>
                  </a:lnTo>
                  <a:lnTo>
                    <a:pt x="839514" y="45986"/>
                  </a:lnTo>
                  <a:lnTo>
                    <a:pt x="842142" y="98540"/>
                  </a:lnTo>
                  <a:lnTo>
                    <a:pt x="842142" y="153723"/>
                  </a:lnTo>
                  <a:lnTo>
                    <a:pt x="850025" y="208905"/>
                  </a:lnTo>
                  <a:lnTo>
                    <a:pt x="864478" y="306132"/>
                  </a:lnTo>
                  <a:lnTo>
                    <a:pt x="870775" y="360000"/>
                  </a:lnTo>
                  <a:lnTo>
                    <a:pt x="729003" y="360000"/>
                  </a:lnTo>
                  <a:lnTo>
                    <a:pt x="725208" y="342920"/>
                  </a:lnTo>
                  <a:lnTo>
                    <a:pt x="719953" y="316643"/>
                  </a:lnTo>
                  <a:lnTo>
                    <a:pt x="718639" y="287737"/>
                  </a:lnTo>
                  <a:lnTo>
                    <a:pt x="713383" y="258832"/>
                  </a:lnTo>
                  <a:lnTo>
                    <a:pt x="704186" y="235183"/>
                  </a:lnTo>
                  <a:lnTo>
                    <a:pt x="692361" y="218102"/>
                  </a:lnTo>
                  <a:lnTo>
                    <a:pt x="684478" y="253577"/>
                  </a:lnTo>
                  <a:lnTo>
                    <a:pt x="675281" y="287737"/>
                  </a:lnTo>
                  <a:lnTo>
                    <a:pt x="660829" y="320584"/>
                  </a:lnTo>
                  <a:lnTo>
                    <a:pt x="646376" y="357372"/>
                  </a:lnTo>
                  <a:lnTo>
                    <a:pt x="645561" y="360000"/>
                  </a:lnTo>
                  <a:lnTo>
                    <a:pt x="225857" y="360000"/>
                  </a:lnTo>
                  <a:lnTo>
                    <a:pt x="214114" y="331095"/>
                  </a:lnTo>
                  <a:lnTo>
                    <a:pt x="197033" y="290365"/>
                  </a:lnTo>
                  <a:lnTo>
                    <a:pt x="182581" y="252263"/>
                  </a:lnTo>
                  <a:lnTo>
                    <a:pt x="170756" y="214161"/>
                  </a:lnTo>
                  <a:lnTo>
                    <a:pt x="166814" y="214161"/>
                  </a:lnTo>
                  <a:lnTo>
                    <a:pt x="154990" y="290365"/>
                  </a:lnTo>
                  <a:lnTo>
                    <a:pt x="138824" y="360000"/>
                  </a:lnTo>
                  <a:lnTo>
                    <a:pt x="0" y="360000"/>
                  </a:lnTo>
                  <a:lnTo>
                    <a:pt x="13092" y="266716"/>
                  </a:lnTo>
                  <a:lnTo>
                    <a:pt x="20975" y="211533"/>
                  </a:lnTo>
                  <a:lnTo>
                    <a:pt x="23603" y="153723"/>
                  </a:lnTo>
                  <a:lnTo>
                    <a:pt x="23603" y="98540"/>
                  </a:lnTo>
                  <a:lnTo>
                    <a:pt x="24917" y="4335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F3990018-BF2A-4D2C-BB15-D0D0C35A546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35656" y="3137490"/>
              <a:ext cx="944111" cy="360000"/>
            </a:xfrm>
            <a:custGeom>
              <a:avLst/>
              <a:gdLst/>
              <a:ahLst/>
              <a:cxnLst/>
              <a:rect l="l" t="t" r="r" b="b"/>
              <a:pathLst>
                <a:path w="944111" h="360000">
                  <a:moveTo>
                    <a:pt x="768466" y="0"/>
                  </a:moveTo>
                  <a:lnTo>
                    <a:pt x="910237" y="0"/>
                  </a:lnTo>
                  <a:lnTo>
                    <a:pt x="915766" y="47299"/>
                  </a:lnTo>
                  <a:lnTo>
                    <a:pt x="927591" y="143212"/>
                  </a:lnTo>
                  <a:lnTo>
                    <a:pt x="942043" y="233869"/>
                  </a:lnTo>
                  <a:lnTo>
                    <a:pt x="944111" y="360000"/>
                  </a:lnTo>
                  <a:lnTo>
                    <a:pt x="814598" y="360000"/>
                  </a:lnTo>
                  <a:lnTo>
                    <a:pt x="810656" y="147154"/>
                  </a:lnTo>
                  <a:lnTo>
                    <a:pt x="769926" y="6570"/>
                  </a:lnTo>
                  <a:close/>
                  <a:moveTo>
                    <a:pt x="265319" y="0"/>
                  </a:moveTo>
                  <a:lnTo>
                    <a:pt x="685024" y="0"/>
                  </a:lnTo>
                  <a:lnTo>
                    <a:pt x="674014" y="35475"/>
                  </a:lnTo>
                  <a:lnTo>
                    <a:pt x="667445" y="76205"/>
                  </a:lnTo>
                  <a:lnTo>
                    <a:pt x="667445" y="118248"/>
                  </a:lnTo>
                  <a:lnTo>
                    <a:pt x="674014" y="164234"/>
                  </a:lnTo>
                  <a:lnTo>
                    <a:pt x="688467" y="211533"/>
                  </a:lnTo>
                  <a:lnTo>
                    <a:pt x="706861" y="257518"/>
                  </a:lnTo>
                  <a:lnTo>
                    <a:pt x="729197" y="302190"/>
                  </a:lnTo>
                  <a:lnTo>
                    <a:pt x="752846" y="350803"/>
                  </a:lnTo>
                  <a:lnTo>
                    <a:pt x="756934" y="360000"/>
                  </a:lnTo>
                  <a:lnTo>
                    <a:pt x="195391" y="360000"/>
                  </a:lnTo>
                  <a:lnTo>
                    <a:pt x="220730" y="300876"/>
                  </a:lnTo>
                  <a:lnTo>
                    <a:pt x="250949" y="231241"/>
                  </a:lnTo>
                  <a:lnTo>
                    <a:pt x="274599" y="158978"/>
                  </a:lnTo>
                  <a:lnTo>
                    <a:pt x="282482" y="109051"/>
                  </a:lnTo>
                  <a:lnTo>
                    <a:pt x="279854" y="61752"/>
                  </a:lnTo>
                  <a:lnTo>
                    <a:pt x="270657" y="13139"/>
                  </a:lnTo>
                  <a:close/>
                  <a:moveTo>
                    <a:pt x="39463" y="0"/>
                  </a:moveTo>
                  <a:lnTo>
                    <a:pt x="178287" y="0"/>
                  </a:lnTo>
                  <a:lnTo>
                    <a:pt x="177372" y="3942"/>
                  </a:lnTo>
                  <a:lnTo>
                    <a:pt x="155037" y="73577"/>
                  </a:lnTo>
                  <a:lnTo>
                    <a:pt x="139270" y="143212"/>
                  </a:lnTo>
                  <a:lnTo>
                    <a:pt x="131387" y="193139"/>
                  </a:lnTo>
                  <a:lnTo>
                    <a:pt x="131387" y="240438"/>
                  </a:lnTo>
                  <a:lnTo>
                    <a:pt x="134015" y="287737"/>
                  </a:lnTo>
                  <a:lnTo>
                    <a:pt x="134015" y="336351"/>
                  </a:lnTo>
                  <a:lnTo>
                    <a:pt x="130432" y="360000"/>
                  </a:lnTo>
                  <a:lnTo>
                    <a:pt x="0" y="360000"/>
                  </a:lnTo>
                  <a:lnTo>
                    <a:pt x="0" y="281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27F6BA5B-3E91-4647-94A5-328EAA1EEA2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7403" y="3497490"/>
              <a:ext cx="1000616" cy="360000"/>
            </a:xfrm>
            <a:custGeom>
              <a:avLst/>
              <a:gdLst/>
              <a:ahLst/>
              <a:cxnLst/>
              <a:rect l="l" t="t" r="r" b="b"/>
              <a:pathLst>
                <a:path w="1000616" h="360000">
                  <a:moveTo>
                    <a:pt x="841638" y="0"/>
                  </a:moveTo>
                  <a:lnTo>
                    <a:pt x="971151" y="0"/>
                  </a:lnTo>
                  <a:lnTo>
                    <a:pt x="973025" y="114307"/>
                  </a:lnTo>
                  <a:lnTo>
                    <a:pt x="973025" y="224672"/>
                  </a:lnTo>
                  <a:lnTo>
                    <a:pt x="980908" y="250949"/>
                  </a:lnTo>
                  <a:lnTo>
                    <a:pt x="987477" y="282482"/>
                  </a:lnTo>
                  <a:lnTo>
                    <a:pt x="995360" y="315329"/>
                  </a:lnTo>
                  <a:lnTo>
                    <a:pt x="999302" y="350803"/>
                  </a:lnTo>
                  <a:lnTo>
                    <a:pt x="1000616" y="360000"/>
                  </a:lnTo>
                  <a:lnTo>
                    <a:pt x="902076" y="360000"/>
                  </a:lnTo>
                  <a:lnTo>
                    <a:pt x="902076" y="332409"/>
                  </a:lnTo>
                  <a:lnTo>
                    <a:pt x="906017" y="294307"/>
                  </a:lnTo>
                  <a:lnTo>
                    <a:pt x="911273" y="274599"/>
                  </a:lnTo>
                  <a:lnTo>
                    <a:pt x="917842" y="250949"/>
                  </a:lnTo>
                  <a:lnTo>
                    <a:pt x="916528" y="224672"/>
                  </a:lnTo>
                  <a:close/>
                  <a:moveTo>
                    <a:pt x="222431" y="0"/>
                  </a:moveTo>
                  <a:lnTo>
                    <a:pt x="783974" y="0"/>
                  </a:lnTo>
                  <a:lnTo>
                    <a:pt x="800908" y="38102"/>
                  </a:lnTo>
                  <a:lnTo>
                    <a:pt x="820616" y="90657"/>
                  </a:lnTo>
                  <a:lnTo>
                    <a:pt x="835069" y="145840"/>
                  </a:lnTo>
                  <a:lnTo>
                    <a:pt x="844266" y="203650"/>
                  </a:lnTo>
                  <a:lnTo>
                    <a:pt x="846893" y="268029"/>
                  </a:lnTo>
                  <a:lnTo>
                    <a:pt x="837696" y="335037"/>
                  </a:lnTo>
                  <a:lnTo>
                    <a:pt x="833371" y="360000"/>
                  </a:lnTo>
                  <a:lnTo>
                    <a:pt x="164946" y="360000"/>
                  </a:lnTo>
                  <a:lnTo>
                    <a:pt x="163683" y="350803"/>
                  </a:lnTo>
                  <a:lnTo>
                    <a:pt x="158427" y="283796"/>
                  </a:lnTo>
                  <a:lnTo>
                    <a:pt x="158427" y="222044"/>
                  </a:lnTo>
                  <a:lnTo>
                    <a:pt x="166310" y="166862"/>
                  </a:lnTo>
                  <a:lnTo>
                    <a:pt x="187332" y="88029"/>
                  </a:lnTo>
                  <a:lnTo>
                    <a:pt x="216237" y="14453"/>
                  </a:lnTo>
                  <a:close/>
                  <a:moveTo>
                    <a:pt x="27040" y="0"/>
                  </a:moveTo>
                  <a:lnTo>
                    <a:pt x="157471" y="0"/>
                  </a:lnTo>
                  <a:lnTo>
                    <a:pt x="154485" y="19708"/>
                  </a:lnTo>
                  <a:lnTo>
                    <a:pt x="142661" y="64380"/>
                  </a:lnTo>
                  <a:lnTo>
                    <a:pt x="122953" y="111679"/>
                  </a:lnTo>
                  <a:lnTo>
                    <a:pt x="105872" y="166862"/>
                  </a:lnTo>
                  <a:lnTo>
                    <a:pt x="91420" y="224672"/>
                  </a:lnTo>
                  <a:lnTo>
                    <a:pt x="82223" y="282482"/>
                  </a:lnTo>
                  <a:lnTo>
                    <a:pt x="79595" y="344234"/>
                  </a:lnTo>
                  <a:lnTo>
                    <a:pt x="82749" y="360000"/>
                  </a:lnTo>
                  <a:lnTo>
                    <a:pt x="0" y="360000"/>
                  </a:lnTo>
                  <a:lnTo>
                    <a:pt x="763" y="348175"/>
                  </a:lnTo>
                  <a:lnTo>
                    <a:pt x="8646" y="303504"/>
                  </a:lnTo>
                  <a:lnTo>
                    <a:pt x="17843" y="256205"/>
                  </a:lnTo>
                  <a:lnTo>
                    <a:pt x="27040" y="2036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F3C922B-B1BE-413E-8A14-517B0B01F7F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3186" y="3857490"/>
              <a:ext cx="1009050" cy="360000"/>
            </a:xfrm>
            <a:custGeom>
              <a:avLst/>
              <a:gdLst/>
              <a:ahLst/>
              <a:cxnLst/>
              <a:rect l="l" t="t" r="r" b="b"/>
              <a:pathLst>
                <a:path w="1009050" h="360000">
                  <a:moveTo>
                    <a:pt x="903941" y="0"/>
                  </a:moveTo>
                  <a:lnTo>
                    <a:pt x="1002481" y="0"/>
                  </a:lnTo>
                  <a:lnTo>
                    <a:pt x="1006422" y="27591"/>
                  </a:lnTo>
                  <a:lnTo>
                    <a:pt x="1009050" y="60438"/>
                  </a:lnTo>
                  <a:lnTo>
                    <a:pt x="1003795" y="91971"/>
                  </a:lnTo>
                  <a:lnTo>
                    <a:pt x="994598" y="115621"/>
                  </a:lnTo>
                  <a:lnTo>
                    <a:pt x="974890" y="136643"/>
                  </a:lnTo>
                  <a:lnTo>
                    <a:pt x="948612" y="148467"/>
                  </a:lnTo>
                  <a:lnTo>
                    <a:pt x="936788" y="141898"/>
                  </a:lnTo>
                  <a:lnTo>
                    <a:pt x="918393" y="141898"/>
                  </a:lnTo>
                  <a:lnTo>
                    <a:pt x="896058" y="144526"/>
                  </a:lnTo>
                  <a:lnTo>
                    <a:pt x="877663" y="144526"/>
                  </a:lnTo>
                  <a:lnTo>
                    <a:pt x="865839" y="95913"/>
                  </a:lnTo>
                  <a:lnTo>
                    <a:pt x="889488" y="74891"/>
                  </a:lnTo>
                  <a:lnTo>
                    <a:pt x="901313" y="53869"/>
                  </a:lnTo>
                  <a:lnTo>
                    <a:pt x="903941" y="31533"/>
                  </a:lnTo>
                  <a:lnTo>
                    <a:pt x="903941" y="2628"/>
                  </a:lnTo>
                  <a:close/>
                  <a:moveTo>
                    <a:pt x="166810" y="0"/>
                  </a:moveTo>
                  <a:lnTo>
                    <a:pt x="835236" y="0"/>
                  </a:lnTo>
                  <a:lnTo>
                    <a:pt x="772866" y="360000"/>
                  </a:lnTo>
                  <a:lnTo>
                    <a:pt x="545518" y="360000"/>
                  </a:lnTo>
                  <a:lnTo>
                    <a:pt x="533430" y="299562"/>
                  </a:lnTo>
                  <a:lnTo>
                    <a:pt x="518978" y="191825"/>
                  </a:lnTo>
                  <a:lnTo>
                    <a:pt x="509781" y="80146"/>
                  </a:lnTo>
                  <a:lnTo>
                    <a:pt x="501897" y="80146"/>
                  </a:lnTo>
                  <a:lnTo>
                    <a:pt x="501897" y="86716"/>
                  </a:lnTo>
                  <a:lnTo>
                    <a:pt x="467177" y="360000"/>
                  </a:lnTo>
                  <a:lnTo>
                    <a:pt x="239309" y="360000"/>
                  </a:lnTo>
                  <a:lnTo>
                    <a:pt x="239124" y="358686"/>
                  </a:lnTo>
                  <a:lnTo>
                    <a:pt x="229927" y="311387"/>
                  </a:lnTo>
                  <a:lnTo>
                    <a:pt x="218102" y="256205"/>
                  </a:lnTo>
                  <a:lnTo>
                    <a:pt x="203650" y="194453"/>
                  </a:lnTo>
                  <a:lnTo>
                    <a:pt x="189197" y="127446"/>
                  </a:lnTo>
                  <a:lnTo>
                    <a:pt x="174745" y="57810"/>
                  </a:lnTo>
                  <a:close/>
                  <a:moveTo>
                    <a:pt x="1865" y="0"/>
                  </a:moveTo>
                  <a:lnTo>
                    <a:pt x="84613" y="0"/>
                  </a:lnTo>
                  <a:lnTo>
                    <a:pt x="93285" y="43358"/>
                  </a:lnTo>
                  <a:lnTo>
                    <a:pt x="141898" y="106424"/>
                  </a:lnTo>
                  <a:lnTo>
                    <a:pt x="136642" y="112993"/>
                  </a:lnTo>
                  <a:lnTo>
                    <a:pt x="131387" y="118248"/>
                  </a:lnTo>
                  <a:lnTo>
                    <a:pt x="131387" y="122190"/>
                  </a:lnTo>
                  <a:lnTo>
                    <a:pt x="131387" y="130073"/>
                  </a:lnTo>
                  <a:lnTo>
                    <a:pt x="130073" y="134015"/>
                  </a:lnTo>
                  <a:lnTo>
                    <a:pt x="130073" y="144526"/>
                  </a:lnTo>
                  <a:lnTo>
                    <a:pt x="103796" y="145840"/>
                  </a:lnTo>
                  <a:lnTo>
                    <a:pt x="81460" y="145840"/>
                  </a:lnTo>
                  <a:lnTo>
                    <a:pt x="63066" y="145840"/>
                  </a:lnTo>
                  <a:lnTo>
                    <a:pt x="40730" y="148467"/>
                  </a:lnTo>
                  <a:lnTo>
                    <a:pt x="17081" y="107737"/>
                  </a:lnTo>
                  <a:lnTo>
                    <a:pt x="5256" y="69635"/>
                  </a:lnTo>
                  <a:lnTo>
                    <a:pt x="0" y="289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31E2FBFC-935F-48FC-BF5C-B86B605D17E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7962" y="4217490"/>
              <a:ext cx="599498" cy="360000"/>
            </a:xfrm>
            <a:custGeom>
              <a:avLst/>
              <a:gdLst/>
              <a:ahLst/>
              <a:cxnLst/>
              <a:rect l="l" t="t" r="r" b="b"/>
              <a:pathLst>
                <a:path w="599498" h="360000">
                  <a:moveTo>
                    <a:pt x="334360" y="0"/>
                  </a:moveTo>
                  <a:lnTo>
                    <a:pt x="561707" y="0"/>
                  </a:lnTo>
                  <a:lnTo>
                    <a:pt x="553513" y="47299"/>
                  </a:lnTo>
                  <a:lnTo>
                    <a:pt x="564024" y="118248"/>
                  </a:lnTo>
                  <a:lnTo>
                    <a:pt x="575849" y="194453"/>
                  </a:lnTo>
                  <a:lnTo>
                    <a:pt x="587673" y="271971"/>
                  </a:lnTo>
                  <a:lnTo>
                    <a:pt x="599498" y="352117"/>
                  </a:lnTo>
                  <a:lnTo>
                    <a:pt x="599498" y="360000"/>
                  </a:lnTo>
                  <a:lnTo>
                    <a:pt x="379532" y="360000"/>
                  </a:lnTo>
                  <a:lnTo>
                    <a:pt x="386652" y="328467"/>
                  </a:lnTo>
                  <a:lnTo>
                    <a:pt x="389280" y="287737"/>
                  </a:lnTo>
                  <a:lnTo>
                    <a:pt x="386652" y="245694"/>
                  </a:lnTo>
                  <a:lnTo>
                    <a:pt x="365630" y="144526"/>
                  </a:lnTo>
                  <a:lnTo>
                    <a:pt x="343294" y="44672"/>
                  </a:lnTo>
                  <a:close/>
                  <a:moveTo>
                    <a:pt x="28151" y="0"/>
                  </a:moveTo>
                  <a:lnTo>
                    <a:pt x="256019" y="0"/>
                  </a:lnTo>
                  <a:lnTo>
                    <a:pt x="250010" y="47299"/>
                  </a:lnTo>
                  <a:lnTo>
                    <a:pt x="207966" y="214161"/>
                  </a:lnTo>
                  <a:lnTo>
                    <a:pt x="200083" y="285110"/>
                  </a:lnTo>
                  <a:lnTo>
                    <a:pt x="205338" y="354745"/>
                  </a:lnTo>
                  <a:lnTo>
                    <a:pt x="205853" y="360000"/>
                  </a:lnTo>
                  <a:lnTo>
                    <a:pt x="0" y="360000"/>
                  </a:lnTo>
                  <a:lnTo>
                    <a:pt x="9572" y="292993"/>
                  </a:lnTo>
                  <a:lnTo>
                    <a:pt x="24024" y="220730"/>
                  </a:lnTo>
                  <a:lnTo>
                    <a:pt x="33222" y="147153"/>
                  </a:lnTo>
                  <a:lnTo>
                    <a:pt x="38477" y="735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BFA3C973-CA34-42D9-B592-970C33C6276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5522" y="4577490"/>
              <a:ext cx="604379" cy="360000"/>
            </a:xfrm>
            <a:custGeom>
              <a:avLst/>
              <a:gdLst/>
              <a:ahLst/>
              <a:cxnLst/>
              <a:rect l="l" t="t" r="r" b="b"/>
              <a:pathLst>
                <a:path w="604379" h="360000">
                  <a:moveTo>
                    <a:pt x="384412" y="0"/>
                  </a:moveTo>
                  <a:lnTo>
                    <a:pt x="604379" y="0"/>
                  </a:lnTo>
                  <a:lnTo>
                    <a:pt x="604379" y="70949"/>
                  </a:lnTo>
                  <a:lnTo>
                    <a:pt x="596496" y="152409"/>
                  </a:lnTo>
                  <a:lnTo>
                    <a:pt x="558752" y="360000"/>
                  </a:lnTo>
                  <a:lnTo>
                    <a:pt x="394161" y="360000"/>
                  </a:lnTo>
                  <a:lnTo>
                    <a:pt x="382336" y="286424"/>
                  </a:lnTo>
                  <a:lnTo>
                    <a:pt x="370511" y="204964"/>
                  </a:lnTo>
                  <a:lnTo>
                    <a:pt x="367883" y="123504"/>
                  </a:lnTo>
                  <a:lnTo>
                    <a:pt x="374453" y="43358"/>
                  </a:lnTo>
                  <a:lnTo>
                    <a:pt x="382336" y="9197"/>
                  </a:lnTo>
                  <a:close/>
                  <a:moveTo>
                    <a:pt x="4881" y="0"/>
                  </a:moveTo>
                  <a:lnTo>
                    <a:pt x="210734" y="0"/>
                  </a:lnTo>
                  <a:lnTo>
                    <a:pt x="216788" y="61752"/>
                  </a:lnTo>
                  <a:lnTo>
                    <a:pt x="227299" y="131387"/>
                  </a:lnTo>
                  <a:lnTo>
                    <a:pt x="228613" y="202336"/>
                  </a:lnTo>
                  <a:lnTo>
                    <a:pt x="224672" y="274599"/>
                  </a:lnTo>
                  <a:lnTo>
                    <a:pt x="216788" y="307445"/>
                  </a:lnTo>
                  <a:lnTo>
                    <a:pt x="210219" y="350803"/>
                  </a:lnTo>
                  <a:lnTo>
                    <a:pt x="208525" y="360000"/>
                  </a:lnTo>
                  <a:lnTo>
                    <a:pt x="52323" y="360000"/>
                  </a:lnTo>
                  <a:lnTo>
                    <a:pt x="44672" y="324526"/>
                  </a:lnTo>
                  <a:lnTo>
                    <a:pt x="30219" y="262774"/>
                  </a:lnTo>
                  <a:lnTo>
                    <a:pt x="18395" y="204964"/>
                  </a:lnTo>
                  <a:lnTo>
                    <a:pt x="6570" y="152409"/>
                  </a:lnTo>
                  <a:lnTo>
                    <a:pt x="0" y="81460"/>
                  </a:lnTo>
                  <a:lnTo>
                    <a:pt x="3942" y="65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50B87B6B-EF09-468A-8D93-ECEAA3DEC99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4497" y="4937490"/>
              <a:ext cx="506429" cy="360000"/>
            </a:xfrm>
            <a:custGeom>
              <a:avLst/>
              <a:gdLst/>
              <a:ahLst/>
              <a:cxnLst/>
              <a:rect l="l" t="t" r="r" b="b"/>
              <a:pathLst>
                <a:path w="506429" h="360000">
                  <a:moveTo>
                    <a:pt x="341838" y="0"/>
                  </a:moveTo>
                  <a:lnTo>
                    <a:pt x="506429" y="0"/>
                  </a:lnTo>
                  <a:lnTo>
                    <a:pt x="475852" y="168175"/>
                  </a:lnTo>
                  <a:lnTo>
                    <a:pt x="465341" y="208905"/>
                  </a:lnTo>
                  <a:lnTo>
                    <a:pt x="456144" y="256205"/>
                  </a:lnTo>
                  <a:lnTo>
                    <a:pt x="446947" y="306132"/>
                  </a:lnTo>
                  <a:lnTo>
                    <a:pt x="444319" y="356059"/>
                  </a:lnTo>
                  <a:lnTo>
                    <a:pt x="444713" y="360000"/>
                  </a:lnTo>
                  <a:lnTo>
                    <a:pt x="332217" y="360000"/>
                  </a:lnTo>
                  <a:lnTo>
                    <a:pt x="332640" y="353431"/>
                  </a:lnTo>
                  <a:lnTo>
                    <a:pt x="339210" y="314015"/>
                  </a:lnTo>
                  <a:lnTo>
                    <a:pt x="345779" y="270657"/>
                  </a:lnTo>
                  <a:lnTo>
                    <a:pt x="356290" y="224672"/>
                  </a:lnTo>
                  <a:lnTo>
                    <a:pt x="360232" y="177372"/>
                  </a:lnTo>
                  <a:lnTo>
                    <a:pt x="360232" y="124818"/>
                  </a:lnTo>
                  <a:lnTo>
                    <a:pt x="356290" y="67008"/>
                  </a:lnTo>
                  <a:close/>
                  <a:moveTo>
                    <a:pt x="0" y="0"/>
                  </a:moveTo>
                  <a:lnTo>
                    <a:pt x="156202" y="0"/>
                  </a:lnTo>
                  <a:lnTo>
                    <a:pt x="148699" y="40730"/>
                  </a:lnTo>
                  <a:lnTo>
                    <a:pt x="140816" y="93285"/>
                  </a:lnTo>
                  <a:lnTo>
                    <a:pt x="135560" y="145840"/>
                  </a:lnTo>
                  <a:lnTo>
                    <a:pt x="134247" y="198394"/>
                  </a:lnTo>
                  <a:lnTo>
                    <a:pt x="135560" y="247008"/>
                  </a:lnTo>
                  <a:lnTo>
                    <a:pt x="146071" y="287737"/>
                  </a:lnTo>
                  <a:lnTo>
                    <a:pt x="181629" y="360000"/>
                  </a:lnTo>
                  <a:lnTo>
                    <a:pt x="54693" y="360000"/>
                  </a:lnTo>
                  <a:lnTo>
                    <a:pt x="52787" y="311387"/>
                  </a:lnTo>
                  <a:lnTo>
                    <a:pt x="44904" y="241752"/>
                  </a:lnTo>
                  <a:lnTo>
                    <a:pt x="33079" y="169489"/>
                  </a:lnTo>
                  <a:lnTo>
                    <a:pt x="21254" y="98540"/>
                  </a:lnTo>
                  <a:lnTo>
                    <a:pt x="6801" y="315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526DF3CB-FA20-4738-9D67-2D828FB10F5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6106" y="5297490"/>
              <a:ext cx="503211" cy="360000"/>
            </a:xfrm>
            <a:custGeom>
              <a:avLst/>
              <a:gdLst/>
              <a:ahLst/>
              <a:cxnLst/>
              <a:rect l="l" t="t" r="r" b="b"/>
              <a:pathLst>
                <a:path w="503211" h="360000">
                  <a:moveTo>
                    <a:pt x="329356" y="0"/>
                  </a:moveTo>
                  <a:lnTo>
                    <a:pt x="441853" y="0"/>
                  </a:lnTo>
                  <a:lnTo>
                    <a:pt x="446715" y="48613"/>
                  </a:lnTo>
                  <a:lnTo>
                    <a:pt x="503211" y="302190"/>
                  </a:lnTo>
                  <a:lnTo>
                    <a:pt x="472992" y="321898"/>
                  </a:lnTo>
                  <a:lnTo>
                    <a:pt x="438831" y="337664"/>
                  </a:lnTo>
                  <a:lnTo>
                    <a:pt x="400729" y="352117"/>
                  </a:lnTo>
                  <a:lnTo>
                    <a:pt x="357372" y="360000"/>
                  </a:lnTo>
                  <a:lnTo>
                    <a:pt x="342919" y="325840"/>
                  </a:lnTo>
                  <a:lnTo>
                    <a:pt x="336350" y="290365"/>
                  </a:lnTo>
                  <a:lnTo>
                    <a:pt x="333722" y="249635"/>
                  </a:lnTo>
                  <a:lnTo>
                    <a:pt x="336350" y="208905"/>
                  </a:lnTo>
                  <a:lnTo>
                    <a:pt x="338978" y="164234"/>
                  </a:lnTo>
                  <a:lnTo>
                    <a:pt x="336350" y="118248"/>
                  </a:lnTo>
                  <a:lnTo>
                    <a:pt x="331094" y="74891"/>
                  </a:lnTo>
                  <a:lnTo>
                    <a:pt x="327153" y="34161"/>
                  </a:lnTo>
                  <a:close/>
                  <a:moveTo>
                    <a:pt x="51833" y="0"/>
                  </a:moveTo>
                  <a:lnTo>
                    <a:pt x="178769" y="0"/>
                  </a:lnTo>
                  <a:lnTo>
                    <a:pt x="183941" y="10511"/>
                  </a:lnTo>
                  <a:lnTo>
                    <a:pt x="169489" y="59124"/>
                  </a:lnTo>
                  <a:lnTo>
                    <a:pt x="158978" y="118248"/>
                  </a:lnTo>
                  <a:lnTo>
                    <a:pt x="158978" y="180000"/>
                  </a:lnTo>
                  <a:lnTo>
                    <a:pt x="164233" y="237810"/>
                  </a:lnTo>
                  <a:lnTo>
                    <a:pt x="164233" y="292993"/>
                  </a:lnTo>
                  <a:lnTo>
                    <a:pt x="157664" y="342920"/>
                  </a:lnTo>
                  <a:lnTo>
                    <a:pt x="131387" y="352117"/>
                  </a:lnTo>
                  <a:lnTo>
                    <a:pt x="99854" y="354745"/>
                  </a:lnTo>
                  <a:lnTo>
                    <a:pt x="70949" y="345548"/>
                  </a:lnTo>
                  <a:lnTo>
                    <a:pt x="42044" y="331095"/>
                  </a:lnTo>
                  <a:lnTo>
                    <a:pt x="18394" y="307445"/>
                  </a:lnTo>
                  <a:lnTo>
                    <a:pt x="3941" y="278540"/>
                  </a:lnTo>
                  <a:lnTo>
                    <a:pt x="0" y="243066"/>
                  </a:lnTo>
                  <a:lnTo>
                    <a:pt x="23649" y="197081"/>
                  </a:lnTo>
                  <a:lnTo>
                    <a:pt x="40730" y="141898"/>
                  </a:lnTo>
                  <a:lnTo>
                    <a:pt x="47299" y="82774"/>
                  </a:lnTo>
                  <a:lnTo>
                    <a:pt x="52554" y="183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C9F015-7436-4071-814D-4BB37B355071}"/>
              </a:ext>
            </a:extLst>
          </p:cNvPr>
          <p:cNvGrpSpPr>
            <a:grpSpLocks noChangeAspect="1"/>
          </p:cNvGrpSpPr>
          <p:nvPr/>
        </p:nvGrpSpPr>
        <p:grpSpPr>
          <a:xfrm>
            <a:off x="4595023" y="1741226"/>
            <a:ext cx="1242107" cy="4320000"/>
            <a:chOff x="1755471" y="2057490"/>
            <a:chExt cx="1035089" cy="3600000"/>
          </a:xfrm>
        </p:grpSpPr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E554328-F451-426A-93C1-43BF5639FE8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9500" y="2057490"/>
              <a:ext cx="347031" cy="360000"/>
            </a:xfrm>
            <a:custGeom>
              <a:avLst/>
              <a:gdLst/>
              <a:ahLst/>
              <a:cxnLst/>
              <a:rect l="l" t="t" r="r" b="b"/>
              <a:pathLst>
                <a:path w="347031" h="360000">
                  <a:moveTo>
                    <a:pt x="168112" y="0"/>
                  </a:moveTo>
                  <a:lnTo>
                    <a:pt x="267778" y="32422"/>
                  </a:lnTo>
                  <a:lnTo>
                    <a:pt x="302602" y="87659"/>
                  </a:lnTo>
                  <a:lnTo>
                    <a:pt x="307405" y="91261"/>
                  </a:lnTo>
                  <a:lnTo>
                    <a:pt x="313409" y="93663"/>
                  </a:lnTo>
                  <a:lnTo>
                    <a:pt x="318212" y="93663"/>
                  </a:lnTo>
                  <a:lnTo>
                    <a:pt x="323015" y="96064"/>
                  </a:lnTo>
                  <a:lnTo>
                    <a:pt x="325417" y="96064"/>
                  </a:lnTo>
                  <a:lnTo>
                    <a:pt x="329019" y="100867"/>
                  </a:lnTo>
                  <a:lnTo>
                    <a:pt x="331421" y="104470"/>
                  </a:lnTo>
                  <a:lnTo>
                    <a:pt x="336224" y="111675"/>
                  </a:lnTo>
                  <a:lnTo>
                    <a:pt x="336224" y="187325"/>
                  </a:lnTo>
                  <a:lnTo>
                    <a:pt x="337425" y="216144"/>
                  </a:lnTo>
                  <a:lnTo>
                    <a:pt x="342228" y="242562"/>
                  </a:lnTo>
                  <a:lnTo>
                    <a:pt x="347031" y="266578"/>
                  </a:lnTo>
                  <a:lnTo>
                    <a:pt x="347031" y="288192"/>
                  </a:lnTo>
                  <a:lnTo>
                    <a:pt x="337425" y="314610"/>
                  </a:lnTo>
                  <a:lnTo>
                    <a:pt x="325417" y="338626"/>
                  </a:lnTo>
                  <a:lnTo>
                    <a:pt x="311524" y="360000"/>
                  </a:lnTo>
                  <a:lnTo>
                    <a:pt x="42055" y="360000"/>
                  </a:lnTo>
                  <a:lnTo>
                    <a:pt x="38426" y="351835"/>
                  </a:lnTo>
                  <a:lnTo>
                    <a:pt x="27619" y="336224"/>
                  </a:lnTo>
                  <a:lnTo>
                    <a:pt x="16811" y="323015"/>
                  </a:lnTo>
                  <a:lnTo>
                    <a:pt x="6004" y="305003"/>
                  </a:lnTo>
                  <a:lnTo>
                    <a:pt x="0" y="283389"/>
                  </a:lnTo>
                  <a:lnTo>
                    <a:pt x="0" y="268979"/>
                  </a:lnTo>
                  <a:lnTo>
                    <a:pt x="3603" y="256971"/>
                  </a:lnTo>
                  <a:lnTo>
                    <a:pt x="8406" y="248566"/>
                  </a:lnTo>
                  <a:lnTo>
                    <a:pt x="14410" y="240160"/>
                  </a:lnTo>
                  <a:lnTo>
                    <a:pt x="19213" y="231755"/>
                  </a:lnTo>
                  <a:lnTo>
                    <a:pt x="3603" y="159707"/>
                  </a:lnTo>
                  <a:lnTo>
                    <a:pt x="16811" y="124883"/>
                  </a:lnTo>
                  <a:lnTo>
                    <a:pt x="37225" y="88859"/>
                  </a:lnTo>
                  <a:lnTo>
                    <a:pt x="64843" y="56438"/>
                  </a:lnTo>
                  <a:lnTo>
                    <a:pt x="97265" y="30020"/>
                  </a:lnTo>
                  <a:lnTo>
                    <a:pt x="133289" y="1080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E05785C6-94F7-4F95-AF7B-5B1F1421C40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05171" y="2417490"/>
              <a:ext cx="935688" cy="360000"/>
            </a:xfrm>
            <a:custGeom>
              <a:avLst/>
              <a:gdLst/>
              <a:ahLst/>
              <a:cxnLst/>
              <a:rect l="l" t="t" r="r" b="b"/>
              <a:pathLst>
                <a:path w="935688" h="360000">
                  <a:moveTo>
                    <a:pt x="349509" y="0"/>
                  </a:moveTo>
                  <a:lnTo>
                    <a:pt x="618978" y="0"/>
                  </a:lnTo>
                  <a:lnTo>
                    <a:pt x="617260" y="2642"/>
                  </a:lnTo>
                  <a:lnTo>
                    <a:pt x="601650" y="29060"/>
                  </a:lnTo>
                  <a:lnTo>
                    <a:pt x="588441" y="53076"/>
                  </a:lnTo>
                  <a:lnTo>
                    <a:pt x="580036" y="80694"/>
                  </a:lnTo>
                  <a:lnTo>
                    <a:pt x="577634" y="111915"/>
                  </a:lnTo>
                  <a:lnTo>
                    <a:pt x="586040" y="144336"/>
                  </a:lnTo>
                  <a:lnTo>
                    <a:pt x="601650" y="165951"/>
                  </a:lnTo>
                  <a:lnTo>
                    <a:pt x="623264" y="183963"/>
                  </a:lnTo>
                  <a:lnTo>
                    <a:pt x="652084" y="197172"/>
                  </a:lnTo>
                  <a:lnTo>
                    <a:pt x="684505" y="207979"/>
                  </a:lnTo>
                  <a:lnTo>
                    <a:pt x="721730" y="218786"/>
                  </a:lnTo>
                  <a:lnTo>
                    <a:pt x="758955" y="227192"/>
                  </a:lnTo>
                  <a:lnTo>
                    <a:pt x="796179" y="237999"/>
                  </a:lnTo>
                  <a:lnTo>
                    <a:pt x="833404" y="248806"/>
                  </a:lnTo>
                  <a:lnTo>
                    <a:pt x="863424" y="264416"/>
                  </a:lnTo>
                  <a:lnTo>
                    <a:pt x="892243" y="283629"/>
                  </a:lnTo>
                  <a:lnTo>
                    <a:pt x="911456" y="307645"/>
                  </a:lnTo>
                  <a:lnTo>
                    <a:pt x="931870" y="347272"/>
                  </a:lnTo>
                  <a:lnTo>
                    <a:pt x="935688" y="360000"/>
                  </a:lnTo>
                  <a:lnTo>
                    <a:pt x="0" y="360000"/>
                  </a:lnTo>
                  <a:lnTo>
                    <a:pt x="3652" y="344870"/>
                  </a:lnTo>
                  <a:lnTo>
                    <a:pt x="14459" y="320854"/>
                  </a:lnTo>
                  <a:lnTo>
                    <a:pt x="38475" y="293236"/>
                  </a:lnTo>
                  <a:lnTo>
                    <a:pt x="67294" y="269220"/>
                  </a:lnTo>
                  <a:lnTo>
                    <a:pt x="102117" y="251208"/>
                  </a:lnTo>
                  <a:lnTo>
                    <a:pt x="139342" y="235597"/>
                  </a:lnTo>
                  <a:lnTo>
                    <a:pt x="177768" y="222388"/>
                  </a:lnTo>
                  <a:lnTo>
                    <a:pt x="217394" y="211581"/>
                  </a:lnTo>
                  <a:lnTo>
                    <a:pt x="257021" y="198372"/>
                  </a:lnTo>
                  <a:lnTo>
                    <a:pt x="294245" y="183963"/>
                  </a:lnTo>
                  <a:lnTo>
                    <a:pt x="326667" y="163549"/>
                  </a:lnTo>
                  <a:lnTo>
                    <a:pt x="355486" y="139533"/>
                  </a:lnTo>
                  <a:lnTo>
                    <a:pt x="355486" y="109513"/>
                  </a:lnTo>
                  <a:lnTo>
                    <a:pt x="356687" y="77092"/>
                  </a:lnTo>
                  <a:lnTo>
                    <a:pt x="356687" y="43469"/>
                  </a:lnTo>
                  <a:lnTo>
                    <a:pt x="355486" y="134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C1FA9946-D7B2-4DEB-A683-56866336BDC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7740" y="2777490"/>
              <a:ext cx="1014675" cy="360000"/>
            </a:xfrm>
            <a:custGeom>
              <a:avLst/>
              <a:gdLst/>
              <a:ahLst/>
              <a:cxnLst/>
              <a:rect l="l" t="t" r="r" b="b"/>
              <a:pathLst>
                <a:path w="1014675" h="360000">
                  <a:moveTo>
                    <a:pt x="44380" y="0"/>
                  </a:moveTo>
                  <a:lnTo>
                    <a:pt x="980068" y="0"/>
                  </a:lnTo>
                  <a:lnTo>
                    <a:pt x="990659" y="35304"/>
                  </a:lnTo>
                  <a:lnTo>
                    <a:pt x="1001467" y="89340"/>
                  </a:lnTo>
                  <a:lnTo>
                    <a:pt x="1008671" y="146978"/>
                  </a:lnTo>
                  <a:lnTo>
                    <a:pt x="1013475" y="209420"/>
                  </a:lnTo>
                  <a:lnTo>
                    <a:pt x="1014675" y="270661"/>
                  </a:lnTo>
                  <a:lnTo>
                    <a:pt x="1014675" y="331901"/>
                  </a:lnTo>
                  <a:lnTo>
                    <a:pt x="1014675" y="360000"/>
                  </a:lnTo>
                  <a:lnTo>
                    <a:pt x="827351" y="360000"/>
                  </a:lnTo>
                  <a:lnTo>
                    <a:pt x="827351" y="341508"/>
                  </a:lnTo>
                  <a:lnTo>
                    <a:pt x="822547" y="305484"/>
                  </a:lnTo>
                  <a:lnTo>
                    <a:pt x="814142" y="277865"/>
                  </a:lnTo>
                  <a:lnTo>
                    <a:pt x="798531" y="256251"/>
                  </a:lnTo>
                  <a:lnTo>
                    <a:pt x="794929" y="251448"/>
                  </a:lnTo>
                  <a:lnTo>
                    <a:pt x="794929" y="347512"/>
                  </a:lnTo>
                  <a:lnTo>
                    <a:pt x="790000" y="360000"/>
                  </a:lnTo>
                  <a:lnTo>
                    <a:pt x="231522" y="360000"/>
                  </a:lnTo>
                  <a:lnTo>
                    <a:pt x="226951" y="251448"/>
                  </a:lnTo>
                  <a:lnTo>
                    <a:pt x="222148" y="256251"/>
                  </a:lnTo>
                  <a:lnTo>
                    <a:pt x="208939" y="283869"/>
                  </a:lnTo>
                  <a:lnTo>
                    <a:pt x="202935" y="318693"/>
                  </a:lnTo>
                  <a:lnTo>
                    <a:pt x="198132" y="355917"/>
                  </a:lnTo>
                  <a:lnTo>
                    <a:pt x="198132" y="360000"/>
                  </a:lnTo>
                  <a:lnTo>
                    <a:pt x="2103" y="360000"/>
                  </a:lnTo>
                  <a:lnTo>
                    <a:pt x="0" y="321094"/>
                  </a:lnTo>
                  <a:lnTo>
                    <a:pt x="2402" y="270661"/>
                  </a:lnTo>
                  <a:lnTo>
                    <a:pt x="6004" y="219026"/>
                  </a:lnTo>
                  <a:lnTo>
                    <a:pt x="13209" y="163789"/>
                  </a:lnTo>
                  <a:lnTo>
                    <a:pt x="19213" y="112155"/>
                  </a:lnTo>
                  <a:lnTo>
                    <a:pt x="28819" y="64123"/>
                  </a:lnTo>
                  <a:lnTo>
                    <a:pt x="39626" y="1969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8B3F7977-DFD7-4DF1-ABFC-76EF50E5EA0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5471" y="3137490"/>
              <a:ext cx="1035089" cy="360000"/>
            </a:xfrm>
            <a:custGeom>
              <a:avLst/>
              <a:gdLst/>
              <a:ahLst/>
              <a:cxnLst/>
              <a:rect l="l" t="t" r="r" b="b"/>
              <a:pathLst>
                <a:path w="1035089" h="360000">
                  <a:moveTo>
                    <a:pt x="834556" y="0"/>
                  </a:moveTo>
                  <a:lnTo>
                    <a:pt x="1021880" y="0"/>
                  </a:lnTo>
                  <a:lnTo>
                    <a:pt x="1021880" y="30741"/>
                  </a:lnTo>
                  <a:lnTo>
                    <a:pt x="1021880" y="88379"/>
                  </a:lnTo>
                  <a:lnTo>
                    <a:pt x="1035089" y="273302"/>
                  </a:lnTo>
                  <a:lnTo>
                    <a:pt x="1024686" y="360000"/>
                  </a:lnTo>
                  <a:lnTo>
                    <a:pt x="864533" y="360000"/>
                  </a:lnTo>
                  <a:lnTo>
                    <a:pt x="866977" y="188046"/>
                  </a:lnTo>
                  <a:lnTo>
                    <a:pt x="842961" y="120801"/>
                  </a:lnTo>
                  <a:lnTo>
                    <a:pt x="839359" y="89580"/>
                  </a:lnTo>
                  <a:lnTo>
                    <a:pt x="836957" y="54757"/>
                  </a:lnTo>
                  <a:lnTo>
                    <a:pt x="834556" y="17532"/>
                  </a:lnTo>
                  <a:close/>
                  <a:moveTo>
                    <a:pt x="238727" y="0"/>
                  </a:moveTo>
                  <a:lnTo>
                    <a:pt x="797204" y="0"/>
                  </a:lnTo>
                  <a:lnTo>
                    <a:pt x="784122" y="33142"/>
                  </a:lnTo>
                  <a:lnTo>
                    <a:pt x="773315" y="83576"/>
                  </a:lnTo>
                  <a:lnTo>
                    <a:pt x="770913" y="137612"/>
                  </a:lnTo>
                  <a:lnTo>
                    <a:pt x="770913" y="192849"/>
                  </a:lnTo>
                  <a:lnTo>
                    <a:pt x="778118" y="246885"/>
                  </a:lnTo>
                  <a:lnTo>
                    <a:pt x="786524" y="299720"/>
                  </a:lnTo>
                  <a:lnTo>
                    <a:pt x="794929" y="345350"/>
                  </a:lnTo>
                  <a:lnTo>
                    <a:pt x="797162" y="360000"/>
                  </a:lnTo>
                  <a:lnTo>
                    <a:pt x="241814" y="360000"/>
                  </a:lnTo>
                  <a:lnTo>
                    <a:pt x="244963" y="347752"/>
                  </a:lnTo>
                  <a:lnTo>
                    <a:pt x="255770" y="304523"/>
                  </a:lnTo>
                  <a:lnTo>
                    <a:pt x="266578" y="256491"/>
                  </a:lnTo>
                  <a:lnTo>
                    <a:pt x="271381" y="206058"/>
                  </a:lnTo>
                  <a:lnTo>
                    <a:pt x="266578" y="155624"/>
                  </a:lnTo>
                  <a:lnTo>
                    <a:pt x="238959" y="5524"/>
                  </a:lnTo>
                  <a:close/>
                  <a:moveTo>
                    <a:pt x="9308" y="0"/>
                  </a:moveTo>
                  <a:lnTo>
                    <a:pt x="205337" y="0"/>
                  </a:lnTo>
                  <a:lnTo>
                    <a:pt x="205337" y="35544"/>
                  </a:lnTo>
                  <a:lnTo>
                    <a:pt x="201734" y="75170"/>
                  </a:lnTo>
                  <a:lnTo>
                    <a:pt x="194530" y="112395"/>
                  </a:lnTo>
                  <a:lnTo>
                    <a:pt x="166911" y="201254"/>
                  </a:lnTo>
                  <a:lnTo>
                    <a:pt x="162108" y="249286"/>
                  </a:lnTo>
                  <a:lnTo>
                    <a:pt x="162108" y="297318"/>
                  </a:lnTo>
                  <a:lnTo>
                    <a:pt x="168112" y="347752"/>
                  </a:lnTo>
                  <a:lnTo>
                    <a:pt x="169337" y="360000"/>
                  </a:lnTo>
                  <a:lnTo>
                    <a:pt x="6031" y="360000"/>
                  </a:lnTo>
                  <a:lnTo>
                    <a:pt x="2402" y="288913"/>
                  </a:lnTo>
                  <a:lnTo>
                    <a:pt x="0" y="246885"/>
                  </a:lnTo>
                  <a:lnTo>
                    <a:pt x="2402" y="206058"/>
                  </a:lnTo>
                  <a:lnTo>
                    <a:pt x="9607" y="166431"/>
                  </a:lnTo>
                  <a:lnTo>
                    <a:pt x="15611" y="126805"/>
                  </a:lnTo>
                  <a:lnTo>
                    <a:pt x="18012" y="83576"/>
                  </a:lnTo>
                  <a:lnTo>
                    <a:pt x="13209" y="40347"/>
                  </a:lnTo>
                  <a:lnTo>
                    <a:pt x="9607" y="55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A9C0CD7-1446-4132-B42C-52E96E1016E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3688" y="3497490"/>
              <a:ext cx="1018654" cy="360000"/>
            </a:xfrm>
            <a:custGeom>
              <a:avLst/>
              <a:gdLst/>
              <a:ahLst/>
              <a:cxnLst/>
              <a:rect l="l" t="t" r="r" b="b"/>
              <a:pathLst>
                <a:path w="1018654" h="360000">
                  <a:moveTo>
                    <a:pt x="858501" y="0"/>
                  </a:moveTo>
                  <a:lnTo>
                    <a:pt x="1018654" y="0"/>
                  </a:lnTo>
                  <a:lnTo>
                    <a:pt x="1014649" y="33382"/>
                  </a:lnTo>
                  <a:lnTo>
                    <a:pt x="1007444" y="155864"/>
                  </a:lnTo>
                  <a:lnTo>
                    <a:pt x="1009845" y="273543"/>
                  </a:lnTo>
                  <a:lnTo>
                    <a:pt x="1016085" y="360000"/>
                  </a:lnTo>
                  <a:lnTo>
                    <a:pt x="911780" y="360000"/>
                  </a:lnTo>
                  <a:lnTo>
                    <a:pt x="916183" y="352795"/>
                  </a:lnTo>
                  <a:lnTo>
                    <a:pt x="916183" y="323976"/>
                  </a:lnTo>
                  <a:lnTo>
                    <a:pt x="913781" y="291555"/>
                  </a:lnTo>
                  <a:lnTo>
                    <a:pt x="905376" y="256731"/>
                  </a:lnTo>
                  <a:lnTo>
                    <a:pt x="895769" y="217105"/>
                  </a:lnTo>
                  <a:lnTo>
                    <a:pt x="884962" y="179880"/>
                  </a:lnTo>
                  <a:lnTo>
                    <a:pt x="874155" y="142655"/>
                  </a:lnTo>
                  <a:lnTo>
                    <a:pt x="863348" y="110234"/>
                  </a:lnTo>
                  <a:lnTo>
                    <a:pt x="857344" y="81414"/>
                  </a:lnTo>
                  <a:close/>
                  <a:moveTo>
                    <a:pt x="235783" y="0"/>
                  </a:moveTo>
                  <a:lnTo>
                    <a:pt x="791131" y="0"/>
                  </a:lnTo>
                  <a:lnTo>
                    <a:pt x="846004" y="360000"/>
                  </a:lnTo>
                  <a:lnTo>
                    <a:pt x="181933" y="360000"/>
                  </a:lnTo>
                  <a:lnTo>
                    <a:pt x="228125" y="29780"/>
                  </a:lnTo>
                  <a:close/>
                  <a:moveTo>
                    <a:pt x="0" y="0"/>
                  </a:moveTo>
                  <a:lnTo>
                    <a:pt x="163306" y="0"/>
                  </a:lnTo>
                  <a:lnTo>
                    <a:pt x="166884" y="35784"/>
                  </a:lnTo>
                  <a:lnTo>
                    <a:pt x="166884" y="83816"/>
                  </a:lnTo>
                  <a:lnTo>
                    <a:pt x="160880" y="131848"/>
                  </a:lnTo>
                  <a:lnTo>
                    <a:pt x="156077" y="151061"/>
                  </a:lnTo>
                  <a:lnTo>
                    <a:pt x="147671" y="177479"/>
                  </a:lnTo>
                  <a:lnTo>
                    <a:pt x="136864" y="208699"/>
                  </a:lnTo>
                  <a:lnTo>
                    <a:pt x="126057" y="243523"/>
                  </a:lnTo>
                  <a:lnTo>
                    <a:pt x="116451" y="275944"/>
                  </a:lnTo>
                  <a:lnTo>
                    <a:pt x="112848" y="308366"/>
                  </a:lnTo>
                  <a:lnTo>
                    <a:pt x="110447" y="337185"/>
                  </a:lnTo>
                  <a:lnTo>
                    <a:pt x="112728" y="360000"/>
                  </a:lnTo>
                  <a:lnTo>
                    <a:pt x="14833" y="360000"/>
                  </a:lnTo>
                  <a:lnTo>
                    <a:pt x="16784" y="32877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7B129332-5574-4D38-9D39-C3EC7F44A38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6672" y="3857490"/>
              <a:ext cx="1032687" cy="360000"/>
            </a:xfrm>
            <a:custGeom>
              <a:avLst/>
              <a:gdLst/>
              <a:ahLst/>
              <a:cxnLst/>
              <a:rect l="l" t="t" r="r" b="b"/>
              <a:pathLst>
                <a:path w="1032687" h="360000">
                  <a:moveTo>
                    <a:pt x="915409" y="0"/>
                  </a:moveTo>
                  <a:lnTo>
                    <a:pt x="1019713" y="0"/>
                  </a:lnTo>
                  <a:lnTo>
                    <a:pt x="1021880" y="30020"/>
                  </a:lnTo>
                  <a:lnTo>
                    <a:pt x="1032687" y="140494"/>
                  </a:lnTo>
                  <a:lnTo>
                    <a:pt x="1032687" y="180120"/>
                  </a:lnTo>
                  <a:lnTo>
                    <a:pt x="1021880" y="212542"/>
                  </a:lnTo>
                  <a:lnTo>
                    <a:pt x="1005069" y="243763"/>
                  </a:lnTo>
                  <a:lnTo>
                    <a:pt x="978651" y="270180"/>
                  </a:lnTo>
                  <a:lnTo>
                    <a:pt x="949832" y="291795"/>
                  </a:lnTo>
                  <a:lnTo>
                    <a:pt x="919812" y="306204"/>
                  </a:lnTo>
                  <a:lnTo>
                    <a:pt x="888591" y="318212"/>
                  </a:lnTo>
                  <a:lnTo>
                    <a:pt x="888591" y="308606"/>
                  </a:lnTo>
                  <a:lnTo>
                    <a:pt x="886190" y="302602"/>
                  </a:lnTo>
                  <a:lnTo>
                    <a:pt x="884989" y="295397"/>
                  </a:lnTo>
                  <a:lnTo>
                    <a:pt x="884989" y="291795"/>
                  </a:lnTo>
                  <a:lnTo>
                    <a:pt x="884989" y="284590"/>
                  </a:lnTo>
                  <a:lnTo>
                    <a:pt x="884989" y="276184"/>
                  </a:lnTo>
                  <a:lnTo>
                    <a:pt x="890993" y="270180"/>
                  </a:lnTo>
                  <a:lnTo>
                    <a:pt x="898198" y="265377"/>
                  </a:lnTo>
                  <a:lnTo>
                    <a:pt x="901800" y="258172"/>
                  </a:lnTo>
                  <a:lnTo>
                    <a:pt x="906603" y="249767"/>
                  </a:lnTo>
                  <a:lnTo>
                    <a:pt x="909005" y="241361"/>
                  </a:lnTo>
                  <a:lnTo>
                    <a:pt x="904202" y="238959"/>
                  </a:lnTo>
                  <a:lnTo>
                    <a:pt x="899398" y="238959"/>
                  </a:lnTo>
                  <a:lnTo>
                    <a:pt x="898198" y="238959"/>
                  </a:lnTo>
                  <a:lnTo>
                    <a:pt x="898198" y="236558"/>
                  </a:lnTo>
                  <a:lnTo>
                    <a:pt x="898198" y="234156"/>
                  </a:lnTo>
                  <a:lnTo>
                    <a:pt x="895796" y="232955"/>
                  </a:lnTo>
                  <a:lnTo>
                    <a:pt x="895796" y="225751"/>
                  </a:lnTo>
                  <a:lnTo>
                    <a:pt x="922214" y="210140"/>
                  </a:lnTo>
                  <a:lnTo>
                    <a:pt x="946230" y="190927"/>
                  </a:lnTo>
                  <a:lnTo>
                    <a:pt x="967844" y="169313"/>
                  </a:lnTo>
                  <a:lnTo>
                    <a:pt x="965442" y="158506"/>
                  </a:lnTo>
                  <a:lnTo>
                    <a:pt x="963041" y="150100"/>
                  </a:lnTo>
                  <a:lnTo>
                    <a:pt x="960639" y="142895"/>
                  </a:lnTo>
                  <a:lnTo>
                    <a:pt x="957037" y="136891"/>
                  </a:lnTo>
                  <a:lnTo>
                    <a:pt x="943828" y="129687"/>
                  </a:lnTo>
                  <a:lnTo>
                    <a:pt x="933021" y="136891"/>
                  </a:lnTo>
                  <a:lnTo>
                    <a:pt x="928218" y="151301"/>
                  </a:lnTo>
                  <a:lnTo>
                    <a:pt x="923414" y="166911"/>
                  </a:lnTo>
                  <a:lnTo>
                    <a:pt x="917410" y="177719"/>
                  </a:lnTo>
                  <a:lnTo>
                    <a:pt x="906603" y="188526"/>
                  </a:lnTo>
                  <a:lnTo>
                    <a:pt x="888591" y="193329"/>
                  </a:lnTo>
                  <a:lnTo>
                    <a:pt x="880186" y="57639"/>
                  </a:lnTo>
                  <a:close/>
                  <a:moveTo>
                    <a:pt x="185562" y="0"/>
                  </a:moveTo>
                  <a:lnTo>
                    <a:pt x="849633" y="0"/>
                  </a:lnTo>
                  <a:lnTo>
                    <a:pt x="871780" y="145297"/>
                  </a:lnTo>
                  <a:lnTo>
                    <a:pt x="874182" y="188526"/>
                  </a:lnTo>
                  <a:lnTo>
                    <a:pt x="871780" y="238959"/>
                  </a:lnTo>
                  <a:lnTo>
                    <a:pt x="864575" y="294196"/>
                  </a:lnTo>
                  <a:lnTo>
                    <a:pt x="858571" y="348232"/>
                  </a:lnTo>
                  <a:lnTo>
                    <a:pt x="856819" y="360000"/>
                  </a:lnTo>
                  <a:lnTo>
                    <a:pt x="588348" y="360000"/>
                  </a:lnTo>
                  <a:lnTo>
                    <a:pt x="587191" y="342228"/>
                  </a:lnTo>
                  <a:lnTo>
                    <a:pt x="524749" y="49233"/>
                  </a:lnTo>
                  <a:lnTo>
                    <a:pt x="515143" y="49233"/>
                  </a:lnTo>
                  <a:lnTo>
                    <a:pt x="509139" y="68446"/>
                  </a:lnTo>
                  <a:lnTo>
                    <a:pt x="504335" y="92462"/>
                  </a:lnTo>
                  <a:lnTo>
                    <a:pt x="504335" y="121281"/>
                  </a:lnTo>
                  <a:lnTo>
                    <a:pt x="485123" y="171715"/>
                  </a:lnTo>
                  <a:lnTo>
                    <a:pt x="474315" y="223349"/>
                  </a:lnTo>
                  <a:lnTo>
                    <a:pt x="467111" y="280988"/>
                  </a:lnTo>
                  <a:lnTo>
                    <a:pt x="465910" y="339827"/>
                  </a:lnTo>
                  <a:lnTo>
                    <a:pt x="464328" y="360000"/>
                  </a:lnTo>
                  <a:lnTo>
                    <a:pt x="184454" y="360000"/>
                  </a:lnTo>
                  <a:lnTo>
                    <a:pt x="178919" y="319413"/>
                  </a:lnTo>
                  <a:lnTo>
                    <a:pt x="175316" y="262976"/>
                  </a:lnTo>
                  <a:lnTo>
                    <a:pt x="170513" y="208939"/>
                  </a:lnTo>
                  <a:lnTo>
                    <a:pt x="168112" y="156104"/>
                  </a:lnTo>
                  <a:lnTo>
                    <a:pt x="170513" y="110474"/>
                  </a:lnTo>
                  <a:lnTo>
                    <a:pt x="175316" y="73249"/>
                  </a:lnTo>
                  <a:close/>
                  <a:moveTo>
                    <a:pt x="18462" y="0"/>
                  </a:moveTo>
                  <a:lnTo>
                    <a:pt x="116357" y="0"/>
                  </a:lnTo>
                  <a:lnTo>
                    <a:pt x="116477" y="1201"/>
                  </a:lnTo>
                  <a:lnTo>
                    <a:pt x="151300" y="54036"/>
                  </a:lnTo>
                  <a:lnTo>
                    <a:pt x="144096" y="188526"/>
                  </a:lnTo>
                  <a:lnTo>
                    <a:pt x="127284" y="193329"/>
                  </a:lnTo>
                  <a:lnTo>
                    <a:pt x="116477" y="169313"/>
                  </a:lnTo>
                  <a:lnTo>
                    <a:pt x="106871" y="140494"/>
                  </a:lnTo>
                  <a:lnTo>
                    <a:pt x="79252" y="129687"/>
                  </a:lnTo>
                  <a:lnTo>
                    <a:pt x="72048" y="164510"/>
                  </a:lnTo>
                  <a:lnTo>
                    <a:pt x="96064" y="188526"/>
                  </a:lnTo>
                  <a:lnTo>
                    <a:pt x="122481" y="214943"/>
                  </a:lnTo>
                  <a:lnTo>
                    <a:pt x="140493" y="241361"/>
                  </a:lnTo>
                  <a:lnTo>
                    <a:pt x="135690" y="243763"/>
                  </a:lnTo>
                  <a:lnTo>
                    <a:pt x="130887" y="243763"/>
                  </a:lnTo>
                  <a:lnTo>
                    <a:pt x="129686" y="243763"/>
                  </a:lnTo>
                  <a:lnTo>
                    <a:pt x="129686" y="246164"/>
                  </a:lnTo>
                  <a:lnTo>
                    <a:pt x="129686" y="247365"/>
                  </a:lnTo>
                  <a:lnTo>
                    <a:pt x="127284" y="249767"/>
                  </a:lnTo>
                  <a:lnTo>
                    <a:pt x="127284" y="256972"/>
                  </a:lnTo>
                  <a:lnTo>
                    <a:pt x="140493" y="262976"/>
                  </a:lnTo>
                  <a:lnTo>
                    <a:pt x="146497" y="276184"/>
                  </a:lnTo>
                  <a:lnTo>
                    <a:pt x="151300" y="294196"/>
                  </a:lnTo>
                  <a:lnTo>
                    <a:pt x="146497" y="300200"/>
                  </a:lnTo>
                  <a:lnTo>
                    <a:pt x="144096" y="306204"/>
                  </a:lnTo>
                  <a:lnTo>
                    <a:pt x="140493" y="313409"/>
                  </a:lnTo>
                  <a:lnTo>
                    <a:pt x="135690" y="318212"/>
                  </a:lnTo>
                  <a:lnTo>
                    <a:pt x="111674" y="302602"/>
                  </a:lnTo>
                  <a:lnTo>
                    <a:pt x="87658" y="289393"/>
                  </a:lnTo>
                  <a:lnTo>
                    <a:pt x="66044" y="276184"/>
                  </a:lnTo>
                  <a:lnTo>
                    <a:pt x="44429" y="258172"/>
                  </a:lnTo>
                  <a:lnTo>
                    <a:pt x="26417" y="236558"/>
                  </a:lnTo>
                  <a:lnTo>
                    <a:pt x="10807" y="208939"/>
                  </a:lnTo>
                  <a:lnTo>
                    <a:pt x="0" y="169313"/>
                  </a:lnTo>
                  <a:lnTo>
                    <a:pt x="0" y="129687"/>
                  </a:lnTo>
                  <a:lnTo>
                    <a:pt x="4803" y="90060"/>
                  </a:lnTo>
                  <a:lnTo>
                    <a:pt x="10807" y="49233"/>
                  </a:lnTo>
                  <a:lnTo>
                    <a:pt x="18012" y="72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0F10C8D8-892B-4D28-AF30-305723359FF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1253" y="4217490"/>
              <a:ext cx="698451" cy="360000"/>
            </a:xfrm>
            <a:custGeom>
              <a:avLst/>
              <a:gdLst/>
              <a:ahLst/>
              <a:cxnLst/>
              <a:rect l="l" t="t" r="r" b="b"/>
              <a:pathLst>
                <a:path w="698451" h="360000">
                  <a:moveTo>
                    <a:pt x="405233" y="0"/>
                  </a:moveTo>
                  <a:lnTo>
                    <a:pt x="673705" y="0"/>
                  </a:lnTo>
                  <a:lnTo>
                    <a:pt x="667052" y="44670"/>
                  </a:lnTo>
                  <a:lnTo>
                    <a:pt x="664650" y="99907"/>
                  </a:lnTo>
                  <a:lnTo>
                    <a:pt x="664650" y="150340"/>
                  </a:lnTo>
                  <a:lnTo>
                    <a:pt x="670654" y="210380"/>
                  </a:lnTo>
                  <a:lnTo>
                    <a:pt x="681461" y="274023"/>
                  </a:lnTo>
                  <a:lnTo>
                    <a:pt x="694670" y="340067"/>
                  </a:lnTo>
                  <a:lnTo>
                    <a:pt x="698451" y="360000"/>
                  </a:lnTo>
                  <a:lnTo>
                    <a:pt x="479985" y="360000"/>
                  </a:lnTo>
                  <a:lnTo>
                    <a:pt x="472522" y="332862"/>
                  </a:lnTo>
                  <a:lnTo>
                    <a:pt x="452109" y="284830"/>
                  </a:lnTo>
                  <a:lnTo>
                    <a:pt x="432896" y="234396"/>
                  </a:lnTo>
                  <a:lnTo>
                    <a:pt x="417285" y="185164"/>
                  </a:lnTo>
                  <a:close/>
                  <a:moveTo>
                    <a:pt x="1339" y="0"/>
                  </a:moveTo>
                  <a:lnTo>
                    <a:pt x="281214" y="0"/>
                  </a:lnTo>
                  <a:lnTo>
                    <a:pt x="277993" y="41068"/>
                  </a:lnTo>
                  <a:lnTo>
                    <a:pt x="273189" y="103509"/>
                  </a:lnTo>
                  <a:lnTo>
                    <a:pt x="264784" y="164750"/>
                  </a:lnTo>
                  <a:lnTo>
                    <a:pt x="249173" y="223589"/>
                  </a:lnTo>
                  <a:lnTo>
                    <a:pt x="229961" y="278826"/>
                  </a:lnTo>
                  <a:lnTo>
                    <a:pt x="210748" y="332862"/>
                  </a:lnTo>
                  <a:lnTo>
                    <a:pt x="203964" y="360000"/>
                  </a:lnTo>
                  <a:lnTo>
                    <a:pt x="0" y="360000"/>
                  </a:lnTo>
                  <a:lnTo>
                    <a:pt x="5411" y="326858"/>
                  </a:lnTo>
                  <a:lnTo>
                    <a:pt x="13817" y="268019"/>
                  </a:lnTo>
                  <a:lnTo>
                    <a:pt x="19821" y="206778"/>
                  </a:lnTo>
                  <a:lnTo>
                    <a:pt x="19821" y="150340"/>
                  </a:lnTo>
                  <a:lnTo>
                    <a:pt x="16218" y="97505"/>
                  </a:lnTo>
                  <a:lnTo>
                    <a:pt x="9014" y="57879"/>
                  </a:lnTo>
                  <a:lnTo>
                    <a:pt x="3010" y="1224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53968C6-A654-436C-B4A2-89F820D7D71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06903" y="4577490"/>
              <a:ext cx="748098" cy="360000"/>
            </a:xfrm>
            <a:custGeom>
              <a:avLst/>
              <a:gdLst/>
              <a:ahLst/>
              <a:cxnLst/>
              <a:rect l="l" t="t" r="r" b="b"/>
              <a:pathLst>
                <a:path w="748098" h="360000">
                  <a:moveTo>
                    <a:pt x="509397" y="0"/>
                  </a:moveTo>
                  <a:lnTo>
                    <a:pt x="727863" y="0"/>
                  </a:lnTo>
                  <a:lnTo>
                    <a:pt x="737291" y="49713"/>
                  </a:lnTo>
                  <a:lnTo>
                    <a:pt x="745696" y="119360"/>
                  </a:lnTo>
                  <a:lnTo>
                    <a:pt x="748098" y="189006"/>
                  </a:lnTo>
                  <a:lnTo>
                    <a:pt x="742094" y="257452"/>
                  </a:lnTo>
                  <a:lnTo>
                    <a:pt x="721680" y="346311"/>
                  </a:lnTo>
                  <a:lnTo>
                    <a:pt x="718595" y="360000"/>
                  </a:lnTo>
                  <a:lnTo>
                    <a:pt x="503439" y="360000"/>
                  </a:lnTo>
                  <a:lnTo>
                    <a:pt x="491127" y="300681"/>
                  </a:lnTo>
                  <a:lnTo>
                    <a:pt x="486324" y="234637"/>
                  </a:lnTo>
                  <a:lnTo>
                    <a:pt x="491127" y="169793"/>
                  </a:lnTo>
                  <a:lnTo>
                    <a:pt x="515143" y="20894"/>
                  </a:lnTo>
                  <a:close/>
                  <a:moveTo>
                    <a:pt x="29412" y="0"/>
                  </a:moveTo>
                  <a:lnTo>
                    <a:pt x="233375" y="0"/>
                  </a:lnTo>
                  <a:lnTo>
                    <a:pt x="226951" y="25697"/>
                  </a:lnTo>
                  <a:lnTo>
                    <a:pt x="250967" y="132569"/>
                  </a:lnTo>
                  <a:lnTo>
                    <a:pt x="250967" y="318693"/>
                  </a:lnTo>
                  <a:lnTo>
                    <a:pt x="241788" y="360000"/>
                  </a:lnTo>
                  <a:lnTo>
                    <a:pt x="31112" y="360000"/>
                  </a:lnTo>
                  <a:lnTo>
                    <a:pt x="27618" y="348713"/>
                  </a:lnTo>
                  <a:lnTo>
                    <a:pt x="12008" y="298279"/>
                  </a:lnTo>
                  <a:lnTo>
                    <a:pt x="3602" y="244243"/>
                  </a:lnTo>
                  <a:lnTo>
                    <a:pt x="0" y="186605"/>
                  </a:lnTo>
                  <a:lnTo>
                    <a:pt x="6004" y="126565"/>
                  </a:lnTo>
                  <a:lnTo>
                    <a:pt x="14410" y="79733"/>
                  </a:lnTo>
                  <a:lnTo>
                    <a:pt x="25217" y="25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770B970-9212-4EEE-9B88-FA2BB0F849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37210" y="4937490"/>
              <a:ext cx="687484" cy="360000"/>
            </a:xfrm>
            <a:custGeom>
              <a:avLst/>
              <a:gdLst/>
              <a:ahLst/>
              <a:cxnLst/>
              <a:rect l="l" t="t" r="r" b="b"/>
              <a:pathLst>
                <a:path w="687484" h="360000">
                  <a:moveTo>
                    <a:pt x="472326" y="0"/>
                  </a:moveTo>
                  <a:lnTo>
                    <a:pt x="687484" y="0"/>
                  </a:lnTo>
                  <a:lnTo>
                    <a:pt x="671356" y="71568"/>
                  </a:lnTo>
                  <a:lnTo>
                    <a:pt x="652143" y="159226"/>
                  </a:lnTo>
                  <a:lnTo>
                    <a:pt x="634131" y="250487"/>
                  </a:lnTo>
                  <a:lnTo>
                    <a:pt x="618520" y="346551"/>
                  </a:lnTo>
                  <a:lnTo>
                    <a:pt x="618184" y="360000"/>
                  </a:lnTo>
                  <a:lnTo>
                    <a:pt x="473658" y="360000"/>
                  </a:lnTo>
                  <a:lnTo>
                    <a:pt x="474425" y="357358"/>
                  </a:lnTo>
                  <a:lnTo>
                    <a:pt x="485232" y="318933"/>
                  </a:lnTo>
                  <a:lnTo>
                    <a:pt x="497240" y="274503"/>
                  </a:lnTo>
                  <a:lnTo>
                    <a:pt x="503244" y="228873"/>
                  </a:lnTo>
                  <a:lnTo>
                    <a:pt x="505645" y="176037"/>
                  </a:lnTo>
                  <a:lnTo>
                    <a:pt x="498441" y="122001"/>
                  </a:lnTo>
                  <a:lnTo>
                    <a:pt x="485232" y="65564"/>
                  </a:lnTo>
                  <a:lnTo>
                    <a:pt x="473224" y="4323"/>
                  </a:lnTo>
                  <a:close/>
                  <a:moveTo>
                    <a:pt x="0" y="0"/>
                  </a:moveTo>
                  <a:lnTo>
                    <a:pt x="210676" y="0"/>
                  </a:lnTo>
                  <a:lnTo>
                    <a:pt x="210249" y="1921"/>
                  </a:lnTo>
                  <a:lnTo>
                    <a:pt x="199442" y="47552"/>
                  </a:lnTo>
                  <a:lnTo>
                    <a:pt x="191036" y="100387"/>
                  </a:lnTo>
                  <a:lnTo>
                    <a:pt x="186233" y="152021"/>
                  </a:lnTo>
                  <a:lnTo>
                    <a:pt x="191036" y="204857"/>
                  </a:lnTo>
                  <a:lnTo>
                    <a:pt x="195839" y="318933"/>
                  </a:lnTo>
                  <a:lnTo>
                    <a:pt x="214743" y="360000"/>
                  </a:lnTo>
                  <a:lnTo>
                    <a:pt x="67388" y="360000"/>
                  </a:lnTo>
                  <a:lnTo>
                    <a:pt x="68554" y="327338"/>
                  </a:lnTo>
                  <a:lnTo>
                    <a:pt x="64952" y="257692"/>
                  </a:lnTo>
                  <a:lnTo>
                    <a:pt x="55346" y="189246"/>
                  </a:lnTo>
                  <a:lnTo>
                    <a:pt x="42137" y="126805"/>
                  </a:lnTo>
                  <a:lnTo>
                    <a:pt x="27727" y="82375"/>
                  </a:lnTo>
                  <a:lnTo>
                    <a:pt x="12117" y="391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3888D0B-ABAE-4CF2-83C2-8810BF72BAF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3060" y="5297490"/>
              <a:ext cx="691661" cy="360000"/>
            </a:xfrm>
            <a:custGeom>
              <a:avLst/>
              <a:gdLst/>
              <a:ahLst/>
              <a:cxnLst/>
              <a:rect l="l" t="t" r="r" b="b"/>
              <a:pathLst>
                <a:path w="691661" h="360000">
                  <a:moveTo>
                    <a:pt x="469947" y="0"/>
                  </a:moveTo>
                  <a:lnTo>
                    <a:pt x="614473" y="0"/>
                  </a:lnTo>
                  <a:lnTo>
                    <a:pt x="613609" y="34583"/>
                  </a:lnTo>
                  <a:lnTo>
                    <a:pt x="619613" y="76611"/>
                  </a:lnTo>
                  <a:lnTo>
                    <a:pt x="630420" y="117438"/>
                  </a:lnTo>
                  <a:lnTo>
                    <a:pt x="646030" y="157065"/>
                  </a:lnTo>
                  <a:lnTo>
                    <a:pt x="661641" y="196691"/>
                  </a:lnTo>
                  <a:lnTo>
                    <a:pt x="676050" y="235117"/>
                  </a:lnTo>
                  <a:lnTo>
                    <a:pt x="686857" y="274743"/>
                  </a:lnTo>
                  <a:lnTo>
                    <a:pt x="691661" y="319173"/>
                  </a:lnTo>
                  <a:lnTo>
                    <a:pt x="648432" y="338386"/>
                  </a:lnTo>
                  <a:lnTo>
                    <a:pt x="600400" y="349193"/>
                  </a:lnTo>
                  <a:lnTo>
                    <a:pt x="547565" y="351595"/>
                  </a:lnTo>
                  <a:lnTo>
                    <a:pt x="491127" y="349193"/>
                  </a:lnTo>
                  <a:lnTo>
                    <a:pt x="480320" y="316771"/>
                  </a:lnTo>
                  <a:lnTo>
                    <a:pt x="470714" y="277145"/>
                  </a:lnTo>
                  <a:lnTo>
                    <a:pt x="467111" y="235117"/>
                  </a:lnTo>
                  <a:lnTo>
                    <a:pt x="470714" y="189486"/>
                  </a:lnTo>
                  <a:lnTo>
                    <a:pt x="475517" y="103029"/>
                  </a:lnTo>
                  <a:lnTo>
                    <a:pt x="470714" y="89820"/>
                  </a:lnTo>
                  <a:lnTo>
                    <a:pt x="464710" y="74210"/>
                  </a:lnTo>
                  <a:lnTo>
                    <a:pt x="459906" y="56198"/>
                  </a:lnTo>
                  <a:lnTo>
                    <a:pt x="459906" y="34583"/>
                  </a:lnTo>
                  <a:close/>
                  <a:moveTo>
                    <a:pt x="63677" y="0"/>
                  </a:moveTo>
                  <a:lnTo>
                    <a:pt x="211032" y="0"/>
                  </a:lnTo>
                  <a:lnTo>
                    <a:pt x="226951" y="34583"/>
                  </a:lnTo>
                  <a:lnTo>
                    <a:pt x="226951" y="54997"/>
                  </a:lnTo>
                  <a:lnTo>
                    <a:pt x="222148" y="71808"/>
                  </a:lnTo>
                  <a:lnTo>
                    <a:pt x="216144" y="89820"/>
                  </a:lnTo>
                  <a:lnTo>
                    <a:pt x="211341" y="103029"/>
                  </a:lnTo>
                  <a:lnTo>
                    <a:pt x="206538" y="148659"/>
                  </a:lnTo>
                  <a:lnTo>
                    <a:pt x="208939" y="196691"/>
                  </a:lnTo>
                  <a:lnTo>
                    <a:pt x="211341" y="244723"/>
                  </a:lnTo>
                  <a:lnTo>
                    <a:pt x="213743" y="295157"/>
                  </a:lnTo>
                  <a:lnTo>
                    <a:pt x="206538" y="343189"/>
                  </a:lnTo>
                  <a:lnTo>
                    <a:pt x="195731" y="343189"/>
                  </a:lnTo>
                  <a:lnTo>
                    <a:pt x="174116" y="353996"/>
                  </a:lnTo>
                  <a:lnTo>
                    <a:pt x="145297" y="360000"/>
                  </a:lnTo>
                  <a:lnTo>
                    <a:pt x="117679" y="360000"/>
                  </a:lnTo>
                  <a:lnTo>
                    <a:pt x="88859" y="357599"/>
                  </a:lnTo>
                  <a:lnTo>
                    <a:pt x="61241" y="349193"/>
                  </a:lnTo>
                  <a:lnTo>
                    <a:pt x="37225" y="338386"/>
                  </a:lnTo>
                  <a:lnTo>
                    <a:pt x="16811" y="320374"/>
                  </a:lnTo>
                  <a:lnTo>
                    <a:pt x="3603" y="301161"/>
                  </a:lnTo>
                  <a:lnTo>
                    <a:pt x="0" y="277145"/>
                  </a:lnTo>
                  <a:lnTo>
                    <a:pt x="24016" y="224310"/>
                  </a:lnTo>
                  <a:lnTo>
                    <a:pt x="43229" y="167872"/>
                  </a:lnTo>
                  <a:lnTo>
                    <a:pt x="56438" y="103029"/>
                  </a:lnTo>
                  <a:lnTo>
                    <a:pt x="62442" y="345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C797C4F-28B1-48C7-9AC4-5ECB25742373}"/>
              </a:ext>
            </a:extLst>
          </p:cNvPr>
          <p:cNvSpPr txBox="1"/>
          <p:nvPr/>
        </p:nvSpPr>
        <p:spPr>
          <a:xfrm>
            <a:off x="2991030" y="4916675"/>
            <a:ext cx="126033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30%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373EB1-42CF-4D3C-B9B7-36FFAC692BA5}"/>
              </a:ext>
            </a:extLst>
          </p:cNvPr>
          <p:cNvSpPr txBox="1"/>
          <p:nvPr/>
        </p:nvSpPr>
        <p:spPr>
          <a:xfrm>
            <a:off x="7859251" y="2615971"/>
            <a:ext cx="126033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60%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7E91A5-9964-47CC-9009-03F2C1C9B74F}"/>
              </a:ext>
            </a:extLst>
          </p:cNvPr>
          <p:cNvCxnSpPr/>
          <p:nvPr/>
        </p:nvCxnSpPr>
        <p:spPr>
          <a:xfrm flipV="1">
            <a:off x="7304730" y="3285178"/>
            <a:ext cx="4032000" cy="952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8AC798-FF97-4B73-B849-0C266B4DC4EE}"/>
              </a:ext>
            </a:extLst>
          </p:cNvPr>
          <p:cNvCxnSpPr/>
          <p:nvPr/>
        </p:nvCxnSpPr>
        <p:spPr>
          <a:xfrm flipH="1">
            <a:off x="900377" y="4767401"/>
            <a:ext cx="403200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raphic 95">
            <a:extLst>
              <a:ext uri="{FF2B5EF4-FFF2-40B4-BE49-F238E27FC236}">
                <a16:creationId xmlns:a16="http://schemas.microsoft.com/office/drawing/2014/main" id="{65068385-6534-41C2-A7B1-2BF83FB63AF6}"/>
              </a:ext>
            </a:extLst>
          </p:cNvPr>
          <p:cNvSpPr/>
          <p:nvPr/>
        </p:nvSpPr>
        <p:spPr>
          <a:xfrm>
            <a:off x="10316545" y="4477226"/>
            <a:ext cx="905413" cy="1625426"/>
          </a:xfrm>
          <a:custGeom>
            <a:avLst/>
            <a:gdLst>
              <a:gd name="connsiteX0" fmla="*/ 407210 w 1054634"/>
              <a:gd name="connsiteY0" fmla="*/ 1893609 h 1893313"/>
              <a:gd name="connsiteX1" fmla="*/ 392715 w 1054634"/>
              <a:gd name="connsiteY1" fmla="*/ 1885474 h 1893313"/>
              <a:gd name="connsiteX2" fmla="*/ 386650 w 1054634"/>
              <a:gd name="connsiteY2" fmla="*/ 1883847 h 1893313"/>
              <a:gd name="connsiteX3" fmla="*/ 374373 w 1054634"/>
              <a:gd name="connsiteY3" fmla="*/ 1873049 h 1893313"/>
              <a:gd name="connsiteX4" fmla="*/ 369640 w 1054634"/>
              <a:gd name="connsiteY4" fmla="*/ 1856038 h 1893313"/>
              <a:gd name="connsiteX5" fmla="*/ 361357 w 1054634"/>
              <a:gd name="connsiteY5" fmla="*/ 1840951 h 1893313"/>
              <a:gd name="connsiteX6" fmla="*/ 365202 w 1054634"/>
              <a:gd name="connsiteY6" fmla="*/ 1816841 h 1893313"/>
              <a:gd name="connsiteX7" fmla="*/ 371415 w 1054634"/>
              <a:gd name="connsiteY7" fmla="*/ 1790660 h 1893313"/>
              <a:gd name="connsiteX8" fmla="*/ 363575 w 1054634"/>
              <a:gd name="connsiteY8" fmla="*/ 1786962 h 1893313"/>
              <a:gd name="connsiteX9" fmla="*/ 307959 w 1054634"/>
              <a:gd name="connsiteY9" fmla="*/ 1764775 h 1893313"/>
              <a:gd name="connsiteX10" fmla="*/ 297014 w 1054634"/>
              <a:gd name="connsiteY10" fmla="*/ 1746581 h 1893313"/>
              <a:gd name="connsiteX11" fmla="*/ 302634 w 1054634"/>
              <a:gd name="connsiteY11" fmla="*/ 1742736 h 1893313"/>
              <a:gd name="connsiteX12" fmla="*/ 329555 w 1054634"/>
              <a:gd name="connsiteY12" fmla="*/ 1746286 h 1893313"/>
              <a:gd name="connsiteX13" fmla="*/ 395377 w 1054634"/>
              <a:gd name="connsiteY13" fmla="*/ 1768325 h 1893313"/>
              <a:gd name="connsiteX14" fmla="*/ 414606 w 1054634"/>
              <a:gd name="connsiteY14" fmla="*/ 1764627 h 1893313"/>
              <a:gd name="connsiteX15" fmla="*/ 422446 w 1054634"/>
              <a:gd name="connsiteY15" fmla="*/ 1757823 h 1893313"/>
              <a:gd name="connsiteX16" fmla="*/ 433391 w 1054634"/>
              <a:gd name="connsiteY16" fmla="*/ 1736079 h 1893313"/>
              <a:gd name="connsiteX17" fmla="*/ 438716 w 1054634"/>
              <a:gd name="connsiteY17" fmla="*/ 1729719 h 1893313"/>
              <a:gd name="connsiteX18" fmla="*/ 469926 w 1054634"/>
              <a:gd name="connsiteY18" fmla="*/ 1731198 h 1893313"/>
              <a:gd name="connsiteX19" fmla="*/ 502468 w 1054634"/>
              <a:gd name="connsiteY19" fmla="*/ 1758119 h 1893313"/>
              <a:gd name="connsiteX20" fmla="*/ 521253 w 1054634"/>
              <a:gd name="connsiteY20" fmla="*/ 1783560 h 1893313"/>
              <a:gd name="connsiteX21" fmla="*/ 538855 w 1054634"/>
              <a:gd name="connsiteY21" fmla="*/ 1792879 h 1893313"/>
              <a:gd name="connsiteX22" fmla="*/ 651566 w 1054634"/>
              <a:gd name="connsiteY22" fmla="*/ 1782968 h 1893313"/>
              <a:gd name="connsiteX23" fmla="*/ 712507 w 1054634"/>
              <a:gd name="connsiteY23" fmla="*/ 1762852 h 1893313"/>
              <a:gd name="connsiteX24" fmla="*/ 718572 w 1054634"/>
              <a:gd name="connsiteY24" fmla="*/ 1756048 h 1893313"/>
              <a:gd name="connsiteX25" fmla="*/ 726115 w 1054634"/>
              <a:gd name="connsiteY25" fmla="*/ 1602660 h 1893313"/>
              <a:gd name="connsiteX26" fmla="*/ 725376 w 1054634"/>
              <a:gd name="connsiteY26" fmla="*/ 1596152 h 1893313"/>
              <a:gd name="connsiteX27" fmla="*/ 713838 w 1054634"/>
              <a:gd name="connsiteY27" fmla="*/ 1602660 h 1893313"/>
              <a:gd name="connsiteX28" fmla="*/ 703632 w 1054634"/>
              <a:gd name="connsiteY28" fmla="*/ 1625735 h 1893313"/>
              <a:gd name="connsiteX29" fmla="*/ 703632 w 1054634"/>
              <a:gd name="connsiteY29" fmla="*/ 1678984 h 1893313"/>
              <a:gd name="connsiteX30" fmla="*/ 694905 w 1054634"/>
              <a:gd name="connsiteY30" fmla="*/ 1699101 h 1893313"/>
              <a:gd name="connsiteX31" fmla="*/ 669760 w 1054634"/>
              <a:gd name="connsiteY31" fmla="*/ 1695107 h 1893313"/>
              <a:gd name="connsiteX32" fmla="*/ 667689 w 1054634"/>
              <a:gd name="connsiteY32" fmla="*/ 1693924 h 1893313"/>
              <a:gd name="connsiteX33" fmla="*/ 663251 w 1054634"/>
              <a:gd name="connsiteY33" fmla="*/ 1696438 h 1893313"/>
              <a:gd name="connsiteX34" fmla="*/ 646833 w 1054634"/>
              <a:gd name="connsiteY34" fmla="*/ 1690669 h 1893313"/>
              <a:gd name="connsiteX35" fmla="*/ 641508 w 1054634"/>
              <a:gd name="connsiteY35" fmla="*/ 1680167 h 1893313"/>
              <a:gd name="connsiteX36" fmla="*/ 632633 w 1054634"/>
              <a:gd name="connsiteY36" fmla="*/ 1695698 h 1893313"/>
              <a:gd name="connsiteX37" fmla="*/ 623758 w 1054634"/>
              <a:gd name="connsiteY37" fmla="*/ 1701911 h 1893313"/>
              <a:gd name="connsiteX38" fmla="*/ 592844 w 1054634"/>
              <a:gd name="connsiteY38" fmla="*/ 1725134 h 1893313"/>
              <a:gd name="connsiteX39" fmla="*/ 577313 w 1054634"/>
              <a:gd name="connsiteY39" fmla="*/ 1726909 h 1893313"/>
              <a:gd name="connsiteX40" fmla="*/ 551280 w 1054634"/>
              <a:gd name="connsiteY40" fmla="*/ 1696882 h 1893313"/>
              <a:gd name="connsiteX41" fmla="*/ 527465 w 1054634"/>
              <a:gd name="connsiteY41" fmla="*/ 1689190 h 1893313"/>
              <a:gd name="connsiteX42" fmla="*/ 514745 w 1054634"/>
              <a:gd name="connsiteY42" fmla="*/ 1686972 h 1893313"/>
              <a:gd name="connsiteX43" fmla="*/ 463418 w 1054634"/>
              <a:gd name="connsiteY43" fmla="*/ 1665968 h 1893313"/>
              <a:gd name="connsiteX44" fmla="*/ 442562 w 1054634"/>
              <a:gd name="connsiteY44" fmla="*/ 1662713 h 1893313"/>
              <a:gd name="connsiteX45" fmla="*/ 419635 w 1054634"/>
              <a:gd name="connsiteY45" fmla="*/ 1671441 h 1893313"/>
              <a:gd name="connsiteX46" fmla="*/ 396856 w 1054634"/>
              <a:gd name="connsiteY46" fmla="*/ 1676174 h 1893313"/>
              <a:gd name="connsiteX47" fmla="*/ 374225 w 1054634"/>
              <a:gd name="connsiteY47" fmla="*/ 1660495 h 1893313"/>
              <a:gd name="connsiteX48" fmla="*/ 368457 w 1054634"/>
              <a:gd name="connsiteY48" fmla="*/ 1592454 h 1893313"/>
              <a:gd name="connsiteX49" fmla="*/ 357659 w 1054634"/>
              <a:gd name="connsiteY49" fmla="*/ 1550890 h 1893313"/>
              <a:gd name="connsiteX50" fmla="*/ 333105 w 1054634"/>
              <a:gd name="connsiteY50" fmla="*/ 1523673 h 1893313"/>
              <a:gd name="connsiteX51" fmla="*/ 327040 w 1054634"/>
              <a:gd name="connsiteY51" fmla="*/ 1503113 h 1893313"/>
              <a:gd name="connsiteX52" fmla="*/ 328372 w 1054634"/>
              <a:gd name="connsiteY52" fmla="*/ 1469240 h 1893313"/>
              <a:gd name="connsiteX53" fmla="*/ 334732 w 1054634"/>
              <a:gd name="connsiteY53" fmla="*/ 1449864 h 1893313"/>
              <a:gd name="connsiteX54" fmla="*/ 362244 w 1054634"/>
              <a:gd name="connsiteY54" fmla="*/ 1406672 h 1893313"/>
              <a:gd name="connsiteX55" fmla="*/ 375557 w 1054634"/>
              <a:gd name="connsiteY55" fmla="*/ 1399129 h 1893313"/>
              <a:gd name="connsiteX56" fmla="*/ 422002 w 1054634"/>
              <a:gd name="connsiteY56" fmla="*/ 1388775 h 1893313"/>
              <a:gd name="connsiteX57" fmla="*/ 454099 w 1054634"/>
              <a:gd name="connsiteY57" fmla="*/ 1406672 h 1893313"/>
              <a:gd name="connsiteX58" fmla="*/ 470518 w 1054634"/>
              <a:gd name="connsiteY58" fmla="*/ 1410962 h 1893313"/>
              <a:gd name="connsiteX59" fmla="*/ 507793 w 1054634"/>
              <a:gd name="connsiteY59" fmla="*/ 1393656 h 1893313"/>
              <a:gd name="connsiteX60" fmla="*/ 585300 w 1054634"/>
              <a:gd name="connsiteY60" fmla="*/ 1388331 h 1893313"/>
              <a:gd name="connsiteX61" fmla="*/ 628639 w 1054634"/>
              <a:gd name="connsiteY61" fmla="*/ 1402235 h 1893313"/>
              <a:gd name="connsiteX62" fmla="*/ 646981 w 1054634"/>
              <a:gd name="connsiteY62" fmla="*/ 1425162 h 1893313"/>
              <a:gd name="connsiteX63" fmla="*/ 653045 w 1054634"/>
              <a:gd name="connsiteY63" fmla="*/ 1432853 h 1893313"/>
              <a:gd name="connsiteX64" fmla="*/ 664435 w 1054634"/>
              <a:gd name="connsiteY64" fmla="*/ 1426937 h 1893313"/>
              <a:gd name="connsiteX65" fmla="*/ 672126 w 1054634"/>
              <a:gd name="connsiteY65" fmla="*/ 1381675 h 1893313"/>
              <a:gd name="connsiteX66" fmla="*/ 663251 w 1054634"/>
              <a:gd name="connsiteY66" fmla="*/ 1331532 h 1893313"/>
              <a:gd name="connsiteX67" fmla="*/ 671831 w 1054634"/>
              <a:gd name="connsiteY67" fmla="*/ 1285234 h 1893313"/>
              <a:gd name="connsiteX68" fmla="*/ 708809 w 1054634"/>
              <a:gd name="connsiteY68" fmla="*/ 1235683 h 1893313"/>
              <a:gd name="connsiteX69" fmla="*/ 713543 w 1054634"/>
              <a:gd name="connsiteY69" fmla="*/ 1227695 h 1893313"/>
              <a:gd name="connsiteX70" fmla="*/ 733067 w 1054634"/>
              <a:gd name="connsiteY70" fmla="*/ 1186279 h 1893313"/>
              <a:gd name="connsiteX71" fmla="*/ 746380 w 1054634"/>
              <a:gd name="connsiteY71" fmla="*/ 1164388 h 1893313"/>
              <a:gd name="connsiteX72" fmla="*/ 779956 w 1054634"/>
              <a:gd name="connsiteY72" fmla="*/ 1084809 h 1893313"/>
              <a:gd name="connsiteX73" fmla="*/ 801700 w 1054634"/>
              <a:gd name="connsiteY73" fmla="*/ 983487 h 1893313"/>
              <a:gd name="connsiteX74" fmla="*/ 796671 w 1054634"/>
              <a:gd name="connsiteY74" fmla="*/ 965442 h 1893313"/>
              <a:gd name="connsiteX75" fmla="*/ 717684 w 1054634"/>
              <a:gd name="connsiteY75" fmla="*/ 878024 h 1893313"/>
              <a:gd name="connsiteX76" fmla="*/ 671387 w 1054634"/>
              <a:gd name="connsiteY76" fmla="*/ 840158 h 1893313"/>
              <a:gd name="connsiteX77" fmla="*/ 619321 w 1054634"/>
              <a:gd name="connsiteY77" fmla="*/ 751557 h 1893313"/>
              <a:gd name="connsiteX78" fmla="*/ 607783 w 1054634"/>
              <a:gd name="connsiteY78" fmla="*/ 693574 h 1893313"/>
              <a:gd name="connsiteX79" fmla="*/ 615475 w 1054634"/>
              <a:gd name="connsiteY79" fmla="*/ 619912 h 1893313"/>
              <a:gd name="connsiteX80" fmla="*/ 636923 w 1054634"/>
              <a:gd name="connsiteY80" fmla="*/ 522584 h 1893313"/>
              <a:gd name="connsiteX81" fmla="*/ 643727 w 1054634"/>
              <a:gd name="connsiteY81" fmla="*/ 465341 h 1893313"/>
              <a:gd name="connsiteX82" fmla="*/ 670499 w 1054634"/>
              <a:gd name="connsiteY82" fmla="*/ 335915 h 1893313"/>
              <a:gd name="connsiteX83" fmla="*/ 685143 w 1054634"/>
              <a:gd name="connsiteY83" fmla="*/ 276305 h 1893313"/>
              <a:gd name="connsiteX84" fmla="*/ 686770 w 1054634"/>
              <a:gd name="connsiteY84" fmla="*/ 268022 h 1893313"/>
              <a:gd name="connsiteX85" fmla="*/ 674345 w 1054634"/>
              <a:gd name="connsiteY85" fmla="*/ 274974 h 1893313"/>
              <a:gd name="connsiteX86" fmla="*/ 574059 w 1054634"/>
              <a:gd name="connsiteY86" fmla="*/ 320384 h 1893313"/>
              <a:gd name="connsiteX87" fmla="*/ 439012 w 1054634"/>
              <a:gd name="connsiteY87" fmla="*/ 349375 h 1893313"/>
              <a:gd name="connsiteX88" fmla="*/ 352630 w 1054634"/>
              <a:gd name="connsiteY88" fmla="*/ 381473 h 1893313"/>
              <a:gd name="connsiteX89" fmla="*/ 341684 w 1054634"/>
              <a:gd name="connsiteY89" fmla="*/ 394637 h 1893313"/>
              <a:gd name="connsiteX90" fmla="*/ 319645 w 1054634"/>
              <a:gd name="connsiteY90" fmla="*/ 454839 h 1893313"/>
              <a:gd name="connsiteX91" fmla="*/ 317426 w 1054634"/>
              <a:gd name="connsiteY91" fmla="*/ 462678 h 1893313"/>
              <a:gd name="connsiteX92" fmla="*/ 295682 w 1054634"/>
              <a:gd name="connsiteY92" fmla="*/ 477914 h 1893313"/>
              <a:gd name="connsiteX93" fmla="*/ 265508 w 1054634"/>
              <a:gd name="connsiteY93" fmla="*/ 471849 h 1893313"/>
              <a:gd name="connsiteX94" fmla="*/ 202644 w 1054634"/>
              <a:gd name="connsiteY94" fmla="*/ 446112 h 1893313"/>
              <a:gd name="connsiteX95" fmla="*/ 149542 w 1054634"/>
              <a:gd name="connsiteY95" fmla="*/ 443006 h 1893313"/>
              <a:gd name="connsiteX96" fmla="*/ 133567 w 1054634"/>
              <a:gd name="connsiteY96" fmla="*/ 448479 h 1893313"/>
              <a:gd name="connsiteX97" fmla="*/ 70851 w 1054634"/>
              <a:gd name="connsiteY97" fmla="*/ 462383 h 1893313"/>
              <a:gd name="connsiteX98" fmla="*/ 40677 w 1054634"/>
              <a:gd name="connsiteY98" fmla="*/ 464158 h 1893313"/>
              <a:gd name="connsiteX99" fmla="*/ 1035 w 1054634"/>
              <a:gd name="connsiteY99" fmla="*/ 433687 h 1893313"/>
              <a:gd name="connsiteX100" fmla="*/ 0 w 1054634"/>
              <a:gd name="connsiteY100" fmla="*/ 430285 h 1893313"/>
              <a:gd name="connsiteX101" fmla="*/ 0 w 1054634"/>
              <a:gd name="connsiteY101" fmla="*/ 414014 h 1893313"/>
              <a:gd name="connsiteX102" fmla="*/ 7840 w 1054634"/>
              <a:gd name="connsiteY102" fmla="*/ 405287 h 1893313"/>
              <a:gd name="connsiteX103" fmla="*/ 80318 w 1054634"/>
              <a:gd name="connsiteY103" fmla="*/ 357363 h 1893313"/>
              <a:gd name="connsiteX104" fmla="*/ 197319 w 1054634"/>
              <a:gd name="connsiteY104" fmla="*/ 317130 h 1893313"/>
              <a:gd name="connsiteX105" fmla="*/ 223056 w 1054634"/>
              <a:gd name="connsiteY105" fmla="*/ 304113 h 1893313"/>
              <a:gd name="connsiteX106" fmla="*/ 252047 w 1054634"/>
              <a:gd name="connsiteY106" fmla="*/ 286807 h 1893313"/>
              <a:gd name="connsiteX107" fmla="*/ 342571 w 1054634"/>
              <a:gd name="connsiteY107" fmla="*/ 249385 h 1893313"/>
              <a:gd name="connsiteX108" fmla="*/ 406767 w 1054634"/>
              <a:gd name="connsiteY108" fmla="*/ 204714 h 1893313"/>
              <a:gd name="connsiteX109" fmla="*/ 550836 w 1054634"/>
              <a:gd name="connsiteY109" fmla="*/ 102653 h 1893313"/>
              <a:gd name="connsiteX110" fmla="*/ 663547 w 1054634"/>
              <a:gd name="connsiteY110" fmla="*/ 30766 h 1893313"/>
              <a:gd name="connsiteX111" fmla="*/ 718868 w 1054634"/>
              <a:gd name="connsiteY111" fmla="*/ 7248 h 1893313"/>
              <a:gd name="connsiteX112" fmla="*/ 757178 w 1054634"/>
              <a:gd name="connsiteY112" fmla="*/ 0 h 1893313"/>
              <a:gd name="connsiteX113" fmla="*/ 774927 w 1054634"/>
              <a:gd name="connsiteY113" fmla="*/ 0 h 1893313"/>
              <a:gd name="connsiteX114" fmla="*/ 837200 w 1054634"/>
              <a:gd name="connsiteY114" fmla="*/ 42600 h 1893313"/>
              <a:gd name="connsiteX115" fmla="*/ 868114 w 1054634"/>
              <a:gd name="connsiteY115" fmla="*/ 99547 h 1893313"/>
              <a:gd name="connsiteX116" fmla="*/ 903614 w 1054634"/>
              <a:gd name="connsiteY116" fmla="*/ 391088 h 1893313"/>
              <a:gd name="connsiteX117" fmla="*/ 909826 w 1054634"/>
              <a:gd name="connsiteY117" fmla="*/ 600239 h 1893313"/>
              <a:gd name="connsiteX118" fmla="*/ 930682 w 1054634"/>
              <a:gd name="connsiteY118" fmla="*/ 698603 h 1893313"/>
              <a:gd name="connsiteX119" fmla="*/ 1002865 w 1054634"/>
              <a:gd name="connsiteY119" fmla="*/ 904649 h 1893313"/>
              <a:gd name="connsiteX120" fmla="*/ 1041618 w 1054634"/>
              <a:gd name="connsiteY120" fmla="*/ 1014254 h 1893313"/>
              <a:gd name="connsiteX121" fmla="*/ 1051233 w 1054634"/>
              <a:gd name="connsiteY121" fmla="*/ 1043541 h 1893313"/>
              <a:gd name="connsiteX122" fmla="*/ 1055818 w 1054634"/>
              <a:gd name="connsiteY122" fmla="*/ 1068095 h 1893313"/>
              <a:gd name="connsiteX123" fmla="*/ 1055818 w 1054634"/>
              <a:gd name="connsiteY123" fmla="*/ 1119865 h 1893313"/>
              <a:gd name="connsiteX124" fmla="*/ 1049754 w 1054634"/>
              <a:gd name="connsiteY124" fmla="*/ 1155365 h 1893313"/>
              <a:gd name="connsiteX125" fmla="*/ 1031856 w 1054634"/>
              <a:gd name="connsiteY125" fmla="*/ 1242043 h 1893313"/>
              <a:gd name="connsiteX126" fmla="*/ 1006858 w 1054634"/>
              <a:gd name="connsiteY126" fmla="*/ 1328869 h 1893313"/>
              <a:gd name="connsiteX127" fmla="*/ 946361 w 1054634"/>
              <a:gd name="connsiteY127" fmla="*/ 1403418 h 1893313"/>
              <a:gd name="connsiteX128" fmla="*/ 875510 w 1054634"/>
              <a:gd name="connsiteY128" fmla="*/ 1477376 h 1893313"/>
              <a:gd name="connsiteX129" fmla="*/ 863824 w 1054634"/>
              <a:gd name="connsiteY129" fmla="*/ 1522490 h 1893313"/>
              <a:gd name="connsiteX130" fmla="*/ 865895 w 1054634"/>
              <a:gd name="connsiteY130" fmla="*/ 1537134 h 1893313"/>
              <a:gd name="connsiteX131" fmla="*/ 886751 w 1054634"/>
              <a:gd name="connsiteY131" fmla="*/ 1701319 h 1893313"/>
              <a:gd name="connsiteX132" fmla="*/ 891485 w 1054634"/>
              <a:gd name="connsiteY132" fmla="*/ 1826160 h 1893313"/>
              <a:gd name="connsiteX133" fmla="*/ 882610 w 1054634"/>
              <a:gd name="connsiteY133" fmla="*/ 1884438 h 1893313"/>
              <a:gd name="connsiteX134" fmla="*/ 875658 w 1054634"/>
              <a:gd name="connsiteY134" fmla="*/ 1890503 h 1893313"/>
              <a:gd name="connsiteX135" fmla="*/ 860570 w 1054634"/>
              <a:gd name="connsiteY135" fmla="*/ 1893461 h 1893313"/>
              <a:gd name="connsiteX136" fmla="*/ 794008 w 1054634"/>
              <a:gd name="connsiteY136" fmla="*/ 1893461 h 1893313"/>
              <a:gd name="connsiteX137" fmla="*/ 774927 w 1054634"/>
              <a:gd name="connsiteY137" fmla="*/ 1892425 h 1893313"/>
              <a:gd name="connsiteX138" fmla="*/ 584117 w 1054634"/>
              <a:gd name="connsiteY138" fmla="*/ 1889171 h 1893313"/>
              <a:gd name="connsiteX139" fmla="*/ 556309 w 1054634"/>
              <a:gd name="connsiteY139" fmla="*/ 1886953 h 1893313"/>
              <a:gd name="connsiteX140" fmla="*/ 494332 w 1054634"/>
              <a:gd name="connsiteY140" fmla="*/ 1890651 h 1893313"/>
              <a:gd name="connsiteX141" fmla="*/ 444929 w 1054634"/>
              <a:gd name="connsiteY141" fmla="*/ 1893461 h 1893313"/>
              <a:gd name="connsiteX142" fmla="*/ 407210 w 1054634"/>
              <a:gd name="connsiteY142" fmla="*/ 1893609 h 189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054634" h="1893313">
                <a:moveTo>
                  <a:pt x="407210" y="1893609"/>
                </a:moveTo>
                <a:cubicBezTo>
                  <a:pt x="401590" y="1892278"/>
                  <a:pt x="395377" y="1892574"/>
                  <a:pt x="392715" y="1885474"/>
                </a:cubicBezTo>
                <a:cubicBezTo>
                  <a:pt x="392271" y="1884290"/>
                  <a:pt x="388721" y="1883847"/>
                  <a:pt x="386650" y="1883847"/>
                </a:cubicBezTo>
                <a:cubicBezTo>
                  <a:pt x="379106" y="1883994"/>
                  <a:pt x="375704" y="1880297"/>
                  <a:pt x="374373" y="1873049"/>
                </a:cubicBezTo>
                <a:cubicBezTo>
                  <a:pt x="373338" y="1867280"/>
                  <a:pt x="371859" y="1861363"/>
                  <a:pt x="369640" y="1856038"/>
                </a:cubicBezTo>
                <a:cubicBezTo>
                  <a:pt x="367569" y="1850714"/>
                  <a:pt x="364907" y="1845536"/>
                  <a:pt x="361357" y="1840951"/>
                </a:cubicBezTo>
                <a:cubicBezTo>
                  <a:pt x="355440" y="1833259"/>
                  <a:pt x="356328" y="1824385"/>
                  <a:pt x="365202" y="1816841"/>
                </a:cubicBezTo>
                <a:cubicBezTo>
                  <a:pt x="356180" y="1806635"/>
                  <a:pt x="360025" y="1798352"/>
                  <a:pt x="371415" y="1790660"/>
                </a:cubicBezTo>
                <a:cubicBezTo>
                  <a:pt x="367717" y="1788885"/>
                  <a:pt x="365794" y="1787850"/>
                  <a:pt x="363575" y="1786962"/>
                </a:cubicBezTo>
                <a:cubicBezTo>
                  <a:pt x="345086" y="1779566"/>
                  <a:pt x="326449" y="1772171"/>
                  <a:pt x="307959" y="1764775"/>
                </a:cubicBezTo>
                <a:cubicBezTo>
                  <a:pt x="301303" y="1762112"/>
                  <a:pt x="295534" y="1753237"/>
                  <a:pt x="297014" y="1746581"/>
                </a:cubicBezTo>
                <a:cubicBezTo>
                  <a:pt x="297457" y="1744806"/>
                  <a:pt x="300859" y="1742588"/>
                  <a:pt x="302634" y="1742736"/>
                </a:cubicBezTo>
                <a:cubicBezTo>
                  <a:pt x="311657" y="1743475"/>
                  <a:pt x="320976" y="1743771"/>
                  <a:pt x="329555" y="1746286"/>
                </a:cubicBezTo>
                <a:cubicBezTo>
                  <a:pt x="351742" y="1752942"/>
                  <a:pt x="373634" y="1760633"/>
                  <a:pt x="395377" y="1768325"/>
                </a:cubicBezTo>
                <a:cubicBezTo>
                  <a:pt x="402773" y="1770987"/>
                  <a:pt x="409133" y="1771431"/>
                  <a:pt x="414606" y="1764627"/>
                </a:cubicBezTo>
                <a:cubicBezTo>
                  <a:pt x="416825" y="1761964"/>
                  <a:pt x="419487" y="1759746"/>
                  <a:pt x="422446" y="1757823"/>
                </a:cubicBezTo>
                <a:cubicBezTo>
                  <a:pt x="430433" y="1752646"/>
                  <a:pt x="434279" y="1745546"/>
                  <a:pt x="433391" y="1736079"/>
                </a:cubicBezTo>
                <a:cubicBezTo>
                  <a:pt x="432948" y="1731938"/>
                  <a:pt x="435462" y="1730902"/>
                  <a:pt x="438716" y="1729719"/>
                </a:cubicBezTo>
                <a:cubicBezTo>
                  <a:pt x="449366" y="1725873"/>
                  <a:pt x="459129" y="1727057"/>
                  <a:pt x="469926" y="1731198"/>
                </a:cubicBezTo>
                <a:cubicBezTo>
                  <a:pt x="484274" y="1736819"/>
                  <a:pt x="495664" y="1743475"/>
                  <a:pt x="502468" y="1758119"/>
                </a:cubicBezTo>
                <a:cubicBezTo>
                  <a:pt x="506905" y="1767437"/>
                  <a:pt x="515188" y="1774981"/>
                  <a:pt x="521253" y="1783560"/>
                </a:cubicBezTo>
                <a:cubicBezTo>
                  <a:pt x="525690" y="1789773"/>
                  <a:pt x="531755" y="1792139"/>
                  <a:pt x="538855" y="1792879"/>
                </a:cubicBezTo>
                <a:cubicBezTo>
                  <a:pt x="577017" y="1796872"/>
                  <a:pt x="614735" y="1792879"/>
                  <a:pt x="651566" y="1782968"/>
                </a:cubicBezTo>
                <a:cubicBezTo>
                  <a:pt x="672274" y="1777348"/>
                  <a:pt x="692391" y="1769952"/>
                  <a:pt x="712507" y="1762852"/>
                </a:cubicBezTo>
                <a:cubicBezTo>
                  <a:pt x="715022" y="1761964"/>
                  <a:pt x="718276" y="1758562"/>
                  <a:pt x="718572" y="1756048"/>
                </a:cubicBezTo>
                <a:cubicBezTo>
                  <a:pt x="725672" y="1705165"/>
                  <a:pt x="728482" y="1653986"/>
                  <a:pt x="726115" y="1602660"/>
                </a:cubicBezTo>
                <a:cubicBezTo>
                  <a:pt x="726115" y="1601181"/>
                  <a:pt x="725820" y="1599850"/>
                  <a:pt x="725376" y="1596152"/>
                </a:cubicBezTo>
                <a:cubicBezTo>
                  <a:pt x="720790" y="1598666"/>
                  <a:pt x="716501" y="1599850"/>
                  <a:pt x="713838" y="1602660"/>
                </a:cubicBezTo>
                <a:cubicBezTo>
                  <a:pt x="707774" y="1609020"/>
                  <a:pt x="703632" y="1616416"/>
                  <a:pt x="703632" y="1625735"/>
                </a:cubicBezTo>
                <a:cubicBezTo>
                  <a:pt x="703780" y="1643485"/>
                  <a:pt x="703632" y="1661234"/>
                  <a:pt x="703632" y="1678984"/>
                </a:cubicBezTo>
                <a:cubicBezTo>
                  <a:pt x="703632" y="1686972"/>
                  <a:pt x="704076" y="1694959"/>
                  <a:pt x="694905" y="1699101"/>
                </a:cubicBezTo>
                <a:cubicBezTo>
                  <a:pt x="685587" y="1703390"/>
                  <a:pt x="677155" y="1702059"/>
                  <a:pt x="669760" y="1695107"/>
                </a:cubicBezTo>
                <a:cubicBezTo>
                  <a:pt x="669168" y="1694663"/>
                  <a:pt x="668576" y="1694367"/>
                  <a:pt x="667689" y="1693924"/>
                </a:cubicBezTo>
                <a:cubicBezTo>
                  <a:pt x="666210" y="1694811"/>
                  <a:pt x="664731" y="1695698"/>
                  <a:pt x="663251" y="1696438"/>
                </a:cubicBezTo>
                <a:cubicBezTo>
                  <a:pt x="653785" y="1701615"/>
                  <a:pt x="650827" y="1700432"/>
                  <a:pt x="646833" y="1690669"/>
                </a:cubicBezTo>
                <a:cubicBezTo>
                  <a:pt x="645650" y="1687563"/>
                  <a:pt x="643727" y="1684605"/>
                  <a:pt x="641508" y="1680167"/>
                </a:cubicBezTo>
                <a:cubicBezTo>
                  <a:pt x="638106" y="1686232"/>
                  <a:pt x="635887" y="1691409"/>
                  <a:pt x="632633" y="1695698"/>
                </a:cubicBezTo>
                <a:cubicBezTo>
                  <a:pt x="630562" y="1698509"/>
                  <a:pt x="627012" y="1701615"/>
                  <a:pt x="623758" y="1701911"/>
                </a:cubicBezTo>
                <a:cubicBezTo>
                  <a:pt x="608819" y="1703834"/>
                  <a:pt x="599056" y="1711673"/>
                  <a:pt x="592844" y="1725134"/>
                </a:cubicBezTo>
                <a:cubicBezTo>
                  <a:pt x="588406" y="1734748"/>
                  <a:pt x="584413" y="1735044"/>
                  <a:pt x="577313" y="1726909"/>
                </a:cubicBezTo>
                <a:cubicBezTo>
                  <a:pt x="568586" y="1716850"/>
                  <a:pt x="560007" y="1706792"/>
                  <a:pt x="551280" y="1696882"/>
                </a:cubicBezTo>
                <a:cubicBezTo>
                  <a:pt x="544919" y="1689782"/>
                  <a:pt x="536488" y="1689042"/>
                  <a:pt x="527465" y="1689190"/>
                </a:cubicBezTo>
                <a:cubicBezTo>
                  <a:pt x="523176" y="1689190"/>
                  <a:pt x="518590" y="1688451"/>
                  <a:pt x="514745" y="1686972"/>
                </a:cubicBezTo>
                <a:cubicBezTo>
                  <a:pt x="497587" y="1680167"/>
                  <a:pt x="480724" y="1672476"/>
                  <a:pt x="463418" y="1665968"/>
                </a:cubicBezTo>
                <a:cubicBezTo>
                  <a:pt x="456910" y="1663453"/>
                  <a:pt x="449218" y="1661826"/>
                  <a:pt x="442562" y="1662713"/>
                </a:cubicBezTo>
                <a:cubicBezTo>
                  <a:pt x="434575" y="1663749"/>
                  <a:pt x="425996" y="1666707"/>
                  <a:pt x="419635" y="1671441"/>
                </a:cubicBezTo>
                <a:cubicBezTo>
                  <a:pt x="412092" y="1676913"/>
                  <a:pt x="405140" y="1676618"/>
                  <a:pt x="396856" y="1676174"/>
                </a:cubicBezTo>
                <a:cubicBezTo>
                  <a:pt x="385763" y="1675434"/>
                  <a:pt x="379106" y="1670405"/>
                  <a:pt x="374225" y="1660495"/>
                </a:cubicBezTo>
                <a:cubicBezTo>
                  <a:pt x="363427" y="1638455"/>
                  <a:pt x="360321" y="1615529"/>
                  <a:pt x="368457" y="1592454"/>
                </a:cubicBezTo>
                <a:cubicBezTo>
                  <a:pt x="374521" y="1575148"/>
                  <a:pt x="374077" y="1562427"/>
                  <a:pt x="357659" y="1550890"/>
                </a:cubicBezTo>
                <a:cubicBezTo>
                  <a:pt x="347896" y="1544085"/>
                  <a:pt x="340057" y="1533584"/>
                  <a:pt x="333105" y="1523673"/>
                </a:cubicBezTo>
                <a:cubicBezTo>
                  <a:pt x="329259" y="1518052"/>
                  <a:pt x="327336" y="1510065"/>
                  <a:pt x="327040" y="1503113"/>
                </a:cubicBezTo>
                <a:cubicBezTo>
                  <a:pt x="326449" y="1491872"/>
                  <a:pt x="327040" y="1480334"/>
                  <a:pt x="328372" y="1469240"/>
                </a:cubicBezTo>
                <a:cubicBezTo>
                  <a:pt x="329259" y="1462584"/>
                  <a:pt x="333697" y="1456520"/>
                  <a:pt x="334732" y="1449864"/>
                </a:cubicBezTo>
                <a:cubicBezTo>
                  <a:pt x="337690" y="1431374"/>
                  <a:pt x="348192" y="1417914"/>
                  <a:pt x="362244" y="1406672"/>
                </a:cubicBezTo>
                <a:cubicBezTo>
                  <a:pt x="366238" y="1403566"/>
                  <a:pt x="370675" y="1400312"/>
                  <a:pt x="375557" y="1399129"/>
                </a:cubicBezTo>
                <a:cubicBezTo>
                  <a:pt x="390940" y="1395135"/>
                  <a:pt x="406323" y="1390993"/>
                  <a:pt x="422002" y="1388775"/>
                </a:cubicBezTo>
                <a:cubicBezTo>
                  <a:pt x="436202" y="1386852"/>
                  <a:pt x="447147" y="1393952"/>
                  <a:pt x="454099" y="1406672"/>
                </a:cubicBezTo>
                <a:cubicBezTo>
                  <a:pt x="459129" y="1415843"/>
                  <a:pt x="460756" y="1415843"/>
                  <a:pt x="470518" y="1410962"/>
                </a:cubicBezTo>
                <a:cubicBezTo>
                  <a:pt x="482795" y="1404750"/>
                  <a:pt x="495368" y="1399277"/>
                  <a:pt x="507793" y="1393656"/>
                </a:cubicBezTo>
                <a:cubicBezTo>
                  <a:pt x="532938" y="1382562"/>
                  <a:pt x="559119" y="1382119"/>
                  <a:pt x="585300" y="1388331"/>
                </a:cubicBezTo>
                <a:cubicBezTo>
                  <a:pt x="600092" y="1391881"/>
                  <a:pt x="614883" y="1396171"/>
                  <a:pt x="628639" y="1402235"/>
                </a:cubicBezTo>
                <a:cubicBezTo>
                  <a:pt x="637810" y="1406229"/>
                  <a:pt x="643875" y="1414956"/>
                  <a:pt x="646981" y="1425162"/>
                </a:cubicBezTo>
                <a:cubicBezTo>
                  <a:pt x="647868" y="1428120"/>
                  <a:pt x="650383" y="1432114"/>
                  <a:pt x="653045" y="1432853"/>
                </a:cubicBezTo>
                <a:cubicBezTo>
                  <a:pt x="657631" y="1434185"/>
                  <a:pt x="661329" y="1431374"/>
                  <a:pt x="664435" y="1426937"/>
                </a:cubicBezTo>
                <a:cubicBezTo>
                  <a:pt x="674345" y="1412885"/>
                  <a:pt x="676564" y="1398389"/>
                  <a:pt x="672126" y="1381675"/>
                </a:cubicBezTo>
                <a:cubicBezTo>
                  <a:pt x="667985" y="1365256"/>
                  <a:pt x="666062" y="1348246"/>
                  <a:pt x="663251" y="1331532"/>
                </a:cubicBezTo>
                <a:cubicBezTo>
                  <a:pt x="660589" y="1315113"/>
                  <a:pt x="663843" y="1299730"/>
                  <a:pt x="671831" y="1285234"/>
                </a:cubicBezTo>
                <a:cubicBezTo>
                  <a:pt x="681889" y="1266893"/>
                  <a:pt x="694018" y="1250326"/>
                  <a:pt x="708809" y="1235683"/>
                </a:cubicBezTo>
                <a:cubicBezTo>
                  <a:pt x="711028" y="1233612"/>
                  <a:pt x="713247" y="1230506"/>
                  <a:pt x="713543" y="1227695"/>
                </a:cubicBezTo>
                <a:cubicBezTo>
                  <a:pt x="714874" y="1211425"/>
                  <a:pt x="722861" y="1198408"/>
                  <a:pt x="733067" y="1186279"/>
                </a:cubicBezTo>
                <a:cubicBezTo>
                  <a:pt x="738688" y="1179623"/>
                  <a:pt x="743126" y="1172819"/>
                  <a:pt x="746380" y="1164388"/>
                </a:cubicBezTo>
                <a:cubicBezTo>
                  <a:pt x="756882" y="1137615"/>
                  <a:pt x="769307" y="1111434"/>
                  <a:pt x="779956" y="1084809"/>
                </a:cubicBezTo>
                <a:cubicBezTo>
                  <a:pt x="792825" y="1052416"/>
                  <a:pt x="801108" y="1018691"/>
                  <a:pt x="801700" y="983487"/>
                </a:cubicBezTo>
                <a:cubicBezTo>
                  <a:pt x="801848" y="976831"/>
                  <a:pt x="800073" y="971210"/>
                  <a:pt x="796671" y="965442"/>
                </a:cubicBezTo>
                <a:cubicBezTo>
                  <a:pt x="776111" y="930978"/>
                  <a:pt x="747119" y="904205"/>
                  <a:pt x="717684" y="878024"/>
                </a:cubicBezTo>
                <a:cubicBezTo>
                  <a:pt x="702745" y="864712"/>
                  <a:pt x="686622" y="852878"/>
                  <a:pt x="671387" y="840158"/>
                </a:cubicBezTo>
                <a:cubicBezTo>
                  <a:pt x="643579" y="816787"/>
                  <a:pt x="626125" y="787352"/>
                  <a:pt x="619321" y="751557"/>
                </a:cubicBezTo>
                <a:cubicBezTo>
                  <a:pt x="615623" y="732180"/>
                  <a:pt x="611333" y="712951"/>
                  <a:pt x="607783" y="693574"/>
                </a:cubicBezTo>
                <a:cubicBezTo>
                  <a:pt x="603198" y="668280"/>
                  <a:pt x="610002" y="644170"/>
                  <a:pt x="615475" y="619912"/>
                </a:cubicBezTo>
                <a:cubicBezTo>
                  <a:pt x="622871" y="587519"/>
                  <a:pt x="630562" y="555125"/>
                  <a:pt x="636923" y="522584"/>
                </a:cubicBezTo>
                <a:cubicBezTo>
                  <a:pt x="640473" y="503799"/>
                  <a:pt x="641952" y="484570"/>
                  <a:pt x="643727" y="465341"/>
                </a:cubicBezTo>
                <a:cubicBezTo>
                  <a:pt x="647720" y="421114"/>
                  <a:pt x="660145" y="378811"/>
                  <a:pt x="670499" y="335915"/>
                </a:cubicBezTo>
                <a:cubicBezTo>
                  <a:pt x="675233" y="316095"/>
                  <a:pt x="680262" y="296274"/>
                  <a:pt x="685143" y="276305"/>
                </a:cubicBezTo>
                <a:cubicBezTo>
                  <a:pt x="685587" y="274235"/>
                  <a:pt x="686030" y="272016"/>
                  <a:pt x="686770" y="268022"/>
                </a:cubicBezTo>
                <a:cubicBezTo>
                  <a:pt x="681741" y="270833"/>
                  <a:pt x="677451" y="272164"/>
                  <a:pt x="674345" y="274974"/>
                </a:cubicBezTo>
                <a:cubicBezTo>
                  <a:pt x="645797" y="301007"/>
                  <a:pt x="611037" y="312840"/>
                  <a:pt x="574059" y="320384"/>
                </a:cubicBezTo>
                <a:cubicBezTo>
                  <a:pt x="528945" y="329703"/>
                  <a:pt x="483535" y="337690"/>
                  <a:pt x="439012" y="349375"/>
                </a:cubicBezTo>
                <a:cubicBezTo>
                  <a:pt x="409429" y="357215"/>
                  <a:pt x="381177" y="369936"/>
                  <a:pt x="352630" y="381473"/>
                </a:cubicBezTo>
                <a:cubicBezTo>
                  <a:pt x="347896" y="383396"/>
                  <a:pt x="343755" y="389460"/>
                  <a:pt x="341684" y="394637"/>
                </a:cubicBezTo>
                <a:cubicBezTo>
                  <a:pt x="333844" y="414458"/>
                  <a:pt x="326892" y="434722"/>
                  <a:pt x="319645" y="454839"/>
                </a:cubicBezTo>
                <a:cubicBezTo>
                  <a:pt x="318757" y="457353"/>
                  <a:pt x="318313" y="460164"/>
                  <a:pt x="317426" y="462678"/>
                </a:cubicBezTo>
                <a:cubicBezTo>
                  <a:pt x="313728" y="473032"/>
                  <a:pt x="306480" y="478801"/>
                  <a:pt x="295682" y="477914"/>
                </a:cubicBezTo>
                <a:cubicBezTo>
                  <a:pt x="285476" y="477026"/>
                  <a:pt x="274974" y="475399"/>
                  <a:pt x="265508" y="471849"/>
                </a:cubicBezTo>
                <a:cubicBezTo>
                  <a:pt x="244208" y="464010"/>
                  <a:pt x="223056" y="455874"/>
                  <a:pt x="202644" y="446112"/>
                </a:cubicBezTo>
                <a:cubicBezTo>
                  <a:pt x="184894" y="437533"/>
                  <a:pt x="167440" y="438420"/>
                  <a:pt x="149542" y="443006"/>
                </a:cubicBezTo>
                <a:cubicBezTo>
                  <a:pt x="144069" y="444337"/>
                  <a:pt x="138301" y="445668"/>
                  <a:pt x="133567" y="448479"/>
                </a:cubicBezTo>
                <a:cubicBezTo>
                  <a:pt x="114043" y="459868"/>
                  <a:pt x="92151" y="459424"/>
                  <a:pt x="70851" y="462383"/>
                </a:cubicBezTo>
                <a:cubicBezTo>
                  <a:pt x="60941" y="463714"/>
                  <a:pt x="50735" y="463862"/>
                  <a:pt x="40677" y="464158"/>
                </a:cubicBezTo>
                <a:cubicBezTo>
                  <a:pt x="16714" y="464897"/>
                  <a:pt x="6360" y="456910"/>
                  <a:pt x="1035" y="433687"/>
                </a:cubicBezTo>
                <a:cubicBezTo>
                  <a:pt x="740" y="432504"/>
                  <a:pt x="296" y="431468"/>
                  <a:pt x="0" y="430285"/>
                </a:cubicBezTo>
                <a:cubicBezTo>
                  <a:pt x="0" y="424812"/>
                  <a:pt x="0" y="419487"/>
                  <a:pt x="0" y="414014"/>
                </a:cubicBezTo>
                <a:cubicBezTo>
                  <a:pt x="2662" y="411056"/>
                  <a:pt x="4881" y="407950"/>
                  <a:pt x="7840" y="405287"/>
                </a:cubicBezTo>
                <a:cubicBezTo>
                  <a:pt x="29583" y="385615"/>
                  <a:pt x="54433" y="370231"/>
                  <a:pt x="80318" y="357363"/>
                </a:cubicBezTo>
                <a:cubicBezTo>
                  <a:pt x="117445" y="338873"/>
                  <a:pt x="154571" y="319053"/>
                  <a:pt x="197319" y="317130"/>
                </a:cubicBezTo>
                <a:cubicBezTo>
                  <a:pt x="208412" y="316686"/>
                  <a:pt x="216548" y="312397"/>
                  <a:pt x="223056" y="304113"/>
                </a:cubicBezTo>
                <a:cubicBezTo>
                  <a:pt x="230600" y="294647"/>
                  <a:pt x="240658" y="290061"/>
                  <a:pt x="252047" y="286807"/>
                </a:cubicBezTo>
                <a:cubicBezTo>
                  <a:pt x="283553" y="277637"/>
                  <a:pt x="314615" y="266691"/>
                  <a:pt x="342571" y="249385"/>
                </a:cubicBezTo>
                <a:cubicBezTo>
                  <a:pt x="364759" y="235629"/>
                  <a:pt x="385467" y="219802"/>
                  <a:pt x="406767" y="204714"/>
                </a:cubicBezTo>
                <a:cubicBezTo>
                  <a:pt x="454691" y="170694"/>
                  <a:pt x="502172" y="135786"/>
                  <a:pt x="550836" y="102653"/>
                </a:cubicBezTo>
                <a:cubicBezTo>
                  <a:pt x="587667" y="77508"/>
                  <a:pt x="626125" y="55024"/>
                  <a:pt x="663547" y="30766"/>
                </a:cubicBezTo>
                <a:cubicBezTo>
                  <a:pt x="680705" y="19525"/>
                  <a:pt x="699195" y="11833"/>
                  <a:pt x="718868" y="7248"/>
                </a:cubicBezTo>
                <a:cubicBezTo>
                  <a:pt x="731588" y="4290"/>
                  <a:pt x="744457" y="2367"/>
                  <a:pt x="757178" y="0"/>
                </a:cubicBezTo>
                <a:cubicBezTo>
                  <a:pt x="763094" y="0"/>
                  <a:pt x="769011" y="0"/>
                  <a:pt x="774927" y="0"/>
                </a:cubicBezTo>
                <a:cubicBezTo>
                  <a:pt x="799481" y="8579"/>
                  <a:pt x="818710" y="24850"/>
                  <a:pt x="837200" y="42600"/>
                </a:cubicBezTo>
                <a:cubicBezTo>
                  <a:pt x="853766" y="58426"/>
                  <a:pt x="863085" y="77951"/>
                  <a:pt x="868114" y="99547"/>
                </a:cubicBezTo>
                <a:cubicBezTo>
                  <a:pt x="890597" y="195396"/>
                  <a:pt x="901247" y="292724"/>
                  <a:pt x="903614" y="391088"/>
                </a:cubicBezTo>
                <a:cubicBezTo>
                  <a:pt x="905241" y="460755"/>
                  <a:pt x="907607" y="530571"/>
                  <a:pt x="909826" y="600239"/>
                </a:cubicBezTo>
                <a:cubicBezTo>
                  <a:pt x="910861" y="634260"/>
                  <a:pt x="916630" y="667541"/>
                  <a:pt x="930682" y="698603"/>
                </a:cubicBezTo>
                <a:cubicBezTo>
                  <a:pt x="961005" y="765165"/>
                  <a:pt x="985115" y="833797"/>
                  <a:pt x="1002865" y="904649"/>
                </a:cubicBezTo>
                <a:cubicBezTo>
                  <a:pt x="1012331" y="942367"/>
                  <a:pt x="1021946" y="979937"/>
                  <a:pt x="1041618" y="1014254"/>
                </a:cubicBezTo>
                <a:cubicBezTo>
                  <a:pt x="1046647" y="1022981"/>
                  <a:pt x="1048718" y="1033483"/>
                  <a:pt x="1051233" y="1043541"/>
                </a:cubicBezTo>
                <a:cubicBezTo>
                  <a:pt x="1053304" y="1051528"/>
                  <a:pt x="1054339" y="1059960"/>
                  <a:pt x="1055818" y="1068095"/>
                </a:cubicBezTo>
                <a:cubicBezTo>
                  <a:pt x="1055818" y="1085401"/>
                  <a:pt x="1055818" y="1102559"/>
                  <a:pt x="1055818" y="1119865"/>
                </a:cubicBezTo>
                <a:cubicBezTo>
                  <a:pt x="1053895" y="1131698"/>
                  <a:pt x="1052712" y="1143827"/>
                  <a:pt x="1049754" y="1155365"/>
                </a:cubicBezTo>
                <a:cubicBezTo>
                  <a:pt x="1042210" y="1183912"/>
                  <a:pt x="1035406" y="1212608"/>
                  <a:pt x="1031856" y="1242043"/>
                </a:cubicBezTo>
                <a:cubicBezTo>
                  <a:pt x="1028158" y="1272366"/>
                  <a:pt x="1020171" y="1301357"/>
                  <a:pt x="1006858" y="1328869"/>
                </a:cubicBezTo>
                <a:cubicBezTo>
                  <a:pt x="992511" y="1358600"/>
                  <a:pt x="970619" y="1381675"/>
                  <a:pt x="946361" y="1403418"/>
                </a:cubicBezTo>
                <a:cubicBezTo>
                  <a:pt x="920920" y="1426197"/>
                  <a:pt x="895626" y="1449124"/>
                  <a:pt x="875510" y="1477376"/>
                </a:cubicBezTo>
                <a:cubicBezTo>
                  <a:pt x="865304" y="1491724"/>
                  <a:pt x="860718" y="1505628"/>
                  <a:pt x="863824" y="1522490"/>
                </a:cubicBezTo>
                <a:cubicBezTo>
                  <a:pt x="864712" y="1527371"/>
                  <a:pt x="865304" y="1532252"/>
                  <a:pt x="865895" y="1537134"/>
                </a:cubicBezTo>
                <a:cubicBezTo>
                  <a:pt x="872995" y="1591862"/>
                  <a:pt x="881574" y="1646443"/>
                  <a:pt x="886751" y="1701319"/>
                </a:cubicBezTo>
                <a:cubicBezTo>
                  <a:pt x="890745" y="1742736"/>
                  <a:pt x="891632" y="1784447"/>
                  <a:pt x="891485" y="1826160"/>
                </a:cubicBezTo>
                <a:cubicBezTo>
                  <a:pt x="891485" y="1845536"/>
                  <a:pt x="886160" y="1865061"/>
                  <a:pt x="882610" y="1884438"/>
                </a:cubicBezTo>
                <a:cubicBezTo>
                  <a:pt x="882166" y="1886805"/>
                  <a:pt x="878468" y="1889467"/>
                  <a:pt x="875658" y="1890503"/>
                </a:cubicBezTo>
                <a:cubicBezTo>
                  <a:pt x="870924" y="1892130"/>
                  <a:pt x="865599" y="1892574"/>
                  <a:pt x="860570" y="1893461"/>
                </a:cubicBezTo>
                <a:cubicBezTo>
                  <a:pt x="838383" y="1893461"/>
                  <a:pt x="816196" y="1893461"/>
                  <a:pt x="794008" y="1893461"/>
                </a:cubicBezTo>
                <a:cubicBezTo>
                  <a:pt x="787648" y="1893017"/>
                  <a:pt x="781288" y="1892425"/>
                  <a:pt x="774927" y="1892425"/>
                </a:cubicBezTo>
                <a:cubicBezTo>
                  <a:pt x="711324" y="1891390"/>
                  <a:pt x="647720" y="1890503"/>
                  <a:pt x="584117" y="1889171"/>
                </a:cubicBezTo>
                <a:cubicBezTo>
                  <a:pt x="574798" y="1889024"/>
                  <a:pt x="565480" y="1886657"/>
                  <a:pt x="556309" y="1886953"/>
                </a:cubicBezTo>
                <a:cubicBezTo>
                  <a:pt x="535601" y="1887692"/>
                  <a:pt x="515040" y="1889467"/>
                  <a:pt x="494332" y="1890651"/>
                </a:cubicBezTo>
                <a:cubicBezTo>
                  <a:pt x="477914" y="1891686"/>
                  <a:pt x="461495" y="1892574"/>
                  <a:pt x="444929" y="1893461"/>
                </a:cubicBezTo>
                <a:cubicBezTo>
                  <a:pt x="432800" y="1893609"/>
                  <a:pt x="420079" y="1893609"/>
                  <a:pt x="407210" y="1893609"/>
                </a:cubicBezTo>
                <a:close/>
              </a:path>
            </a:pathLst>
          </a:custGeom>
          <a:solidFill>
            <a:schemeClr val="accent2"/>
          </a:solidFill>
          <a:ln w="14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0EDF950-75F1-4D88-B9C2-A27347231276}"/>
              </a:ext>
            </a:extLst>
          </p:cNvPr>
          <p:cNvGrpSpPr/>
          <p:nvPr/>
        </p:nvGrpSpPr>
        <p:grpSpPr>
          <a:xfrm>
            <a:off x="7555763" y="4778176"/>
            <a:ext cx="2509401" cy="1287983"/>
            <a:chOff x="270023" y="1671304"/>
            <a:chExt cx="2552450" cy="113591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B44D9D0-016F-4596-92E9-EEA7EC546A36}"/>
                </a:ext>
              </a:extLst>
            </p:cNvPr>
            <p:cNvSpPr txBox="1"/>
            <p:nvPr/>
          </p:nvSpPr>
          <p:spPr>
            <a:xfrm>
              <a:off x="270024" y="1911472"/>
              <a:ext cx="2552449" cy="895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56898E0-8946-46CB-BB2F-C76480608D8A}"/>
                </a:ext>
              </a:extLst>
            </p:cNvPr>
            <p:cNvSpPr txBox="1"/>
            <p:nvPr/>
          </p:nvSpPr>
          <p:spPr>
            <a:xfrm>
              <a:off x="270023" y="1671304"/>
              <a:ext cx="2552450" cy="244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E20FA89-53D2-4251-9A7A-25920C18BBC9}"/>
              </a:ext>
            </a:extLst>
          </p:cNvPr>
          <p:cNvGrpSpPr/>
          <p:nvPr/>
        </p:nvGrpSpPr>
        <p:grpSpPr>
          <a:xfrm>
            <a:off x="1950479" y="2158749"/>
            <a:ext cx="2509401" cy="1287983"/>
            <a:chOff x="270023" y="1671304"/>
            <a:chExt cx="2552450" cy="113591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A084CCE-7531-4CB9-886E-CBE15551091B}"/>
                </a:ext>
              </a:extLst>
            </p:cNvPr>
            <p:cNvSpPr txBox="1"/>
            <p:nvPr/>
          </p:nvSpPr>
          <p:spPr>
            <a:xfrm>
              <a:off x="270024" y="1911472"/>
              <a:ext cx="2552449" cy="895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3886729-B783-4A6C-9345-5C515F2BC050}"/>
                </a:ext>
              </a:extLst>
            </p:cNvPr>
            <p:cNvSpPr txBox="1"/>
            <p:nvPr/>
          </p:nvSpPr>
          <p:spPr>
            <a:xfrm>
              <a:off x="270023" y="1671304"/>
              <a:ext cx="2552450" cy="244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pic>
        <p:nvPicPr>
          <p:cNvPr id="37" name="Graphic 36">
            <a:extLst>
              <a:ext uri="{FF2B5EF4-FFF2-40B4-BE49-F238E27FC236}">
                <a16:creationId xmlns:a16="http://schemas.microsoft.com/office/drawing/2014/main" id="{19FD67C5-551E-4364-9002-218FFA83B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70470" y="1510799"/>
            <a:ext cx="885226" cy="1883276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747BF7A5-0D04-400B-9A55-80D2B98D612C}"/>
              </a:ext>
            </a:extLst>
          </p:cNvPr>
          <p:cNvGrpSpPr/>
          <p:nvPr/>
        </p:nvGrpSpPr>
        <p:grpSpPr>
          <a:xfrm>
            <a:off x="789581" y="3723476"/>
            <a:ext cx="1761331" cy="758741"/>
            <a:chOff x="203895" y="3409836"/>
            <a:chExt cx="1761331" cy="75874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7AC8326-03EB-4021-9613-CC2B1CBB8F3E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$234</a:t>
              </a:r>
              <a:endParaRPr lang="ko-KR" altLang="en-US" sz="2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AED72E-046B-43B6-AF44-B9FDE9D6B6B7}"/>
                </a:ext>
              </a:extLst>
            </p:cNvPr>
            <p:cNvSpPr txBox="1"/>
            <p:nvPr/>
          </p:nvSpPr>
          <p:spPr>
            <a:xfrm>
              <a:off x="203895" y="386080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38F44D5-5539-47F7-9574-A8BBB922CE37}"/>
              </a:ext>
            </a:extLst>
          </p:cNvPr>
          <p:cNvGrpSpPr/>
          <p:nvPr/>
        </p:nvGrpSpPr>
        <p:grpSpPr>
          <a:xfrm>
            <a:off x="2490031" y="3723476"/>
            <a:ext cx="1761331" cy="758741"/>
            <a:chOff x="203895" y="3409836"/>
            <a:chExt cx="1761331" cy="75874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A61ADB2-DF38-4180-9215-FF20E82FF081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$434</a:t>
              </a:r>
              <a:endParaRPr lang="ko-KR" altLang="en-US" sz="2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23A3BC1-189D-4EF5-92F0-4DD2314AFDA2}"/>
                </a:ext>
              </a:extLst>
            </p:cNvPr>
            <p:cNvSpPr txBox="1"/>
            <p:nvPr/>
          </p:nvSpPr>
          <p:spPr>
            <a:xfrm>
              <a:off x="203895" y="386080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5B0588-B01E-4D58-9E86-54755C427484}"/>
              </a:ext>
            </a:extLst>
          </p:cNvPr>
          <p:cNvGrpSpPr/>
          <p:nvPr/>
        </p:nvGrpSpPr>
        <p:grpSpPr>
          <a:xfrm>
            <a:off x="7762020" y="3503905"/>
            <a:ext cx="1761331" cy="758741"/>
            <a:chOff x="203895" y="3409836"/>
            <a:chExt cx="1761331" cy="75874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60C1075-A150-4657-AE73-C72C54B82EE3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$234</a:t>
              </a:r>
              <a:endParaRPr lang="ko-KR" altLang="en-US" sz="2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4AFCEAA-56BD-4924-AFB3-5084021A2541}"/>
                </a:ext>
              </a:extLst>
            </p:cNvPr>
            <p:cNvSpPr txBox="1"/>
            <p:nvPr/>
          </p:nvSpPr>
          <p:spPr>
            <a:xfrm>
              <a:off x="203895" y="386080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34EFE40-311E-4DED-90E5-2F1B9C4F19A7}"/>
              </a:ext>
            </a:extLst>
          </p:cNvPr>
          <p:cNvGrpSpPr/>
          <p:nvPr/>
        </p:nvGrpSpPr>
        <p:grpSpPr>
          <a:xfrm>
            <a:off x="9462470" y="3503905"/>
            <a:ext cx="1761331" cy="758741"/>
            <a:chOff x="203895" y="3409836"/>
            <a:chExt cx="1761331" cy="75874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898B092-DE6F-4F03-9737-137236BED819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$434</a:t>
              </a:r>
              <a:endParaRPr lang="ko-KR" altLang="en-US" sz="2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EED40FF-DDBC-4D61-B00C-590CB6FA0C59}"/>
                </a:ext>
              </a:extLst>
            </p:cNvPr>
            <p:cNvSpPr txBox="1"/>
            <p:nvPr/>
          </p:nvSpPr>
          <p:spPr>
            <a:xfrm>
              <a:off x="203895" y="386080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881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69E97A-79CB-4857-A3A7-742B9013D9FE}"/>
              </a:ext>
            </a:extLst>
          </p:cNvPr>
          <p:cNvGrpSpPr/>
          <p:nvPr/>
        </p:nvGrpSpPr>
        <p:grpSpPr>
          <a:xfrm>
            <a:off x="920756" y="1786257"/>
            <a:ext cx="10361647" cy="4152161"/>
            <a:chOff x="467544" y="1347614"/>
            <a:chExt cx="8208912" cy="32895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0086B4-A48C-4B98-995D-615B4EA7BD64}"/>
                </a:ext>
              </a:extLst>
            </p:cNvPr>
            <p:cNvSpPr/>
            <p:nvPr/>
          </p:nvSpPr>
          <p:spPr>
            <a:xfrm>
              <a:off x="467544" y="1347614"/>
              <a:ext cx="4032448" cy="1584176"/>
            </a:xfrm>
            <a:custGeom>
              <a:avLst/>
              <a:gdLst/>
              <a:ahLst/>
              <a:cxnLst/>
              <a:rect l="l" t="t" r="r" b="b"/>
              <a:pathLst>
                <a:path w="4032448" h="1584176">
                  <a:moveTo>
                    <a:pt x="0" y="0"/>
                  </a:moveTo>
                  <a:lnTo>
                    <a:pt x="4032448" y="0"/>
                  </a:lnTo>
                  <a:lnTo>
                    <a:pt x="4032448" y="719832"/>
                  </a:lnTo>
                  <a:lnTo>
                    <a:pt x="3168104" y="1584176"/>
                  </a:lnTo>
                  <a:lnTo>
                    <a:pt x="0" y="1584176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0449C498-55A6-44F7-BA38-6507B01E753E}"/>
                </a:ext>
              </a:extLst>
            </p:cNvPr>
            <p:cNvSpPr/>
            <p:nvPr/>
          </p:nvSpPr>
          <p:spPr>
            <a:xfrm flipH="1">
              <a:off x="4644008" y="1347614"/>
              <a:ext cx="4032448" cy="1584176"/>
            </a:xfrm>
            <a:custGeom>
              <a:avLst/>
              <a:gdLst/>
              <a:ahLst/>
              <a:cxnLst/>
              <a:rect l="l" t="t" r="r" b="b"/>
              <a:pathLst>
                <a:path w="4032448" h="1584176">
                  <a:moveTo>
                    <a:pt x="0" y="0"/>
                  </a:moveTo>
                  <a:lnTo>
                    <a:pt x="4032448" y="0"/>
                  </a:lnTo>
                  <a:lnTo>
                    <a:pt x="4032448" y="719832"/>
                  </a:lnTo>
                  <a:lnTo>
                    <a:pt x="3168104" y="1584176"/>
                  </a:lnTo>
                  <a:lnTo>
                    <a:pt x="0" y="1584176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55545FCC-7375-4B02-8974-40735E06D887}"/>
                </a:ext>
              </a:extLst>
            </p:cNvPr>
            <p:cNvSpPr/>
            <p:nvPr/>
          </p:nvSpPr>
          <p:spPr>
            <a:xfrm flipV="1">
              <a:off x="467544" y="3052946"/>
              <a:ext cx="4032448" cy="1584176"/>
            </a:xfrm>
            <a:custGeom>
              <a:avLst/>
              <a:gdLst/>
              <a:ahLst/>
              <a:cxnLst/>
              <a:rect l="l" t="t" r="r" b="b"/>
              <a:pathLst>
                <a:path w="4032448" h="1584176">
                  <a:moveTo>
                    <a:pt x="0" y="0"/>
                  </a:moveTo>
                  <a:lnTo>
                    <a:pt x="4032448" y="0"/>
                  </a:lnTo>
                  <a:lnTo>
                    <a:pt x="4032448" y="719832"/>
                  </a:lnTo>
                  <a:lnTo>
                    <a:pt x="3168104" y="1584176"/>
                  </a:lnTo>
                  <a:lnTo>
                    <a:pt x="0" y="1584176"/>
                  </a:ln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CBDB0AA3-2D4C-4C83-8EB2-0A1139ED425F}"/>
                </a:ext>
              </a:extLst>
            </p:cNvPr>
            <p:cNvSpPr/>
            <p:nvPr/>
          </p:nvSpPr>
          <p:spPr>
            <a:xfrm flipH="1" flipV="1">
              <a:off x="4635624" y="3052946"/>
              <a:ext cx="4032448" cy="1584176"/>
            </a:xfrm>
            <a:custGeom>
              <a:avLst/>
              <a:gdLst/>
              <a:ahLst/>
              <a:cxnLst/>
              <a:rect l="l" t="t" r="r" b="b"/>
              <a:pathLst>
                <a:path w="4032448" h="1584176">
                  <a:moveTo>
                    <a:pt x="0" y="0"/>
                  </a:moveTo>
                  <a:lnTo>
                    <a:pt x="4032448" y="0"/>
                  </a:lnTo>
                  <a:lnTo>
                    <a:pt x="4032448" y="719832"/>
                  </a:lnTo>
                  <a:lnTo>
                    <a:pt x="3168104" y="1584176"/>
                  </a:lnTo>
                  <a:lnTo>
                    <a:pt x="0" y="1584176"/>
                  </a:lnTo>
                  <a:close/>
                </a:path>
              </a:pathLst>
            </a:cu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DA38CD-1366-4041-A1B3-270F9E75C1A1}"/>
                </a:ext>
              </a:extLst>
            </p:cNvPr>
            <p:cNvSpPr/>
            <p:nvPr/>
          </p:nvSpPr>
          <p:spPr>
            <a:xfrm rot="2700000">
              <a:off x="3990029" y="2417307"/>
              <a:ext cx="1157246" cy="115724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FBFF7B1E-6ADF-4E35-8D32-B35DB3E91386}"/>
                </a:ext>
              </a:extLst>
            </p:cNvPr>
            <p:cNvSpPr/>
            <p:nvPr/>
          </p:nvSpPr>
          <p:spPr>
            <a:xfrm rot="10800000">
              <a:off x="4932040" y="2349847"/>
              <a:ext cx="288032" cy="288032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827FAA70-722F-4B8C-97CC-CB2C1C6A43FC}"/>
                </a:ext>
              </a:extLst>
            </p:cNvPr>
            <p:cNvSpPr/>
            <p:nvPr/>
          </p:nvSpPr>
          <p:spPr>
            <a:xfrm rot="16200000">
              <a:off x="4932040" y="3348598"/>
              <a:ext cx="288032" cy="288032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E5B5B6AC-EB18-46A6-A566-49C7E9053DC9}"/>
                </a:ext>
              </a:extLst>
            </p:cNvPr>
            <p:cNvSpPr/>
            <p:nvPr/>
          </p:nvSpPr>
          <p:spPr>
            <a:xfrm>
              <a:off x="3946788" y="3369919"/>
              <a:ext cx="288032" cy="288032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40CC3C09-A807-4C51-91EF-9E576E954104}"/>
                </a:ext>
              </a:extLst>
            </p:cNvPr>
            <p:cNvSpPr/>
            <p:nvPr/>
          </p:nvSpPr>
          <p:spPr>
            <a:xfrm rot="5400000">
              <a:off x="3939168" y="2340540"/>
              <a:ext cx="288032" cy="288032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A66EE2C-CA81-49CB-90E3-8EB7563EB15F}"/>
              </a:ext>
            </a:extLst>
          </p:cNvPr>
          <p:cNvGrpSpPr/>
          <p:nvPr/>
        </p:nvGrpSpPr>
        <p:grpSpPr>
          <a:xfrm>
            <a:off x="1463299" y="2179303"/>
            <a:ext cx="3312368" cy="1258753"/>
            <a:chOff x="2530759" y="1759421"/>
            <a:chExt cx="1681201" cy="125875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64A348-FD5B-42B9-9063-296D59CB9D5F}"/>
                </a:ext>
              </a:extLst>
            </p:cNvPr>
            <p:cNvSpPr txBox="1"/>
            <p:nvPr/>
          </p:nvSpPr>
          <p:spPr>
            <a:xfrm>
              <a:off x="2530759" y="2002511"/>
              <a:ext cx="16812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426DA-7238-4562-A542-535A4427285B}"/>
                </a:ext>
              </a:extLst>
            </p:cNvPr>
            <p:cNvSpPr txBox="1"/>
            <p:nvPr/>
          </p:nvSpPr>
          <p:spPr>
            <a:xfrm>
              <a:off x="2530759" y="1759421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Strength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79C6EF-378A-4AA9-A95A-F1FE8FB37BDB}"/>
              </a:ext>
            </a:extLst>
          </p:cNvPr>
          <p:cNvGrpSpPr/>
          <p:nvPr/>
        </p:nvGrpSpPr>
        <p:grpSpPr>
          <a:xfrm>
            <a:off x="1463299" y="4302008"/>
            <a:ext cx="3312368" cy="1258753"/>
            <a:chOff x="2530759" y="1759421"/>
            <a:chExt cx="1681201" cy="125875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E487D3-2AB5-46CF-A834-4230ADE761B0}"/>
                </a:ext>
              </a:extLst>
            </p:cNvPr>
            <p:cNvSpPr txBox="1"/>
            <p:nvPr/>
          </p:nvSpPr>
          <p:spPr>
            <a:xfrm>
              <a:off x="2530759" y="2002511"/>
              <a:ext cx="16812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AFBFAF-2112-4B91-BC05-908823E92BF1}"/>
                </a:ext>
              </a:extLst>
            </p:cNvPr>
            <p:cNvSpPr txBox="1"/>
            <p:nvPr/>
          </p:nvSpPr>
          <p:spPr>
            <a:xfrm>
              <a:off x="2530759" y="1759421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Opportunity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18DBBB-4385-440B-83F8-1C48B0E282AD}"/>
              </a:ext>
            </a:extLst>
          </p:cNvPr>
          <p:cNvGrpSpPr/>
          <p:nvPr/>
        </p:nvGrpSpPr>
        <p:grpSpPr>
          <a:xfrm>
            <a:off x="7427490" y="2179303"/>
            <a:ext cx="3312368" cy="1258753"/>
            <a:chOff x="2530759" y="1759421"/>
            <a:chExt cx="1681201" cy="125875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597C46B-38EE-4F1F-84BD-A64CC8E1E3D4}"/>
                </a:ext>
              </a:extLst>
            </p:cNvPr>
            <p:cNvSpPr txBox="1"/>
            <p:nvPr/>
          </p:nvSpPr>
          <p:spPr>
            <a:xfrm>
              <a:off x="2530759" y="2002511"/>
              <a:ext cx="16812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9C76FF-E4D6-498F-B715-9D213E60F173}"/>
                </a:ext>
              </a:extLst>
            </p:cNvPr>
            <p:cNvSpPr txBox="1"/>
            <p:nvPr/>
          </p:nvSpPr>
          <p:spPr>
            <a:xfrm>
              <a:off x="2530759" y="1759421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Weakness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1C2E081-D659-4ECB-97B5-D9D85711743E}"/>
              </a:ext>
            </a:extLst>
          </p:cNvPr>
          <p:cNvGrpSpPr/>
          <p:nvPr/>
        </p:nvGrpSpPr>
        <p:grpSpPr>
          <a:xfrm>
            <a:off x="7427490" y="4302008"/>
            <a:ext cx="3312368" cy="1258753"/>
            <a:chOff x="2530759" y="1759421"/>
            <a:chExt cx="1681201" cy="125875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74E415-317B-482A-85FA-8C41235AA134}"/>
                </a:ext>
              </a:extLst>
            </p:cNvPr>
            <p:cNvSpPr txBox="1"/>
            <p:nvPr/>
          </p:nvSpPr>
          <p:spPr>
            <a:xfrm>
              <a:off x="2530759" y="2002511"/>
              <a:ext cx="16812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93131EC-125A-40DA-B1ED-DE64A1DF6EA0}"/>
                </a:ext>
              </a:extLst>
            </p:cNvPr>
            <p:cNvSpPr txBox="1"/>
            <p:nvPr/>
          </p:nvSpPr>
          <p:spPr>
            <a:xfrm>
              <a:off x="2530759" y="1759421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Threat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D7301FF-2BD3-4F2F-A603-02889D1A15E3}"/>
              </a:ext>
            </a:extLst>
          </p:cNvPr>
          <p:cNvSpPr txBox="1"/>
          <p:nvPr/>
        </p:nvSpPr>
        <p:spPr>
          <a:xfrm>
            <a:off x="5302790" y="3539171"/>
            <a:ext cx="1597576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SWOT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75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CD51B8E-419C-49AB-AD9B-0F0F12BEDA10}"/>
              </a:ext>
            </a:extLst>
          </p:cNvPr>
          <p:cNvGrpSpPr/>
          <p:nvPr/>
        </p:nvGrpSpPr>
        <p:grpSpPr>
          <a:xfrm rot="5400000">
            <a:off x="8355395" y="473363"/>
            <a:ext cx="1577210" cy="6096000"/>
            <a:chOff x="654613" y="0"/>
            <a:chExt cx="157721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6394D5-7AEE-447C-B322-11B6267D2D9F}"/>
                </a:ext>
              </a:extLst>
            </p:cNvPr>
            <p:cNvSpPr/>
            <p:nvPr/>
          </p:nvSpPr>
          <p:spPr>
            <a:xfrm>
              <a:off x="1410567" y="0"/>
              <a:ext cx="273752" cy="6858000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A5FA94-25B6-4FA9-A0F0-B6C632BB1BC3}"/>
                </a:ext>
              </a:extLst>
            </p:cNvPr>
            <p:cNvSpPr/>
            <p:nvPr/>
          </p:nvSpPr>
          <p:spPr>
            <a:xfrm>
              <a:off x="1684319" y="0"/>
              <a:ext cx="273752" cy="6858000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17A8EFB-531C-4F22-91FF-CA286F239545}"/>
                </a:ext>
              </a:extLst>
            </p:cNvPr>
            <p:cNvSpPr/>
            <p:nvPr/>
          </p:nvSpPr>
          <p:spPr>
            <a:xfrm>
              <a:off x="1958071" y="0"/>
              <a:ext cx="273752" cy="6858000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4EEA05-9F2A-43BD-8265-FFCE93024727}"/>
                </a:ext>
              </a:extLst>
            </p:cNvPr>
            <p:cNvSpPr/>
            <p:nvPr/>
          </p:nvSpPr>
          <p:spPr>
            <a:xfrm>
              <a:off x="654613" y="0"/>
              <a:ext cx="755954" cy="68580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6373942" y="2968462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Section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Break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6394091" y="3731546"/>
            <a:ext cx="477709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2FA801-D105-4AC0-B9F7-51C309756B28}"/>
              </a:ext>
            </a:extLst>
          </p:cNvPr>
          <p:cNvSpPr/>
          <p:nvPr/>
        </p:nvSpPr>
        <p:spPr>
          <a:xfrm>
            <a:off x="548618" y="314763"/>
            <a:ext cx="5375189" cy="5995012"/>
          </a:xfrm>
          <a:prstGeom prst="roundRect">
            <a:avLst>
              <a:gd name="adj" fmla="val 4790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F9826-7F95-46C8-9FA7-7E670D4E5502}"/>
              </a:ext>
            </a:extLst>
          </p:cNvPr>
          <p:cNvSpPr txBox="1"/>
          <p:nvPr/>
        </p:nvSpPr>
        <p:spPr>
          <a:xfrm>
            <a:off x="774201" y="4920021"/>
            <a:ext cx="4751360" cy="861774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8BFB8-3E1F-4440-BB34-0DA3B93A67C2}"/>
              </a:ext>
            </a:extLst>
          </p:cNvPr>
          <p:cNvSpPr txBox="1"/>
          <p:nvPr/>
        </p:nvSpPr>
        <p:spPr>
          <a:xfrm>
            <a:off x="2817322" y="1897600"/>
            <a:ext cx="27082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Easy to change colors, photos and Text. You can simply impress your audience and add a unique zing and appeal to your Presentations.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92700-29CD-4520-A2FF-4AA29E220FB6}"/>
              </a:ext>
            </a:extLst>
          </p:cNvPr>
          <p:cNvSpPr txBox="1"/>
          <p:nvPr/>
        </p:nvSpPr>
        <p:spPr>
          <a:xfrm>
            <a:off x="2817322" y="1081999"/>
            <a:ext cx="27082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10B1BCD-C121-4AC3-8BBB-3EEE49C9EE48}"/>
              </a:ext>
            </a:extLst>
          </p:cNvPr>
          <p:cNvGrpSpPr/>
          <p:nvPr/>
        </p:nvGrpSpPr>
        <p:grpSpPr>
          <a:xfrm>
            <a:off x="860423" y="1199568"/>
            <a:ext cx="731802" cy="2648532"/>
            <a:chOff x="1190931" y="1482669"/>
            <a:chExt cx="562275" cy="2034981"/>
          </a:xfrm>
          <a:solidFill>
            <a:schemeClr val="accent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5F27C26-BA0A-4CC3-956D-8C78F3CC2ECD}"/>
                </a:ext>
              </a:extLst>
            </p:cNvPr>
            <p:cNvSpPr/>
            <p:nvPr/>
          </p:nvSpPr>
          <p:spPr>
            <a:xfrm>
              <a:off x="1199903" y="3101925"/>
              <a:ext cx="553303" cy="415725"/>
            </a:xfrm>
            <a:custGeom>
              <a:avLst/>
              <a:gdLst>
                <a:gd name="connsiteX0" fmla="*/ 332661 w 1762125"/>
                <a:gd name="connsiteY0" fmla="*/ 831202 h 1323975"/>
                <a:gd name="connsiteX1" fmla="*/ 1423273 w 1762125"/>
                <a:gd name="connsiteY1" fmla="*/ 831202 h 1323975"/>
                <a:gd name="connsiteX2" fmla="*/ 1423273 w 1762125"/>
                <a:gd name="connsiteY2" fmla="*/ 1332217 h 1323975"/>
                <a:gd name="connsiteX3" fmla="*/ 1762363 w 1762125"/>
                <a:gd name="connsiteY3" fmla="*/ 1332217 h 1323975"/>
                <a:gd name="connsiteX4" fmla="*/ 1762363 w 1762125"/>
                <a:gd name="connsiteY4" fmla="*/ 622 h 1323975"/>
                <a:gd name="connsiteX5" fmla="*/ 1704261 w 1762125"/>
                <a:gd name="connsiteY5" fmla="*/ 622 h 1323975"/>
                <a:gd name="connsiteX6" fmla="*/ 694611 w 1762125"/>
                <a:gd name="connsiteY6" fmla="*/ 1575 h 1323975"/>
                <a:gd name="connsiteX7" fmla="*/ 440293 w 1762125"/>
                <a:gd name="connsiteY7" fmla="*/ 32054 h 1323975"/>
                <a:gd name="connsiteX8" fmla="*/ 13573 w 1762125"/>
                <a:gd name="connsiteY8" fmla="*/ 514020 h 1323975"/>
                <a:gd name="connsiteX9" fmla="*/ 1191 w 1762125"/>
                <a:gd name="connsiteY9" fmla="*/ 694042 h 1323975"/>
                <a:gd name="connsiteX10" fmla="*/ 238 w 1762125"/>
                <a:gd name="connsiteY10" fmla="*/ 1284592 h 1323975"/>
                <a:gd name="connsiteX11" fmla="*/ 238 w 1762125"/>
                <a:gd name="connsiteY11" fmla="*/ 1332217 h 1323975"/>
                <a:gd name="connsiteX12" fmla="*/ 330756 w 1762125"/>
                <a:gd name="connsiteY12" fmla="*/ 1332217 h 1323975"/>
                <a:gd name="connsiteX13" fmla="*/ 332661 w 1762125"/>
                <a:gd name="connsiteY13" fmla="*/ 831202 h 1323975"/>
                <a:gd name="connsiteX14" fmla="*/ 468868 w 1762125"/>
                <a:gd name="connsiteY14" fmla="*/ 372097 h 1323975"/>
                <a:gd name="connsiteX15" fmla="*/ 657463 w 1762125"/>
                <a:gd name="connsiteY15" fmla="*/ 327329 h 1323975"/>
                <a:gd name="connsiteX16" fmla="*/ 1422321 w 1762125"/>
                <a:gd name="connsiteY16" fmla="*/ 325425 h 1323975"/>
                <a:gd name="connsiteX17" fmla="*/ 1422321 w 1762125"/>
                <a:gd name="connsiteY17" fmla="*/ 527354 h 1323975"/>
                <a:gd name="connsiteX18" fmla="*/ 353616 w 1762125"/>
                <a:gd name="connsiteY18" fmla="*/ 527354 h 1323975"/>
                <a:gd name="connsiteX19" fmla="*/ 468868 w 1762125"/>
                <a:gd name="connsiteY19" fmla="*/ 372097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62125" h="1323975">
                  <a:moveTo>
                    <a:pt x="332661" y="831202"/>
                  </a:moveTo>
                  <a:cubicBezTo>
                    <a:pt x="694611" y="831202"/>
                    <a:pt x="1058466" y="831202"/>
                    <a:pt x="1423273" y="831202"/>
                  </a:cubicBezTo>
                  <a:cubicBezTo>
                    <a:pt x="1423273" y="998842"/>
                    <a:pt x="1423273" y="1164577"/>
                    <a:pt x="1423273" y="1332217"/>
                  </a:cubicBezTo>
                  <a:lnTo>
                    <a:pt x="1762363" y="1332217"/>
                  </a:lnTo>
                  <a:cubicBezTo>
                    <a:pt x="1762363" y="889304"/>
                    <a:pt x="1762363" y="446392"/>
                    <a:pt x="1762363" y="622"/>
                  </a:cubicBezTo>
                  <a:cubicBezTo>
                    <a:pt x="1737598" y="622"/>
                    <a:pt x="1721406" y="622"/>
                    <a:pt x="1704261" y="622"/>
                  </a:cubicBezTo>
                  <a:cubicBezTo>
                    <a:pt x="1368028" y="622"/>
                    <a:pt x="1030843" y="-1283"/>
                    <a:pt x="694611" y="1575"/>
                  </a:cubicBezTo>
                  <a:cubicBezTo>
                    <a:pt x="609838" y="2527"/>
                    <a:pt x="522208" y="11100"/>
                    <a:pt x="440293" y="32054"/>
                  </a:cubicBezTo>
                  <a:cubicBezTo>
                    <a:pt x="192643" y="96825"/>
                    <a:pt x="56436" y="266370"/>
                    <a:pt x="13573" y="514020"/>
                  </a:cubicBezTo>
                  <a:cubicBezTo>
                    <a:pt x="3096" y="573075"/>
                    <a:pt x="1191" y="634035"/>
                    <a:pt x="1191" y="694042"/>
                  </a:cubicBezTo>
                  <a:cubicBezTo>
                    <a:pt x="-714" y="891210"/>
                    <a:pt x="238" y="1087425"/>
                    <a:pt x="238" y="1284592"/>
                  </a:cubicBezTo>
                  <a:cubicBezTo>
                    <a:pt x="238" y="1299832"/>
                    <a:pt x="238" y="1315072"/>
                    <a:pt x="238" y="1332217"/>
                  </a:cubicBezTo>
                  <a:lnTo>
                    <a:pt x="330756" y="1332217"/>
                  </a:lnTo>
                  <a:cubicBezTo>
                    <a:pt x="332661" y="1164577"/>
                    <a:pt x="332661" y="999795"/>
                    <a:pt x="332661" y="831202"/>
                  </a:cubicBezTo>
                  <a:close/>
                  <a:moveTo>
                    <a:pt x="468868" y="372097"/>
                  </a:moveTo>
                  <a:cubicBezTo>
                    <a:pt x="529828" y="350190"/>
                    <a:pt x="593646" y="329235"/>
                    <a:pt x="657463" y="327329"/>
                  </a:cubicBezTo>
                  <a:cubicBezTo>
                    <a:pt x="910828" y="322567"/>
                    <a:pt x="1164193" y="325425"/>
                    <a:pt x="1422321" y="325425"/>
                  </a:cubicBezTo>
                  <a:cubicBezTo>
                    <a:pt x="1422321" y="389242"/>
                    <a:pt x="1422321" y="456870"/>
                    <a:pt x="1422321" y="527354"/>
                  </a:cubicBezTo>
                  <a:cubicBezTo>
                    <a:pt x="1067991" y="527354"/>
                    <a:pt x="713661" y="527354"/>
                    <a:pt x="353616" y="527354"/>
                  </a:cubicBezTo>
                  <a:cubicBezTo>
                    <a:pt x="365998" y="451154"/>
                    <a:pt x="401241" y="395910"/>
                    <a:pt x="468868" y="372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FCD5EC8-4965-421E-BA96-8B8D4CEC52B8}"/>
                </a:ext>
              </a:extLst>
            </p:cNvPr>
            <p:cNvSpPr/>
            <p:nvPr/>
          </p:nvSpPr>
          <p:spPr>
            <a:xfrm>
              <a:off x="1196912" y="1482669"/>
              <a:ext cx="556294" cy="412734"/>
            </a:xfrm>
            <a:custGeom>
              <a:avLst/>
              <a:gdLst>
                <a:gd name="connsiteX0" fmla="*/ 1357313 w 1771650"/>
                <a:gd name="connsiteY0" fmla="*/ 1311592 h 1314450"/>
                <a:gd name="connsiteX1" fmla="*/ 1767840 w 1771650"/>
                <a:gd name="connsiteY1" fmla="*/ 821055 h 1314450"/>
                <a:gd name="connsiteX2" fmla="*/ 1779270 w 1771650"/>
                <a:gd name="connsiteY2" fmla="*/ 593407 h 1314450"/>
                <a:gd name="connsiteX3" fmla="*/ 1779270 w 1771650"/>
                <a:gd name="connsiteY3" fmla="*/ 0 h 1314450"/>
                <a:gd name="connsiteX4" fmla="*/ 1454468 w 1771650"/>
                <a:gd name="connsiteY4" fmla="*/ 0 h 1314450"/>
                <a:gd name="connsiteX5" fmla="*/ 1454468 w 1771650"/>
                <a:gd name="connsiteY5" fmla="*/ 525780 h 1314450"/>
                <a:gd name="connsiteX6" fmla="*/ 334328 w 1771650"/>
                <a:gd name="connsiteY6" fmla="*/ 525780 h 1314450"/>
                <a:gd name="connsiteX7" fmla="*/ 334328 w 1771650"/>
                <a:gd name="connsiteY7" fmla="*/ 0 h 1314450"/>
                <a:gd name="connsiteX8" fmla="*/ 9525 w 1771650"/>
                <a:gd name="connsiteY8" fmla="*/ 0 h 1314450"/>
                <a:gd name="connsiteX9" fmla="*/ 9525 w 1771650"/>
                <a:gd name="connsiteY9" fmla="*/ 824865 h 1314450"/>
                <a:gd name="connsiteX10" fmla="*/ 1430655 w 1771650"/>
                <a:gd name="connsiteY10" fmla="*/ 824865 h 1314450"/>
                <a:gd name="connsiteX11" fmla="*/ 1298258 w 1771650"/>
                <a:gd name="connsiteY11" fmla="*/ 987742 h 1314450"/>
                <a:gd name="connsiteX12" fmla="*/ 1094423 w 1771650"/>
                <a:gd name="connsiteY12" fmla="*/ 1023938 h 1314450"/>
                <a:gd name="connsiteX13" fmla="*/ 65723 w 1771650"/>
                <a:gd name="connsiteY13" fmla="*/ 1025842 h 1314450"/>
                <a:gd name="connsiteX14" fmla="*/ 0 w 1771650"/>
                <a:gd name="connsiteY14" fmla="*/ 1025842 h 1314450"/>
                <a:gd name="connsiteX15" fmla="*/ 0 w 1771650"/>
                <a:gd name="connsiteY15" fmla="*/ 1317307 h 1314450"/>
                <a:gd name="connsiteX16" fmla="*/ 1339215 w 1771650"/>
                <a:gd name="connsiteY16" fmla="*/ 1319213 h 1314450"/>
                <a:gd name="connsiteX17" fmla="*/ 1357313 w 1771650"/>
                <a:gd name="connsiteY17" fmla="*/ 1311592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71650" h="1314450">
                  <a:moveTo>
                    <a:pt x="1357313" y="1311592"/>
                  </a:moveTo>
                  <a:cubicBezTo>
                    <a:pt x="1603058" y="1239202"/>
                    <a:pt x="1730693" y="1066800"/>
                    <a:pt x="1767840" y="821055"/>
                  </a:cubicBezTo>
                  <a:cubicBezTo>
                    <a:pt x="1779270" y="745807"/>
                    <a:pt x="1778318" y="669607"/>
                    <a:pt x="1779270" y="593407"/>
                  </a:cubicBezTo>
                  <a:cubicBezTo>
                    <a:pt x="1780223" y="397192"/>
                    <a:pt x="1779270" y="200025"/>
                    <a:pt x="1779270" y="0"/>
                  </a:cubicBezTo>
                  <a:cubicBezTo>
                    <a:pt x="1670685" y="0"/>
                    <a:pt x="1564958" y="0"/>
                    <a:pt x="1454468" y="0"/>
                  </a:cubicBezTo>
                  <a:cubicBezTo>
                    <a:pt x="1454468" y="174307"/>
                    <a:pt x="1454468" y="348615"/>
                    <a:pt x="1454468" y="525780"/>
                  </a:cubicBezTo>
                  <a:cubicBezTo>
                    <a:pt x="1079183" y="525780"/>
                    <a:pt x="709613" y="525780"/>
                    <a:pt x="334328" y="525780"/>
                  </a:cubicBezTo>
                  <a:cubicBezTo>
                    <a:pt x="334328" y="350520"/>
                    <a:pt x="334328" y="177165"/>
                    <a:pt x="334328" y="0"/>
                  </a:cubicBezTo>
                  <a:cubicBezTo>
                    <a:pt x="223838" y="0"/>
                    <a:pt x="118110" y="0"/>
                    <a:pt x="9525" y="0"/>
                  </a:cubicBezTo>
                  <a:cubicBezTo>
                    <a:pt x="9525" y="273367"/>
                    <a:pt x="9525" y="546735"/>
                    <a:pt x="9525" y="824865"/>
                  </a:cubicBezTo>
                  <a:cubicBezTo>
                    <a:pt x="481965" y="824865"/>
                    <a:pt x="952500" y="824865"/>
                    <a:pt x="1430655" y="824865"/>
                  </a:cubicBezTo>
                  <a:cubicBezTo>
                    <a:pt x="1408748" y="903922"/>
                    <a:pt x="1368743" y="963930"/>
                    <a:pt x="1298258" y="987742"/>
                  </a:cubicBezTo>
                  <a:cubicBezTo>
                    <a:pt x="1233488" y="1009650"/>
                    <a:pt x="1163003" y="1022985"/>
                    <a:pt x="1094423" y="1023938"/>
                  </a:cubicBezTo>
                  <a:cubicBezTo>
                    <a:pt x="751523" y="1027747"/>
                    <a:pt x="408623" y="1025842"/>
                    <a:pt x="65723" y="1025842"/>
                  </a:cubicBezTo>
                  <a:cubicBezTo>
                    <a:pt x="46673" y="1025842"/>
                    <a:pt x="28575" y="1025842"/>
                    <a:pt x="0" y="1025842"/>
                  </a:cubicBezTo>
                  <a:cubicBezTo>
                    <a:pt x="0" y="1122998"/>
                    <a:pt x="0" y="1220152"/>
                    <a:pt x="0" y="1317307"/>
                  </a:cubicBezTo>
                  <a:lnTo>
                    <a:pt x="1339215" y="1319213"/>
                  </a:lnTo>
                  <a:cubicBezTo>
                    <a:pt x="1348740" y="1315402"/>
                    <a:pt x="1352550" y="1313498"/>
                    <a:pt x="1357313" y="13115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1277313-6DFD-43D9-93A3-52D1CF74232E}"/>
                </a:ext>
              </a:extLst>
            </p:cNvPr>
            <p:cNvSpPr/>
            <p:nvPr/>
          </p:nvSpPr>
          <p:spPr>
            <a:xfrm>
              <a:off x="1196912" y="2560179"/>
              <a:ext cx="556294" cy="415725"/>
            </a:xfrm>
            <a:custGeom>
              <a:avLst/>
              <a:gdLst>
                <a:gd name="connsiteX0" fmla="*/ 1772364 w 1771650"/>
                <a:gd name="connsiteY0" fmla="*/ 527686 h 1323975"/>
                <a:gd name="connsiteX1" fmla="*/ 1772364 w 1771650"/>
                <a:gd name="connsiteY1" fmla="*/ 1328738 h 1323975"/>
                <a:gd name="connsiteX2" fmla="*/ 714 w 1771650"/>
                <a:gd name="connsiteY2" fmla="*/ 1325881 h 1323975"/>
                <a:gd name="connsiteX3" fmla="*/ 714 w 1771650"/>
                <a:gd name="connsiteY3" fmla="*/ 1266826 h 1323975"/>
                <a:gd name="connsiteX4" fmla="*/ 6429 w 1771650"/>
                <a:gd name="connsiteY4" fmla="*/ 596266 h 1323975"/>
                <a:gd name="connsiteX5" fmla="*/ 325517 w 1771650"/>
                <a:gd name="connsiteY5" fmla="*/ 71438 h 1323975"/>
                <a:gd name="connsiteX6" fmla="*/ 1118950 w 1771650"/>
                <a:gd name="connsiteY6" fmla="*/ 1 h 1323975"/>
                <a:gd name="connsiteX7" fmla="*/ 1118950 w 1771650"/>
                <a:gd name="connsiteY7" fmla="*/ 1906 h 1323975"/>
                <a:gd name="connsiteX8" fmla="*/ 1760934 w 1771650"/>
                <a:gd name="connsiteY8" fmla="*/ 1906 h 1323975"/>
                <a:gd name="connsiteX9" fmla="*/ 1760934 w 1771650"/>
                <a:gd name="connsiteY9" fmla="*/ 320041 h 1323975"/>
                <a:gd name="connsiteX10" fmla="*/ 1699975 w 1771650"/>
                <a:gd name="connsiteY10" fmla="*/ 320041 h 1323975"/>
                <a:gd name="connsiteX11" fmla="*/ 723662 w 1771650"/>
                <a:gd name="connsiteY11" fmla="*/ 320041 h 1323975"/>
                <a:gd name="connsiteX12" fmla="*/ 576024 w 1771650"/>
                <a:gd name="connsiteY12" fmla="*/ 324803 h 1323975"/>
                <a:gd name="connsiteX13" fmla="*/ 336947 w 1771650"/>
                <a:gd name="connsiteY13" fmla="*/ 547688 h 1323975"/>
                <a:gd name="connsiteX14" fmla="*/ 328374 w 1771650"/>
                <a:gd name="connsiteY14" fmla="*/ 646748 h 1323975"/>
                <a:gd name="connsiteX15" fmla="*/ 327422 w 1771650"/>
                <a:gd name="connsiteY15" fmla="*/ 989648 h 1323975"/>
                <a:gd name="connsiteX16" fmla="*/ 331232 w 1771650"/>
                <a:gd name="connsiteY16" fmla="*/ 1024891 h 1323975"/>
                <a:gd name="connsiteX17" fmla="*/ 1440895 w 1771650"/>
                <a:gd name="connsiteY17" fmla="*/ 1024891 h 1323975"/>
                <a:gd name="connsiteX18" fmla="*/ 1440895 w 1771650"/>
                <a:gd name="connsiteY18" fmla="*/ 825818 h 1323975"/>
                <a:gd name="connsiteX19" fmla="*/ 1203722 w 1771650"/>
                <a:gd name="connsiteY19" fmla="*/ 825818 h 1323975"/>
                <a:gd name="connsiteX20" fmla="*/ 1203722 w 1771650"/>
                <a:gd name="connsiteY20" fmla="*/ 527686 h 1323975"/>
                <a:gd name="connsiteX21" fmla="*/ 1772364 w 1771650"/>
                <a:gd name="connsiteY21" fmla="*/ 527686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71650" h="1323975">
                  <a:moveTo>
                    <a:pt x="1772364" y="527686"/>
                  </a:moveTo>
                  <a:cubicBezTo>
                    <a:pt x="1772364" y="796291"/>
                    <a:pt x="1772364" y="1062038"/>
                    <a:pt x="1772364" y="1328738"/>
                  </a:cubicBezTo>
                  <a:lnTo>
                    <a:pt x="714" y="1325881"/>
                  </a:lnTo>
                  <a:cubicBezTo>
                    <a:pt x="714" y="1303973"/>
                    <a:pt x="714" y="1284923"/>
                    <a:pt x="714" y="1266826"/>
                  </a:cubicBezTo>
                  <a:cubicBezTo>
                    <a:pt x="1667" y="1042988"/>
                    <a:pt x="-4048" y="819151"/>
                    <a:pt x="6429" y="596266"/>
                  </a:cubicBezTo>
                  <a:cubicBezTo>
                    <a:pt x="16907" y="366713"/>
                    <a:pt x="107394" y="184786"/>
                    <a:pt x="325517" y="71438"/>
                  </a:cubicBezTo>
                  <a:cubicBezTo>
                    <a:pt x="457914" y="-952"/>
                    <a:pt x="1118950" y="1"/>
                    <a:pt x="1118950" y="1"/>
                  </a:cubicBezTo>
                  <a:cubicBezTo>
                    <a:pt x="1118950" y="953"/>
                    <a:pt x="1118950" y="953"/>
                    <a:pt x="1118950" y="1906"/>
                  </a:cubicBezTo>
                  <a:cubicBezTo>
                    <a:pt x="1333262" y="1906"/>
                    <a:pt x="1546622" y="1906"/>
                    <a:pt x="1760934" y="1906"/>
                  </a:cubicBezTo>
                  <a:cubicBezTo>
                    <a:pt x="1760934" y="110491"/>
                    <a:pt x="1760934" y="213361"/>
                    <a:pt x="1760934" y="320041"/>
                  </a:cubicBezTo>
                  <a:cubicBezTo>
                    <a:pt x="1738075" y="320041"/>
                    <a:pt x="1719025" y="320041"/>
                    <a:pt x="1699975" y="320041"/>
                  </a:cubicBezTo>
                  <a:cubicBezTo>
                    <a:pt x="1374220" y="320041"/>
                    <a:pt x="1049417" y="320041"/>
                    <a:pt x="723662" y="320041"/>
                  </a:cubicBezTo>
                  <a:cubicBezTo>
                    <a:pt x="674132" y="320041"/>
                    <a:pt x="624602" y="320041"/>
                    <a:pt x="576024" y="324803"/>
                  </a:cubicBezTo>
                  <a:cubicBezTo>
                    <a:pt x="424577" y="339091"/>
                    <a:pt x="361712" y="398146"/>
                    <a:pt x="336947" y="547688"/>
                  </a:cubicBezTo>
                  <a:cubicBezTo>
                    <a:pt x="331232" y="580073"/>
                    <a:pt x="328374" y="614363"/>
                    <a:pt x="328374" y="646748"/>
                  </a:cubicBezTo>
                  <a:cubicBezTo>
                    <a:pt x="327422" y="761048"/>
                    <a:pt x="327422" y="875348"/>
                    <a:pt x="327422" y="989648"/>
                  </a:cubicBezTo>
                  <a:cubicBezTo>
                    <a:pt x="327422" y="1002031"/>
                    <a:pt x="330279" y="1013461"/>
                    <a:pt x="331232" y="1024891"/>
                  </a:cubicBezTo>
                  <a:cubicBezTo>
                    <a:pt x="703659" y="1024891"/>
                    <a:pt x="1072277" y="1024891"/>
                    <a:pt x="1440895" y="1024891"/>
                  </a:cubicBezTo>
                  <a:cubicBezTo>
                    <a:pt x="1440895" y="957263"/>
                    <a:pt x="1440895" y="892493"/>
                    <a:pt x="1440895" y="825818"/>
                  </a:cubicBezTo>
                  <a:cubicBezTo>
                    <a:pt x="1359932" y="825818"/>
                    <a:pt x="1282779" y="825818"/>
                    <a:pt x="1203722" y="825818"/>
                  </a:cubicBezTo>
                  <a:cubicBezTo>
                    <a:pt x="1203722" y="723901"/>
                    <a:pt x="1203722" y="624841"/>
                    <a:pt x="1203722" y="527686"/>
                  </a:cubicBezTo>
                  <a:cubicBezTo>
                    <a:pt x="1394222" y="527686"/>
                    <a:pt x="1580912" y="527686"/>
                    <a:pt x="1772364" y="527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3F288B4-5227-4BAD-BE16-5224BAFE9619}"/>
                </a:ext>
              </a:extLst>
            </p:cNvPr>
            <p:cNvSpPr/>
            <p:nvPr/>
          </p:nvSpPr>
          <p:spPr>
            <a:xfrm>
              <a:off x="1190931" y="2021424"/>
              <a:ext cx="562275" cy="412734"/>
            </a:xfrm>
            <a:custGeom>
              <a:avLst/>
              <a:gdLst>
                <a:gd name="connsiteX0" fmla="*/ 560362 w 1790700"/>
                <a:gd name="connsiteY0" fmla="*/ 1347 h 1314450"/>
                <a:gd name="connsiteX1" fmla="*/ 404152 w 1790700"/>
                <a:gd name="connsiteY1" fmla="*/ 42305 h 1314450"/>
                <a:gd name="connsiteX2" fmla="*/ 3149 w 1790700"/>
                <a:gd name="connsiteY2" fmla="*/ 615709 h 1314450"/>
                <a:gd name="connsiteX3" fmla="*/ 1244 w 1790700"/>
                <a:gd name="connsiteY3" fmla="*/ 1263409 h 1314450"/>
                <a:gd name="connsiteX4" fmla="*/ 1244 w 1790700"/>
                <a:gd name="connsiteY4" fmla="*/ 1321512 h 1314450"/>
                <a:gd name="connsiteX5" fmla="*/ 1356652 w 1790700"/>
                <a:gd name="connsiteY5" fmla="*/ 1323417 h 1314450"/>
                <a:gd name="connsiteX6" fmla="*/ 1789087 w 1790700"/>
                <a:gd name="connsiteY6" fmla="*/ 722389 h 1314450"/>
                <a:gd name="connsiteX7" fmla="*/ 1790992 w 1790700"/>
                <a:gd name="connsiteY7" fmla="*/ 18492 h 1314450"/>
                <a:gd name="connsiteX8" fmla="*/ 1786229 w 1790700"/>
                <a:gd name="connsiteY8" fmla="*/ 395 h 1314450"/>
                <a:gd name="connsiteX9" fmla="*/ 560362 w 1790700"/>
                <a:gd name="connsiteY9" fmla="*/ 1347 h 1314450"/>
                <a:gd name="connsiteX10" fmla="*/ 1202347 w 1790700"/>
                <a:gd name="connsiteY10" fmla="*/ 317577 h 1314450"/>
                <a:gd name="connsiteX11" fmla="*/ 1468094 w 1790700"/>
                <a:gd name="connsiteY11" fmla="*/ 317577 h 1314450"/>
                <a:gd name="connsiteX12" fmla="*/ 1449044 w 1790700"/>
                <a:gd name="connsiteY12" fmla="*/ 811924 h 1314450"/>
                <a:gd name="connsiteX13" fmla="*/ 1237589 w 1790700"/>
                <a:gd name="connsiteY13" fmla="*/ 1018617 h 1314450"/>
                <a:gd name="connsiteX14" fmla="*/ 1138529 w 1790700"/>
                <a:gd name="connsiteY14" fmla="*/ 1026237 h 1314450"/>
                <a:gd name="connsiteX15" fmla="*/ 367004 w 1790700"/>
                <a:gd name="connsiteY15" fmla="*/ 1026237 h 1314450"/>
                <a:gd name="connsiteX16" fmla="*/ 327952 w 1790700"/>
                <a:gd name="connsiteY16" fmla="*/ 1023380 h 1314450"/>
                <a:gd name="connsiteX17" fmla="*/ 327952 w 1790700"/>
                <a:gd name="connsiteY17" fmla="*/ 929082 h 1314450"/>
                <a:gd name="connsiteX18" fmla="*/ 335572 w 1790700"/>
                <a:gd name="connsiteY18" fmla="*/ 572847 h 1314450"/>
                <a:gd name="connsiteX19" fmla="*/ 593699 w 1790700"/>
                <a:gd name="connsiteY19" fmla="*/ 322339 h 1314450"/>
                <a:gd name="connsiteX20" fmla="*/ 1202347 w 1790700"/>
                <a:gd name="connsiteY20" fmla="*/ 317577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90700" h="1314450">
                  <a:moveTo>
                    <a:pt x="560362" y="1347"/>
                  </a:moveTo>
                  <a:cubicBezTo>
                    <a:pt x="515594" y="12777"/>
                    <a:pt x="458444" y="23255"/>
                    <a:pt x="404152" y="42305"/>
                  </a:cubicBezTo>
                  <a:cubicBezTo>
                    <a:pt x="159359" y="128030"/>
                    <a:pt x="10769" y="336627"/>
                    <a:pt x="3149" y="615709"/>
                  </a:cubicBezTo>
                  <a:cubicBezTo>
                    <a:pt x="-2566" y="830974"/>
                    <a:pt x="1244" y="1047192"/>
                    <a:pt x="1244" y="1263409"/>
                  </a:cubicBezTo>
                  <a:cubicBezTo>
                    <a:pt x="1244" y="1281507"/>
                    <a:pt x="1244" y="1299605"/>
                    <a:pt x="1244" y="1321512"/>
                  </a:cubicBezTo>
                  <a:lnTo>
                    <a:pt x="1356652" y="1323417"/>
                  </a:lnTo>
                  <a:cubicBezTo>
                    <a:pt x="1661452" y="1226262"/>
                    <a:pt x="1781467" y="993852"/>
                    <a:pt x="1789087" y="722389"/>
                  </a:cubicBezTo>
                  <a:cubicBezTo>
                    <a:pt x="1795754" y="488074"/>
                    <a:pt x="1790992" y="252807"/>
                    <a:pt x="1790992" y="18492"/>
                  </a:cubicBezTo>
                  <a:cubicBezTo>
                    <a:pt x="1790992" y="13730"/>
                    <a:pt x="1789087" y="9920"/>
                    <a:pt x="1786229" y="395"/>
                  </a:cubicBezTo>
                  <a:cubicBezTo>
                    <a:pt x="1743367" y="-558"/>
                    <a:pt x="560362" y="395"/>
                    <a:pt x="560362" y="1347"/>
                  </a:cubicBezTo>
                  <a:close/>
                  <a:moveTo>
                    <a:pt x="1202347" y="317577"/>
                  </a:moveTo>
                  <a:cubicBezTo>
                    <a:pt x="1286167" y="317577"/>
                    <a:pt x="1369987" y="317577"/>
                    <a:pt x="1468094" y="317577"/>
                  </a:cubicBezTo>
                  <a:cubicBezTo>
                    <a:pt x="1462379" y="487122"/>
                    <a:pt x="1464284" y="649999"/>
                    <a:pt x="1449044" y="811924"/>
                  </a:cubicBezTo>
                  <a:cubicBezTo>
                    <a:pt x="1436662" y="941464"/>
                    <a:pt x="1367129" y="998614"/>
                    <a:pt x="1237589" y="1018617"/>
                  </a:cubicBezTo>
                  <a:cubicBezTo>
                    <a:pt x="1205204" y="1023380"/>
                    <a:pt x="1170914" y="1026237"/>
                    <a:pt x="1138529" y="1026237"/>
                  </a:cubicBezTo>
                  <a:cubicBezTo>
                    <a:pt x="881354" y="1027189"/>
                    <a:pt x="624179" y="1027189"/>
                    <a:pt x="367004" y="1026237"/>
                  </a:cubicBezTo>
                  <a:cubicBezTo>
                    <a:pt x="356527" y="1026237"/>
                    <a:pt x="345097" y="1024332"/>
                    <a:pt x="327952" y="1023380"/>
                  </a:cubicBezTo>
                  <a:cubicBezTo>
                    <a:pt x="327952" y="990995"/>
                    <a:pt x="327952" y="959562"/>
                    <a:pt x="327952" y="929082"/>
                  </a:cubicBezTo>
                  <a:cubicBezTo>
                    <a:pt x="329857" y="810020"/>
                    <a:pt x="326999" y="690957"/>
                    <a:pt x="335572" y="572847"/>
                  </a:cubicBezTo>
                  <a:cubicBezTo>
                    <a:pt x="347002" y="406159"/>
                    <a:pt x="426059" y="328055"/>
                    <a:pt x="593699" y="322339"/>
                  </a:cubicBezTo>
                  <a:cubicBezTo>
                    <a:pt x="795629" y="314720"/>
                    <a:pt x="999464" y="318530"/>
                    <a:pt x="1202347" y="317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95">
            <a:extLst>
              <a:ext uri="{FF2B5EF4-FFF2-40B4-BE49-F238E27FC236}">
                <a16:creationId xmlns:a16="http://schemas.microsoft.com/office/drawing/2014/main" id="{22626953-8B75-4DC5-9F56-F1D11E881D5E}"/>
              </a:ext>
            </a:extLst>
          </p:cNvPr>
          <p:cNvSpPr/>
          <p:nvPr/>
        </p:nvSpPr>
        <p:spPr>
          <a:xfrm>
            <a:off x="1259094" y="1271226"/>
            <a:ext cx="1430834" cy="2568677"/>
          </a:xfrm>
          <a:custGeom>
            <a:avLst/>
            <a:gdLst>
              <a:gd name="connsiteX0" fmla="*/ 407210 w 1054634"/>
              <a:gd name="connsiteY0" fmla="*/ 1893609 h 1893313"/>
              <a:gd name="connsiteX1" fmla="*/ 392715 w 1054634"/>
              <a:gd name="connsiteY1" fmla="*/ 1885474 h 1893313"/>
              <a:gd name="connsiteX2" fmla="*/ 386650 w 1054634"/>
              <a:gd name="connsiteY2" fmla="*/ 1883847 h 1893313"/>
              <a:gd name="connsiteX3" fmla="*/ 374373 w 1054634"/>
              <a:gd name="connsiteY3" fmla="*/ 1873049 h 1893313"/>
              <a:gd name="connsiteX4" fmla="*/ 369640 w 1054634"/>
              <a:gd name="connsiteY4" fmla="*/ 1856038 h 1893313"/>
              <a:gd name="connsiteX5" fmla="*/ 361357 w 1054634"/>
              <a:gd name="connsiteY5" fmla="*/ 1840951 h 1893313"/>
              <a:gd name="connsiteX6" fmla="*/ 365202 w 1054634"/>
              <a:gd name="connsiteY6" fmla="*/ 1816841 h 1893313"/>
              <a:gd name="connsiteX7" fmla="*/ 371415 w 1054634"/>
              <a:gd name="connsiteY7" fmla="*/ 1790660 h 1893313"/>
              <a:gd name="connsiteX8" fmla="*/ 363575 w 1054634"/>
              <a:gd name="connsiteY8" fmla="*/ 1786962 h 1893313"/>
              <a:gd name="connsiteX9" fmla="*/ 307959 w 1054634"/>
              <a:gd name="connsiteY9" fmla="*/ 1764775 h 1893313"/>
              <a:gd name="connsiteX10" fmla="*/ 297014 w 1054634"/>
              <a:gd name="connsiteY10" fmla="*/ 1746581 h 1893313"/>
              <a:gd name="connsiteX11" fmla="*/ 302634 w 1054634"/>
              <a:gd name="connsiteY11" fmla="*/ 1742736 h 1893313"/>
              <a:gd name="connsiteX12" fmla="*/ 329555 w 1054634"/>
              <a:gd name="connsiteY12" fmla="*/ 1746286 h 1893313"/>
              <a:gd name="connsiteX13" fmla="*/ 395377 w 1054634"/>
              <a:gd name="connsiteY13" fmla="*/ 1768325 h 1893313"/>
              <a:gd name="connsiteX14" fmla="*/ 414606 w 1054634"/>
              <a:gd name="connsiteY14" fmla="*/ 1764627 h 1893313"/>
              <a:gd name="connsiteX15" fmla="*/ 422446 w 1054634"/>
              <a:gd name="connsiteY15" fmla="*/ 1757823 h 1893313"/>
              <a:gd name="connsiteX16" fmla="*/ 433391 w 1054634"/>
              <a:gd name="connsiteY16" fmla="*/ 1736079 h 1893313"/>
              <a:gd name="connsiteX17" fmla="*/ 438716 w 1054634"/>
              <a:gd name="connsiteY17" fmla="*/ 1729719 h 1893313"/>
              <a:gd name="connsiteX18" fmla="*/ 469926 w 1054634"/>
              <a:gd name="connsiteY18" fmla="*/ 1731198 h 1893313"/>
              <a:gd name="connsiteX19" fmla="*/ 502468 w 1054634"/>
              <a:gd name="connsiteY19" fmla="*/ 1758119 h 1893313"/>
              <a:gd name="connsiteX20" fmla="*/ 521253 w 1054634"/>
              <a:gd name="connsiteY20" fmla="*/ 1783560 h 1893313"/>
              <a:gd name="connsiteX21" fmla="*/ 538855 w 1054634"/>
              <a:gd name="connsiteY21" fmla="*/ 1792879 h 1893313"/>
              <a:gd name="connsiteX22" fmla="*/ 651566 w 1054634"/>
              <a:gd name="connsiteY22" fmla="*/ 1782968 h 1893313"/>
              <a:gd name="connsiteX23" fmla="*/ 712507 w 1054634"/>
              <a:gd name="connsiteY23" fmla="*/ 1762852 h 1893313"/>
              <a:gd name="connsiteX24" fmla="*/ 718572 w 1054634"/>
              <a:gd name="connsiteY24" fmla="*/ 1756048 h 1893313"/>
              <a:gd name="connsiteX25" fmla="*/ 726115 w 1054634"/>
              <a:gd name="connsiteY25" fmla="*/ 1602660 h 1893313"/>
              <a:gd name="connsiteX26" fmla="*/ 725376 w 1054634"/>
              <a:gd name="connsiteY26" fmla="*/ 1596152 h 1893313"/>
              <a:gd name="connsiteX27" fmla="*/ 713838 w 1054634"/>
              <a:gd name="connsiteY27" fmla="*/ 1602660 h 1893313"/>
              <a:gd name="connsiteX28" fmla="*/ 703632 w 1054634"/>
              <a:gd name="connsiteY28" fmla="*/ 1625735 h 1893313"/>
              <a:gd name="connsiteX29" fmla="*/ 703632 w 1054634"/>
              <a:gd name="connsiteY29" fmla="*/ 1678984 h 1893313"/>
              <a:gd name="connsiteX30" fmla="*/ 694905 w 1054634"/>
              <a:gd name="connsiteY30" fmla="*/ 1699101 h 1893313"/>
              <a:gd name="connsiteX31" fmla="*/ 669760 w 1054634"/>
              <a:gd name="connsiteY31" fmla="*/ 1695107 h 1893313"/>
              <a:gd name="connsiteX32" fmla="*/ 667689 w 1054634"/>
              <a:gd name="connsiteY32" fmla="*/ 1693924 h 1893313"/>
              <a:gd name="connsiteX33" fmla="*/ 663251 w 1054634"/>
              <a:gd name="connsiteY33" fmla="*/ 1696438 h 1893313"/>
              <a:gd name="connsiteX34" fmla="*/ 646833 w 1054634"/>
              <a:gd name="connsiteY34" fmla="*/ 1690669 h 1893313"/>
              <a:gd name="connsiteX35" fmla="*/ 641508 w 1054634"/>
              <a:gd name="connsiteY35" fmla="*/ 1680167 h 1893313"/>
              <a:gd name="connsiteX36" fmla="*/ 632633 w 1054634"/>
              <a:gd name="connsiteY36" fmla="*/ 1695698 h 1893313"/>
              <a:gd name="connsiteX37" fmla="*/ 623758 w 1054634"/>
              <a:gd name="connsiteY37" fmla="*/ 1701911 h 1893313"/>
              <a:gd name="connsiteX38" fmla="*/ 592844 w 1054634"/>
              <a:gd name="connsiteY38" fmla="*/ 1725134 h 1893313"/>
              <a:gd name="connsiteX39" fmla="*/ 577313 w 1054634"/>
              <a:gd name="connsiteY39" fmla="*/ 1726909 h 1893313"/>
              <a:gd name="connsiteX40" fmla="*/ 551280 w 1054634"/>
              <a:gd name="connsiteY40" fmla="*/ 1696882 h 1893313"/>
              <a:gd name="connsiteX41" fmla="*/ 527465 w 1054634"/>
              <a:gd name="connsiteY41" fmla="*/ 1689190 h 1893313"/>
              <a:gd name="connsiteX42" fmla="*/ 514745 w 1054634"/>
              <a:gd name="connsiteY42" fmla="*/ 1686972 h 1893313"/>
              <a:gd name="connsiteX43" fmla="*/ 463418 w 1054634"/>
              <a:gd name="connsiteY43" fmla="*/ 1665968 h 1893313"/>
              <a:gd name="connsiteX44" fmla="*/ 442562 w 1054634"/>
              <a:gd name="connsiteY44" fmla="*/ 1662713 h 1893313"/>
              <a:gd name="connsiteX45" fmla="*/ 419635 w 1054634"/>
              <a:gd name="connsiteY45" fmla="*/ 1671441 h 1893313"/>
              <a:gd name="connsiteX46" fmla="*/ 396856 w 1054634"/>
              <a:gd name="connsiteY46" fmla="*/ 1676174 h 1893313"/>
              <a:gd name="connsiteX47" fmla="*/ 374225 w 1054634"/>
              <a:gd name="connsiteY47" fmla="*/ 1660495 h 1893313"/>
              <a:gd name="connsiteX48" fmla="*/ 368457 w 1054634"/>
              <a:gd name="connsiteY48" fmla="*/ 1592454 h 1893313"/>
              <a:gd name="connsiteX49" fmla="*/ 357659 w 1054634"/>
              <a:gd name="connsiteY49" fmla="*/ 1550890 h 1893313"/>
              <a:gd name="connsiteX50" fmla="*/ 333105 w 1054634"/>
              <a:gd name="connsiteY50" fmla="*/ 1523673 h 1893313"/>
              <a:gd name="connsiteX51" fmla="*/ 327040 w 1054634"/>
              <a:gd name="connsiteY51" fmla="*/ 1503113 h 1893313"/>
              <a:gd name="connsiteX52" fmla="*/ 328372 w 1054634"/>
              <a:gd name="connsiteY52" fmla="*/ 1469240 h 1893313"/>
              <a:gd name="connsiteX53" fmla="*/ 334732 w 1054634"/>
              <a:gd name="connsiteY53" fmla="*/ 1449864 h 1893313"/>
              <a:gd name="connsiteX54" fmla="*/ 362244 w 1054634"/>
              <a:gd name="connsiteY54" fmla="*/ 1406672 h 1893313"/>
              <a:gd name="connsiteX55" fmla="*/ 375557 w 1054634"/>
              <a:gd name="connsiteY55" fmla="*/ 1399129 h 1893313"/>
              <a:gd name="connsiteX56" fmla="*/ 422002 w 1054634"/>
              <a:gd name="connsiteY56" fmla="*/ 1388775 h 1893313"/>
              <a:gd name="connsiteX57" fmla="*/ 454099 w 1054634"/>
              <a:gd name="connsiteY57" fmla="*/ 1406672 h 1893313"/>
              <a:gd name="connsiteX58" fmla="*/ 470518 w 1054634"/>
              <a:gd name="connsiteY58" fmla="*/ 1410962 h 1893313"/>
              <a:gd name="connsiteX59" fmla="*/ 507793 w 1054634"/>
              <a:gd name="connsiteY59" fmla="*/ 1393656 h 1893313"/>
              <a:gd name="connsiteX60" fmla="*/ 585300 w 1054634"/>
              <a:gd name="connsiteY60" fmla="*/ 1388331 h 1893313"/>
              <a:gd name="connsiteX61" fmla="*/ 628639 w 1054634"/>
              <a:gd name="connsiteY61" fmla="*/ 1402235 h 1893313"/>
              <a:gd name="connsiteX62" fmla="*/ 646981 w 1054634"/>
              <a:gd name="connsiteY62" fmla="*/ 1425162 h 1893313"/>
              <a:gd name="connsiteX63" fmla="*/ 653045 w 1054634"/>
              <a:gd name="connsiteY63" fmla="*/ 1432853 h 1893313"/>
              <a:gd name="connsiteX64" fmla="*/ 664435 w 1054634"/>
              <a:gd name="connsiteY64" fmla="*/ 1426937 h 1893313"/>
              <a:gd name="connsiteX65" fmla="*/ 672126 w 1054634"/>
              <a:gd name="connsiteY65" fmla="*/ 1381675 h 1893313"/>
              <a:gd name="connsiteX66" fmla="*/ 663251 w 1054634"/>
              <a:gd name="connsiteY66" fmla="*/ 1331532 h 1893313"/>
              <a:gd name="connsiteX67" fmla="*/ 671831 w 1054634"/>
              <a:gd name="connsiteY67" fmla="*/ 1285234 h 1893313"/>
              <a:gd name="connsiteX68" fmla="*/ 708809 w 1054634"/>
              <a:gd name="connsiteY68" fmla="*/ 1235683 h 1893313"/>
              <a:gd name="connsiteX69" fmla="*/ 713543 w 1054634"/>
              <a:gd name="connsiteY69" fmla="*/ 1227695 h 1893313"/>
              <a:gd name="connsiteX70" fmla="*/ 733067 w 1054634"/>
              <a:gd name="connsiteY70" fmla="*/ 1186279 h 1893313"/>
              <a:gd name="connsiteX71" fmla="*/ 746380 w 1054634"/>
              <a:gd name="connsiteY71" fmla="*/ 1164388 h 1893313"/>
              <a:gd name="connsiteX72" fmla="*/ 779956 w 1054634"/>
              <a:gd name="connsiteY72" fmla="*/ 1084809 h 1893313"/>
              <a:gd name="connsiteX73" fmla="*/ 801700 w 1054634"/>
              <a:gd name="connsiteY73" fmla="*/ 983487 h 1893313"/>
              <a:gd name="connsiteX74" fmla="*/ 796671 w 1054634"/>
              <a:gd name="connsiteY74" fmla="*/ 965442 h 1893313"/>
              <a:gd name="connsiteX75" fmla="*/ 717684 w 1054634"/>
              <a:gd name="connsiteY75" fmla="*/ 878024 h 1893313"/>
              <a:gd name="connsiteX76" fmla="*/ 671387 w 1054634"/>
              <a:gd name="connsiteY76" fmla="*/ 840158 h 1893313"/>
              <a:gd name="connsiteX77" fmla="*/ 619321 w 1054634"/>
              <a:gd name="connsiteY77" fmla="*/ 751557 h 1893313"/>
              <a:gd name="connsiteX78" fmla="*/ 607783 w 1054634"/>
              <a:gd name="connsiteY78" fmla="*/ 693574 h 1893313"/>
              <a:gd name="connsiteX79" fmla="*/ 615475 w 1054634"/>
              <a:gd name="connsiteY79" fmla="*/ 619912 h 1893313"/>
              <a:gd name="connsiteX80" fmla="*/ 636923 w 1054634"/>
              <a:gd name="connsiteY80" fmla="*/ 522584 h 1893313"/>
              <a:gd name="connsiteX81" fmla="*/ 643727 w 1054634"/>
              <a:gd name="connsiteY81" fmla="*/ 465341 h 1893313"/>
              <a:gd name="connsiteX82" fmla="*/ 670499 w 1054634"/>
              <a:gd name="connsiteY82" fmla="*/ 335915 h 1893313"/>
              <a:gd name="connsiteX83" fmla="*/ 685143 w 1054634"/>
              <a:gd name="connsiteY83" fmla="*/ 276305 h 1893313"/>
              <a:gd name="connsiteX84" fmla="*/ 686770 w 1054634"/>
              <a:gd name="connsiteY84" fmla="*/ 268022 h 1893313"/>
              <a:gd name="connsiteX85" fmla="*/ 674345 w 1054634"/>
              <a:gd name="connsiteY85" fmla="*/ 274974 h 1893313"/>
              <a:gd name="connsiteX86" fmla="*/ 574059 w 1054634"/>
              <a:gd name="connsiteY86" fmla="*/ 320384 h 1893313"/>
              <a:gd name="connsiteX87" fmla="*/ 439012 w 1054634"/>
              <a:gd name="connsiteY87" fmla="*/ 349375 h 1893313"/>
              <a:gd name="connsiteX88" fmla="*/ 352630 w 1054634"/>
              <a:gd name="connsiteY88" fmla="*/ 381473 h 1893313"/>
              <a:gd name="connsiteX89" fmla="*/ 341684 w 1054634"/>
              <a:gd name="connsiteY89" fmla="*/ 394637 h 1893313"/>
              <a:gd name="connsiteX90" fmla="*/ 319645 w 1054634"/>
              <a:gd name="connsiteY90" fmla="*/ 454839 h 1893313"/>
              <a:gd name="connsiteX91" fmla="*/ 317426 w 1054634"/>
              <a:gd name="connsiteY91" fmla="*/ 462678 h 1893313"/>
              <a:gd name="connsiteX92" fmla="*/ 295682 w 1054634"/>
              <a:gd name="connsiteY92" fmla="*/ 477914 h 1893313"/>
              <a:gd name="connsiteX93" fmla="*/ 265508 w 1054634"/>
              <a:gd name="connsiteY93" fmla="*/ 471849 h 1893313"/>
              <a:gd name="connsiteX94" fmla="*/ 202644 w 1054634"/>
              <a:gd name="connsiteY94" fmla="*/ 446112 h 1893313"/>
              <a:gd name="connsiteX95" fmla="*/ 149542 w 1054634"/>
              <a:gd name="connsiteY95" fmla="*/ 443006 h 1893313"/>
              <a:gd name="connsiteX96" fmla="*/ 133567 w 1054634"/>
              <a:gd name="connsiteY96" fmla="*/ 448479 h 1893313"/>
              <a:gd name="connsiteX97" fmla="*/ 70851 w 1054634"/>
              <a:gd name="connsiteY97" fmla="*/ 462383 h 1893313"/>
              <a:gd name="connsiteX98" fmla="*/ 40677 w 1054634"/>
              <a:gd name="connsiteY98" fmla="*/ 464158 h 1893313"/>
              <a:gd name="connsiteX99" fmla="*/ 1035 w 1054634"/>
              <a:gd name="connsiteY99" fmla="*/ 433687 h 1893313"/>
              <a:gd name="connsiteX100" fmla="*/ 0 w 1054634"/>
              <a:gd name="connsiteY100" fmla="*/ 430285 h 1893313"/>
              <a:gd name="connsiteX101" fmla="*/ 0 w 1054634"/>
              <a:gd name="connsiteY101" fmla="*/ 414014 h 1893313"/>
              <a:gd name="connsiteX102" fmla="*/ 7840 w 1054634"/>
              <a:gd name="connsiteY102" fmla="*/ 405287 h 1893313"/>
              <a:gd name="connsiteX103" fmla="*/ 80318 w 1054634"/>
              <a:gd name="connsiteY103" fmla="*/ 357363 h 1893313"/>
              <a:gd name="connsiteX104" fmla="*/ 197319 w 1054634"/>
              <a:gd name="connsiteY104" fmla="*/ 317130 h 1893313"/>
              <a:gd name="connsiteX105" fmla="*/ 223056 w 1054634"/>
              <a:gd name="connsiteY105" fmla="*/ 304113 h 1893313"/>
              <a:gd name="connsiteX106" fmla="*/ 252047 w 1054634"/>
              <a:gd name="connsiteY106" fmla="*/ 286807 h 1893313"/>
              <a:gd name="connsiteX107" fmla="*/ 342571 w 1054634"/>
              <a:gd name="connsiteY107" fmla="*/ 249385 h 1893313"/>
              <a:gd name="connsiteX108" fmla="*/ 406767 w 1054634"/>
              <a:gd name="connsiteY108" fmla="*/ 204714 h 1893313"/>
              <a:gd name="connsiteX109" fmla="*/ 550836 w 1054634"/>
              <a:gd name="connsiteY109" fmla="*/ 102653 h 1893313"/>
              <a:gd name="connsiteX110" fmla="*/ 663547 w 1054634"/>
              <a:gd name="connsiteY110" fmla="*/ 30766 h 1893313"/>
              <a:gd name="connsiteX111" fmla="*/ 718868 w 1054634"/>
              <a:gd name="connsiteY111" fmla="*/ 7248 h 1893313"/>
              <a:gd name="connsiteX112" fmla="*/ 757178 w 1054634"/>
              <a:gd name="connsiteY112" fmla="*/ 0 h 1893313"/>
              <a:gd name="connsiteX113" fmla="*/ 774927 w 1054634"/>
              <a:gd name="connsiteY113" fmla="*/ 0 h 1893313"/>
              <a:gd name="connsiteX114" fmla="*/ 837200 w 1054634"/>
              <a:gd name="connsiteY114" fmla="*/ 42600 h 1893313"/>
              <a:gd name="connsiteX115" fmla="*/ 868114 w 1054634"/>
              <a:gd name="connsiteY115" fmla="*/ 99547 h 1893313"/>
              <a:gd name="connsiteX116" fmla="*/ 903614 w 1054634"/>
              <a:gd name="connsiteY116" fmla="*/ 391088 h 1893313"/>
              <a:gd name="connsiteX117" fmla="*/ 909826 w 1054634"/>
              <a:gd name="connsiteY117" fmla="*/ 600239 h 1893313"/>
              <a:gd name="connsiteX118" fmla="*/ 930682 w 1054634"/>
              <a:gd name="connsiteY118" fmla="*/ 698603 h 1893313"/>
              <a:gd name="connsiteX119" fmla="*/ 1002865 w 1054634"/>
              <a:gd name="connsiteY119" fmla="*/ 904649 h 1893313"/>
              <a:gd name="connsiteX120" fmla="*/ 1041618 w 1054634"/>
              <a:gd name="connsiteY120" fmla="*/ 1014254 h 1893313"/>
              <a:gd name="connsiteX121" fmla="*/ 1051233 w 1054634"/>
              <a:gd name="connsiteY121" fmla="*/ 1043541 h 1893313"/>
              <a:gd name="connsiteX122" fmla="*/ 1055818 w 1054634"/>
              <a:gd name="connsiteY122" fmla="*/ 1068095 h 1893313"/>
              <a:gd name="connsiteX123" fmla="*/ 1055818 w 1054634"/>
              <a:gd name="connsiteY123" fmla="*/ 1119865 h 1893313"/>
              <a:gd name="connsiteX124" fmla="*/ 1049754 w 1054634"/>
              <a:gd name="connsiteY124" fmla="*/ 1155365 h 1893313"/>
              <a:gd name="connsiteX125" fmla="*/ 1031856 w 1054634"/>
              <a:gd name="connsiteY125" fmla="*/ 1242043 h 1893313"/>
              <a:gd name="connsiteX126" fmla="*/ 1006858 w 1054634"/>
              <a:gd name="connsiteY126" fmla="*/ 1328869 h 1893313"/>
              <a:gd name="connsiteX127" fmla="*/ 946361 w 1054634"/>
              <a:gd name="connsiteY127" fmla="*/ 1403418 h 1893313"/>
              <a:gd name="connsiteX128" fmla="*/ 875510 w 1054634"/>
              <a:gd name="connsiteY128" fmla="*/ 1477376 h 1893313"/>
              <a:gd name="connsiteX129" fmla="*/ 863824 w 1054634"/>
              <a:gd name="connsiteY129" fmla="*/ 1522490 h 1893313"/>
              <a:gd name="connsiteX130" fmla="*/ 865895 w 1054634"/>
              <a:gd name="connsiteY130" fmla="*/ 1537134 h 1893313"/>
              <a:gd name="connsiteX131" fmla="*/ 886751 w 1054634"/>
              <a:gd name="connsiteY131" fmla="*/ 1701319 h 1893313"/>
              <a:gd name="connsiteX132" fmla="*/ 891485 w 1054634"/>
              <a:gd name="connsiteY132" fmla="*/ 1826160 h 1893313"/>
              <a:gd name="connsiteX133" fmla="*/ 882610 w 1054634"/>
              <a:gd name="connsiteY133" fmla="*/ 1884438 h 1893313"/>
              <a:gd name="connsiteX134" fmla="*/ 875658 w 1054634"/>
              <a:gd name="connsiteY134" fmla="*/ 1890503 h 1893313"/>
              <a:gd name="connsiteX135" fmla="*/ 860570 w 1054634"/>
              <a:gd name="connsiteY135" fmla="*/ 1893461 h 1893313"/>
              <a:gd name="connsiteX136" fmla="*/ 794008 w 1054634"/>
              <a:gd name="connsiteY136" fmla="*/ 1893461 h 1893313"/>
              <a:gd name="connsiteX137" fmla="*/ 774927 w 1054634"/>
              <a:gd name="connsiteY137" fmla="*/ 1892425 h 1893313"/>
              <a:gd name="connsiteX138" fmla="*/ 584117 w 1054634"/>
              <a:gd name="connsiteY138" fmla="*/ 1889171 h 1893313"/>
              <a:gd name="connsiteX139" fmla="*/ 556309 w 1054634"/>
              <a:gd name="connsiteY139" fmla="*/ 1886953 h 1893313"/>
              <a:gd name="connsiteX140" fmla="*/ 494332 w 1054634"/>
              <a:gd name="connsiteY140" fmla="*/ 1890651 h 1893313"/>
              <a:gd name="connsiteX141" fmla="*/ 444929 w 1054634"/>
              <a:gd name="connsiteY141" fmla="*/ 1893461 h 1893313"/>
              <a:gd name="connsiteX142" fmla="*/ 407210 w 1054634"/>
              <a:gd name="connsiteY142" fmla="*/ 1893609 h 189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054634" h="1893313">
                <a:moveTo>
                  <a:pt x="407210" y="1893609"/>
                </a:moveTo>
                <a:cubicBezTo>
                  <a:pt x="401590" y="1892278"/>
                  <a:pt x="395377" y="1892574"/>
                  <a:pt x="392715" y="1885474"/>
                </a:cubicBezTo>
                <a:cubicBezTo>
                  <a:pt x="392271" y="1884290"/>
                  <a:pt x="388721" y="1883847"/>
                  <a:pt x="386650" y="1883847"/>
                </a:cubicBezTo>
                <a:cubicBezTo>
                  <a:pt x="379106" y="1883994"/>
                  <a:pt x="375704" y="1880297"/>
                  <a:pt x="374373" y="1873049"/>
                </a:cubicBezTo>
                <a:cubicBezTo>
                  <a:pt x="373338" y="1867280"/>
                  <a:pt x="371859" y="1861363"/>
                  <a:pt x="369640" y="1856038"/>
                </a:cubicBezTo>
                <a:cubicBezTo>
                  <a:pt x="367569" y="1850714"/>
                  <a:pt x="364907" y="1845536"/>
                  <a:pt x="361357" y="1840951"/>
                </a:cubicBezTo>
                <a:cubicBezTo>
                  <a:pt x="355440" y="1833259"/>
                  <a:pt x="356328" y="1824385"/>
                  <a:pt x="365202" y="1816841"/>
                </a:cubicBezTo>
                <a:cubicBezTo>
                  <a:pt x="356180" y="1806635"/>
                  <a:pt x="360025" y="1798352"/>
                  <a:pt x="371415" y="1790660"/>
                </a:cubicBezTo>
                <a:cubicBezTo>
                  <a:pt x="367717" y="1788885"/>
                  <a:pt x="365794" y="1787850"/>
                  <a:pt x="363575" y="1786962"/>
                </a:cubicBezTo>
                <a:cubicBezTo>
                  <a:pt x="345086" y="1779566"/>
                  <a:pt x="326449" y="1772171"/>
                  <a:pt x="307959" y="1764775"/>
                </a:cubicBezTo>
                <a:cubicBezTo>
                  <a:pt x="301303" y="1762112"/>
                  <a:pt x="295534" y="1753237"/>
                  <a:pt x="297014" y="1746581"/>
                </a:cubicBezTo>
                <a:cubicBezTo>
                  <a:pt x="297457" y="1744806"/>
                  <a:pt x="300859" y="1742588"/>
                  <a:pt x="302634" y="1742736"/>
                </a:cubicBezTo>
                <a:cubicBezTo>
                  <a:pt x="311657" y="1743475"/>
                  <a:pt x="320976" y="1743771"/>
                  <a:pt x="329555" y="1746286"/>
                </a:cubicBezTo>
                <a:cubicBezTo>
                  <a:pt x="351742" y="1752942"/>
                  <a:pt x="373634" y="1760633"/>
                  <a:pt x="395377" y="1768325"/>
                </a:cubicBezTo>
                <a:cubicBezTo>
                  <a:pt x="402773" y="1770987"/>
                  <a:pt x="409133" y="1771431"/>
                  <a:pt x="414606" y="1764627"/>
                </a:cubicBezTo>
                <a:cubicBezTo>
                  <a:pt x="416825" y="1761964"/>
                  <a:pt x="419487" y="1759746"/>
                  <a:pt x="422446" y="1757823"/>
                </a:cubicBezTo>
                <a:cubicBezTo>
                  <a:pt x="430433" y="1752646"/>
                  <a:pt x="434279" y="1745546"/>
                  <a:pt x="433391" y="1736079"/>
                </a:cubicBezTo>
                <a:cubicBezTo>
                  <a:pt x="432948" y="1731938"/>
                  <a:pt x="435462" y="1730902"/>
                  <a:pt x="438716" y="1729719"/>
                </a:cubicBezTo>
                <a:cubicBezTo>
                  <a:pt x="449366" y="1725873"/>
                  <a:pt x="459129" y="1727057"/>
                  <a:pt x="469926" y="1731198"/>
                </a:cubicBezTo>
                <a:cubicBezTo>
                  <a:pt x="484274" y="1736819"/>
                  <a:pt x="495664" y="1743475"/>
                  <a:pt x="502468" y="1758119"/>
                </a:cubicBezTo>
                <a:cubicBezTo>
                  <a:pt x="506905" y="1767437"/>
                  <a:pt x="515188" y="1774981"/>
                  <a:pt x="521253" y="1783560"/>
                </a:cubicBezTo>
                <a:cubicBezTo>
                  <a:pt x="525690" y="1789773"/>
                  <a:pt x="531755" y="1792139"/>
                  <a:pt x="538855" y="1792879"/>
                </a:cubicBezTo>
                <a:cubicBezTo>
                  <a:pt x="577017" y="1796872"/>
                  <a:pt x="614735" y="1792879"/>
                  <a:pt x="651566" y="1782968"/>
                </a:cubicBezTo>
                <a:cubicBezTo>
                  <a:pt x="672274" y="1777348"/>
                  <a:pt x="692391" y="1769952"/>
                  <a:pt x="712507" y="1762852"/>
                </a:cubicBezTo>
                <a:cubicBezTo>
                  <a:pt x="715022" y="1761964"/>
                  <a:pt x="718276" y="1758562"/>
                  <a:pt x="718572" y="1756048"/>
                </a:cubicBezTo>
                <a:cubicBezTo>
                  <a:pt x="725672" y="1705165"/>
                  <a:pt x="728482" y="1653986"/>
                  <a:pt x="726115" y="1602660"/>
                </a:cubicBezTo>
                <a:cubicBezTo>
                  <a:pt x="726115" y="1601181"/>
                  <a:pt x="725820" y="1599850"/>
                  <a:pt x="725376" y="1596152"/>
                </a:cubicBezTo>
                <a:cubicBezTo>
                  <a:pt x="720790" y="1598666"/>
                  <a:pt x="716501" y="1599850"/>
                  <a:pt x="713838" y="1602660"/>
                </a:cubicBezTo>
                <a:cubicBezTo>
                  <a:pt x="707774" y="1609020"/>
                  <a:pt x="703632" y="1616416"/>
                  <a:pt x="703632" y="1625735"/>
                </a:cubicBezTo>
                <a:cubicBezTo>
                  <a:pt x="703780" y="1643485"/>
                  <a:pt x="703632" y="1661234"/>
                  <a:pt x="703632" y="1678984"/>
                </a:cubicBezTo>
                <a:cubicBezTo>
                  <a:pt x="703632" y="1686972"/>
                  <a:pt x="704076" y="1694959"/>
                  <a:pt x="694905" y="1699101"/>
                </a:cubicBezTo>
                <a:cubicBezTo>
                  <a:pt x="685587" y="1703390"/>
                  <a:pt x="677155" y="1702059"/>
                  <a:pt x="669760" y="1695107"/>
                </a:cubicBezTo>
                <a:cubicBezTo>
                  <a:pt x="669168" y="1694663"/>
                  <a:pt x="668576" y="1694367"/>
                  <a:pt x="667689" y="1693924"/>
                </a:cubicBezTo>
                <a:cubicBezTo>
                  <a:pt x="666210" y="1694811"/>
                  <a:pt x="664731" y="1695698"/>
                  <a:pt x="663251" y="1696438"/>
                </a:cubicBezTo>
                <a:cubicBezTo>
                  <a:pt x="653785" y="1701615"/>
                  <a:pt x="650827" y="1700432"/>
                  <a:pt x="646833" y="1690669"/>
                </a:cubicBezTo>
                <a:cubicBezTo>
                  <a:pt x="645650" y="1687563"/>
                  <a:pt x="643727" y="1684605"/>
                  <a:pt x="641508" y="1680167"/>
                </a:cubicBezTo>
                <a:cubicBezTo>
                  <a:pt x="638106" y="1686232"/>
                  <a:pt x="635887" y="1691409"/>
                  <a:pt x="632633" y="1695698"/>
                </a:cubicBezTo>
                <a:cubicBezTo>
                  <a:pt x="630562" y="1698509"/>
                  <a:pt x="627012" y="1701615"/>
                  <a:pt x="623758" y="1701911"/>
                </a:cubicBezTo>
                <a:cubicBezTo>
                  <a:pt x="608819" y="1703834"/>
                  <a:pt x="599056" y="1711673"/>
                  <a:pt x="592844" y="1725134"/>
                </a:cubicBezTo>
                <a:cubicBezTo>
                  <a:pt x="588406" y="1734748"/>
                  <a:pt x="584413" y="1735044"/>
                  <a:pt x="577313" y="1726909"/>
                </a:cubicBezTo>
                <a:cubicBezTo>
                  <a:pt x="568586" y="1716850"/>
                  <a:pt x="560007" y="1706792"/>
                  <a:pt x="551280" y="1696882"/>
                </a:cubicBezTo>
                <a:cubicBezTo>
                  <a:pt x="544919" y="1689782"/>
                  <a:pt x="536488" y="1689042"/>
                  <a:pt x="527465" y="1689190"/>
                </a:cubicBezTo>
                <a:cubicBezTo>
                  <a:pt x="523176" y="1689190"/>
                  <a:pt x="518590" y="1688451"/>
                  <a:pt x="514745" y="1686972"/>
                </a:cubicBezTo>
                <a:cubicBezTo>
                  <a:pt x="497587" y="1680167"/>
                  <a:pt x="480724" y="1672476"/>
                  <a:pt x="463418" y="1665968"/>
                </a:cubicBezTo>
                <a:cubicBezTo>
                  <a:pt x="456910" y="1663453"/>
                  <a:pt x="449218" y="1661826"/>
                  <a:pt x="442562" y="1662713"/>
                </a:cubicBezTo>
                <a:cubicBezTo>
                  <a:pt x="434575" y="1663749"/>
                  <a:pt x="425996" y="1666707"/>
                  <a:pt x="419635" y="1671441"/>
                </a:cubicBezTo>
                <a:cubicBezTo>
                  <a:pt x="412092" y="1676913"/>
                  <a:pt x="405140" y="1676618"/>
                  <a:pt x="396856" y="1676174"/>
                </a:cubicBezTo>
                <a:cubicBezTo>
                  <a:pt x="385763" y="1675434"/>
                  <a:pt x="379106" y="1670405"/>
                  <a:pt x="374225" y="1660495"/>
                </a:cubicBezTo>
                <a:cubicBezTo>
                  <a:pt x="363427" y="1638455"/>
                  <a:pt x="360321" y="1615529"/>
                  <a:pt x="368457" y="1592454"/>
                </a:cubicBezTo>
                <a:cubicBezTo>
                  <a:pt x="374521" y="1575148"/>
                  <a:pt x="374077" y="1562427"/>
                  <a:pt x="357659" y="1550890"/>
                </a:cubicBezTo>
                <a:cubicBezTo>
                  <a:pt x="347896" y="1544085"/>
                  <a:pt x="340057" y="1533584"/>
                  <a:pt x="333105" y="1523673"/>
                </a:cubicBezTo>
                <a:cubicBezTo>
                  <a:pt x="329259" y="1518052"/>
                  <a:pt x="327336" y="1510065"/>
                  <a:pt x="327040" y="1503113"/>
                </a:cubicBezTo>
                <a:cubicBezTo>
                  <a:pt x="326449" y="1491872"/>
                  <a:pt x="327040" y="1480334"/>
                  <a:pt x="328372" y="1469240"/>
                </a:cubicBezTo>
                <a:cubicBezTo>
                  <a:pt x="329259" y="1462584"/>
                  <a:pt x="333697" y="1456520"/>
                  <a:pt x="334732" y="1449864"/>
                </a:cubicBezTo>
                <a:cubicBezTo>
                  <a:pt x="337690" y="1431374"/>
                  <a:pt x="348192" y="1417914"/>
                  <a:pt x="362244" y="1406672"/>
                </a:cubicBezTo>
                <a:cubicBezTo>
                  <a:pt x="366238" y="1403566"/>
                  <a:pt x="370675" y="1400312"/>
                  <a:pt x="375557" y="1399129"/>
                </a:cubicBezTo>
                <a:cubicBezTo>
                  <a:pt x="390940" y="1395135"/>
                  <a:pt x="406323" y="1390993"/>
                  <a:pt x="422002" y="1388775"/>
                </a:cubicBezTo>
                <a:cubicBezTo>
                  <a:pt x="436202" y="1386852"/>
                  <a:pt x="447147" y="1393952"/>
                  <a:pt x="454099" y="1406672"/>
                </a:cubicBezTo>
                <a:cubicBezTo>
                  <a:pt x="459129" y="1415843"/>
                  <a:pt x="460756" y="1415843"/>
                  <a:pt x="470518" y="1410962"/>
                </a:cubicBezTo>
                <a:cubicBezTo>
                  <a:pt x="482795" y="1404750"/>
                  <a:pt x="495368" y="1399277"/>
                  <a:pt x="507793" y="1393656"/>
                </a:cubicBezTo>
                <a:cubicBezTo>
                  <a:pt x="532938" y="1382562"/>
                  <a:pt x="559119" y="1382119"/>
                  <a:pt x="585300" y="1388331"/>
                </a:cubicBezTo>
                <a:cubicBezTo>
                  <a:pt x="600092" y="1391881"/>
                  <a:pt x="614883" y="1396171"/>
                  <a:pt x="628639" y="1402235"/>
                </a:cubicBezTo>
                <a:cubicBezTo>
                  <a:pt x="637810" y="1406229"/>
                  <a:pt x="643875" y="1414956"/>
                  <a:pt x="646981" y="1425162"/>
                </a:cubicBezTo>
                <a:cubicBezTo>
                  <a:pt x="647868" y="1428120"/>
                  <a:pt x="650383" y="1432114"/>
                  <a:pt x="653045" y="1432853"/>
                </a:cubicBezTo>
                <a:cubicBezTo>
                  <a:pt x="657631" y="1434185"/>
                  <a:pt x="661329" y="1431374"/>
                  <a:pt x="664435" y="1426937"/>
                </a:cubicBezTo>
                <a:cubicBezTo>
                  <a:pt x="674345" y="1412885"/>
                  <a:pt x="676564" y="1398389"/>
                  <a:pt x="672126" y="1381675"/>
                </a:cubicBezTo>
                <a:cubicBezTo>
                  <a:pt x="667985" y="1365256"/>
                  <a:pt x="666062" y="1348246"/>
                  <a:pt x="663251" y="1331532"/>
                </a:cubicBezTo>
                <a:cubicBezTo>
                  <a:pt x="660589" y="1315113"/>
                  <a:pt x="663843" y="1299730"/>
                  <a:pt x="671831" y="1285234"/>
                </a:cubicBezTo>
                <a:cubicBezTo>
                  <a:pt x="681889" y="1266893"/>
                  <a:pt x="694018" y="1250326"/>
                  <a:pt x="708809" y="1235683"/>
                </a:cubicBezTo>
                <a:cubicBezTo>
                  <a:pt x="711028" y="1233612"/>
                  <a:pt x="713247" y="1230506"/>
                  <a:pt x="713543" y="1227695"/>
                </a:cubicBezTo>
                <a:cubicBezTo>
                  <a:pt x="714874" y="1211425"/>
                  <a:pt x="722861" y="1198408"/>
                  <a:pt x="733067" y="1186279"/>
                </a:cubicBezTo>
                <a:cubicBezTo>
                  <a:pt x="738688" y="1179623"/>
                  <a:pt x="743126" y="1172819"/>
                  <a:pt x="746380" y="1164388"/>
                </a:cubicBezTo>
                <a:cubicBezTo>
                  <a:pt x="756882" y="1137615"/>
                  <a:pt x="769307" y="1111434"/>
                  <a:pt x="779956" y="1084809"/>
                </a:cubicBezTo>
                <a:cubicBezTo>
                  <a:pt x="792825" y="1052416"/>
                  <a:pt x="801108" y="1018691"/>
                  <a:pt x="801700" y="983487"/>
                </a:cubicBezTo>
                <a:cubicBezTo>
                  <a:pt x="801848" y="976831"/>
                  <a:pt x="800073" y="971210"/>
                  <a:pt x="796671" y="965442"/>
                </a:cubicBezTo>
                <a:cubicBezTo>
                  <a:pt x="776111" y="930978"/>
                  <a:pt x="747119" y="904205"/>
                  <a:pt x="717684" y="878024"/>
                </a:cubicBezTo>
                <a:cubicBezTo>
                  <a:pt x="702745" y="864712"/>
                  <a:pt x="686622" y="852878"/>
                  <a:pt x="671387" y="840158"/>
                </a:cubicBezTo>
                <a:cubicBezTo>
                  <a:pt x="643579" y="816787"/>
                  <a:pt x="626125" y="787352"/>
                  <a:pt x="619321" y="751557"/>
                </a:cubicBezTo>
                <a:cubicBezTo>
                  <a:pt x="615623" y="732180"/>
                  <a:pt x="611333" y="712951"/>
                  <a:pt x="607783" y="693574"/>
                </a:cubicBezTo>
                <a:cubicBezTo>
                  <a:pt x="603198" y="668280"/>
                  <a:pt x="610002" y="644170"/>
                  <a:pt x="615475" y="619912"/>
                </a:cubicBezTo>
                <a:cubicBezTo>
                  <a:pt x="622871" y="587519"/>
                  <a:pt x="630562" y="555125"/>
                  <a:pt x="636923" y="522584"/>
                </a:cubicBezTo>
                <a:cubicBezTo>
                  <a:pt x="640473" y="503799"/>
                  <a:pt x="641952" y="484570"/>
                  <a:pt x="643727" y="465341"/>
                </a:cubicBezTo>
                <a:cubicBezTo>
                  <a:pt x="647720" y="421114"/>
                  <a:pt x="660145" y="378811"/>
                  <a:pt x="670499" y="335915"/>
                </a:cubicBezTo>
                <a:cubicBezTo>
                  <a:pt x="675233" y="316095"/>
                  <a:pt x="680262" y="296274"/>
                  <a:pt x="685143" y="276305"/>
                </a:cubicBezTo>
                <a:cubicBezTo>
                  <a:pt x="685587" y="274235"/>
                  <a:pt x="686030" y="272016"/>
                  <a:pt x="686770" y="268022"/>
                </a:cubicBezTo>
                <a:cubicBezTo>
                  <a:pt x="681741" y="270833"/>
                  <a:pt x="677451" y="272164"/>
                  <a:pt x="674345" y="274974"/>
                </a:cubicBezTo>
                <a:cubicBezTo>
                  <a:pt x="645797" y="301007"/>
                  <a:pt x="611037" y="312840"/>
                  <a:pt x="574059" y="320384"/>
                </a:cubicBezTo>
                <a:cubicBezTo>
                  <a:pt x="528945" y="329703"/>
                  <a:pt x="483535" y="337690"/>
                  <a:pt x="439012" y="349375"/>
                </a:cubicBezTo>
                <a:cubicBezTo>
                  <a:pt x="409429" y="357215"/>
                  <a:pt x="381177" y="369936"/>
                  <a:pt x="352630" y="381473"/>
                </a:cubicBezTo>
                <a:cubicBezTo>
                  <a:pt x="347896" y="383396"/>
                  <a:pt x="343755" y="389460"/>
                  <a:pt x="341684" y="394637"/>
                </a:cubicBezTo>
                <a:cubicBezTo>
                  <a:pt x="333844" y="414458"/>
                  <a:pt x="326892" y="434722"/>
                  <a:pt x="319645" y="454839"/>
                </a:cubicBezTo>
                <a:cubicBezTo>
                  <a:pt x="318757" y="457353"/>
                  <a:pt x="318313" y="460164"/>
                  <a:pt x="317426" y="462678"/>
                </a:cubicBezTo>
                <a:cubicBezTo>
                  <a:pt x="313728" y="473032"/>
                  <a:pt x="306480" y="478801"/>
                  <a:pt x="295682" y="477914"/>
                </a:cubicBezTo>
                <a:cubicBezTo>
                  <a:pt x="285476" y="477026"/>
                  <a:pt x="274974" y="475399"/>
                  <a:pt x="265508" y="471849"/>
                </a:cubicBezTo>
                <a:cubicBezTo>
                  <a:pt x="244208" y="464010"/>
                  <a:pt x="223056" y="455874"/>
                  <a:pt x="202644" y="446112"/>
                </a:cubicBezTo>
                <a:cubicBezTo>
                  <a:pt x="184894" y="437533"/>
                  <a:pt x="167440" y="438420"/>
                  <a:pt x="149542" y="443006"/>
                </a:cubicBezTo>
                <a:cubicBezTo>
                  <a:pt x="144069" y="444337"/>
                  <a:pt x="138301" y="445668"/>
                  <a:pt x="133567" y="448479"/>
                </a:cubicBezTo>
                <a:cubicBezTo>
                  <a:pt x="114043" y="459868"/>
                  <a:pt x="92151" y="459424"/>
                  <a:pt x="70851" y="462383"/>
                </a:cubicBezTo>
                <a:cubicBezTo>
                  <a:pt x="60941" y="463714"/>
                  <a:pt x="50735" y="463862"/>
                  <a:pt x="40677" y="464158"/>
                </a:cubicBezTo>
                <a:cubicBezTo>
                  <a:pt x="16714" y="464897"/>
                  <a:pt x="6360" y="456910"/>
                  <a:pt x="1035" y="433687"/>
                </a:cubicBezTo>
                <a:cubicBezTo>
                  <a:pt x="740" y="432504"/>
                  <a:pt x="296" y="431468"/>
                  <a:pt x="0" y="430285"/>
                </a:cubicBezTo>
                <a:cubicBezTo>
                  <a:pt x="0" y="424812"/>
                  <a:pt x="0" y="419487"/>
                  <a:pt x="0" y="414014"/>
                </a:cubicBezTo>
                <a:cubicBezTo>
                  <a:pt x="2662" y="411056"/>
                  <a:pt x="4881" y="407950"/>
                  <a:pt x="7840" y="405287"/>
                </a:cubicBezTo>
                <a:cubicBezTo>
                  <a:pt x="29583" y="385615"/>
                  <a:pt x="54433" y="370231"/>
                  <a:pt x="80318" y="357363"/>
                </a:cubicBezTo>
                <a:cubicBezTo>
                  <a:pt x="117445" y="338873"/>
                  <a:pt x="154571" y="319053"/>
                  <a:pt x="197319" y="317130"/>
                </a:cubicBezTo>
                <a:cubicBezTo>
                  <a:pt x="208412" y="316686"/>
                  <a:pt x="216548" y="312397"/>
                  <a:pt x="223056" y="304113"/>
                </a:cubicBezTo>
                <a:cubicBezTo>
                  <a:pt x="230600" y="294647"/>
                  <a:pt x="240658" y="290061"/>
                  <a:pt x="252047" y="286807"/>
                </a:cubicBezTo>
                <a:cubicBezTo>
                  <a:pt x="283553" y="277637"/>
                  <a:pt x="314615" y="266691"/>
                  <a:pt x="342571" y="249385"/>
                </a:cubicBezTo>
                <a:cubicBezTo>
                  <a:pt x="364759" y="235629"/>
                  <a:pt x="385467" y="219802"/>
                  <a:pt x="406767" y="204714"/>
                </a:cubicBezTo>
                <a:cubicBezTo>
                  <a:pt x="454691" y="170694"/>
                  <a:pt x="502172" y="135786"/>
                  <a:pt x="550836" y="102653"/>
                </a:cubicBezTo>
                <a:cubicBezTo>
                  <a:pt x="587667" y="77508"/>
                  <a:pt x="626125" y="55024"/>
                  <a:pt x="663547" y="30766"/>
                </a:cubicBezTo>
                <a:cubicBezTo>
                  <a:pt x="680705" y="19525"/>
                  <a:pt x="699195" y="11833"/>
                  <a:pt x="718868" y="7248"/>
                </a:cubicBezTo>
                <a:cubicBezTo>
                  <a:pt x="731588" y="4290"/>
                  <a:pt x="744457" y="2367"/>
                  <a:pt x="757178" y="0"/>
                </a:cubicBezTo>
                <a:cubicBezTo>
                  <a:pt x="763094" y="0"/>
                  <a:pt x="769011" y="0"/>
                  <a:pt x="774927" y="0"/>
                </a:cubicBezTo>
                <a:cubicBezTo>
                  <a:pt x="799481" y="8579"/>
                  <a:pt x="818710" y="24850"/>
                  <a:pt x="837200" y="42600"/>
                </a:cubicBezTo>
                <a:cubicBezTo>
                  <a:pt x="853766" y="58426"/>
                  <a:pt x="863085" y="77951"/>
                  <a:pt x="868114" y="99547"/>
                </a:cubicBezTo>
                <a:cubicBezTo>
                  <a:pt x="890597" y="195396"/>
                  <a:pt x="901247" y="292724"/>
                  <a:pt x="903614" y="391088"/>
                </a:cubicBezTo>
                <a:cubicBezTo>
                  <a:pt x="905241" y="460755"/>
                  <a:pt x="907607" y="530571"/>
                  <a:pt x="909826" y="600239"/>
                </a:cubicBezTo>
                <a:cubicBezTo>
                  <a:pt x="910861" y="634260"/>
                  <a:pt x="916630" y="667541"/>
                  <a:pt x="930682" y="698603"/>
                </a:cubicBezTo>
                <a:cubicBezTo>
                  <a:pt x="961005" y="765165"/>
                  <a:pt x="985115" y="833797"/>
                  <a:pt x="1002865" y="904649"/>
                </a:cubicBezTo>
                <a:cubicBezTo>
                  <a:pt x="1012331" y="942367"/>
                  <a:pt x="1021946" y="979937"/>
                  <a:pt x="1041618" y="1014254"/>
                </a:cubicBezTo>
                <a:cubicBezTo>
                  <a:pt x="1046647" y="1022981"/>
                  <a:pt x="1048718" y="1033483"/>
                  <a:pt x="1051233" y="1043541"/>
                </a:cubicBezTo>
                <a:cubicBezTo>
                  <a:pt x="1053304" y="1051528"/>
                  <a:pt x="1054339" y="1059960"/>
                  <a:pt x="1055818" y="1068095"/>
                </a:cubicBezTo>
                <a:cubicBezTo>
                  <a:pt x="1055818" y="1085401"/>
                  <a:pt x="1055818" y="1102559"/>
                  <a:pt x="1055818" y="1119865"/>
                </a:cubicBezTo>
                <a:cubicBezTo>
                  <a:pt x="1053895" y="1131698"/>
                  <a:pt x="1052712" y="1143827"/>
                  <a:pt x="1049754" y="1155365"/>
                </a:cubicBezTo>
                <a:cubicBezTo>
                  <a:pt x="1042210" y="1183912"/>
                  <a:pt x="1035406" y="1212608"/>
                  <a:pt x="1031856" y="1242043"/>
                </a:cubicBezTo>
                <a:cubicBezTo>
                  <a:pt x="1028158" y="1272366"/>
                  <a:pt x="1020171" y="1301357"/>
                  <a:pt x="1006858" y="1328869"/>
                </a:cubicBezTo>
                <a:cubicBezTo>
                  <a:pt x="992511" y="1358600"/>
                  <a:pt x="970619" y="1381675"/>
                  <a:pt x="946361" y="1403418"/>
                </a:cubicBezTo>
                <a:cubicBezTo>
                  <a:pt x="920920" y="1426197"/>
                  <a:pt x="895626" y="1449124"/>
                  <a:pt x="875510" y="1477376"/>
                </a:cubicBezTo>
                <a:cubicBezTo>
                  <a:pt x="865304" y="1491724"/>
                  <a:pt x="860718" y="1505628"/>
                  <a:pt x="863824" y="1522490"/>
                </a:cubicBezTo>
                <a:cubicBezTo>
                  <a:pt x="864712" y="1527371"/>
                  <a:pt x="865304" y="1532252"/>
                  <a:pt x="865895" y="1537134"/>
                </a:cubicBezTo>
                <a:cubicBezTo>
                  <a:pt x="872995" y="1591862"/>
                  <a:pt x="881574" y="1646443"/>
                  <a:pt x="886751" y="1701319"/>
                </a:cubicBezTo>
                <a:cubicBezTo>
                  <a:pt x="890745" y="1742736"/>
                  <a:pt x="891632" y="1784447"/>
                  <a:pt x="891485" y="1826160"/>
                </a:cubicBezTo>
                <a:cubicBezTo>
                  <a:pt x="891485" y="1845536"/>
                  <a:pt x="886160" y="1865061"/>
                  <a:pt x="882610" y="1884438"/>
                </a:cubicBezTo>
                <a:cubicBezTo>
                  <a:pt x="882166" y="1886805"/>
                  <a:pt x="878468" y="1889467"/>
                  <a:pt x="875658" y="1890503"/>
                </a:cubicBezTo>
                <a:cubicBezTo>
                  <a:pt x="870924" y="1892130"/>
                  <a:pt x="865599" y="1892574"/>
                  <a:pt x="860570" y="1893461"/>
                </a:cubicBezTo>
                <a:cubicBezTo>
                  <a:pt x="838383" y="1893461"/>
                  <a:pt x="816196" y="1893461"/>
                  <a:pt x="794008" y="1893461"/>
                </a:cubicBezTo>
                <a:cubicBezTo>
                  <a:pt x="787648" y="1893017"/>
                  <a:pt x="781288" y="1892425"/>
                  <a:pt x="774927" y="1892425"/>
                </a:cubicBezTo>
                <a:cubicBezTo>
                  <a:pt x="711324" y="1891390"/>
                  <a:pt x="647720" y="1890503"/>
                  <a:pt x="584117" y="1889171"/>
                </a:cubicBezTo>
                <a:cubicBezTo>
                  <a:pt x="574798" y="1889024"/>
                  <a:pt x="565480" y="1886657"/>
                  <a:pt x="556309" y="1886953"/>
                </a:cubicBezTo>
                <a:cubicBezTo>
                  <a:pt x="535601" y="1887692"/>
                  <a:pt x="515040" y="1889467"/>
                  <a:pt x="494332" y="1890651"/>
                </a:cubicBezTo>
                <a:cubicBezTo>
                  <a:pt x="477914" y="1891686"/>
                  <a:pt x="461495" y="1892574"/>
                  <a:pt x="444929" y="1893461"/>
                </a:cubicBezTo>
                <a:cubicBezTo>
                  <a:pt x="432800" y="1893609"/>
                  <a:pt x="420079" y="1893609"/>
                  <a:pt x="407210" y="1893609"/>
                </a:cubicBezTo>
                <a:close/>
              </a:path>
            </a:pathLst>
          </a:custGeom>
          <a:solidFill>
            <a:schemeClr val="accent1"/>
          </a:solidFill>
          <a:ln w="14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A4983A-451A-43DF-A078-111E32CE2CAF}"/>
              </a:ext>
            </a:extLst>
          </p:cNvPr>
          <p:cNvGrpSpPr/>
          <p:nvPr/>
        </p:nvGrpSpPr>
        <p:grpSpPr>
          <a:xfrm>
            <a:off x="4592251" y="1770825"/>
            <a:ext cx="3035751" cy="3978221"/>
            <a:chOff x="5291126" y="3277848"/>
            <a:chExt cx="1624904" cy="212936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F982AAF-0E1F-42C9-9F42-F44AE7B00680}"/>
                </a:ext>
              </a:extLst>
            </p:cNvPr>
            <p:cNvSpPr/>
            <p:nvPr/>
          </p:nvSpPr>
          <p:spPr>
            <a:xfrm>
              <a:off x="6096000" y="3277848"/>
              <a:ext cx="820030" cy="2101557"/>
            </a:xfrm>
            <a:custGeom>
              <a:avLst/>
              <a:gdLst>
                <a:gd name="connsiteX0" fmla="*/ 2637283 w 2639057"/>
                <a:gd name="connsiteY0" fmla="*/ 3365686 h 6763325"/>
                <a:gd name="connsiteX1" fmla="*/ 2618348 w 2639057"/>
                <a:gd name="connsiteY1" fmla="*/ 3282254 h 6763325"/>
                <a:gd name="connsiteX2" fmla="*/ 2595271 w 2639057"/>
                <a:gd name="connsiteY2" fmla="*/ 3192905 h 6763325"/>
                <a:gd name="connsiteX3" fmla="*/ 2578111 w 2639057"/>
                <a:gd name="connsiteY3" fmla="*/ 3122491 h 6763325"/>
                <a:gd name="connsiteX4" fmla="*/ 2579886 w 2639057"/>
                <a:gd name="connsiteY4" fmla="*/ 3099414 h 6763325"/>
                <a:gd name="connsiteX5" fmla="*/ 2437874 w 2639057"/>
                <a:gd name="connsiteY5" fmla="*/ 2479886 h 6763325"/>
                <a:gd name="connsiteX6" fmla="*/ 2177519 w 2639057"/>
                <a:gd name="connsiteY6" fmla="*/ 1301777 h 6763325"/>
                <a:gd name="connsiteX7" fmla="*/ 1637873 w 2639057"/>
                <a:gd name="connsiteY7" fmla="*/ 1101777 h 6763325"/>
                <a:gd name="connsiteX8" fmla="*/ 1601778 w 2639057"/>
                <a:gd name="connsiteY8" fmla="*/ 1073375 h 6763325"/>
                <a:gd name="connsiteX9" fmla="*/ 1557991 w 2639057"/>
                <a:gd name="connsiteY9" fmla="*/ 893493 h 6763325"/>
                <a:gd name="connsiteX10" fmla="*/ 1559766 w 2639057"/>
                <a:gd name="connsiteY10" fmla="*/ 874558 h 6763325"/>
                <a:gd name="connsiteX11" fmla="*/ 1569234 w 2639057"/>
                <a:gd name="connsiteY11" fmla="*/ 874558 h 6763325"/>
                <a:gd name="connsiteX12" fmla="*/ 1576926 w 2639057"/>
                <a:gd name="connsiteY12" fmla="*/ 855623 h 6763325"/>
                <a:gd name="connsiteX13" fmla="*/ 1620713 w 2639057"/>
                <a:gd name="connsiteY13" fmla="*/ 796451 h 6763325"/>
                <a:gd name="connsiteX14" fmla="*/ 1713613 w 2639057"/>
                <a:gd name="connsiteY14" fmla="*/ 760948 h 6763325"/>
                <a:gd name="connsiteX15" fmla="*/ 1763317 w 2639057"/>
                <a:gd name="connsiteY15" fmla="*/ 707694 h 6763325"/>
                <a:gd name="connsiteX16" fmla="*/ 1803554 w 2639057"/>
                <a:gd name="connsiteY16" fmla="*/ 654439 h 6763325"/>
                <a:gd name="connsiteX17" fmla="*/ 1818938 w 2639057"/>
                <a:gd name="connsiteY17" fmla="*/ 604735 h 6763325"/>
                <a:gd name="connsiteX18" fmla="*/ 1803554 w 2639057"/>
                <a:gd name="connsiteY18" fmla="*/ 572190 h 6763325"/>
                <a:gd name="connsiteX19" fmla="*/ 1803554 w 2639057"/>
                <a:gd name="connsiteY19" fmla="*/ 526628 h 6763325"/>
                <a:gd name="connsiteX20" fmla="*/ 1813021 w 2639057"/>
                <a:gd name="connsiteY20" fmla="*/ 473374 h 6763325"/>
                <a:gd name="connsiteX21" fmla="*/ 1813021 w 2639057"/>
                <a:gd name="connsiteY21" fmla="*/ 423669 h 6763325"/>
                <a:gd name="connsiteX22" fmla="*/ 1809471 w 2639057"/>
                <a:gd name="connsiteY22" fmla="*/ 370415 h 6763325"/>
                <a:gd name="connsiteX23" fmla="*/ 1775151 w 2639057"/>
                <a:gd name="connsiteY23" fmla="*/ 281066 h 6763325"/>
                <a:gd name="connsiteX24" fmla="*/ 1720122 w 2639057"/>
                <a:gd name="connsiteY24" fmla="*/ 202959 h 6763325"/>
                <a:gd name="connsiteX25" fmla="*/ 1650891 w 2639057"/>
                <a:gd name="connsiteY25" fmla="*/ 131361 h 6763325"/>
                <a:gd name="connsiteX26" fmla="*/ 1589944 w 2639057"/>
                <a:gd name="connsiteY26" fmla="*/ 66864 h 6763325"/>
                <a:gd name="connsiteX27" fmla="*/ 1455624 w 2639057"/>
                <a:gd name="connsiteY27" fmla="*/ 0 h 6763325"/>
                <a:gd name="connsiteX28" fmla="*/ 1386985 w 2639057"/>
                <a:gd name="connsiteY28" fmla="*/ 7692 h 6763325"/>
                <a:gd name="connsiteX29" fmla="*/ 1321304 w 2639057"/>
                <a:gd name="connsiteY29" fmla="*/ 16568 h 6763325"/>
                <a:gd name="connsiteX30" fmla="*/ 1255624 w 2639057"/>
                <a:gd name="connsiteY30" fmla="*/ 31361 h 6763325"/>
                <a:gd name="connsiteX31" fmla="*/ 1186984 w 2639057"/>
                <a:gd name="connsiteY31" fmla="*/ 17752 h 6763325"/>
                <a:gd name="connsiteX32" fmla="*/ 1052665 w 2639057"/>
                <a:gd name="connsiteY32" fmla="*/ 66864 h 6763325"/>
                <a:gd name="connsiteX33" fmla="*/ 991718 w 2639057"/>
                <a:gd name="connsiteY33" fmla="*/ 131361 h 6763325"/>
                <a:gd name="connsiteX34" fmla="*/ 923079 w 2639057"/>
                <a:gd name="connsiteY34" fmla="*/ 203551 h 6763325"/>
                <a:gd name="connsiteX35" fmla="*/ 868049 w 2639057"/>
                <a:gd name="connsiteY35" fmla="*/ 281657 h 6763325"/>
                <a:gd name="connsiteX36" fmla="*/ 834321 w 2639057"/>
                <a:gd name="connsiteY36" fmla="*/ 371007 h 6763325"/>
                <a:gd name="connsiteX37" fmla="*/ 830771 w 2639057"/>
                <a:gd name="connsiteY37" fmla="*/ 424261 h 6763325"/>
                <a:gd name="connsiteX38" fmla="*/ 830771 w 2639057"/>
                <a:gd name="connsiteY38" fmla="*/ 473374 h 6763325"/>
                <a:gd name="connsiteX39" fmla="*/ 840238 w 2639057"/>
                <a:gd name="connsiteY39" fmla="*/ 526628 h 6763325"/>
                <a:gd name="connsiteX40" fmla="*/ 840238 w 2639057"/>
                <a:gd name="connsiteY40" fmla="*/ 572190 h 6763325"/>
                <a:gd name="connsiteX41" fmla="*/ 824854 w 2639057"/>
                <a:gd name="connsiteY41" fmla="*/ 604735 h 6763325"/>
                <a:gd name="connsiteX42" fmla="*/ 840238 w 2639057"/>
                <a:gd name="connsiteY42" fmla="*/ 654439 h 6763325"/>
                <a:gd name="connsiteX43" fmla="*/ 880475 w 2639057"/>
                <a:gd name="connsiteY43" fmla="*/ 707694 h 6763325"/>
                <a:gd name="connsiteX44" fmla="*/ 930179 w 2639057"/>
                <a:gd name="connsiteY44" fmla="*/ 760948 h 6763325"/>
                <a:gd name="connsiteX45" fmla="*/ 1023079 w 2639057"/>
                <a:gd name="connsiteY45" fmla="*/ 796451 h 6763325"/>
                <a:gd name="connsiteX46" fmla="*/ 1066866 w 2639057"/>
                <a:gd name="connsiteY46" fmla="*/ 855623 h 6763325"/>
                <a:gd name="connsiteX47" fmla="*/ 1074558 w 2639057"/>
                <a:gd name="connsiteY47" fmla="*/ 874558 h 6763325"/>
                <a:gd name="connsiteX48" fmla="*/ 1084026 w 2639057"/>
                <a:gd name="connsiteY48" fmla="*/ 874558 h 6763325"/>
                <a:gd name="connsiteX49" fmla="*/ 1085801 w 2639057"/>
                <a:gd name="connsiteY49" fmla="*/ 893493 h 6763325"/>
                <a:gd name="connsiteX50" fmla="*/ 1042014 w 2639057"/>
                <a:gd name="connsiteY50" fmla="*/ 1073375 h 6763325"/>
                <a:gd name="connsiteX51" fmla="*/ 1005919 w 2639057"/>
                <a:gd name="connsiteY51" fmla="*/ 1101777 h 6763325"/>
                <a:gd name="connsiteX52" fmla="*/ 466273 w 2639057"/>
                <a:gd name="connsiteY52" fmla="*/ 1301777 h 6763325"/>
                <a:gd name="connsiteX53" fmla="*/ 205918 w 2639057"/>
                <a:gd name="connsiteY53" fmla="*/ 2479886 h 6763325"/>
                <a:gd name="connsiteX54" fmla="*/ 63905 w 2639057"/>
                <a:gd name="connsiteY54" fmla="*/ 3099414 h 6763325"/>
                <a:gd name="connsiteX55" fmla="*/ 65681 w 2639057"/>
                <a:gd name="connsiteY55" fmla="*/ 3122491 h 6763325"/>
                <a:gd name="connsiteX56" fmla="*/ 47337 w 2639057"/>
                <a:gd name="connsiteY56" fmla="*/ 3192313 h 6763325"/>
                <a:gd name="connsiteX57" fmla="*/ 24260 w 2639057"/>
                <a:gd name="connsiteY57" fmla="*/ 3281662 h 6763325"/>
                <a:gd name="connsiteX58" fmla="*/ 5917 w 2639057"/>
                <a:gd name="connsiteY58" fmla="*/ 3365686 h 6763325"/>
                <a:gd name="connsiteX59" fmla="*/ 0 w 2639057"/>
                <a:gd name="connsiteY59" fmla="*/ 3441426 h 6763325"/>
                <a:gd name="connsiteX60" fmla="*/ 13609 w 2639057"/>
                <a:gd name="connsiteY60" fmla="*/ 3517166 h 6763325"/>
                <a:gd name="connsiteX61" fmla="*/ 42012 w 2639057"/>
                <a:gd name="connsiteY61" fmla="*/ 3589355 h 6763325"/>
                <a:gd name="connsiteX62" fmla="*/ 101184 w 2639057"/>
                <a:gd name="connsiteY62" fmla="*/ 3665095 h 6763325"/>
                <a:gd name="connsiteX63" fmla="*/ 227219 w 2639057"/>
                <a:gd name="connsiteY63" fmla="*/ 3659178 h 6763325"/>
                <a:gd name="connsiteX64" fmla="*/ 272782 w 2639057"/>
                <a:gd name="connsiteY64" fmla="*/ 3659178 h 6763325"/>
                <a:gd name="connsiteX65" fmla="*/ 327811 w 2639057"/>
                <a:gd name="connsiteY65" fmla="*/ 3659178 h 6763325"/>
                <a:gd name="connsiteX66" fmla="*/ 392308 w 2639057"/>
                <a:gd name="connsiteY66" fmla="*/ 3657403 h 6763325"/>
                <a:gd name="connsiteX67" fmla="*/ 392308 w 2639057"/>
                <a:gd name="connsiteY67" fmla="*/ 3639060 h 6763325"/>
                <a:gd name="connsiteX68" fmla="*/ 395859 w 2639057"/>
                <a:gd name="connsiteY68" fmla="*/ 3631367 h 6763325"/>
                <a:gd name="connsiteX69" fmla="*/ 395859 w 2639057"/>
                <a:gd name="connsiteY69" fmla="*/ 3615983 h 6763325"/>
                <a:gd name="connsiteX70" fmla="*/ 395859 w 2639057"/>
                <a:gd name="connsiteY70" fmla="*/ 3608290 h 6763325"/>
                <a:gd name="connsiteX71" fmla="*/ 409468 w 2639057"/>
                <a:gd name="connsiteY71" fmla="*/ 3598823 h 6763325"/>
                <a:gd name="connsiteX72" fmla="*/ 423078 w 2639057"/>
                <a:gd name="connsiteY72" fmla="*/ 3587580 h 6763325"/>
                <a:gd name="connsiteX73" fmla="*/ 301184 w 2639057"/>
                <a:gd name="connsiteY73" fmla="*/ 3469829 h 6763325"/>
                <a:gd name="connsiteX74" fmla="*/ 272782 w 2639057"/>
                <a:gd name="connsiteY74" fmla="*/ 3359769 h 6763325"/>
                <a:gd name="connsiteX75" fmla="*/ 278699 w 2639057"/>
                <a:gd name="connsiteY75" fmla="*/ 3243793 h 6763325"/>
                <a:gd name="connsiteX76" fmla="*/ 294083 w 2639057"/>
                <a:gd name="connsiteY76" fmla="*/ 3168053 h 6763325"/>
                <a:gd name="connsiteX77" fmla="*/ 303551 w 2639057"/>
                <a:gd name="connsiteY77" fmla="*/ 3168053 h 6763325"/>
                <a:gd name="connsiteX78" fmla="*/ 318936 w 2639057"/>
                <a:gd name="connsiteY78" fmla="*/ 3139650 h 6763325"/>
                <a:gd name="connsiteX79" fmla="*/ 559764 w 2639057"/>
                <a:gd name="connsiteY79" fmla="*/ 2536691 h 6763325"/>
                <a:gd name="connsiteX80" fmla="*/ 691126 w 2639057"/>
                <a:gd name="connsiteY80" fmla="*/ 2111246 h 6763325"/>
                <a:gd name="connsiteX81" fmla="*/ 645563 w 2639057"/>
                <a:gd name="connsiteY81" fmla="*/ 2639650 h 6763325"/>
                <a:gd name="connsiteX82" fmla="*/ 525445 w 2639057"/>
                <a:gd name="connsiteY82" fmla="*/ 3185213 h 6763325"/>
                <a:gd name="connsiteX83" fmla="*/ 791717 w 2639057"/>
                <a:gd name="connsiteY83" fmla="*/ 4772198 h 6763325"/>
                <a:gd name="connsiteX84" fmla="*/ 793493 w 2639057"/>
                <a:gd name="connsiteY84" fmla="*/ 4872790 h 6763325"/>
                <a:gd name="connsiteX85" fmla="*/ 818345 w 2639057"/>
                <a:gd name="connsiteY85" fmla="*/ 5646164 h 6763325"/>
                <a:gd name="connsiteX86" fmla="*/ 913611 w 2639057"/>
                <a:gd name="connsiteY86" fmla="*/ 6235514 h 6763325"/>
                <a:gd name="connsiteX87" fmla="*/ 769232 w 2639057"/>
                <a:gd name="connsiteY87" fmla="*/ 6604154 h 6763325"/>
                <a:gd name="connsiteX88" fmla="*/ 1103552 w 2639057"/>
                <a:gd name="connsiteY88" fmla="*/ 6714213 h 6763325"/>
                <a:gd name="connsiteX89" fmla="*/ 1175742 w 2639057"/>
                <a:gd name="connsiteY89" fmla="*/ 6410071 h 6763325"/>
                <a:gd name="connsiteX90" fmla="*/ 1208286 w 2639057"/>
                <a:gd name="connsiteY90" fmla="*/ 6324272 h 6763325"/>
                <a:gd name="connsiteX91" fmla="*/ 1221896 w 2639057"/>
                <a:gd name="connsiteY91" fmla="*/ 6234922 h 6763325"/>
                <a:gd name="connsiteX92" fmla="*/ 1239056 w 2639057"/>
                <a:gd name="connsiteY92" fmla="*/ 6153265 h 6763325"/>
                <a:gd name="connsiteX93" fmla="*/ 1300002 w 2639057"/>
                <a:gd name="connsiteY93" fmla="*/ 5554448 h 6763325"/>
                <a:gd name="connsiteX94" fmla="*/ 1259766 w 2639057"/>
                <a:gd name="connsiteY94" fmla="*/ 4881665 h 6763325"/>
                <a:gd name="connsiteX95" fmla="*/ 1259766 w 2639057"/>
                <a:gd name="connsiteY95" fmla="*/ 4781074 h 6763325"/>
                <a:gd name="connsiteX96" fmla="*/ 1321896 w 2639057"/>
                <a:gd name="connsiteY96" fmla="*/ 4250895 h 6763325"/>
                <a:gd name="connsiteX97" fmla="*/ 1384026 w 2639057"/>
                <a:gd name="connsiteY97" fmla="*/ 4781074 h 6763325"/>
                <a:gd name="connsiteX98" fmla="*/ 1384026 w 2639057"/>
                <a:gd name="connsiteY98" fmla="*/ 4881665 h 6763325"/>
                <a:gd name="connsiteX99" fmla="*/ 1343789 w 2639057"/>
                <a:gd name="connsiteY99" fmla="*/ 5554448 h 6763325"/>
                <a:gd name="connsiteX100" fmla="*/ 1404736 w 2639057"/>
                <a:gd name="connsiteY100" fmla="*/ 6153265 h 6763325"/>
                <a:gd name="connsiteX101" fmla="*/ 1421896 w 2639057"/>
                <a:gd name="connsiteY101" fmla="*/ 6234922 h 6763325"/>
                <a:gd name="connsiteX102" fmla="*/ 1435506 w 2639057"/>
                <a:gd name="connsiteY102" fmla="*/ 6324272 h 6763325"/>
                <a:gd name="connsiteX103" fmla="*/ 1468050 w 2639057"/>
                <a:gd name="connsiteY103" fmla="*/ 6410071 h 6763325"/>
                <a:gd name="connsiteX104" fmla="*/ 1540239 w 2639057"/>
                <a:gd name="connsiteY104" fmla="*/ 6714213 h 6763325"/>
                <a:gd name="connsiteX105" fmla="*/ 1874560 w 2639057"/>
                <a:gd name="connsiteY105" fmla="*/ 6604154 h 6763325"/>
                <a:gd name="connsiteX106" fmla="*/ 1730181 w 2639057"/>
                <a:gd name="connsiteY106" fmla="*/ 6235514 h 6763325"/>
                <a:gd name="connsiteX107" fmla="*/ 1825447 w 2639057"/>
                <a:gd name="connsiteY107" fmla="*/ 5646164 h 6763325"/>
                <a:gd name="connsiteX108" fmla="*/ 1850299 w 2639057"/>
                <a:gd name="connsiteY108" fmla="*/ 4872790 h 6763325"/>
                <a:gd name="connsiteX109" fmla="*/ 1852074 w 2639057"/>
                <a:gd name="connsiteY109" fmla="*/ 4772198 h 6763325"/>
                <a:gd name="connsiteX110" fmla="*/ 2118347 w 2639057"/>
                <a:gd name="connsiteY110" fmla="*/ 3185213 h 6763325"/>
                <a:gd name="connsiteX111" fmla="*/ 1998229 w 2639057"/>
                <a:gd name="connsiteY111" fmla="*/ 2639650 h 6763325"/>
                <a:gd name="connsiteX112" fmla="*/ 1952666 w 2639057"/>
                <a:gd name="connsiteY112" fmla="*/ 2111246 h 6763325"/>
                <a:gd name="connsiteX113" fmla="*/ 2084028 w 2639057"/>
                <a:gd name="connsiteY113" fmla="*/ 2536691 h 6763325"/>
                <a:gd name="connsiteX114" fmla="*/ 2325448 w 2639057"/>
                <a:gd name="connsiteY114" fmla="*/ 3139059 h 6763325"/>
                <a:gd name="connsiteX115" fmla="*/ 2340833 w 2639057"/>
                <a:gd name="connsiteY115" fmla="*/ 3167461 h 6763325"/>
                <a:gd name="connsiteX116" fmla="*/ 2350300 w 2639057"/>
                <a:gd name="connsiteY116" fmla="*/ 3167461 h 6763325"/>
                <a:gd name="connsiteX117" fmla="*/ 2365685 w 2639057"/>
                <a:gd name="connsiteY117" fmla="*/ 3243201 h 6763325"/>
                <a:gd name="connsiteX118" fmla="*/ 2371602 w 2639057"/>
                <a:gd name="connsiteY118" fmla="*/ 3359178 h 6763325"/>
                <a:gd name="connsiteX119" fmla="*/ 2343200 w 2639057"/>
                <a:gd name="connsiteY119" fmla="*/ 3469237 h 6763325"/>
                <a:gd name="connsiteX120" fmla="*/ 2221306 w 2639057"/>
                <a:gd name="connsiteY120" fmla="*/ 3586989 h 6763325"/>
                <a:gd name="connsiteX121" fmla="*/ 2234915 w 2639057"/>
                <a:gd name="connsiteY121" fmla="*/ 3598231 h 6763325"/>
                <a:gd name="connsiteX122" fmla="*/ 2248525 w 2639057"/>
                <a:gd name="connsiteY122" fmla="*/ 3607699 h 6763325"/>
                <a:gd name="connsiteX123" fmla="*/ 2248525 w 2639057"/>
                <a:gd name="connsiteY123" fmla="*/ 3615391 h 6763325"/>
                <a:gd name="connsiteX124" fmla="*/ 2248525 w 2639057"/>
                <a:gd name="connsiteY124" fmla="*/ 3630775 h 6763325"/>
                <a:gd name="connsiteX125" fmla="*/ 2252075 w 2639057"/>
                <a:gd name="connsiteY125" fmla="*/ 3638468 h 6763325"/>
                <a:gd name="connsiteX126" fmla="*/ 2252075 w 2639057"/>
                <a:gd name="connsiteY126" fmla="*/ 3657403 h 6763325"/>
                <a:gd name="connsiteX127" fmla="*/ 2316572 w 2639057"/>
                <a:gd name="connsiteY127" fmla="*/ 3659178 h 6763325"/>
                <a:gd name="connsiteX128" fmla="*/ 2371602 w 2639057"/>
                <a:gd name="connsiteY128" fmla="*/ 3659178 h 6763325"/>
                <a:gd name="connsiteX129" fmla="*/ 2417164 w 2639057"/>
                <a:gd name="connsiteY129" fmla="*/ 3659178 h 6763325"/>
                <a:gd name="connsiteX130" fmla="*/ 2543200 w 2639057"/>
                <a:gd name="connsiteY130" fmla="*/ 3665095 h 6763325"/>
                <a:gd name="connsiteX131" fmla="*/ 2602372 w 2639057"/>
                <a:gd name="connsiteY131" fmla="*/ 3589355 h 6763325"/>
                <a:gd name="connsiteX132" fmla="*/ 2630774 w 2639057"/>
                <a:gd name="connsiteY132" fmla="*/ 3517166 h 6763325"/>
                <a:gd name="connsiteX133" fmla="*/ 2644384 w 2639057"/>
                <a:gd name="connsiteY133" fmla="*/ 3441426 h 6763325"/>
                <a:gd name="connsiteX134" fmla="*/ 2637283 w 2639057"/>
                <a:gd name="connsiteY134" fmla="*/ 3365686 h 6763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</a:cxnLst>
              <a:rect l="l" t="t" r="r" b="b"/>
              <a:pathLst>
                <a:path w="2639057" h="6763325">
                  <a:moveTo>
                    <a:pt x="2637283" y="3365686"/>
                  </a:moveTo>
                  <a:lnTo>
                    <a:pt x="2618348" y="3282254"/>
                  </a:lnTo>
                  <a:lnTo>
                    <a:pt x="2595271" y="3192905"/>
                  </a:lnTo>
                  <a:lnTo>
                    <a:pt x="2578111" y="3122491"/>
                  </a:lnTo>
                  <a:cubicBezTo>
                    <a:pt x="2579886" y="3111248"/>
                    <a:pt x="2579886" y="3103556"/>
                    <a:pt x="2579886" y="3099414"/>
                  </a:cubicBezTo>
                  <a:cubicBezTo>
                    <a:pt x="2564502" y="2947343"/>
                    <a:pt x="2447342" y="2589945"/>
                    <a:pt x="2437874" y="2479886"/>
                  </a:cubicBezTo>
                  <a:cubicBezTo>
                    <a:pt x="2397638" y="2004737"/>
                    <a:pt x="2455626" y="1678110"/>
                    <a:pt x="2177519" y="1301777"/>
                  </a:cubicBezTo>
                  <a:cubicBezTo>
                    <a:pt x="2059767" y="1143789"/>
                    <a:pt x="1795861" y="1168049"/>
                    <a:pt x="1637873" y="1101777"/>
                  </a:cubicBezTo>
                  <a:cubicBezTo>
                    <a:pt x="1603553" y="1088759"/>
                    <a:pt x="1607695" y="1088759"/>
                    <a:pt x="1601778" y="1073375"/>
                  </a:cubicBezTo>
                  <a:cubicBezTo>
                    <a:pt x="1576926" y="1004736"/>
                    <a:pt x="1567458" y="959765"/>
                    <a:pt x="1557991" y="893493"/>
                  </a:cubicBezTo>
                  <a:cubicBezTo>
                    <a:pt x="1556216" y="885800"/>
                    <a:pt x="1557991" y="880475"/>
                    <a:pt x="1559766" y="874558"/>
                  </a:cubicBezTo>
                  <a:lnTo>
                    <a:pt x="1569234" y="874558"/>
                  </a:lnTo>
                  <a:lnTo>
                    <a:pt x="1576926" y="855623"/>
                  </a:lnTo>
                  <a:lnTo>
                    <a:pt x="1620713" y="796451"/>
                  </a:lnTo>
                  <a:lnTo>
                    <a:pt x="1713613" y="760948"/>
                  </a:lnTo>
                  <a:lnTo>
                    <a:pt x="1763317" y="707694"/>
                  </a:lnTo>
                  <a:lnTo>
                    <a:pt x="1803554" y="654439"/>
                  </a:lnTo>
                  <a:lnTo>
                    <a:pt x="1818938" y="604735"/>
                  </a:lnTo>
                  <a:lnTo>
                    <a:pt x="1803554" y="572190"/>
                  </a:lnTo>
                  <a:lnTo>
                    <a:pt x="1803554" y="526628"/>
                  </a:lnTo>
                  <a:lnTo>
                    <a:pt x="1813021" y="473374"/>
                  </a:lnTo>
                  <a:lnTo>
                    <a:pt x="1813021" y="423669"/>
                  </a:lnTo>
                  <a:lnTo>
                    <a:pt x="1809471" y="370415"/>
                  </a:lnTo>
                  <a:lnTo>
                    <a:pt x="1775151" y="281066"/>
                  </a:lnTo>
                  <a:lnTo>
                    <a:pt x="1720122" y="202959"/>
                  </a:lnTo>
                  <a:lnTo>
                    <a:pt x="1650891" y="131361"/>
                  </a:lnTo>
                  <a:lnTo>
                    <a:pt x="1589944" y="66864"/>
                  </a:lnTo>
                  <a:lnTo>
                    <a:pt x="1455624" y="0"/>
                  </a:lnTo>
                  <a:lnTo>
                    <a:pt x="1386985" y="7692"/>
                  </a:lnTo>
                  <a:lnTo>
                    <a:pt x="1321304" y="16568"/>
                  </a:lnTo>
                  <a:lnTo>
                    <a:pt x="1255624" y="31361"/>
                  </a:lnTo>
                  <a:lnTo>
                    <a:pt x="1186984" y="17752"/>
                  </a:lnTo>
                  <a:lnTo>
                    <a:pt x="1052665" y="66864"/>
                  </a:lnTo>
                  <a:lnTo>
                    <a:pt x="991718" y="131361"/>
                  </a:lnTo>
                  <a:lnTo>
                    <a:pt x="923079" y="203551"/>
                  </a:lnTo>
                  <a:lnTo>
                    <a:pt x="868049" y="281657"/>
                  </a:lnTo>
                  <a:lnTo>
                    <a:pt x="834321" y="371007"/>
                  </a:lnTo>
                  <a:lnTo>
                    <a:pt x="830771" y="424261"/>
                  </a:lnTo>
                  <a:lnTo>
                    <a:pt x="830771" y="473374"/>
                  </a:lnTo>
                  <a:lnTo>
                    <a:pt x="840238" y="526628"/>
                  </a:lnTo>
                  <a:lnTo>
                    <a:pt x="840238" y="572190"/>
                  </a:lnTo>
                  <a:lnTo>
                    <a:pt x="824854" y="604735"/>
                  </a:lnTo>
                  <a:lnTo>
                    <a:pt x="840238" y="654439"/>
                  </a:lnTo>
                  <a:lnTo>
                    <a:pt x="880475" y="707694"/>
                  </a:lnTo>
                  <a:lnTo>
                    <a:pt x="930179" y="760948"/>
                  </a:lnTo>
                  <a:lnTo>
                    <a:pt x="1023079" y="796451"/>
                  </a:lnTo>
                  <a:lnTo>
                    <a:pt x="1066866" y="855623"/>
                  </a:lnTo>
                  <a:lnTo>
                    <a:pt x="1074558" y="874558"/>
                  </a:lnTo>
                  <a:lnTo>
                    <a:pt x="1084026" y="874558"/>
                  </a:lnTo>
                  <a:cubicBezTo>
                    <a:pt x="1085801" y="880475"/>
                    <a:pt x="1087576" y="885800"/>
                    <a:pt x="1085801" y="893493"/>
                  </a:cubicBezTo>
                  <a:cubicBezTo>
                    <a:pt x="1076333" y="959765"/>
                    <a:pt x="1066274" y="1005327"/>
                    <a:pt x="1042014" y="1073375"/>
                  </a:cubicBezTo>
                  <a:cubicBezTo>
                    <a:pt x="1036097" y="1088759"/>
                    <a:pt x="1040239" y="1088759"/>
                    <a:pt x="1005919" y="1101777"/>
                  </a:cubicBezTo>
                  <a:cubicBezTo>
                    <a:pt x="847931" y="1168049"/>
                    <a:pt x="584025" y="1143789"/>
                    <a:pt x="466273" y="1301777"/>
                  </a:cubicBezTo>
                  <a:cubicBezTo>
                    <a:pt x="188758" y="1678110"/>
                    <a:pt x="246154" y="2004737"/>
                    <a:pt x="205918" y="2479886"/>
                  </a:cubicBezTo>
                  <a:cubicBezTo>
                    <a:pt x="196450" y="2589945"/>
                    <a:pt x="78698" y="2947343"/>
                    <a:pt x="63905" y="3099414"/>
                  </a:cubicBezTo>
                  <a:cubicBezTo>
                    <a:pt x="63905" y="3102964"/>
                    <a:pt x="63905" y="3110656"/>
                    <a:pt x="65681" y="3122491"/>
                  </a:cubicBezTo>
                  <a:lnTo>
                    <a:pt x="47337" y="3192313"/>
                  </a:lnTo>
                  <a:lnTo>
                    <a:pt x="24260" y="3281662"/>
                  </a:lnTo>
                  <a:lnTo>
                    <a:pt x="5917" y="3365686"/>
                  </a:lnTo>
                  <a:lnTo>
                    <a:pt x="0" y="3441426"/>
                  </a:lnTo>
                  <a:lnTo>
                    <a:pt x="13609" y="3517166"/>
                  </a:lnTo>
                  <a:lnTo>
                    <a:pt x="42012" y="3589355"/>
                  </a:lnTo>
                  <a:lnTo>
                    <a:pt x="101184" y="3665095"/>
                  </a:lnTo>
                  <a:lnTo>
                    <a:pt x="227219" y="3659178"/>
                  </a:lnTo>
                  <a:lnTo>
                    <a:pt x="272782" y="3659178"/>
                  </a:lnTo>
                  <a:lnTo>
                    <a:pt x="327811" y="3659178"/>
                  </a:lnTo>
                  <a:lnTo>
                    <a:pt x="392308" y="3657403"/>
                  </a:lnTo>
                  <a:lnTo>
                    <a:pt x="392308" y="3639060"/>
                  </a:lnTo>
                  <a:lnTo>
                    <a:pt x="395859" y="3631367"/>
                  </a:lnTo>
                  <a:lnTo>
                    <a:pt x="395859" y="3615983"/>
                  </a:lnTo>
                  <a:lnTo>
                    <a:pt x="395859" y="3608290"/>
                  </a:lnTo>
                  <a:lnTo>
                    <a:pt x="409468" y="3598823"/>
                  </a:lnTo>
                  <a:lnTo>
                    <a:pt x="423078" y="3587580"/>
                  </a:lnTo>
                  <a:lnTo>
                    <a:pt x="301184" y="3469829"/>
                  </a:lnTo>
                  <a:lnTo>
                    <a:pt x="272782" y="3359769"/>
                  </a:lnTo>
                  <a:lnTo>
                    <a:pt x="278699" y="3243793"/>
                  </a:lnTo>
                  <a:lnTo>
                    <a:pt x="294083" y="3168053"/>
                  </a:lnTo>
                  <a:cubicBezTo>
                    <a:pt x="297634" y="3168053"/>
                    <a:pt x="301776" y="3168053"/>
                    <a:pt x="303551" y="3168053"/>
                  </a:cubicBezTo>
                  <a:cubicBezTo>
                    <a:pt x="309468" y="3156810"/>
                    <a:pt x="311243" y="3150893"/>
                    <a:pt x="318936" y="3139650"/>
                  </a:cubicBezTo>
                  <a:cubicBezTo>
                    <a:pt x="443788" y="2950893"/>
                    <a:pt x="514202" y="2757401"/>
                    <a:pt x="559764" y="2536691"/>
                  </a:cubicBezTo>
                  <a:cubicBezTo>
                    <a:pt x="616569" y="2398229"/>
                    <a:pt x="660356" y="2260951"/>
                    <a:pt x="691126" y="2111246"/>
                  </a:cubicBezTo>
                  <a:cubicBezTo>
                    <a:pt x="668049" y="2307105"/>
                    <a:pt x="689350" y="2423081"/>
                    <a:pt x="645563" y="2639650"/>
                  </a:cubicBezTo>
                  <a:cubicBezTo>
                    <a:pt x="618936" y="2771011"/>
                    <a:pt x="497042" y="3019532"/>
                    <a:pt x="525445" y="3185213"/>
                  </a:cubicBezTo>
                  <a:cubicBezTo>
                    <a:pt x="335504" y="3831368"/>
                    <a:pt x="563315" y="4188765"/>
                    <a:pt x="791717" y="4772198"/>
                  </a:cubicBezTo>
                  <a:cubicBezTo>
                    <a:pt x="795268" y="4783441"/>
                    <a:pt x="802960" y="4827227"/>
                    <a:pt x="793493" y="4872790"/>
                  </a:cubicBezTo>
                  <a:cubicBezTo>
                    <a:pt x="746155" y="5087583"/>
                    <a:pt x="743788" y="5462140"/>
                    <a:pt x="818345" y="5646164"/>
                  </a:cubicBezTo>
                  <a:cubicBezTo>
                    <a:pt x="909469" y="5873975"/>
                    <a:pt x="945564" y="6056815"/>
                    <a:pt x="913611" y="6235514"/>
                  </a:cubicBezTo>
                  <a:cubicBezTo>
                    <a:pt x="883434" y="6412437"/>
                    <a:pt x="753848" y="6459774"/>
                    <a:pt x="769232" y="6604154"/>
                  </a:cubicBezTo>
                  <a:cubicBezTo>
                    <a:pt x="788167" y="6778710"/>
                    <a:pt x="959173" y="6813030"/>
                    <a:pt x="1103552" y="6714213"/>
                  </a:cubicBezTo>
                  <a:cubicBezTo>
                    <a:pt x="1150890" y="6681668"/>
                    <a:pt x="1181659" y="6488177"/>
                    <a:pt x="1175742" y="6410071"/>
                  </a:cubicBezTo>
                  <a:cubicBezTo>
                    <a:pt x="1173967" y="6389361"/>
                    <a:pt x="1198819" y="6350899"/>
                    <a:pt x="1208286" y="6324272"/>
                  </a:cubicBezTo>
                  <a:cubicBezTo>
                    <a:pt x="1217754" y="6297645"/>
                    <a:pt x="1221896" y="6272792"/>
                    <a:pt x="1221896" y="6234922"/>
                  </a:cubicBezTo>
                  <a:cubicBezTo>
                    <a:pt x="1221896" y="6210070"/>
                    <a:pt x="1231363" y="6189360"/>
                    <a:pt x="1239056" y="6153265"/>
                  </a:cubicBezTo>
                  <a:cubicBezTo>
                    <a:pt x="1281067" y="5949715"/>
                    <a:pt x="1311245" y="5771016"/>
                    <a:pt x="1300002" y="5554448"/>
                  </a:cubicBezTo>
                  <a:cubicBezTo>
                    <a:pt x="1288760" y="5337879"/>
                    <a:pt x="1271600" y="5105926"/>
                    <a:pt x="1259766" y="4881665"/>
                  </a:cubicBezTo>
                  <a:cubicBezTo>
                    <a:pt x="1257991" y="4847346"/>
                    <a:pt x="1253848" y="4826636"/>
                    <a:pt x="1259766" y="4781074"/>
                  </a:cubicBezTo>
                  <a:cubicBezTo>
                    <a:pt x="1284618" y="4605334"/>
                    <a:pt x="1308286" y="4428410"/>
                    <a:pt x="1321896" y="4250895"/>
                  </a:cubicBezTo>
                  <a:cubicBezTo>
                    <a:pt x="1334914" y="4428410"/>
                    <a:pt x="1359174" y="4605334"/>
                    <a:pt x="1384026" y="4781074"/>
                  </a:cubicBezTo>
                  <a:cubicBezTo>
                    <a:pt x="1389943" y="4826636"/>
                    <a:pt x="1385801" y="4847346"/>
                    <a:pt x="1384026" y="4881665"/>
                  </a:cubicBezTo>
                  <a:cubicBezTo>
                    <a:pt x="1372784" y="5105926"/>
                    <a:pt x="1355624" y="5337879"/>
                    <a:pt x="1343789" y="5554448"/>
                  </a:cubicBezTo>
                  <a:cubicBezTo>
                    <a:pt x="1332547" y="5771016"/>
                    <a:pt x="1362724" y="5949715"/>
                    <a:pt x="1404736" y="6153265"/>
                  </a:cubicBezTo>
                  <a:cubicBezTo>
                    <a:pt x="1412429" y="6189360"/>
                    <a:pt x="1421896" y="6210070"/>
                    <a:pt x="1421896" y="6234922"/>
                  </a:cubicBezTo>
                  <a:cubicBezTo>
                    <a:pt x="1421896" y="6272792"/>
                    <a:pt x="1425446" y="6297645"/>
                    <a:pt x="1435506" y="6324272"/>
                  </a:cubicBezTo>
                  <a:cubicBezTo>
                    <a:pt x="1444973" y="6350899"/>
                    <a:pt x="1469825" y="6388768"/>
                    <a:pt x="1468050" y="6410071"/>
                  </a:cubicBezTo>
                  <a:cubicBezTo>
                    <a:pt x="1462133" y="6488177"/>
                    <a:pt x="1492902" y="6681668"/>
                    <a:pt x="1540239" y="6714213"/>
                  </a:cubicBezTo>
                  <a:cubicBezTo>
                    <a:pt x="1684619" y="6813030"/>
                    <a:pt x="1855625" y="6778710"/>
                    <a:pt x="1874560" y="6604154"/>
                  </a:cubicBezTo>
                  <a:cubicBezTo>
                    <a:pt x="1889944" y="6459774"/>
                    <a:pt x="1760358" y="6412437"/>
                    <a:pt x="1730181" y="6235514"/>
                  </a:cubicBezTo>
                  <a:cubicBezTo>
                    <a:pt x="1697636" y="6056815"/>
                    <a:pt x="1733731" y="5874567"/>
                    <a:pt x="1825447" y="5646164"/>
                  </a:cubicBezTo>
                  <a:cubicBezTo>
                    <a:pt x="1899412" y="5461548"/>
                    <a:pt x="1897637" y="5087583"/>
                    <a:pt x="1850299" y="4872790"/>
                  </a:cubicBezTo>
                  <a:cubicBezTo>
                    <a:pt x="1840832" y="4827227"/>
                    <a:pt x="1848524" y="4783441"/>
                    <a:pt x="1852074" y="4772198"/>
                  </a:cubicBezTo>
                  <a:cubicBezTo>
                    <a:pt x="2080477" y="4188765"/>
                    <a:pt x="2308288" y="3831368"/>
                    <a:pt x="2118347" y="3185213"/>
                  </a:cubicBezTo>
                  <a:cubicBezTo>
                    <a:pt x="2146749" y="3020124"/>
                    <a:pt x="2024856" y="2771011"/>
                    <a:pt x="1998229" y="2639650"/>
                  </a:cubicBezTo>
                  <a:cubicBezTo>
                    <a:pt x="1954441" y="2423081"/>
                    <a:pt x="1975151" y="2307105"/>
                    <a:pt x="1952666" y="2111246"/>
                  </a:cubicBezTo>
                  <a:cubicBezTo>
                    <a:pt x="1982844" y="2261543"/>
                    <a:pt x="2026631" y="2398229"/>
                    <a:pt x="2084028" y="2536691"/>
                  </a:cubicBezTo>
                  <a:cubicBezTo>
                    <a:pt x="2129590" y="2757401"/>
                    <a:pt x="2200004" y="2950893"/>
                    <a:pt x="2325448" y="3139059"/>
                  </a:cubicBezTo>
                  <a:cubicBezTo>
                    <a:pt x="2333140" y="3150302"/>
                    <a:pt x="2334916" y="3156219"/>
                    <a:pt x="2340833" y="3167461"/>
                  </a:cubicBezTo>
                  <a:cubicBezTo>
                    <a:pt x="2342608" y="3167461"/>
                    <a:pt x="2346750" y="3167461"/>
                    <a:pt x="2350300" y="3167461"/>
                  </a:cubicBezTo>
                  <a:lnTo>
                    <a:pt x="2365685" y="3243201"/>
                  </a:lnTo>
                  <a:lnTo>
                    <a:pt x="2371602" y="3359178"/>
                  </a:lnTo>
                  <a:lnTo>
                    <a:pt x="2343200" y="3469237"/>
                  </a:lnTo>
                  <a:lnTo>
                    <a:pt x="2221306" y="3586989"/>
                  </a:lnTo>
                  <a:lnTo>
                    <a:pt x="2234915" y="3598231"/>
                  </a:lnTo>
                  <a:lnTo>
                    <a:pt x="2248525" y="3607699"/>
                  </a:lnTo>
                  <a:lnTo>
                    <a:pt x="2248525" y="3615391"/>
                  </a:lnTo>
                  <a:lnTo>
                    <a:pt x="2248525" y="3630775"/>
                  </a:lnTo>
                  <a:lnTo>
                    <a:pt x="2252075" y="3638468"/>
                  </a:lnTo>
                  <a:lnTo>
                    <a:pt x="2252075" y="3657403"/>
                  </a:lnTo>
                  <a:lnTo>
                    <a:pt x="2316572" y="3659178"/>
                  </a:lnTo>
                  <a:lnTo>
                    <a:pt x="2371602" y="3659178"/>
                  </a:lnTo>
                  <a:lnTo>
                    <a:pt x="2417164" y="3659178"/>
                  </a:lnTo>
                  <a:lnTo>
                    <a:pt x="2543200" y="3665095"/>
                  </a:lnTo>
                  <a:lnTo>
                    <a:pt x="2602372" y="3589355"/>
                  </a:lnTo>
                  <a:lnTo>
                    <a:pt x="2630774" y="3517166"/>
                  </a:lnTo>
                  <a:lnTo>
                    <a:pt x="2644384" y="3441426"/>
                  </a:lnTo>
                  <a:lnTo>
                    <a:pt x="2637283" y="3365686"/>
                  </a:lnTo>
                  <a:close/>
                </a:path>
              </a:pathLst>
            </a:custGeom>
            <a:solidFill>
              <a:schemeClr val="accent2"/>
            </a:solidFill>
            <a:ln w="5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3ED7DF1-C015-4238-B625-4A24D6ACE857}"/>
                </a:ext>
              </a:extLst>
            </p:cNvPr>
            <p:cNvSpPr/>
            <p:nvPr/>
          </p:nvSpPr>
          <p:spPr>
            <a:xfrm>
              <a:off x="5291126" y="3305658"/>
              <a:ext cx="779580" cy="2101557"/>
            </a:xfrm>
            <a:custGeom>
              <a:avLst/>
              <a:gdLst>
                <a:gd name="connsiteX0" fmla="*/ 2506514 w 2508880"/>
                <a:gd name="connsiteY0" fmla="*/ 3365686 h 6763325"/>
                <a:gd name="connsiteX1" fmla="*/ 2487579 w 2508880"/>
                <a:gd name="connsiteY1" fmla="*/ 3282254 h 6763325"/>
                <a:gd name="connsiteX2" fmla="*/ 2464502 w 2508880"/>
                <a:gd name="connsiteY2" fmla="*/ 3192905 h 6763325"/>
                <a:gd name="connsiteX3" fmla="*/ 2429590 w 2508880"/>
                <a:gd name="connsiteY3" fmla="*/ 3122491 h 6763325"/>
                <a:gd name="connsiteX4" fmla="*/ 2307105 w 2508880"/>
                <a:gd name="connsiteY4" fmla="*/ 2479886 h 6763325"/>
                <a:gd name="connsiteX5" fmla="*/ 2023081 w 2508880"/>
                <a:gd name="connsiteY5" fmla="*/ 1337280 h 6763325"/>
                <a:gd name="connsiteX6" fmla="*/ 1536689 w 2508880"/>
                <a:gd name="connsiteY6" fmla="*/ 1155032 h 6763325"/>
                <a:gd name="connsiteX7" fmla="*/ 1439056 w 2508880"/>
                <a:gd name="connsiteY7" fmla="*/ 892901 h 6763325"/>
                <a:gd name="connsiteX8" fmla="*/ 1440831 w 2508880"/>
                <a:gd name="connsiteY8" fmla="*/ 873966 h 6763325"/>
                <a:gd name="connsiteX9" fmla="*/ 1450299 w 2508880"/>
                <a:gd name="connsiteY9" fmla="*/ 873966 h 6763325"/>
                <a:gd name="connsiteX10" fmla="*/ 1434322 w 2508880"/>
                <a:gd name="connsiteY10" fmla="*/ 855031 h 6763325"/>
                <a:gd name="connsiteX11" fmla="*/ 1489944 w 2508880"/>
                <a:gd name="connsiteY11" fmla="*/ 795859 h 6763325"/>
                <a:gd name="connsiteX12" fmla="*/ 1535506 w 2508880"/>
                <a:gd name="connsiteY12" fmla="*/ 742605 h 6763325"/>
                <a:gd name="connsiteX13" fmla="*/ 1585210 w 2508880"/>
                <a:gd name="connsiteY13" fmla="*/ 689350 h 6763325"/>
                <a:gd name="connsiteX14" fmla="*/ 1625447 w 2508880"/>
                <a:gd name="connsiteY14" fmla="*/ 636096 h 6763325"/>
                <a:gd name="connsiteX15" fmla="*/ 1640832 w 2508880"/>
                <a:gd name="connsiteY15" fmla="*/ 586392 h 6763325"/>
                <a:gd name="connsiteX16" fmla="*/ 1625447 w 2508880"/>
                <a:gd name="connsiteY16" fmla="*/ 553847 h 6763325"/>
                <a:gd name="connsiteX17" fmla="*/ 1625447 w 2508880"/>
                <a:gd name="connsiteY17" fmla="*/ 508285 h 6763325"/>
                <a:gd name="connsiteX18" fmla="*/ 1634914 w 2508880"/>
                <a:gd name="connsiteY18" fmla="*/ 455030 h 6763325"/>
                <a:gd name="connsiteX19" fmla="*/ 1634914 w 2508880"/>
                <a:gd name="connsiteY19" fmla="*/ 405326 h 6763325"/>
                <a:gd name="connsiteX20" fmla="*/ 1637281 w 2508880"/>
                <a:gd name="connsiteY20" fmla="*/ 352072 h 6763325"/>
                <a:gd name="connsiteX21" fmla="*/ 1602961 w 2508880"/>
                <a:gd name="connsiteY21" fmla="*/ 262722 h 6763325"/>
                <a:gd name="connsiteX22" fmla="*/ 1565683 w 2508880"/>
                <a:gd name="connsiteY22" fmla="*/ 184616 h 6763325"/>
                <a:gd name="connsiteX23" fmla="*/ 1514796 w 2508880"/>
                <a:gd name="connsiteY23" fmla="*/ 112426 h 6763325"/>
                <a:gd name="connsiteX24" fmla="*/ 1471009 w 2508880"/>
                <a:gd name="connsiteY24" fmla="*/ 49113 h 6763325"/>
                <a:gd name="connsiteX25" fmla="*/ 1378109 w 2508880"/>
                <a:gd name="connsiteY25" fmla="*/ 0 h 6763325"/>
                <a:gd name="connsiteX26" fmla="*/ 1309470 w 2508880"/>
                <a:gd name="connsiteY26" fmla="*/ 7692 h 6763325"/>
                <a:gd name="connsiteX27" fmla="*/ 1255624 w 2508880"/>
                <a:gd name="connsiteY27" fmla="*/ 14201 h 6763325"/>
                <a:gd name="connsiteX28" fmla="*/ 1201777 w 2508880"/>
                <a:gd name="connsiteY28" fmla="*/ 31361 h 6763325"/>
                <a:gd name="connsiteX29" fmla="*/ 1133138 w 2508880"/>
                <a:gd name="connsiteY29" fmla="*/ 29586 h 6763325"/>
                <a:gd name="connsiteX30" fmla="*/ 1040239 w 2508880"/>
                <a:gd name="connsiteY30" fmla="*/ 49113 h 6763325"/>
                <a:gd name="connsiteX31" fmla="*/ 997635 w 2508880"/>
                <a:gd name="connsiteY31" fmla="*/ 113610 h 6763325"/>
                <a:gd name="connsiteX32" fmla="*/ 946747 w 2508880"/>
                <a:gd name="connsiteY32" fmla="*/ 185799 h 6763325"/>
                <a:gd name="connsiteX33" fmla="*/ 909469 w 2508880"/>
                <a:gd name="connsiteY33" fmla="*/ 263906 h 6763325"/>
                <a:gd name="connsiteX34" fmla="*/ 875149 w 2508880"/>
                <a:gd name="connsiteY34" fmla="*/ 353255 h 6763325"/>
                <a:gd name="connsiteX35" fmla="*/ 877517 w 2508880"/>
                <a:gd name="connsiteY35" fmla="*/ 406510 h 6763325"/>
                <a:gd name="connsiteX36" fmla="*/ 877517 w 2508880"/>
                <a:gd name="connsiteY36" fmla="*/ 456214 h 6763325"/>
                <a:gd name="connsiteX37" fmla="*/ 886984 w 2508880"/>
                <a:gd name="connsiteY37" fmla="*/ 509468 h 6763325"/>
                <a:gd name="connsiteX38" fmla="*/ 886984 w 2508880"/>
                <a:gd name="connsiteY38" fmla="*/ 555031 h 6763325"/>
                <a:gd name="connsiteX39" fmla="*/ 871599 w 2508880"/>
                <a:gd name="connsiteY39" fmla="*/ 587575 h 6763325"/>
                <a:gd name="connsiteX40" fmla="*/ 886984 w 2508880"/>
                <a:gd name="connsiteY40" fmla="*/ 637279 h 6763325"/>
                <a:gd name="connsiteX41" fmla="*/ 927221 w 2508880"/>
                <a:gd name="connsiteY41" fmla="*/ 690534 h 6763325"/>
                <a:gd name="connsiteX42" fmla="*/ 976925 w 2508880"/>
                <a:gd name="connsiteY42" fmla="*/ 743788 h 6763325"/>
                <a:gd name="connsiteX43" fmla="*/ 1022487 w 2508880"/>
                <a:gd name="connsiteY43" fmla="*/ 797043 h 6763325"/>
                <a:gd name="connsiteX44" fmla="*/ 1078108 w 2508880"/>
                <a:gd name="connsiteY44" fmla="*/ 856215 h 6763325"/>
                <a:gd name="connsiteX45" fmla="*/ 1062132 w 2508880"/>
                <a:gd name="connsiteY45" fmla="*/ 875149 h 6763325"/>
                <a:gd name="connsiteX46" fmla="*/ 1071600 w 2508880"/>
                <a:gd name="connsiteY46" fmla="*/ 875149 h 6763325"/>
                <a:gd name="connsiteX47" fmla="*/ 1073375 w 2508880"/>
                <a:gd name="connsiteY47" fmla="*/ 894084 h 6763325"/>
                <a:gd name="connsiteX48" fmla="*/ 975741 w 2508880"/>
                <a:gd name="connsiteY48" fmla="*/ 1156215 h 6763325"/>
                <a:gd name="connsiteX49" fmla="*/ 489350 w 2508880"/>
                <a:gd name="connsiteY49" fmla="*/ 1338464 h 6763325"/>
                <a:gd name="connsiteX50" fmla="*/ 205326 w 2508880"/>
                <a:gd name="connsiteY50" fmla="*/ 2481070 h 6763325"/>
                <a:gd name="connsiteX51" fmla="*/ 82840 w 2508880"/>
                <a:gd name="connsiteY51" fmla="*/ 3123674 h 6763325"/>
                <a:gd name="connsiteX52" fmla="*/ 47929 w 2508880"/>
                <a:gd name="connsiteY52" fmla="*/ 3194089 h 6763325"/>
                <a:gd name="connsiteX53" fmla="*/ 24852 w 2508880"/>
                <a:gd name="connsiteY53" fmla="*/ 3283438 h 6763325"/>
                <a:gd name="connsiteX54" fmla="*/ 5917 w 2508880"/>
                <a:gd name="connsiteY54" fmla="*/ 3366870 h 6763325"/>
                <a:gd name="connsiteX55" fmla="*/ 0 w 2508880"/>
                <a:gd name="connsiteY55" fmla="*/ 3442610 h 6763325"/>
                <a:gd name="connsiteX56" fmla="*/ 13610 w 2508880"/>
                <a:gd name="connsiteY56" fmla="*/ 3518349 h 6763325"/>
                <a:gd name="connsiteX57" fmla="*/ 42012 w 2508880"/>
                <a:gd name="connsiteY57" fmla="*/ 3590539 h 6763325"/>
                <a:gd name="connsiteX58" fmla="*/ 101184 w 2508880"/>
                <a:gd name="connsiteY58" fmla="*/ 3666279 h 6763325"/>
                <a:gd name="connsiteX59" fmla="*/ 144379 w 2508880"/>
                <a:gd name="connsiteY59" fmla="*/ 3660361 h 6763325"/>
                <a:gd name="connsiteX60" fmla="*/ 189941 w 2508880"/>
                <a:gd name="connsiteY60" fmla="*/ 3660361 h 6763325"/>
                <a:gd name="connsiteX61" fmla="*/ 244971 w 2508880"/>
                <a:gd name="connsiteY61" fmla="*/ 3660361 h 6763325"/>
                <a:gd name="connsiteX62" fmla="*/ 309468 w 2508880"/>
                <a:gd name="connsiteY62" fmla="*/ 3658586 h 6763325"/>
                <a:gd name="connsiteX63" fmla="*/ 309468 w 2508880"/>
                <a:gd name="connsiteY63" fmla="*/ 3639651 h 6763325"/>
                <a:gd name="connsiteX64" fmla="*/ 313018 w 2508880"/>
                <a:gd name="connsiteY64" fmla="*/ 3631959 h 6763325"/>
                <a:gd name="connsiteX65" fmla="*/ 313018 w 2508880"/>
                <a:gd name="connsiteY65" fmla="*/ 3616574 h 6763325"/>
                <a:gd name="connsiteX66" fmla="*/ 313018 w 2508880"/>
                <a:gd name="connsiteY66" fmla="*/ 3608882 h 6763325"/>
                <a:gd name="connsiteX67" fmla="*/ 326628 w 2508880"/>
                <a:gd name="connsiteY67" fmla="*/ 3599415 h 6763325"/>
                <a:gd name="connsiteX68" fmla="*/ 340237 w 2508880"/>
                <a:gd name="connsiteY68" fmla="*/ 3588172 h 6763325"/>
                <a:gd name="connsiteX69" fmla="*/ 218344 w 2508880"/>
                <a:gd name="connsiteY69" fmla="*/ 3470420 h 6763325"/>
                <a:gd name="connsiteX70" fmla="*/ 189941 w 2508880"/>
                <a:gd name="connsiteY70" fmla="*/ 3360361 h 6763325"/>
                <a:gd name="connsiteX71" fmla="*/ 195858 w 2508880"/>
                <a:gd name="connsiteY71" fmla="*/ 3244384 h 6763325"/>
                <a:gd name="connsiteX72" fmla="*/ 211243 w 2508880"/>
                <a:gd name="connsiteY72" fmla="*/ 3168645 h 6763325"/>
                <a:gd name="connsiteX73" fmla="*/ 455030 w 2508880"/>
                <a:gd name="connsiteY73" fmla="*/ 2536099 h 6763325"/>
                <a:gd name="connsiteX74" fmla="*/ 660948 w 2508880"/>
                <a:gd name="connsiteY74" fmla="*/ 1820122 h 6763325"/>
                <a:gd name="connsiteX75" fmla="*/ 788167 w 2508880"/>
                <a:gd name="connsiteY75" fmla="*/ 2713614 h 6763325"/>
                <a:gd name="connsiteX76" fmla="*/ 608877 w 2508880"/>
                <a:gd name="connsiteY76" fmla="*/ 3185213 h 6763325"/>
                <a:gd name="connsiteX77" fmla="*/ 827812 w 2508880"/>
                <a:gd name="connsiteY77" fmla="*/ 4772198 h 6763325"/>
                <a:gd name="connsiteX78" fmla="*/ 829587 w 2508880"/>
                <a:gd name="connsiteY78" fmla="*/ 4872790 h 6763325"/>
                <a:gd name="connsiteX79" fmla="*/ 894085 w 2508880"/>
                <a:gd name="connsiteY79" fmla="*/ 5659773 h 6763325"/>
                <a:gd name="connsiteX80" fmla="*/ 919528 w 2508880"/>
                <a:gd name="connsiteY80" fmla="*/ 6234922 h 6763325"/>
                <a:gd name="connsiteX81" fmla="*/ 775150 w 2508880"/>
                <a:gd name="connsiteY81" fmla="*/ 6603562 h 6763325"/>
                <a:gd name="connsiteX82" fmla="*/ 1050298 w 2508880"/>
                <a:gd name="connsiteY82" fmla="*/ 6713621 h 6763325"/>
                <a:gd name="connsiteX83" fmla="*/ 1128404 w 2508880"/>
                <a:gd name="connsiteY83" fmla="*/ 6409479 h 6763325"/>
                <a:gd name="connsiteX84" fmla="*/ 1137280 w 2508880"/>
                <a:gd name="connsiteY84" fmla="*/ 6323680 h 6763325"/>
                <a:gd name="connsiteX85" fmla="*/ 1150890 w 2508880"/>
                <a:gd name="connsiteY85" fmla="*/ 6234331 h 6763325"/>
                <a:gd name="connsiteX86" fmla="*/ 1144381 w 2508880"/>
                <a:gd name="connsiteY86" fmla="*/ 6152673 h 6763325"/>
                <a:gd name="connsiteX87" fmla="*/ 1181659 w 2508880"/>
                <a:gd name="connsiteY87" fmla="*/ 5553856 h 6763325"/>
                <a:gd name="connsiteX88" fmla="*/ 1176925 w 2508880"/>
                <a:gd name="connsiteY88" fmla="*/ 4881074 h 6763325"/>
                <a:gd name="connsiteX89" fmla="*/ 1176925 w 2508880"/>
                <a:gd name="connsiteY89" fmla="*/ 4780482 h 6763325"/>
                <a:gd name="connsiteX90" fmla="*/ 1215387 w 2508880"/>
                <a:gd name="connsiteY90" fmla="*/ 4157995 h 6763325"/>
                <a:gd name="connsiteX91" fmla="*/ 1244973 w 2508880"/>
                <a:gd name="connsiteY91" fmla="*/ 3813024 h 6763325"/>
                <a:gd name="connsiteX92" fmla="*/ 1237872 w 2508880"/>
                <a:gd name="connsiteY92" fmla="*/ 3720125 h 6763325"/>
                <a:gd name="connsiteX93" fmla="*/ 1256807 w 2508880"/>
                <a:gd name="connsiteY93" fmla="*/ 3718942 h 6763325"/>
                <a:gd name="connsiteX94" fmla="*/ 1275742 w 2508880"/>
                <a:gd name="connsiteY94" fmla="*/ 3720125 h 6763325"/>
                <a:gd name="connsiteX95" fmla="*/ 1268641 w 2508880"/>
                <a:gd name="connsiteY95" fmla="*/ 3813024 h 6763325"/>
                <a:gd name="connsiteX96" fmla="*/ 1298227 w 2508880"/>
                <a:gd name="connsiteY96" fmla="*/ 4157995 h 6763325"/>
                <a:gd name="connsiteX97" fmla="*/ 1336689 w 2508880"/>
                <a:gd name="connsiteY97" fmla="*/ 4780482 h 6763325"/>
                <a:gd name="connsiteX98" fmla="*/ 1336689 w 2508880"/>
                <a:gd name="connsiteY98" fmla="*/ 4881074 h 6763325"/>
                <a:gd name="connsiteX99" fmla="*/ 1331955 w 2508880"/>
                <a:gd name="connsiteY99" fmla="*/ 5553856 h 6763325"/>
                <a:gd name="connsiteX100" fmla="*/ 1369233 w 2508880"/>
                <a:gd name="connsiteY100" fmla="*/ 6152673 h 6763325"/>
                <a:gd name="connsiteX101" fmla="*/ 1362725 w 2508880"/>
                <a:gd name="connsiteY101" fmla="*/ 6234331 h 6763325"/>
                <a:gd name="connsiteX102" fmla="*/ 1376334 w 2508880"/>
                <a:gd name="connsiteY102" fmla="*/ 6323680 h 6763325"/>
                <a:gd name="connsiteX103" fmla="*/ 1385210 w 2508880"/>
                <a:gd name="connsiteY103" fmla="*/ 6409479 h 6763325"/>
                <a:gd name="connsiteX104" fmla="*/ 1463316 w 2508880"/>
                <a:gd name="connsiteY104" fmla="*/ 6713621 h 6763325"/>
                <a:gd name="connsiteX105" fmla="*/ 1738465 w 2508880"/>
                <a:gd name="connsiteY105" fmla="*/ 6603562 h 6763325"/>
                <a:gd name="connsiteX106" fmla="*/ 1594086 w 2508880"/>
                <a:gd name="connsiteY106" fmla="*/ 6234922 h 6763325"/>
                <a:gd name="connsiteX107" fmla="*/ 1619529 w 2508880"/>
                <a:gd name="connsiteY107" fmla="*/ 5659773 h 6763325"/>
                <a:gd name="connsiteX108" fmla="*/ 1684027 w 2508880"/>
                <a:gd name="connsiteY108" fmla="*/ 4872790 h 6763325"/>
                <a:gd name="connsiteX109" fmla="*/ 1685802 w 2508880"/>
                <a:gd name="connsiteY109" fmla="*/ 4772198 h 6763325"/>
                <a:gd name="connsiteX110" fmla="*/ 1904737 w 2508880"/>
                <a:gd name="connsiteY110" fmla="*/ 3185213 h 6763325"/>
                <a:gd name="connsiteX111" fmla="*/ 1725447 w 2508880"/>
                <a:gd name="connsiteY111" fmla="*/ 2713614 h 6763325"/>
                <a:gd name="connsiteX112" fmla="*/ 1852666 w 2508880"/>
                <a:gd name="connsiteY112" fmla="*/ 1820122 h 6763325"/>
                <a:gd name="connsiteX113" fmla="*/ 2058584 w 2508880"/>
                <a:gd name="connsiteY113" fmla="*/ 2536099 h 6763325"/>
                <a:gd name="connsiteX114" fmla="*/ 2302371 w 2508880"/>
                <a:gd name="connsiteY114" fmla="*/ 3168645 h 6763325"/>
                <a:gd name="connsiteX115" fmla="*/ 2317756 w 2508880"/>
                <a:gd name="connsiteY115" fmla="*/ 3244384 h 6763325"/>
                <a:gd name="connsiteX116" fmla="*/ 2323673 w 2508880"/>
                <a:gd name="connsiteY116" fmla="*/ 3360361 h 6763325"/>
                <a:gd name="connsiteX117" fmla="*/ 2295270 w 2508880"/>
                <a:gd name="connsiteY117" fmla="*/ 3470420 h 6763325"/>
                <a:gd name="connsiteX118" fmla="*/ 2173377 w 2508880"/>
                <a:gd name="connsiteY118" fmla="*/ 3588172 h 6763325"/>
                <a:gd name="connsiteX119" fmla="*/ 2186986 w 2508880"/>
                <a:gd name="connsiteY119" fmla="*/ 3599415 h 6763325"/>
                <a:gd name="connsiteX120" fmla="*/ 2200596 w 2508880"/>
                <a:gd name="connsiteY120" fmla="*/ 3608882 h 6763325"/>
                <a:gd name="connsiteX121" fmla="*/ 2200596 w 2508880"/>
                <a:gd name="connsiteY121" fmla="*/ 3616574 h 6763325"/>
                <a:gd name="connsiteX122" fmla="*/ 2200596 w 2508880"/>
                <a:gd name="connsiteY122" fmla="*/ 3631959 h 6763325"/>
                <a:gd name="connsiteX123" fmla="*/ 2204146 w 2508880"/>
                <a:gd name="connsiteY123" fmla="*/ 3639651 h 6763325"/>
                <a:gd name="connsiteX124" fmla="*/ 2204146 w 2508880"/>
                <a:gd name="connsiteY124" fmla="*/ 3658586 h 6763325"/>
                <a:gd name="connsiteX125" fmla="*/ 2268643 w 2508880"/>
                <a:gd name="connsiteY125" fmla="*/ 3660361 h 6763325"/>
                <a:gd name="connsiteX126" fmla="*/ 2323673 w 2508880"/>
                <a:gd name="connsiteY126" fmla="*/ 3660361 h 6763325"/>
                <a:gd name="connsiteX127" fmla="*/ 2369235 w 2508880"/>
                <a:gd name="connsiteY127" fmla="*/ 3660361 h 6763325"/>
                <a:gd name="connsiteX128" fmla="*/ 2412430 w 2508880"/>
                <a:gd name="connsiteY128" fmla="*/ 3666279 h 6763325"/>
                <a:gd name="connsiteX129" fmla="*/ 2471602 w 2508880"/>
                <a:gd name="connsiteY129" fmla="*/ 3590539 h 6763325"/>
                <a:gd name="connsiteX130" fmla="*/ 2500005 w 2508880"/>
                <a:gd name="connsiteY130" fmla="*/ 3518349 h 6763325"/>
                <a:gd name="connsiteX131" fmla="*/ 2513614 w 2508880"/>
                <a:gd name="connsiteY131" fmla="*/ 3442610 h 6763325"/>
                <a:gd name="connsiteX132" fmla="*/ 2506514 w 2508880"/>
                <a:gd name="connsiteY132" fmla="*/ 3365686 h 6763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2508880" h="6763325">
                  <a:moveTo>
                    <a:pt x="2506514" y="3365686"/>
                  </a:moveTo>
                  <a:lnTo>
                    <a:pt x="2487579" y="3282254"/>
                  </a:lnTo>
                  <a:lnTo>
                    <a:pt x="2464502" y="3192905"/>
                  </a:lnTo>
                  <a:lnTo>
                    <a:pt x="2429590" y="3122491"/>
                  </a:lnTo>
                  <a:cubicBezTo>
                    <a:pt x="2431365" y="3111248"/>
                    <a:pt x="2325448" y="2589354"/>
                    <a:pt x="2307105" y="2479886"/>
                  </a:cubicBezTo>
                  <a:cubicBezTo>
                    <a:pt x="2227815" y="2002962"/>
                    <a:pt x="2257992" y="1753258"/>
                    <a:pt x="2023081" y="1337280"/>
                  </a:cubicBezTo>
                  <a:cubicBezTo>
                    <a:pt x="1947932" y="1204144"/>
                    <a:pt x="1696453" y="1217162"/>
                    <a:pt x="1536689" y="1155032"/>
                  </a:cubicBezTo>
                  <a:cubicBezTo>
                    <a:pt x="1427221" y="1112428"/>
                    <a:pt x="1417754" y="967457"/>
                    <a:pt x="1439056" y="892901"/>
                  </a:cubicBezTo>
                  <a:cubicBezTo>
                    <a:pt x="1437281" y="885209"/>
                    <a:pt x="1439056" y="879883"/>
                    <a:pt x="1440831" y="873966"/>
                  </a:cubicBezTo>
                  <a:lnTo>
                    <a:pt x="1450299" y="873966"/>
                  </a:lnTo>
                  <a:lnTo>
                    <a:pt x="1434322" y="855031"/>
                  </a:lnTo>
                  <a:lnTo>
                    <a:pt x="1489944" y="795859"/>
                  </a:lnTo>
                  <a:lnTo>
                    <a:pt x="1535506" y="742605"/>
                  </a:lnTo>
                  <a:lnTo>
                    <a:pt x="1585210" y="689350"/>
                  </a:lnTo>
                  <a:lnTo>
                    <a:pt x="1625447" y="636096"/>
                  </a:lnTo>
                  <a:lnTo>
                    <a:pt x="1640832" y="586392"/>
                  </a:lnTo>
                  <a:lnTo>
                    <a:pt x="1625447" y="553847"/>
                  </a:lnTo>
                  <a:lnTo>
                    <a:pt x="1625447" y="508285"/>
                  </a:lnTo>
                  <a:lnTo>
                    <a:pt x="1634914" y="455030"/>
                  </a:lnTo>
                  <a:lnTo>
                    <a:pt x="1634914" y="405326"/>
                  </a:lnTo>
                  <a:lnTo>
                    <a:pt x="1637281" y="352072"/>
                  </a:lnTo>
                  <a:lnTo>
                    <a:pt x="1602961" y="262722"/>
                  </a:lnTo>
                  <a:lnTo>
                    <a:pt x="1565683" y="184616"/>
                  </a:lnTo>
                  <a:lnTo>
                    <a:pt x="1514796" y="112426"/>
                  </a:lnTo>
                  <a:lnTo>
                    <a:pt x="1471009" y="49113"/>
                  </a:lnTo>
                  <a:lnTo>
                    <a:pt x="1378109" y="0"/>
                  </a:lnTo>
                  <a:lnTo>
                    <a:pt x="1309470" y="7692"/>
                  </a:lnTo>
                  <a:lnTo>
                    <a:pt x="1255624" y="14201"/>
                  </a:lnTo>
                  <a:lnTo>
                    <a:pt x="1201777" y="31361"/>
                  </a:lnTo>
                  <a:lnTo>
                    <a:pt x="1133138" y="29586"/>
                  </a:lnTo>
                  <a:lnTo>
                    <a:pt x="1040239" y="49113"/>
                  </a:lnTo>
                  <a:lnTo>
                    <a:pt x="997635" y="113610"/>
                  </a:lnTo>
                  <a:lnTo>
                    <a:pt x="946747" y="185799"/>
                  </a:lnTo>
                  <a:lnTo>
                    <a:pt x="909469" y="263906"/>
                  </a:lnTo>
                  <a:lnTo>
                    <a:pt x="875149" y="353255"/>
                  </a:lnTo>
                  <a:lnTo>
                    <a:pt x="877517" y="406510"/>
                  </a:lnTo>
                  <a:lnTo>
                    <a:pt x="877517" y="456214"/>
                  </a:lnTo>
                  <a:lnTo>
                    <a:pt x="886984" y="509468"/>
                  </a:lnTo>
                  <a:lnTo>
                    <a:pt x="886984" y="555031"/>
                  </a:lnTo>
                  <a:lnTo>
                    <a:pt x="871599" y="587575"/>
                  </a:lnTo>
                  <a:lnTo>
                    <a:pt x="886984" y="637279"/>
                  </a:lnTo>
                  <a:lnTo>
                    <a:pt x="927221" y="690534"/>
                  </a:lnTo>
                  <a:lnTo>
                    <a:pt x="976925" y="743788"/>
                  </a:lnTo>
                  <a:lnTo>
                    <a:pt x="1022487" y="797043"/>
                  </a:lnTo>
                  <a:lnTo>
                    <a:pt x="1078108" y="856215"/>
                  </a:lnTo>
                  <a:lnTo>
                    <a:pt x="1062132" y="875149"/>
                  </a:lnTo>
                  <a:lnTo>
                    <a:pt x="1071600" y="875149"/>
                  </a:lnTo>
                  <a:cubicBezTo>
                    <a:pt x="1073375" y="881067"/>
                    <a:pt x="1075150" y="886392"/>
                    <a:pt x="1073375" y="894084"/>
                  </a:cubicBezTo>
                  <a:cubicBezTo>
                    <a:pt x="1094677" y="968641"/>
                    <a:pt x="1085209" y="1113611"/>
                    <a:pt x="975741" y="1156215"/>
                  </a:cubicBezTo>
                  <a:cubicBezTo>
                    <a:pt x="815978" y="1218345"/>
                    <a:pt x="564498" y="1205328"/>
                    <a:pt x="489350" y="1338464"/>
                  </a:cubicBezTo>
                  <a:cubicBezTo>
                    <a:pt x="255030" y="1755033"/>
                    <a:pt x="285208" y="2004146"/>
                    <a:pt x="205326" y="2481070"/>
                  </a:cubicBezTo>
                  <a:cubicBezTo>
                    <a:pt x="186983" y="2589945"/>
                    <a:pt x="81065" y="3111840"/>
                    <a:pt x="82840" y="3123674"/>
                  </a:cubicBezTo>
                  <a:lnTo>
                    <a:pt x="47929" y="3194089"/>
                  </a:lnTo>
                  <a:lnTo>
                    <a:pt x="24852" y="3283438"/>
                  </a:lnTo>
                  <a:lnTo>
                    <a:pt x="5917" y="3366870"/>
                  </a:lnTo>
                  <a:lnTo>
                    <a:pt x="0" y="3442610"/>
                  </a:lnTo>
                  <a:lnTo>
                    <a:pt x="13610" y="3518349"/>
                  </a:lnTo>
                  <a:lnTo>
                    <a:pt x="42012" y="3590539"/>
                  </a:lnTo>
                  <a:lnTo>
                    <a:pt x="101184" y="3666279"/>
                  </a:lnTo>
                  <a:lnTo>
                    <a:pt x="144379" y="3660361"/>
                  </a:lnTo>
                  <a:lnTo>
                    <a:pt x="189941" y="3660361"/>
                  </a:lnTo>
                  <a:lnTo>
                    <a:pt x="244971" y="3660361"/>
                  </a:lnTo>
                  <a:lnTo>
                    <a:pt x="309468" y="3658586"/>
                  </a:lnTo>
                  <a:lnTo>
                    <a:pt x="309468" y="3639651"/>
                  </a:lnTo>
                  <a:lnTo>
                    <a:pt x="313018" y="3631959"/>
                  </a:lnTo>
                  <a:lnTo>
                    <a:pt x="313018" y="3616574"/>
                  </a:lnTo>
                  <a:lnTo>
                    <a:pt x="313018" y="3608882"/>
                  </a:lnTo>
                  <a:lnTo>
                    <a:pt x="326628" y="3599415"/>
                  </a:lnTo>
                  <a:lnTo>
                    <a:pt x="340237" y="3588172"/>
                  </a:lnTo>
                  <a:lnTo>
                    <a:pt x="218344" y="3470420"/>
                  </a:lnTo>
                  <a:lnTo>
                    <a:pt x="189941" y="3360361"/>
                  </a:lnTo>
                  <a:lnTo>
                    <a:pt x="195858" y="3244384"/>
                  </a:lnTo>
                  <a:lnTo>
                    <a:pt x="211243" y="3168645"/>
                  </a:lnTo>
                  <a:cubicBezTo>
                    <a:pt x="214793" y="3168645"/>
                    <a:pt x="409468" y="2756218"/>
                    <a:pt x="455030" y="2536099"/>
                  </a:cubicBezTo>
                  <a:cubicBezTo>
                    <a:pt x="511835" y="2397637"/>
                    <a:pt x="630770" y="1970418"/>
                    <a:pt x="660948" y="1820122"/>
                  </a:cubicBezTo>
                  <a:cubicBezTo>
                    <a:pt x="616569" y="2118939"/>
                    <a:pt x="947931" y="2358584"/>
                    <a:pt x="788167" y="2713614"/>
                  </a:cubicBezTo>
                  <a:cubicBezTo>
                    <a:pt x="733137" y="2835508"/>
                    <a:pt x="619528" y="3068644"/>
                    <a:pt x="608877" y="3185213"/>
                  </a:cubicBezTo>
                  <a:cubicBezTo>
                    <a:pt x="511243" y="3869238"/>
                    <a:pt x="778108" y="4262138"/>
                    <a:pt x="827812" y="4772198"/>
                  </a:cubicBezTo>
                  <a:cubicBezTo>
                    <a:pt x="831363" y="4783440"/>
                    <a:pt x="839055" y="4827228"/>
                    <a:pt x="829587" y="4872790"/>
                  </a:cubicBezTo>
                  <a:cubicBezTo>
                    <a:pt x="782250" y="5087583"/>
                    <a:pt x="852664" y="5465690"/>
                    <a:pt x="894085" y="5659773"/>
                  </a:cubicBezTo>
                  <a:cubicBezTo>
                    <a:pt x="952665" y="5931963"/>
                    <a:pt x="952073" y="6056815"/>
                    <a:pt x="919528" y="6234922"/>
                  </a:cubicBezTo>
                  <a:cubicBezTo>
                    <a:pt x="889351" y="6411846"/>
                    <a:pt x="759765" y="6459183"/>
                    <a:pt x="775150" y="6603562"/>
                  </a:cubicBezTo>
                  <a:cubicBezTo>
                    <a:pt x="794084" y="6778119"/>
                    <a:pt x="905919" y="6812438"/>
                    <a:pt x="1050298" y="6713621"/>
                  </a:cubicBezTo>
                  <a:cubicBezTo>
                    <a:pt x="1097635" y="6681077"/>
                    <a:pt x="1134322" y="6487586"/>
                    <a:pt x="1128404" y="6409479"/>
                  </a:cubicBezTo>
                  <a:cubicBezTo>
                    <a:pt x="1126629" y="6388769"/>
                    <a:pt x="1127813" y="6350307"/>
                    <a:pt x="1137280" y="6323680"/>
                  </a:cubicBezTo>
                  <a:cubicBezTo>
                    <a:pt x="1146748" y="6297052"/>
                    <a:pt x="1150890" y="6272201"/>
                    <a:pt x="1150890" y="6234331"/>
                  </a:cubicBezTo>
                  <a:cubicBezTo>
                    <a:pt x="1150890" y="6209479"/>
                    <a:pt x="1136689" y="6188769"/>
                    <a:pt x="1144381" y="6152673"/>
                  </a:cubicBezTo>
                  <a:cubicBezTo>
                    <a:pt x="1186393" y="5949123"/>
                    <a:pt x="1192902" y="5770424"/>
                    <a:pt x="1181659" y="5553856"/>
                  </a:cubicBezTo>
                  <a:cubicBezTo>
                    <a:pt x="1170416" y="5337288"/>
                    <a:pt x="1188760" y="5105335"/>
                    <a:pt x="1176925" y="4881074"/>
                  </a:cubicBezTo>
                  <a:cubicBezTo>
                    <a:pt x="1175150" y="4846754"/>
                    <a:pt x="1171008" y="4826044"/>
                    <a:pt x="1176925" y="4780482"/>
                  </a:cubicBezTo>
                  <a:cubicBezTo>
                    <a:pt x="1205919" y="4573973"/>
                    <a:pt x="1204144" y="4366872"/>
                    <a:pt x="1215387" y="4157995"/>
                  </a:cubicBezTo>
                  <a:lnTo>
                    <a:pt x="1244973" y="3813024"/>
                  </a:lnTo>
                  <a:cubicBezTo>
                    <a:pt x="1243198" y="3782255"/>
                    <a:pt x="1240831" y="3751486"/>
                    <a:pt x="1237872" y="3720125"/>
                  </a:cubicBezTo>
                  <a:cubicBezTo>
                    <a:pt x="1240239" y="3719533"/>
                    <a:pt x="1242606" y="3719533"/>
                    <a:pt x="1256807" y="3718942"/>
                  </a:cubicBezTo>
                  <a:cubicBezTo>
                    <a:pt x="1271008" y="3718942"/>
                    <a:pt x="1273375" y="3719533"/>
                    <a:pt x="1275742" y="3720125"/>
                  </a:cubicBezTo>
                  <a:cubicBezTo>
                    <a:pt x="1272783" y="3750894"/>
                    <a:pt x="1270416" y="3782255"/>
                    <a:pt x="1268641" y="3813024"/>
                  </a:cubicBezTo>
                  <a:lnTo>
                    <a:pt x="1298227" y="4157995"/>
                  </a:lnTo>
                  <a:cubicBezTo>
                    <a:pt x="1308878" y="4366872"/>
                    <a:pt x="1307103" y="4573973"/>
                    <a:pt x="1336689" y="4780482"/>
                  </a:cubicBezTo>
                  <a:cubicBezTo>
                    <a:pt x="1342606" y="4826044"/>
                    <a:pt x="1338464" y="4846754"/>
                    <a:pt x="1336689" y="4881074"/>
                  </a:cubicBezTo>
                  <a:cubicBezTo>
                    <a:pt x="1325446" y="5105335"/>
                    <a:pt x="1343789" y="5337288"/>
                    <a:pt x="1331955" y="5553856"/>
                  </a:cubicBezTo>
                  <a:cubicBezTo>
                    <a:pt x="1320712" y="5770424"/>
                    <a:pt x="1327221" y="5949123"/>
                    <a:pt x="1369233" y="6152673"/>
                  </a:cubicBezTo>
                  <a:cubicBezTo>
                    <a:pt x="1376925" y="6188769"/>
                    <a:pt x="1362725" y="6209479"/>
                    <a:pt x="1362725" y="6234331"/>
                  </a:cubicBezTo>
                  <a:cubicBezTo>
                    <a:pt x="1362725" y="6272201"/>
                    <a:pt x="1366275" y="6297052"/>
                    <a:pt x="1376334" y="6323680"/>
                  </a:cubicBezTo>
                  <a:cubicBezTo>
                    <a:pt x="1385801" y="6350307"/>
                    <a:pt x="1386985" y="6388177"/>
                    <a:pt x="1385210" y="6409479"/>
                  </a:cubicBezTo>
                  <a:cubicBezTo>
                    <a:pt x="1379293" y="6487586"/>
                    <a:pt x="1415979" y="6681077"/>
                    <a:pt x="1463316" y="6713621"/>
                  </a:cubicBezTo>
                  <a:cubicBezTo>
                    <a:pt x="1607695" y="6812438"/>
                    <a:pt x="1719530" y="6778119"/>
                    <a:pt x="1738465" y="6603562"/>
                  </a:cubicBezTo>
                  <a:cubicBezTo>
                    <a:pt x="1753849" y="6459183"/>
                    <a:pt x="1624264" y="6411846"/>
                    <a:pt x="1594086" y="6234922"/>
                  </a:cubicBezTo>
                  <a:cubicBezTo>
                    <a:pt x="1561541" y="6056224"/>
                    <a:pt x="1560950" y="5931963"/>
                    <a:pt x="1619529" y="5659773"/>
                  </a:cubicBezTo>
                  <a:cubicBezTo>
                    <a:pt x="1661542" y="5465690"/>
                    <a:pt x="1731956" y="5086991"/>
                    <a:pt x="1684027" y="4872790"/>
                  </a:cubicBezTo>
                  <a:cubicBezTo>
                    <a:pt x="1674559" y="4827228"/>
                    <a:pt x="1682252" y="4783440"/>
                    <a:pt x="1685802" y="4772198"/>
                  </a:cubicBezTo>
                  <a:cubicBezTo>
                    <a:pt x="1735506" y="4262138"/>
                    <a:pt x="2002370" y="3869238"/>
                    <a:pt x="1904737" y="3185213"/>
                  </a:cubicBezTo>
                  <a:cubicBezTo>
                    <a:pt x="1894086" y="3068053"/>
                    <a:pt x="1780477" y="2835508"/>
                    <a:pt x="1725447" y="2713614"/>
                  </a:cubicBezTo>
                  <a:cubicBezTo>
                    <a:pt x="1565683" y="2358584"/>
                    <a:pt x="1897045" y="2118939"/>
                    <a:pt x="1852666" y="1820122"/>
                  </a:cubicBezTo>
                  <a:cubicBezTo>
                    <a:pt x="1882844" y="1970418"/>
                    <a:pt x="2001779" y="2397046"/>
                    <a:pt x="2058584" y="2536099"/>
                  </a:cubicBezTo>
                  <a:cubicBezTo>
                    <a:pt x="2104146" y="2756810"/>
                    <a:pt x="2298229" y="3168645"/>
                    <a:pt x="2302371" y="3168645"/>
                  </a:cubicBezTo>
                  <a:lnTo>
                    <a:pt x="2317756" y="3244384"/>
                  </a:lnTo>
                  <a:lnTo>
                    <a:pt x="2323673" y="3360361"/>
                  </a:lnTo>
                  <a:lnTo>
                    <a:pt x="2295270" y="3470420"/>
                  </a:lnTo>
                  <a:lnTo>
                    <a:pt x="2173377" y="3588172"/>
                  </a:lnTo>
                  <a:lnTo>
                    <a:pt x="2186986" y="3599415"/>
                  </a:lnTo>
                  <a:lnTo>
                    <a:pt x="2200596" y="3608882"/>
                  </a:lnTo>
                  <a:lnTo>
                    <a:pt x="2200596" y="3616574"/>
                  </a:lnTo>
                  <a:lnTo>
                    <a:pt x="2200596" y="3631959"/>
                  </a:lnTo>
                  <a:lnTo>
                    <a:pt x="2204146" y="3639651"/>
                  </a:lnTo>
                  <a:lnTo>
                    <a:pt x="2204146" y="3658586"/>
                  </a:lnTo>
                  <a:lnTo>
                    <a:pt x="2268643" y="3660361"/>
                  </a:lnTo>
                  <a:lnTo>
                    <a:pt x="2323673" y="3660361"/>
                  </a:lnTo>
                  <a:lnTo>
                    <a:pt x="2369235" y="3660361"/>
                  </a:lnTo>
                  <a:lnTo>
                    <a:pt x="2412430" y="3666279"/>
                  </a:lnTo>
                  <a:lnTo>
                    <a:pt x="2471602" y="3590539"/>
                  </a:lnTo>
                  <a:lnTo>
                    <a:pt x="2500005" y="3518349"/>
                  </a:lnTo>
                  <a:lnTo>
                    <a:pt x="2513614" y="3442610"/>
                  </a:lnTo>
                  <a:lnTo>
                    <a:pt x="2506514" y="3365686"/>
                  </a:lnTo>
                  <a:close/>
                </a:path>
              </a:pathLst>
            </a:custGeom>
            <a:solidFill>
              <a:schemeClr val="accent4"/>
            </a:solidFill>
            <a:ln w="5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4761978-41D7-4751-8E6A-E84C97A6697E}"/>
              </a:ext>
            </a:extLst>
          </p:cNvPr>
          <p:cNvGrpSpPr/>
          <p:nvPr/>
        </p:nvGrpSpPr>
        <p:grpSpPr>
          <a:xfrm>
            <a:off x="1" y="1788840"/>
            <a:ext cx="4231532" cy="3973916"/>
            <a:chOff x="1" y="1788840"/>
            <a:chExt cx="4231532" cy="397391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664FBE-021C-47D0-AAD5-537D6BDE1989}"/>
                </a:ext>
              </a:extLst>
            </p:cNvPr>
            <p:cNvSpPr/>
            <p:nvPr/>
          </p:nvSpPr>
          <p:spPr>
            <a:xfrm>
              <a:off x="1" y="2462553"/>
              <a:ext cx="4231532" cy="46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BEA8A08-4127-479C-B05C-2496C9F99126}"/>
                </a:ext>
              </a:extLst>
            </p:cNvPr>
            <p:cNvGrpSpPr/>
            <p:nvPr/>
          </p:nvGrpSpPr>
          <p:grpSpPr>
            <a:xfrm>
              <a:off x="713379" y="2542667"/>
              <a:ext cx="3333328" cy="3220089"/>
              <a:chOff x="720001" y="2446968"/>
              <a:chExt cx="3401927" cy="322008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DDF1AE-BF3E-48F3-A830-5170EA4705C2}"/>
                  </a:ext>
                </a:extLst>
              </p:cNvPr>
              <p:cNvSpPr txBox="1"/>
              <p:nvPr/>
            </p:nvSpPr>
            <p:spPr>
              <a:xfrm>
                <a:off x="720002" y="2446968"/>
                <a:ext cx="3401926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Simple PowerPoint Presentation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5B7C1D-67A5-4B07-A41C-9DB1245212F8}"/>
                  </a:ext>
                </a:extLst>
              </p:cNvPr>
              <p:cNvSpPr txBox="1"/>
              <p:nvPr/>
            </p:nvSpPr>
            <p:spPr>
              <a:xfrm>
                <a:off x="720001" y="2989401"/>
                <a:ext cx="340192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cs typeface="Arial" pitchFamily="34" charset="0"/>
                  </a:rPr>
                  <a:t>Get a modern PowerPoint  Presentation that is beautifully designed. I hope and I believe that this Template will your Time, Money and Reputation. Easy to change colors, photos and Text. Get a modern PowerPoint  Presentation that is beautifully designed. You can simply impress your audience and add a unique zing and appeal to your Presentations. </a:t>
                </a:r>
              </a:p>
              <a:p>
                <a:endParaRPr lang="en-US" altLang="ko-KR" sz="1200" dirty="0">
                  <a:cs typeface="Arial" pitchFamily="34" charset="0"/>
                </a:endParaRPr>
              </a:p>
              <a:p>
                <a:r>
                  <a:rPr lang="en-US" altLang="ko-KR" sz="1200" dirty="0">
                    <a:cs typeface="Arial" pitchFamily="34" charset="0"/>
                  </a:rPr>
                  <a:t>You can simply impress your audience and add a unique zing and appeal to your Presentations. Get a modern PowerPoint  Presentation that is beautifully designed. Easy to change colors, photos and Text.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D8C68F-CFC9-4848-AC21-BDAA823C40F2}"/>
                </a:ext>
              </a:extLst>
            </p:cNvPr>
            <p:cNvGrpSpPr/>
            <p:nvPr/>
          </p:nvGrpSpPr>
          <p:grpSpPr>
            <a:xfrm>
              <a:off x="713378" y="1788840"/>
              <a:ext cx="3131919" cy="567656"/>
              <a:chOff x="6324699" y="2356411"/>
              <a:chExt cx="2736305" cy="567656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63EC72-D734-4C7F-8AAA-A0F5C0A5648F}"/>
                  </a:ext>
                </a:extLst>
              </p:cNvPr>
              <p:cNvSpPr txBox="1"/>
              <p:nvPr/>
            </p:nvSpPr>
            <p:spPr>
              <a:xfrm>
                <a:off x="6324700" y="2616290"/>
                <a:ext cx="27363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Simple PowerPoint Presentation 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04643B-09D0-4F1A-923C-364D1C9C1094}"/>
                  </a:ext>
                </a:extLst>
              </p:cNvPr>
              <p:cNvSpPr txBox="1"/>
              <p:nvPr/>
            </p:nvSpPr>
            <p:spPr>
              <a:xfrm>
                <a:off x="6324699" y="2356411"/>
                <a:ext cx="27363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Add Contents Title</a:t>
                </a:r>
                <a:endPara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B3CD4EA-DB3E-48C5-A52B-EAA7B7ACDDBE}"/>
              </a:ext>
            </a:extLst>
          </p:cNvPr>
          <p:cNvSpPr/>
          <p:nvPr/>
        </p:nvSpPr>
        <p:spPr>
          <a:xfrm>
            <a:off x="7960468" y="2462553"/>
            <a:ext cx="4231532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7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337F39-BDF4-4E49-BBDA-195B367B3138}"/>
              </a:ext>
            </a:extLst>
          </p:cNvPr>
          <p:cNvGrpSpPr/>
          <p:nvPr/>
        </p:nvGrpSpPr>
        <p:grpSpPr>
          <a:xfrm>
            <a:off x="8158279" y="2542667"/>
            <a:ext cx="3333328" cy="3220089"/>
            <a:chOff x="193825" y="2446968"/>
            <a:chExt cx="3401927" cy="322008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728EBD-8431-4B10-BDA8-6C3B7643E8EF}"/>
                </a:ext>
              </a:extLst>
            </p:cNvPr>
            <p:cNvSpPr txBox="1"/>
            <p:nvPr/>
          </p:nvSpPr>
          <p:spPr>
            <a:xfrm>
              <a:off x="193826" y="2446968"/>
              <a:ext cx="34019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6D539C-84E0-4024-87E5-16B85E6F4B9C}"/>
                </a:ext>
              </a:extLst>
            </p:cNvPr>
            <p:cNvSpPr txBox="1"/>
            <p:nvPr/>
          </p:nvSpPr>
          <p:spPr>
            <a:xfrm>
              <a:off x="193825" y="2989401"/>
              <a:ext cx="340192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You can simply impress your audience and add a unique zing and appeal to your Presentations. </a:t>
              </a:r>
            </a:p>
            <a:p>
              <a:pPr algn="r"/>
              <a:endParaRPr lang="en-US" altLang="ko-KR" sz="1200" dirty="0">
                <a:cs typeface="Arial" pitchFamily="34" charset="0"/>
              </a:endParaRPr>
            </a:p>
            <a:p>
              <a:pPr algn="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A11D36-FF9B-42C2-8D97-4F6C21F4B144}"/>
              </a:ext>
            </a:extLst>
          </p:cNvPr>
          <p:cNvGrpSpPr/>
          <p:nvPr/>
        </p:nvGrpSpPr>
        <p:grpSpPr>
          <a:xfrm>
            <a:off x="8359691" y="1788840"/>
            <a:ext cx="3131917" cy="567656"/>
            <a:chOff x="6050230" y="2356411"/>
            <a:chExt cx="2736304" cy="56765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BFF34F-FC1C-4344-9874-6E2A69AF8BA6}"/>
                </a:ext>
              </a:extLst>
            </p:cNvPr>
            <p:cNvSpPr txBox="1"/>
            <p:nvPr/>
          </p:nvSpPr>
          <p:spPr>
            <a:xfrm>
              <a:off x="6050230" y="2616290"/>
              <a:ext cx="273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5CECFD-C1AA-445C-B9DF-8B21704734FA}"/>
                </a:ext>
              </a:extLst>
            </p:cNvPr>
            <p:cNvSpPr txBox="1"/>
            <p:nvPr/>
          </p:nvSpPr>
          <p:spPr>
            <a:xfrm>
              <a:off x="6050230" y="2356411"/>
              <a:ext cx="273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2588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53DCFB-2873-4CA5-8A59-5E9FBE263F7C}"/>
              </a:ext>
            </a:extLst>
          </p:cNvPr>
          <p:cNvGrpSpPr/>
          <p:nvPr/>
        </p:nvGrpSpPr>
        <p:grpSpPr>
          <a:xfrm>
            <a:off x="847505" y="4780944"/>
            <a:ext cx="2100084" cy="1261884"/>
            <a:chOff x="592509" y="1556792"/>
            <a:chExt cx="2033531" cy="126188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1FCDA8-2AE6-4CC0-85DF-CBBF8EAF17F8}"/>
                </a:ext>
              </a:extLst>
            </p:cNvPr>
            <p:cNvSpPr txBox="1"/>
            <p:nvPr/>
          </p:nvSpPr>
          <p:spPr>
            <a:xfrm>
              <a:off x="621084" y="1803013"/>
              <a:ext cx="20049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Time.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08389E-A4AA-4AE3-82EA-0F378E0E5494}"/>
                </a:ext>
              </a:extLst>
            </p:cNvPr>
            <p:cNvSpPr txBox="1"/>
            <p:nvPr/>
          </p:nvSpPr>
          <p:spPr>
            <a:xfrm>
              <a:off x="592509" y="1556792"/>
              <a:ext cx="2019115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F1E4A7B-D228-4CB2-BE22-C3F7F3DA056B}"/>
              </a:ext>
            </a:extLst>
          </p:cNvPr>
          <p:cNvGrpSpPr/>
          <p:nvPr/>
        </p:nvGrpSpPr>
        <p:grpSpPr>
          <a:xfrm>
            <a:off x="1907962" y="1363803"/>
            <a:ext cx="8376076" cy="3917007"/>
            <a:chOff x="-59660" y="2248297"/>
            <a:chExt cx="8376076" cy="3917007"/>
          </a:xfrm>
        </p:grpSpPr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417888D5-2CFE-4C72-B8D4-B5A69B5C9B5E}"/>
                </a:ext>
              </a:extLst>
            </p:cNvPr>
            <p:cNvSpPr/>
            <p:nvPr/>
          </p:nvSpPr>
          <p:spPr>
            <a:xfrm>
              <a:off x="5220072" y="3068960"/>
              <a:ext cx="3096344" cy="3096344"/>
            </a:xfrm>
            <a:prstGeom prst="blockArc">
              <a:avLst>
                <a:gd name="adj1" fmla="val 10800000"/>
                <a:gd name="adj2" fmla="val 7278567"/>
                <a:gd name="adj3" fmla="val 9314"/>
              </a:avLst>
            </a:prstGeom>
            <a:solidFill>
              <a:schemeClr val="accent1"/>
            </a:solidFill>
            <a:ln>
              <a:noFill/>
            </a:ln>
            <a:effectLst>
              <a:outerShdw blurRad="190500" dist="38100" dir="7380000" algn="tr" rotWithShape="0">
                <a:prstClr val="black">
                  <a:alpha val="63000"/>
                </a:prstClr>
              </a:outerShdw>
            </a:effectLst>
            <a:scene3d>
              <a:camera prst="isometricOffAxis1Top"/>
              <a:lightRig rig="threePt" dir="t"/>
            </a:scene3d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B4502D30-036C-48C6-A2EB-649D6CAF02AC}"/>
                </a:ext>
              </a:extLst>
            </p:cNvPr>
            <p:cNvSpPr/>
            <p:nvPr/>
          </p:nvSpPr>
          <p:spPr>
            <a:xfrm>
              <a:off x="5220022" y="2595761"/>
              <a:ext cx="3096344" cy="3096344"/>
            </a:xfrm>
            <a:prstGeom prst="blockArc">
              <a:avLst>
                <a:gd name="adj1" fmla="val 10800000"/>
                <a:gd name="adj2" fmla="val 4945976"/>
                <a:gd name="adj3" fmla="val 9659"/>
              </a:avLst>
            </a:prstGeom>
            <a:solidFill>
              <a:schemeClr val="accent2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3E59E200-5A5A-4794-8545-3ED45EA0C652}"/>
                </a:ext>
              </a:extLst>
            </p:cNvPr>
            <p:cNvSpPr/>
            <p:nvPr/>
          </p:nvSpPr>
          <p:spPr>
            <a:xfrm>
              <a:off x="5004048" y="2464321"/>
              <a:ext cx="3096344" cy="3096344"/>
            </a:xfrm>
            <a:prstGeom prst="blockArc">
              <a:avLst>
                <a:gd name="adj1" fmla="val 10800000"/>
                <a:gd name="adj2" fmla="val 1271000"/>
                <a:gd name="adj3" fmla="val 9992"/>
              </a:avLst>
            </a:prstGeom>
            <a:solidFill>
              <a:schemeClr val="accent3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CFD06FD9-5459-47DA-9970-F18E7D71A1DA}"/>
                </a:ext>
              </a:extLst>
            </p:cNvPr>
            <p:cNvSpPr/>
            <p:nvPr/>
          </p:nvSpPr>
          <p:spPr>
            <a:xfrm>
              <a:off x="4932040" y="2248297"/>
              <a:ext cx="3096344" cy="3096344"/>
            </a:xfrm>
            <a:prstGeom prst="blockArc">
              <a:avLst>
                <a:gd name="adj1" fmla="val 10800000"/>
                <a:gd name="adj2" fmla="val 18219940"/>
                <a:gd name="adj3" fmla="val 9341"/>
              </a:avLst>
            </a:prstGeom>
            <a:solidFill>
              <a:schemeClr val="accent4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D49A5D-B4FA-4B9D-BB5C-C522EF765B57}"/>
                </a:ext>
              </a:extLst>
            </p:cNvPr>
            <p:cNvSpPr/>
            <p:nvPr/>
          </p:nvSpPr>
          <p:spPr>
            <a:xfrm>
              <a:off x="-59660" y="4831060"/>
              <a:ext cx="5458425" cy="3124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030755F-567D-4068-BB93-490BD056B338}"/>
                </a:ext>
              </a:extLst>
            </p:cNvPr>
            <p:cNvSpPr/>
            <p:nvPr/>
          </p:nvSpPr>
          <p:spPr>
            <a:xfrm>
              <a:off x="1116670" y="4348497"/>
              <a:ext cx="4282095" cy="3124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8F1B1F7-68A5-49C4-ACE8-542DF7AF4768}"/>
                </a:ext>
              </a:extLst>
            </p:cNvPr>
            <p:cNvSpPr/>
            <p:nvPr/>
          </p:nvSpPr>
          <p:spPr>
            <a:xfrm>
              <a:off x="2329977" y="3856273"/>
              <a:ext cx="3068788" cy="3124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AD7C12-0772-434F-9250-F434FF6F6DDF}"/>
                </a:ext>
              </a:extLst>
            </p:cNvPr>
            <p:cNvSpPr/>
            <p:nvPr/>
          </p:nvSpPr>
          <p:spPr>
            <a:xfrm>
              <a:off x="3520846" y="3404592"/>
              <a:ext cx="1877920" cy="31243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45AEE4-98BF-436B-BEE0-74BA8F451B0C}"/>
                </a:ext>
              </a:extLst>
            </p:cNvPr>
            <p:cNvSpPr txBox="1"/>
            <p:nvPr/>
          </p:nvSpPr>
          <p:spPr>
            <a:xfrm>
              <a:off x="-41136" y="4366076"/>
              <a:ext cx="1006893" cy="276999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85%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8B6F53-E1D8-418B-BBEE-D0659CA320B5}"/>
                </a:ext>
              </a:extLst>
            </p:cNvPr>
            <p:cNvSpPr txBox="1"/>
            <p:nvPr/>
          </p:nvSpPr>
          <p:spPr>
            <a:xfrm>
              <a:off x="1148466" y="3873992"/>
              <a:ext cx="1006893" cy="276999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2"/>
                  </a:solidFill>
                </a:rPr>
                <a:t>65%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22200B-4CA8-4B25-96E5-AB470F81D96F}"/>
                </a:ext>
              </a:extLst>
            </p:cNvPr>
            <p:cNvSpPr txBox="1"/>
            <p:nvPr/>
          </p:nvSpPr>
          <p:spPr>
            <a:xfrm>
              <a:off x="2338068" y="3381908"/>
              <a:ext cx="1006893" cy="276999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3"/>
                  </a:solidFill>
                </a:rPr>
                <a:t>50%</a:t>
              </a:r>
              <a:endParaRPr lang="ko-KR" altLang="en-US" b="1" dirty="0">
                <a:solidFill>
                  <a:schemeClr val="accent3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ACD393-B4C4-4D97-A786-9F4E1E84734D}"/>
                </a:ext>
              </a:extLst>
            </p:cNvPr>
            <p:cNvSpPr txBox="1"/>
            <p:nvPr/>
          </p:nvSpPr>
          <p:spPr>
            <a:xfrm>
              <a:off x="3527670" y="2889824"/>
              <a:ext cx="1006893" cy="276999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4"/>
                  </a:solidFill>
                </a:rPr>
                <a:t>30%</a:t>
              </a:r>
              <a:endParaRPr lang="ko-KR" altLang="en-US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609D05-8871-45DD-A4FD-D3E0DEC8351A}"/>
              </a:ext>
            </a:extLst>
          </p:cNvPr>
          <p:cNvGrpSpPr/>
          <p:nvPr/>
        </p:nvGrpSpPr>
        <p:grpSpPr>
          <a:xfrm>
            <a:off x="3640270" y="4780944"/>
            <a:ext cx="2100084" cy="1261884"/>
            <a:chOff x="592509" y="1556792"/>
            <a:chExt cx="2033531" cy="126188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B7E9468-9910-4057-85FE-3AF6992122B6}"/>
                </a:ext>
              </a:extLst>
            </p:cNvPr>
            <p:cNvSpPr txBox="1"/>
            <p:nvPr/>
          </p:nvSpPr>
          <p:spPr>
            <a:xfrm>
              <a:off x="621084" y="1803013"/>
              <a:ext cx="20049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538B6A-E686-42CF-B407-0C5D57818239}"/>
                </a:ext>
              </a:extLst>
            </p:cNvPr>
            <p:cNvSpPr txBox="1"/>
            <p:nvPr/>
          </p:nvSpPr>
          <p:spPr>
            <a:xfrm>
              <a:off x="592509" y="1556792"/>
              <a:ext cx="2019115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4F05A5A-1D81-4FDC-A0B8-F949CFECA57E}"/>
              </a:ext>
            </a:extLst>
          </p:cNvPr>
          <p:cNvGrpSpPr/>
          <p:nvPr/>
        </p:nvGrpSpPr>
        <p:grpSpPr>
          <a:xfrm>
            <a:off x="6433035" y="4780944"/>
            <a:ext cx="2100084" cy="1261884"/>
            <a:chOff x="592509" y="1556792"/>
            <a:chExt cx="2033531" cy="126188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DA791C-0FA4-4B47-AD79-A41F06E8DB37}"/>
                </a:ext>
              </a:extLst>
            </p:cNvPr>
            <p:cNvSpPr txBox="1"/>
            <p:nvPr/>
          </p:nvSpPr>
          <p:spPr>
            <a:xfrm>
              <a:off x="621084" y="1803013"/>
              <a:ext cx="20049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DBD887B-472D-4B88-B04D-3BA414BB2BAE}"/>
                </a:ext>
              </a:extLst>
            </p:cNvPr>
            <p:cNvSpPr txBox="1"/>
            <p:nvPr/>
          </p:nvSpPr>
          <p:spPr>
            <a:xfrm>
              <a:off x="592509" y="1556792"/>
              <a:ext cx="2019115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6466E9-78D5-4CB1-AE2D-2EDD06BC3765}"/>
              </a:ext>
            </a:extLst>
          </p:cNvPr>
          <p:cNvGrpSpPr/>
          <p:nvPr/>
        </p:nvGrpSpPr>
        <p:grpSpPr>
          <a:xfrm>
            <a:off x="9225799" y="4780944"/>
            <a:ext cx="2100084" cy="1261884"/>
            <a:chOff x="592509" y="1556792"/>
            <a:chExt cx="2033531" cy="126188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D1CFF9-D36E-4CFA-9875-590040B6AA07}"/>
                </a:ext>
              </a:extLst>
            </p:cNvPr>
            <p:cNvSpPr txBox="1"/>
            <p:nvPr/>
          </p:nvSpPr>
          <p:spPr>
            <a:xfrm>
              <a:off x="621084" y="1803013"/>
              <a:ext cx="20049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5224A7-A838-41CA-B951-1A7F512EF72A}"/>
                </a:ext>
              </a:extLst>
            </p:cNvPr>
            <p:cNvSpPr txBox="1"/>
            <p:nvPr/>
          </p:nvSpPr>
          <p:spPr>
            <a:xfrm>
              <a:off x="592509" y="1556792"/>
              <a:ext cx="2019115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5976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E187D99-9C3A-40DF-AE5C-F5527F2366E4}"/>
              </a:ext>
            </a:extLst>
          </p:cNvPr>
          <p:cNvGrpSpPr/>
          <p:nvPr/>
        </p:nvGrpSpPr>
        <p:grpSpPr>
          <a:xfrm>
            <a:off x="7040241" y="3297271"/>
            <a:ext cx="4759411" cy="682224"/>
            <a:chOff x="6516215" y="1781402"/>
            <a:chExt cx="3376305" cy="68222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4A20AF-13BE-4D33-89A6-50583AC498D9}"/>
                </a:ext>
              </a:extLst>
            </p:cNvPr>
            <p:cNvSpPr txBox="1"/>
            <p:nvPr/>
          </p:nvSpPr>
          <p:spPr>
            <a:xfrm>
              <a:off x="6516215" y="1781402"/>
              <a:ext cx="3376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7CA0ED-7C35-4EF1-8D56-C5AECE742290}"/>
                </a:ext>
              </a:extLst>
            </p:cNvPr>
            <p:cNvSpPr txBox="1"/>
            <p:nvPr/>
          </p:nvSpPr>
          <p:spPr>
            <a:xfrm>
              <a:off x="6516215" y="2001961"/>
              <a:ext cx="3376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7529C5F-AFE1-4F9F-82C1-7FA055AC3982}"/>
              </a:ext>
            </a:extLst>
          </p:cNvPr>
          <p:cNvGrpSpPr/>
          <p:nvPr/>
        </p:nvGrpSpPr>
        <p:grpSpPr>
          <a:xfrm>
            <a:off x="7040241" y="4087520"/>
            <a:ext cx="4759411" cy="682224"/>
            <a:chOff x="6516215" y="1781402"/>
            <a:chExt cx="3376305" cy="68222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867A666-A2F1-42B7-959C-463DD25F6F67}"/>
                </a:ext>
              </a:extLst>
            </p:cNvPr>
            <p:cNvSpPr txBox="1"/>
            <p:nvPr/>
          </p:nvSpPr>
          <p:spPr>
            <a:xfrm>
              <a:off x="6516215" y="1781402"/>
              <a:ext cx="3376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62C20B-7F8A-4F02-A262-7237AE607699}"/>
                </a:ext>
              </a:extLst>
            </p:cNvPr>
            <p:cNvSpPr txBox="1"/>
            <p:nvPr/>
          </p:nvSpPr>
          <p:spPr>
            <a:xfrm>
              <a:off x="6516215" y="2001961"/>
              <a:ext cx="3376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0628D6C-29F3-4274-899C-85B50276381C}"/>
              </a:ext>
            </a:extLst>
          </p:cNvPr>
          <p:cNvGrpSpPr/>
          <p:nvPr/>
        </p:nvGrpSpPr>
        <p:grpSpPr>
          <a:xfrm>
            <a:off x="7040241" y="4877769"/>
            <a:ext cx="4759411" cy="682224"/>
            <a:chOff x="6516215" y="1781402"/>
            <a:chExt cx="3376305" cy="6822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70EFB3-E678-481E-B1B2-AD922341ECD5}"/>
                </a:ext>
              </a:extLst>
            </p:cNvPr>
            <p:cNvSpPr txBox="1"/>
            <p:nvPr/>
          </p:nvSpPr>
          <p:spPr>
            <a:xfrm>
              <a:off x="6516215" y="1781402"/>
              <a:ext cx="3376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EDC32E-E233-4AE4-989C-40085F09FA81}"/>
                </a:ext>
              </a:extLst>
            </p:cNvPr>
            <p:cNvSpPr txBox="1"/>
            <p:nvPr/>
          </p:nvSpPr>
          <p:spPr>
            <a:xfrm>
              <a:off x="6516215" y="2001961"/>
              <a:ext cx="3376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26">
            <a:extLst>
              <a:ext uri="{FF2B5EF4-FFF2-40B4-BE49-F238E27FC236}">
                <a16:creationId xmlns:a16="http://schemas.microsoft.com/office/drawing/2014/main" id="{F759209F-E501-4926-AD9F-9167BD355A81}"/>
              </a:ext>
            </a:extLst>
          </p:cNvPr>
          <p:cNvGrpSpPr/>
          <p:nvPr/>
        </p:nvGrpSpPr>
        <p:grpSpPr>
          <a:xfrm>
            <a:off x="7040241" y="5668017"/>
            <a:ext cx="4759411" cy="682224"/>
            <a:chOff x="6516215" y="1781402"/>
            <a:chExt cx="3376305" cy="68222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1D1E262-7A8E-473B-A7F3-171A30B30491}"/>
                </a:ext>
              </a:extLst>
            </p:cNvPr>
            <p:cNvSpPr txBox="1"/>
            <p:nvPr/>
          </p:nvSpPr>
          <p:spPr>
            <a:xfrm>
              <a:off x="6516215" y="1781402"/>
              <a:ext cx="3376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6995F0-F50B-45A2-A59D-15A796F5EA11}"/>
                </a:ext>
              </a:extLst>
            </p:cNvPr>
            <p:cNvSpPr txBox="1"/>
            <p:nvPr/>
          </p:nvSpPr>
          <p:spPr>
            <a:xfrm>
              <a:off x="6516215" y="2001961"/>
              <a:ext cx="3376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E3C8206-C90A-4F48-8EBD-964D0665E582}"/>
              </a:ext>
            </a:extLst>
          </p:cNvPr>
          <p:cNvSpPr txBox="1"/>
          <p:nvPr/>
        </p:nvSpPr>
        <p:spPr>
          <a:xfrm>
            <a:off x="6207781" y="397576"/>
            <a:ext cx="5602233" cy="1263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Portfolio Presentation </a:t>
            </a:r>
          </a:p>
        </p:txBody>
      </p:sp>
      <p:sp>
        <p:nvSpPr>
          <p:cNvPr id="24" name="Donut 39">
            <a:extLst>
              <a:ext uri="{FF2B5EF4-FFF2-40B4-BE49-F238E27FC236}">
                <a16:creationId xmlns:a16="http://schemas.microsoft.com/office/drawing/2014/main" id="{28DE367E-7F68-4E93-80C6-10414631F3E2}"/>
              </a:ext>
            </a:extLst>
          </p:cNvPr>
          <p:cNvSpPr/>
          <p:nvPr/>
        </p:nvSpPr>
        <p:spPr>
          <a:xfrm>
            <a:off x="6404977" y="5838406"/>
            <a:ext cx="330653" cy="30607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5" name="Rectangle 36">
            <a:extLst>
              <a:ext uri="{FF2B5EF4-FFF2-40B4-BE49-F238E27FC236}">
                <a16:creationId xmlns:a16="http://schemas.microsoft.com/office/drawing/2014/main" id="{25C67A89-0D05-4C9B-8F98-1CB386C7EAC4}"/>
              </a:ext>
            </a:extLst>
          </p:cNvPr>
          <p:cNvSpPr/>
          <p:nvPr/>
        </p:nvSpPr>
        <p:spPr>
          <a:xfrm>
            <a:off x="6380599" y="3491368"/>
            <a:ext cx="336743" cy="28149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1E602F67-AD26-44E3-8D7A-7886D85FB9DF}"/>
              </a:ext>
            </a:extLst>
          </p:cNvPr>
          <p:cNvSpPr/>
          <p:nvPr/>
        </p:nvSpPr>
        <p:spPr>
          <a:xfrm>
            <a:off x="6391209" y="4327234"/>
            <a:ext cx="353565" cy="23236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B1573E39-E1BE-4577-B0F3-A2FF8C5EABC0}"/>
              </a:ext>
            </a:extLst>
          </p:cNvPr>
          <p:cNvSpPr>
            <a:spLocks noChangeAspect="1"/>
          </p:cNvSpPr>
          <p:nvPr/>
        </p:nvSpPr>
        <p:spPr>
          <a:xfrm>
            <a:off x="6389743" y="5029111"/>
            <a:ext cx="336743" cy="33955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39377-FBD9-495A-96C7-1BAC85C361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004403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B27D91-0BC4-4489-A557-96AFFDD5CFC3}"/>
              </a:ext>
            </a:extLst>
          </p:cNvPr>
          <p:cNvGrpSpPr/>
          <p:nvPr/>
        </p:nvGrpSpPr>
        <p:grpSpPr>
          <a:xfrm>
            <a:off x="3384720" y="1591282"/>
            <a:ext cx="5067249" cy="2118941"/>
            <a:chOff x="2771877" y="1944012"/>
            <a:chExt cx="6437851" cy="2692078"/>
          </a:xfrm>
        </p:grpSpPr>
        <p:sp>
          <p:nvSpPr>
            <p:cNvPr id="4" name="Graphic 79">
              <a:extLst>
                <a:ext uri="{FF2B5EF4-FFF2-40B4-BE49-F238E27FC236}">
                  <a16:creationId xmlns:a16="http://schemas.microsoft.com/office/drawing/2014/main" id="{D9A11E82-A773-4D2C-9C81-BBBFD783B9CF}"/>
                </a:ext>
              </a:extLst>
            </p:cNvPr>
            <p:cNvSpPr/>
            <p:nvPr userDrawn="1"/>
          </p:nvSpPr>
          <p:spPr>
            <a:xfrm>
              <a:off x="4061105" y="2592419"/>
              <a:ext cx="1993516" cy="2022058"/>
            </a:xfrm>
            <a:custGeom>
              <a:avLst/>
              <a:gdLst>
                <a:gd name="connsiteX0" fmla="*/ 1802858 w 1802659"/>
                <a:gd name="connsiteY0" fmla="*/ 1753854 h 1828468"/>
                <a:gd name="connsiteX1" fmla="*/ 1796703 w 1802659"/>
                <a:gd name="connsiteY1" fmla="*/ 1748692 h 1828468"/>
                <a:gd name="connsiteX2" fmla="*/ 1777644 w 1802659"/>
                <a:gd name="connsiteY2" fmla="*/ 1740155 h 1828468"/>
                <a:gd name="connsiteX3" fmla="*/ 1762357 w 1802659"/>
                <a:gd name="connsiteY3" fmla="*/ 1733008 h 1828468"/>
                <a:gd name="connsiteX4" fmla="*/ 1719673 w 1802659"/>
                <a:gd name="connsiteY4" fmla="*/ 1722287 h 1828468"/>
                <a:gd name="connsiteX5" fmla="*/ 1670835 w 1802659"/>
                <a:gd name="connsiteY5" fmla="*/ 1700648 h 1828468"/>
                <a:gd name="connsiteX6" fmla="*/ 1629143 w 1802659"/>
                <a:gd name="connsiteY6" fmla="*/ 1658559 h 1828468"/>
                <a:gd name="connsiteX7" fmla="*/ 1617628 w 1802659"/>
                <a:gd name="connsiteY7" fmla="*/ 1600787 h 1828468"/>
                <a:gd name="connsiteX8" fmla="*/ 1625570 w 1802659"/>
                <a:gd name="connsiteY8" fmla="*/ 1460624 h 1828468"/>
                <a:gd name="connsiteX9" fmla="*/ 1636886 w 1802659"/>
                <a:gd name="connsiteY9" fmla="*/ 1351432 h 1828468"/>
                <a:gd name="connsiteX10" fmla="*/ 1645026 w 1802659"/>
                <a:gd name="connsiteY10" fmla="*/ 1272020 h 1828468"/>
                <a:gd name="connsiteX11" fmla="*/ 1647210 w 1802659"/>
                <a:gd name="connsiteY11" fmla="*/ 1242240 h 1828468"/>
                <a:gd name="connsiteX12" fmla="*/ 1641651 w 1802659"/>
                <a:gd name="connsiteY12" fmla="*/ 1194791 h 1828468"/>
                <a:gd name="connsiteX13" fmla="*/ 1618025 w 1802659"/>
                <a:gd name="connsiteY13" fmla="*/ 1161041 h 1828468"/>
                <a:gd name="connsiteX14" fmla="*/ 1559459 w 1802659"/>
                <a:gd name="connsiteY14" fmla="*/ 1143173 h 1828468"/>
                <a:gd name="connsiteX15" fmla="*/ 1477863 w 1802659"/>
                <a:gd name="connsiteY15" fmla="*/ 1133644 h 1828468"/>
                <a:gd name="connsiteX16" fmla="*/ 1309310 w 1802659"/>
                <a:gd name="connsiteY16" fmla="*/ 1121931 h 1828468"/>
                <a:gd name="connsiteX17" fmla="*/ 1261464 w 1802659"/>
                <a:gd name="connsiteY17" fmla="*/ 1121732 h 1828468"/>
                <a:gd name="connsiteX18" fmla="*/ 1241810 w 1802659"/>
                <a:gd name="connsiteY18" fmla="*/ 1118357 h 1828468"/>
                <a:gd name="connsiteX19" fmla="*/ 1231089 w 1802659"/>
                <a:gd name="connsiteY19" fmla="*/ 1103467 h 1828468"/>
                <a:gd name="connsiteX20" fmla="*/ 1209251 w 1802659"/>
                <a:gd name="connsiteY20" fmla="*/ 972437 h 1828468"/>
                <a:gd name="connsiteX21" fmla="*/ 1091522 w 1802659"/>
                <a:gd name="connsiteY21" fmla="*/ 762391 h 1828468"/>
                <a:gd name="connsiteX22" fmla="*/ 1016676 w 1802659"/>
                <a:gd name="connsiteY22" fmla="*/ 677023 h 1828468"/>
                <a:gd name="connsiteX23" fmla="*/ 983124 w 1802659"/>
                <a:gd name="connsiteY23" fmla="*/ 653199 h 1828468"/>
                <a:gd name="connsiteX24" fmla="*/ 941830 w 1802659"/>
                <a:gd name="connsiteY24" fmla="*/ 633545 h 1828468"/>
                <a:gd name="connsiteX25" fmla="*/ 778439 w 1802659"/>
                <a:gd name="connsiteY25" fmla="*/ 480081 h 1828468"/>
                <a:gd name="connsiteX26" fmla="*/ 664482 w 1802659"/>
                <a:gd name="connsiteY26" fmla="*/ 352227 h 1828468"/>
                <a:gd name="connsiteX27" fmla="*/ 557077 w 1802659"/>
                <a:gd name="connsiteY27" fmla="*/ 250778 h 1828468"/>
                <a:gd name="connsiteX28" fmla="*/ 510621 w 1802659"/>
                <a:gd name="connsiteY28" fmla="*/ 208491 h 1828468"/>
                <a:gd name="connsiteX29" fmla="*/ 324201 w 1802659"/>
                <a:gd name="connsiteY29" fmla="*/ 75276 h 1828468"/>
                <a:gd name="connsiteX30" fmla="*/ 296208 w 1802659"/>
                <a:gd name="connsiteY30" fmla="*/ 63762 h 1828468"/>
                <a:gd name="connsiteX31" fmla="*/ 262458 w 1802659"/>
                <a:gd name="connsiteY31" fmla="*/ 55026 h 1828468"/>
                <a:gd name="connsiteX32" fmla="*/ 203494 w 1802659"/>
                <a:gd name="connsiteY32" fmla="*/ 29614 h 1828468"/>
                <a:gd name="connsiteX33" fmla="*/ 190590 w 1802659"/>
                <a:gd name="connsiteY33" fmla="*/ 25842 h 1828468"/>
                <a:gd name="connsiteX34" fmla="*/ 147707 w 1802659"/>
                <a:gd name="connsiteY34" fmla="*/ 18298 h 1828468"/>
                <a:gd name="connsiteX35" fmla="*/ 89537 w 1802659"/>
                <a:gd name="connsiteY35" fmla="*/ 1026 h 1828468"/>
                <a:gd name="connsiteX36" fmla="*/ 81596 w 1802659"/>
                <a:gd name="connsiteY36" fmla="*/ 1820 h 1828468"/>
                <a:gd name="connsiteX37" fmla="*/ 83978 w 1802659"/>
                <a:gd name="connsiteY37" fmla="*/ 9364 h 1828468"/>
                <a:gd name="connsiteX38" fmla="*/ 121501 w 1802659"/>
                <a:gd name="connsiteY38" fmla="*/ 37953 h 1828468"/>
                <a:gd name="connsiteX39" fmla="*/ 211832 w 1802659"/>
                <a:gd name="connsiteY39" fmla="*/ 94733 h 1828468"/>
                <a:gd name="connsiteX40" fmla="*/ 228906 w 1802659"/>
                <a:gd name="connsiteY40" fmla="*/ 107637 h 1828468"/>
                <a:gd name="connsiteX41" fmla="*/ 257296 w 1802659"/>
                <a:gd name="connsiteY41" fmla="*/ 114387 h 1828468"/>
                <a:gd name="connsiteX42" fmla="*/ 282708 w 1802659"/>
                <a:gd name="connsiteY42" fmla="*/ 118755 h 1828468"/>
                <a:gd name="connsiteX43" fmla="*/ 306730 w 1802659"/>
                <a:gd name="connsiteY43" fmla="*/ 134240 h 1828468"/>
                <a:gd name="connsiteX44" fmla="*/ 450466 w 1802659"/>
                <a:gd name="connsiteY44" fmla="*/ 272815 h 1828468"/>
                <a:gd name="connsiteX45" fmla="*/ 495533 w 1802659"/>
                <a:gd name="connsiteY45" fmla="*/ 310734 h 1828468"/>
                <a:gd name="connsiteX46" fmla="*/ 531268 w 1802659"/>
                <a:gd name="connsiteY46" fmla="*/ 348455 h 1828468"/>
                <a:gd name="connsiteX47" fmla="*/ 542982 w 1802659"/>
                <a:gd name="connsiteY47" fmla="*/ 372080 h 1828468"/>
                <a:gd name="connsiteX48" fmla="*/ 565416 w 1802659"/>
                <a:gd name="connsiteY48" fmla="*/ 406823 h 1828468"/>
                <a:gd name="connsiteX49" fmla="*/ 611276 w 1802659"/>
                <a:gd name="connsiteY49" fmla="*/ 456853 h 1828468"/>
                <a:gd name="connsiteX50" fmla="*/ 632916 w 1802659"/>
                <a:gd name="connsiteY50" fmla="*/ 490801 h 1828468"/>
                <a:gd name="connsiteX51" fmla="*/ 653762 w 1802659"/>
                <a:gd name="connsiteY51" fmla="*/ 544802 h 1828468"/>
                <a:gd name="connsiteX52" fmla="*/ 654357 w 1802659"/>
                <a:gd name="connsiteY52" fmla="*/ 553338 h 1828468"/>
                <a:gd name="connsiteX53" fmla="*/ 644431 w 1802659"/>
                <a:gd name="connsiteY53" fmla="*/ 553338 h 1828468"/>
                <a:gd name="connsiteX54" fmla="*/ 607107 w 1802659"/>
                <a:gd name="connsiteY54" fmla="*/ 546191 h 1828468"/>
                <a:gd name="connsiteX55" fmla="*/ 591026 w 1802659"/>
                <a:gd name="connsiteY55" fmla="*/ 539640 h 1828468"/>
                <a:gd name="connsiteX56" fmla="*/ 567401 w 1802659"/>
                <a:gd name="connsiteY56" fmla="*/ 534875 h 1828468"/>
                <a:gd name="connsiteX57" fmla="*/ 541393 w 1802659"/>
                <a:gd name="connsiteY57" fmla="*/ 554728 h 1828468"/>
                <a:gd name="connsiteX58" fmla="*/ 509430 w 1802659"/>
                <a:gd name="connsiteY58" fmla="*/ 561677 h 1828468"/>
                <a:gd name="connsiteX59" fmla="*/ 493547 w 1802659"/>
                <a:gd name="connsiteY59" fmla="*/ 560486 h 1828468"/>
                <a:gd name="connsiteX60" fmla="*/ 447687 w 1802659"/>
                <a:gd name="connsiteY60" fmla="*/ 582125 h 1828468"/>
                <a:gd name="connsiteX61" fmla="*/ 435576 w 1802659"/>
                <a:gd name="connsiteY61" fmla="*/ 583714 h 1828468"/>
                <a:gd name="connsiteX62" fmla="*/ 423665 w 1802659"/>
                <a:gd name="connsiteY62" fmla="*/ 587684 h 1828468"/>
                <a:gd name="connsiteX63" fmla="*/ 417709 w 1802659"/>
                <a:gd name="connsiteY63" fmla="*/ 594831 h 1828468"/>
                <a:gd name="connsiteX64" fmla="*/ 385745 w 1802659"/>
                <a:gd name="connsiteY64" fmla="*/ 643869 h 1828468"/>
                <a:gd name="connsiteX65" fmla="*/ 371650 w 1802659"/>
                <a:gd name="connsiteY65" fmla="*/ 689134 h 1828468"/>
                <a:gd name="connsiteX66" fmla="*/ 376613 w 1802659"/>
                <a:gd name="connsiteY66" fmla="*/ 755046 h 1828468"/>
                <a:gd name="connsiteX67" fmla="*/ 417709 w 1802659"/>
                <a:gd name="connsiteY67" fmla="*/ 834061 h 1828468"/>
                <a:gd name="connsiteX68" fmla="*/ 454437 w 1802659"/>
                <a:gd name="connsiteY68" fmla="*/ 855304 h 1828468"/>
                <a:gd name="connsiteX69" fmla="*/ 479452 w 1802659"/>
                <a:gd name="connsiteY69" fmla="*/ 855105 h 1828468"/>
                <a:gd name="connsiteX70" fmla="*/ 496922 w 1802659"/>
                <a:gd name="connsiteY70" fmla="*/ 858083 h 1828468"/>
                <a:gd name="connsiteX71" fmla="*/ 500297 w 1802659"/>
                <a:gd name="connsiteY71" fmla="*/ 865230 h 1828468"/>
                <a:gd name="connsiteX72" fmla="*/ 513996 w 1802659"/>
                <a:gd name="connsiteY72" fmla="*/ 900767 h 1828468"/>
                <a:gd name="connsiteX73" fmla="*/ 530276 w 1802659"/>
                <a:gd name="connsiteY73" fmla="*/ 924988 h 1828468"/>
                <a:gd name="connsiteX74" fmla="*/ 533055 w 1802659"/>
                <a:gd name="connsiteY74" fmla="*/ 941863 h 1828468"/>
                <a:gd name="connsiteX75" fmla="*/ 558268 w 1802659"/>
                <a:gd name="connsiteY75" fmla="*/ 967672 h 1828468"/>
                <a:gd name="connsiteX76" fmla="*/ 575938 w 1802659"/>
                <a:gd name="connsiteY76" fmla="*/ 989113 h 1828468"/>
                <a:gd name="connsiteX77" fmla="*/ 573555 w 1802659"/>
                <a:gd name="connsiteY77" fmla="*/ 1003209 h 1828468"/>
                <a:gd name="connsiteX78" fmla="*/ 578122 w 1802659"/>
                <a:gd name="connsiteY78" fmla="*/ 1022070 h 1828468"/>
                <a:gd name="connsiteX79" fmla="*/ 579908 w 1802659"/>
                <a:gd name="connsiteY79" fmla="*/ 1029415 h 1828468"/>
                <a:gd name="connsiteX80" fmla="*/ 560452 w 1802659"/>
                <a:gd name="connsiteY80" fmla="*/ 1101283 h 1828468"/>
                <a:gd name="connsiteX81" fmla="*/ 521540 w 1802659"/>
                <a:gd name="connsiteY81" fmla="*/ 1171762 h 1828468"/>
                <a:gd name="connsiteX82" fmla="*/ 486599 w 1802659"/>
                <a:gd name="connsiteY82" fmla="*/ 1213453 h 1828468"/>
                <a:gd name="connsiteX83" fmla="*/ 426841 w 1802659"/>
                <a:gd name="connsiteY83" fmla="*/ 1269439 h 1828468"/>
                <a:gd name="connsiteX84" fmla="*/ 380186 w 1802659"/>
                <a:gd name="connsiteY84" fmla="*/ 1325226 h 1828468"/>
                <a:gd name="connsiteX85" fmla="*/ 315068 w 1802659"/>
                <a:gd name="connsiteY85" fmla="*/ 1392131 h 1828468"/>
                <a:gd name="connsiteX86" fmla="*/ 265039 w 1802659"/>
                <a:gd name="connsiteY86" fmla="*/ 1447521 h 1828468"/>
                <a:gd name="connsiteX87" fmla="*/ 231884 w 1802659"/>
                <a:gd name="connsiteY87" fmla="*/ 1481470 h 1828468"/>
                <a:gd name="connsiteX88" fmla="*/ 211832 w 1802659"/>
                <a:gd name="connsiteY88" fmla="*/ 1509860 h 1828468"/>
                <a:gd name="connsiteX89" fmla="*/ 192773 w 1802659"/>
                <a:gd name="connsiteY89" fmla="*/ 1550360 h 1828468"/>
                <a:gd name="connsiteX90" fmla="*/ 165178 w 1802659"/>
                <a:gd name="connsiteY90" fmla="*/ 1593640 h 1828468"/>
                <a:gd name="connsiteX91" fmla="*/ 93111 w 1802659"/>
                <a:gd name="connsiteY91" fmla="*/ 1665309 h 1828468"/>
                <a:gd name="connsiteX92" fmla="*/ 72067 w 1802659"/>
                <a:gd name="connsiteY92" fmla="*/ 1682184 h 1828468"/>
                <a:gd name="connsiteX93" fmla="*/ 54000 w 1802659"/>
                <a:gd name="connsiteY93" fmla="*/ 1700449 h 1828468"/>
                <a:gd name="connsiteX94" fmla="*/ 19257 w 1802659"/>
                <a:gd name="connsiteY94" fmla="*/ 1726060 h 1828468"/>
                <a:gd name="connsiteX95" fmla="*/ 0 w 1802659"/>
                <a:gd name="connsiteY95" fmla="*/ 1743530 h 1828468"/>
                <a:gd name="connsiteX96" fmla="*/ 0 w 1802659"/>
                <a:gd name="connsiteY96" fmla="*/ 1755045 h 1828468"/>
                <a:gd name="connsiteX97" fmla="*/ 794 w 1802659"/>
                <a:gd name="connsiteY97" fmla="*/ 1757030 h 1828468"/>
                <a:gd name="connsiteX98" fmla="*/ 34544 w 1802659"/>
                <a:gd name="connsiteY98" fmla="*/ 1795744 h 1828468"/>
                <a:gd name="connsiteX99" fmla="*/ 63728 w 1802659"/>
                <a:gd name="connsiteY99" fmla="*/ 1809244 h 1828468"/>
                <a:gd name="connsiteX100" fmla="*/ 142148 w 1802659"/>
                <a:gd name="connsiteY100" fmla="*/ 1827310 h 1828468"/>
                <a:gd name="connsiteX101" fmla="*/ 184435 w 1802659"/>
                <a:gd name="connsiteY101" fmla="*/ 1829296 h 1828468"/>
                <a:gd name="connsiteX102" fmla="*/ 191582 w 1802659"/>
                <a:gd name="connsiteY102" fmla="*/ 1829296 h 1828468"/>
                <a:gd name="connsiteX103" fmla="*/ 192773 w 1802659"/>
                <a:gd name="connsiteY103" fmla="*/ 1814604 h 1828468"/>
                <a:gd name="connsiteX104" fmla="*/ 179075 w 1802659"/>
                <a:gd name="connsiteY104" fmla="*/ 1793758 h 1828468"/>
                <a:gd name="connsiteX105" fmla="*/ 157236 w 1802659"/>
                <a:gd name="connsiteY105" fmla="*/ 1770332 h 1828468"/>
                <a:gd name="connsiteX106" fmla="*/ 145523 w 1802659"/>
                <a:gd name="connsiteY106" fmla="*/ 1745913 h 1828468"/>
                <a:gd name="connsiteX107" fmla="*/ 152472 w 1802659"/>
                <a:gd name="connsiteY107" fmla="*/ 1728045 h 1828468"/>
                <a:gd name="connsiteX108" fmla="*/ 181457 w 1802659"/>
                <a:gd name="connsiteY108" fmla="*/ 1695883 h 1828468"/>
                <a:gd name="connsiteX109" fmla="*/ 273774 w 1802659"/>
                <a:gd name="connsiteY109" fmla="*/ 1642280 h 1828468"/>
                <a:gd name="connsiteX110" fmla="*/ 382370 w 1802659"/>
                <a:gd name="connsiteY110" fmla="*/ 1584309 h 1828468"/>
                <a:gd name="connsiteX111" fmla="*/ 460194 w 1802659"/>
                <a:gd name="connsiteY111" fmla="*/ 1540632 h 1828468"/>
                <a:gd name="connsiteX112" fmla="*/ 536232 w 1802659"/>
                <a:gd name="connsiteY112" fmla="*/ 1516808 h 1828468"/>
                <a:gd name="connsiteX113" fmla="*/ 596783 w 1802659"/>
                <a:gd name="connsiteY113" fmla="*/ 1500727 h 1828468"/>
                <a:gd name="connsiteX114" fmla="*/ 625570 w 1802659"/>
                <a:gd name="connsiteY114" fmla="*/ 1492190 h 1828468"/>
                <a:gd name="connsiteX115" fmla="*/ 686916 w 1802659"/>
                <a:gd name="connsiteY115" fmla="*/ 1473727 h 1828468"/>
                <a:gd name="connsiteX116" fmla="*/ 799086 w 1802659"/>
                <a:gd name="connsiteY116" fmla="*/ 1412977 h 1828468"/>
                <a:gd name="connsiteX117" fmla="*/ 888028 w 1802659"/>
                <a:gd name="connsiteY117" fmla="*/ 1369895 h 1828468"/>
                <a:gd name="connsiteX118" fmla="*/ 926940 w 1802659"/>
                <a:gd name="connsiteY118" fmla="*/ 1355800 h 1828468"/>
                <a:gd name="connsiteX119" fmla="*/ 1001588 w 1802659"/>
                <a:gd name="connsiteY119" fmla="*/ 1318476 h 1828468"/>
                <a:gd name="connsiteX120" fmla="*/ 1008933 w 1802659"/>
                <a:gd name="connsiteY120" fmla="*/ 1312917 h 1828468"/>
                <a:gd name="connsiteX121" fmla="*/ 1025808 w 1802659"/>
                <a:gd name="connsiteY121" fmla="*/ 1305770 h 1828468"/>
                <a:gd name="connsiteX122" fmla="*/ 1081794 w 1802659"/>
                <a:gd name="connsiteY122" fmla="*/ 1312520 h 1828468"/>
                <a:gd name="connsiteX123" fmla="*/ 1168353 w 1802659"/>
                <a:gd name="connsiteY123" fmla="*/ 1325425 h 1828468"/>
                <a:gd name="connsiteX124" fmla="*/ 1290450 w 1802659"/>
                <a:gd name="connsiteY124" fmla="*/ 1325822 h 1828468"/>
                <a:gd name="connsiteX125" fmla="*/ 1382171 w 1802659"/>
                <a:gd name="connsiteY125" fmla="*/ 1310138 h 1828468"/>
                <a:gd name="connsiteX126" fmla="*/ 1499900 w 1802659"/>
                <a:gd name="connsiteY126" fmla="*/ 1287704 h 1828468"/>
                <a:gd name="connsiteX127" fmla="*/ 1513598 w 1802659"/>
                <a:gd name="connsiteY127" fmla="*/ 1306763 h 1828468"/>
                <a:gd name="connsiteX128" fmla="*/ 1509826 w 1802659"/>
                <a:gd name="connsiteY128" fmla="*/ 1461617 h 1828468"/>
                <a:gd name="connsiteX129" fmla="*/ 1518363 w 1802659"/>
                <a:gd name="connsiteY129" fmla="*/ 1517801 h 1828468"/>
                <a:gd name="connsiteX130" fmla="*/ 1519157 w 1802659"/>
                <a:gd name="connsiteY130" fmla="*/ 1529117 h 1828468"/>
                <a:gd name="connsiteX131" fmla="*/ 1525510 w 1802659"/>
                <a:gd name="connsiteY131" fmla="*/ 1669280 h 1828468"/>
                <a:gd name="connsiteX132" fmla="*/ 1524915 w 1802659"/>
                <a:gd name="connsiteY132" fmla="*/ 1672853 h 1828468"/>
                <a:gd name="connsiteX133" fmla="*/ 1511216 w 1802659"/>
                <a:gd name="connsiteY133" fmla="*/ 1735589 h 1828468"/>
                <a:gd name="connsiteX134" fmla="*/ 1535437 w 1802659"/>
                <a:gd name="connsiteY134" fmla="*/ 1765170 h 1828468"/>
                <a:gd name="connsiteX135" fmla="*/ 1791740 w 1802659"/>
                <a:gd name="connsiteY135" fmla="*/ 1760802 h 1828468"/>
                <a:gd name="connsiteX136" fmla="*/ 1797894 w 1802659"/>
                <a:gd name="connsiteY136" fmla="*/ 1759413 h 1828468"/>
                <a:gd name="connsiteX137" fmla="*/ 1802858 w 1802659"/>
                <a:gd name="connsiteY137" fmla="*/ 1753854 h 1828468"/>
                <a:gd name="connsiteX138" fmla="*/ 679174 w 1802659"/>
                <a:gd name="connsiteY138" fmla="*/ 614486 h 1828468"/>
                <a:gd name="connsiteX139" fmla="*/ 682946 w 1802659"/>
                <a:gd name="connsiteY139" fmla="*/ 600787 h 1828468"/>
                <a:gd name="connsiteX140" fmla="*/ 689497 w 1802659"/>
                <a:gd name="connsiteY140" fmla="*/ 598802 h 1828468"/>
                <a:gd name="connsiteX141" fmla="*/ 704586 w 1802659"/>
                <a:gd name="connsiteY141" fmla="*/ 620839 h 1828468"/>
                <a:gd name="connsiteX142" fmla="*/ 710740 w 1802659"/>
                <a:gd name="connsiteY142" fmla="*/ 641288 h 1828468"/>
                <a:gd name="connsiteX143" fmla="*/ 704784 w 1802659"/>
                <a:gd name="connsiteY143" fmla="*/ 648832 h 1828468"/>
                <a:gd name="connsiteX144" fmla="*/ 679174 w 1802659"/>
                <a:gd name="connsiteY144" fmla="*/ 614486 h 1828468"/>
                <a:gd name="connsiteX145" fmla="*/ 642048 w 1802659"/>
                <a:gd name="connsiteY145" fmla="*/ 772913 h 1828468"/>
                <a:gd name="connsiteX146" fmla="*/ 647012 w 1802659"/>
                <a:gd name="connsiteY146" fmla="*/ 773906 h 1828468"/>
                <a:gd name="connsiteX147" fmla="*/ 663490 w 1802659"/>
                <a:gd name="connsiteY147" fmla="*/ 809443 h 1828468"/>
                <a:gd name="connsiteX148" fmla="*/ 659321 w 1802659"/>
                <a:gd name="connsiteY148" fmla="*/ 819767 h 1828468"/>
                <a:gd name="connsiteX149" fmla="*/ 648203 w 1802659"/>
                <a:gd name="connsiteY149" fmla="*/ 822943 h 1828468"/>
                <a:gd name="connsiteX150" fmla="*/ 645026 w 1802659"/>
                <a:gd name="connsiteY150" fmla="*/ 814208 h 1828468"/>
                <a:gd name="connsiteX151" fmla="*/ 637681 w 1802659"/>
                <a:gd name="connsiteY151" fmla="*/ 792767 h 1828468"/>
                <a:gd name="connsiteX152" fmla="*/ 642048 w 1802659"/>
                <a:gd name="connsiteY152" fmla="*/ 772913 h 1828468"/>
                <a:gd name="connsiteX153" fmla="*/ 888227 w 1802659"/>
                <a:gd name="connsiteY153" fmla="*/ 1058202 h 1828468"/>
                <a:gd name="connsiteX154" fmla="*/ 886837 w 1802659"/>
                <a:gd name="connsiteY154" fmla="*/ 1059592 h 1828468"/>
                <a:gd name="connsiteX155" fmla="*/ 859241 w 1802659"/>
                <a:gd name="connsiteY155" fmla="*/ 1085996 h 1828468"/>
                <a:gd name="connsiteX156" fmla="*/ 850307 w 1802659"/>
                <a:gd name="connsiteY156" fmla="*/ 1105651 h 1828468"/>
                <a:gd name="connsiteX157" fmla="*/ 848719 w 1802659"/>
                <a:gd name="connsiteY157" fmla="*/ 1110217 h 1828468"/>
                <a:gd name="connsiteX158" fmla="*/ 830454 w 1802659"/>
                <a:gd name="connsiteY158" fmla="*/ 1141387 h 1828468"/>
                <a:gd name="connsiteX159" fmla="*/ 830454 w 1802659"/>
                <a:gd name="connsiteY159" fmla="*/ 1149725 h 1828468"/>
                <a:gd name="connsiteX160" fmla="*/ 820925 w 1802659"/>
                <a:gd name="connsiteY160" fmla="*/ 1170571 h 1828468"/>
                <a:gd name="connsiteX161" fmla="*/ 802660 w 1802659"/>
                <a:gd name="connsiteY161" fmla="*/ 1185262 h 1828468"/>
                <a:gd name="connsiteX162" fmla="*/ 588445 w 1802659"/>
                <a:gd name="connsiteY162" fmla="*/ 1370491 h 1828468"/>
                <a:gd name="connsiteX163" fmla="*/ 505261 w 1802659"/>
                <a:gd name="connsiteY163" fmla="*/ 1404440 h 1828468"/>
                <a:gd name="connsiteX164" fmla="*/ 377605 w 1802659"/>
                <a:gd name="connsiteY164" fmla="*/ 1435014 h 1828468"/>
                <a:gd name="connsiteX165" fmla="*/ 371451 w 1802659"/>
                <a:gd name="connsiteY165" fmla="*/ 1435609 h 1828468"/>
                <a:gd name="connsiteX166" fmla="*/ 403414 w 1802659"/>
                <a:gd name="connsiteY166" fmla="*/ 1407815 h 1828468"/>
                <a:gd name="connsiteX167" fmla="*/ 449672 w 1802659"/>
                <a:gd name="connsiteY167" fmla="*/ 1378234 h 1828468"/>
                <a:gd name="connsiteX168" fmla="*/ 584673 w 1802659"/>
                <a:gd name="connsiteY168" fmla="*/ 1246608 h 1828468"/>
                <a:gd name="connsiteX169" fmla="*/ 619019 w 1802659"/>
                <a:gd name="connsiteY169" fmla="*/ 1193203 h 1828468"/>
                <a:gd name="connsiteX170" fmla="*/ 652968 w 1802659"/>
                <a:gd name="connsiteY170" fmla="*/ 1144762 h 1828468"/>
                <a:gd name="connsiteX171" fmla="*/ 678380 w 1802659"/>
                <a:gd name="connsiteY171" fmla="*/ 1102078 h 1828468"/>
                <a:gd name="connsiteX172" fmla="*/ 705181 w 1802659"/>
                <a:gd name="connsiteY172" fmla="*/ 1048474 h 1828468"/>
                <a:gd name="connsiteX173" fmla="*/ 714512 w 1802659"/>
                <a:gd name="connsiteY173" fmla="*/ 1028423 h 1828468"/>
                <a:gd name="connsiteX174" fmla="*/ 727814 w 1802659"/>
                <a:gd name="connsiteY174" fmla="*/ 1018496 h 1828468"/>
                <a:gd name="connsiteX175" fmla="*/ 781218 w 1802659"/>
                <a:gd name="connsiteY175" fmla="*/ 1014724 h 1828468"/>
                <a:gd name="connsiteX176" fmla="*/ 795711 w 1802659"/>
                <a:gd name="connsiteY176" fmla="*/ 1011547 h 1828468"/>
                <a:gd name="connsiteX177" fmla="*/ 817351 w 1802659"/>
                <a:gd name="connsiteY177" fmla="*/ 1011150 h 1828468"/>
                <a:gd name="connsiteX178" fmla="*/ 842763 w 1802659"/>
                <a:gd name="connsiteY178" fmla="*/ 1011547 h 1828468"/>
                <a:gd name="connsiteX179" fmla="*/ 854079 w 1802659"/>
                <a:gd name="connsiteY179" fmla="*/ 1014327 h 1828468"/>
                <a:gd name="connsiteX180" fmla="*/ 881079 w 1802659"/>
                <a:gd name="connsiteY180" fmla="*/ 1017106 h 1828468"/>
                <a:gd name="connsiteX181" fmla="*/ 891800 w 1802659"/>
                <a:gd name="connsiteY181" fmla="*/ 1018099 h 1828468"/>
                <a:gd name="connsiteX182" fmla="*/ 891204 w 1802659"/>
                <a:gd name="connsiteY182" fmla="*/ 1026437 h 1828468"/>
                <a:gd name="connsiteX183" fmla="*/ 890807 w 1802659"/>
                <a:gd name="connsiteY183" fmla="*/ 1031202 h 1828468"/>
                <a:gd name="connsiteX184" fmla="*/ 888227 w 1802659"/>
                <a:gd name="connsiteY184" fmla="*/ 1058202 h 182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1802659" h="1828468">
                  <a:moveTo>
                    <a:pt x="1802858" y="1753854"/>
                  </a:moveTo>
                  <a:cubicBezTo>
                    <a:pt x="1802063" y="1751074"/>
                    <a:pt x="1800078" y="1748692"/>
                    <a:pt x="1796703" y="1748692"/>
                  </a:cubicBezTo>
                  <a:cubicBezTo>
                    <a:pt x="1788960" y="1748891"/>
                    <a:pt x="1783203" y="1744721"/>
                    <a:pt x="1777644" y="1740155"/>
                  </a:cubicBezTo>
                  <a:cubicBezTo>
                    <a:pt x="1773078" y="1736582"/>
                    <a:pt x="1768512" y="1733008"/>
                    <a:pt x="1762357" y="1733008"/>
                  </a:cubicBezTo>
                  <a:cubicBezTo>
                    <a:pt x="1747269" y="1733008"/>
                    <a:pt x="1733372" y="1728243"/>
                    <a:pt x="1719673" y="1722287"/>
                  </a:cubicBezTo>
                  <a:cubicBezTo>
                    <a:pt x="1703394" y="1715140"/>
                    <a:pt x="1687511" y="1706604"/>
                    <a:pt x="1670835" y="1700648"/>
                  </a:cubicBezTo>
                  <a:cubicBezTo>
                    <a:pt x="1649790" y="1693104"/>
                    <a:pt x="1637084" y="1678412"/>
                    <a:pt x="1629143" y="1658559"/>
                  </a:cubicBezTo>
                  <a:cubicBezTo>
                    <a:pt x="1621798" y="1639897"/>
                    <a:pt x="1619018" y="1620441"/>
                    <a:pt x="1617628" y="1600787"/>
                  </a:cubicBezTo>
                  <a:cubicBezTo>
                    <a:pt x="1614253" y="1553735"/>
                    <a:pt x="1619415" y="1507080"/>
                    <a:pt x="1625570" y="1460624"/>
                  </a:cubicBezTo>
                  <a:cubicBezTo>
                    <a:pt x="1630334" y="1424293"/>
                    <a:pt x="1636489" y="1388160"/>
                    <a:pt x="1636886" y="1351432"/>
                  </a:cubicBezTo>
                  <a:cubicBezTo>
                    <a:pt x="1637084" y="1324829"/>
                    <a:pt x="1639864" y="1298226"/>
                    <a:pt x="1645026" y="1272020"/>
                  </a:cubicBezTo>
                  <a:cubicBezTo>
                    <a:pt x="1647011" y="1262093"/>
                    <a:pt x="1648798" y="1252365"/>
                    <a:pt x="1647210" y="1242240"/>
                  </a:cubicBezTo>
                  <a:cubicBezTo>
                    <a:pt x="1644629" y="1226556"/>
                    <a:pt x="1642643" y="1210674"/>
                    <a:pt x="1641651" y="1194791"/>
                  </a:cubicBezTo>
                  <a:cubicBezTo>
                    <a:pt x="1640658" y="1178909"/>
                    <a:pt x="1633114" y="1167791"/>
                    <a:pt x="1618025" y="1161041"/>
                  </a:cubicBezTo>
                  <a:cubicBezTo>
                    <a:pt x="1599165" y="1152703"/>
                    <a:pt x="1579908" y="1145953"/>
                    <a:pt x="1559459" y="1143173"/>
                  </a:cubicBezTo>
                  <a:cubicBezTo>
                    <a:pt x="1532260" y="1139600"/>
                    <a:pt x="1504863" y="1138409"/>
                    <a:pt x="1477863" y="1133644"/>
                  </a:cubicBezTo>
                  <a:cubicBezTo>
                    <a:pt x="1422076" y="1123717"/>
                    <a:pt x="1365891" y="1120144"/>
                    <a:pt x="1309310" y="1121931"/>
                  </a:cubicBezTo>
                  <a:cubicBezTo>
                    <a:pt x="1293428" y="1122526"/>
                    <a:pt x="1277347" y="1121931"/>
                    <a:pt x="1261464" y="1121732"/>
                  </a:cubicBezTo>
                  <a:cubicBezTo>
                    <a:pt x="1254714" y="1121732"/>
                    <a:pt x="1248163" y="1120342"/>
                    <a:pt x="1241810" y="1118357"/>
                  </a:cubicBezTo>
                  <a:cubicBezTo>
                    <a:pt x="1234861" y="1115975"/>
                    <a:pt x="1231089" y="1111607"/>
                    <a:pt x="1231089" y="1103467"/>
                  </a:cubicBezTo>
                  <a:cubicBezTo>
                    <a:pt x="1231288" y="1058599"/>
                    <a:pt x="1223346" y="1014922"/>
                    <a:pt x="1209251" y="972437"/>
                  </a:cubicBezTo>
                  <a:cubicBezTo>
                    <a:pt x="1183442" y="894811"/>
                    <a:pt x="1141353" y="826517"/>
                    <a:pt x="1091522" y="762391"/>
                  </a:cubicBezTo>
                  <a:cubicBezTo>
                    <a:pt x="1068294" y="732413"/>
                    <a:pt x="1041294" y="705810"/>
                    <a:pt x="1016676" y="677023"/>
                  </a:cubicBezTo>
                  <a:cubicBezTo>
                    <a:pt x="1007543" y="666303"/>
                    <a:pt x="995830" y="659155"/>
                    <a:pt x="983124" y="653199"/>
                  </a:cubicBezTo>
                  <a:cubicBezTo>
                    <a:pt x="969227" y="646846"/>
                    <a:pt x="954734" y="641685"/>
                    <a:pt x="941830" y="633545"/>
                  </a:cubicBezTo>
                  <a:cubicBezTo>
                    <a:pt x="877506" y="592846"/>
                    <a:pt x="821322" y="543412"/>
                    <a:pt x="778439" y="480081"/>
                  </a:cubicBezTo>
                  <a:cubicBezTo>
                    <a:pt x="746079" y="432235"/>
                    <a:pt x="709152" y="388955"/>
                    <a:pt x="664482" y="352227"/>
                  </a:cubicBezTo>
                  <a:cubicBezTo>
                    <a:pt x="626563" y="320859"/>
                    <a:pt x="590033" y="287506"/>
                    <a:pt x="557077" y="250778"/>
                  </a:cubicBezTo>
                  <a:cubicBezTo>
                    <a:pt x="542982" y="235094"/>
                    <a:pt x="527496" y="221197"/>
                    <a:pt x="510621" y="208491"/>
                  </a:cubicBezTo>
                  <a:cubicBezTo>
                    <a:pt x="449474" y="162630"/>
                    <a:pt x="384753" y="121733"/>
                    <a:pt x="324201" y="75276"/>
                  </a:cubicBezTo>
                  <a:cubicBezTo>
                    <a:pt x="316061" y="68924"/>
                    <a:pt x="306531" y="64953"/>
                    <a:pt x="296208" y="63762"/>
                  </a:cubicBezTo>
                  <a:cubicBezTo>
                    <a:pt x="284495" y="62571"/>
                    <a:pt x="273377" y="58997"/>
                    <a:pt x="262458" y="55026"/>
                  </a:cubicBezTo>
                  <a:cubicBezTo>
                    <a:pt x="242406" y="47681"/>
                    <a:pt x="223149" y="37953"/>
                    <a:pt x="203494" y="29614"/>
                  </a:cubicBezTo>
                  <a:cubicBezTo>
                    <a:pt x="199325" y="27828"/>
                    <a:pt x="195156" y="26239"/>
                    <a:pt x="190590" y="25842"/>
                  </a:cubicBezTo>
                  <a:cubicBezTo>
                    <a:pt x="176097" y="25048"/>
                    <a:pt x="161803" y="22269"/>
                    <a:pt x="147707" y="18298"/>
                  </a:cubicBezTo>
                  <a:cubicBezTo>
                    <a:pt x="128251" y="12739"/>
                    <a:pt x="108993" y="6783"/>
                    <a:pt x="89537" y="1026"/>
                  </a:cubicBezTo>
                  <a:cubicBezTo>
                    <a:pt x="86956" y="232"/>
                    <a:pt x="83581" y="-1158"/>
                    <a:pt x="81596" y="1820"/>
                  </a:cubicBezTo>
                  <a:cubicBezTo>
                    <a:pt x="79611" y="4600"/>
                    <a:pt x="82589" y="7180"/>
                    <a:pt x="83978" y="9364"/>
                  </a:cubicBezTo>
                  <a:cubicBezTo>
                    <a:pt x="93309" y="23261"/>
                    <a:pt x="106810" y="31401"/>
                    <a:pt x="121501" y="37953"/>
                  </a:cubicBezTo>
                  <a:cubicBezTo>
                    <a:pt x="154457" y="52445"/>
                    <a:pt x="184237" y="71901"/>
                    <a:pt x="211832" y="94733"/>
                  </a:cubicBezTo>
                  <a:cubicBezTo>
                    <a:pt x="217391" y="99299"/>
                    <a:pt x="222950" y="103666"/>
                    <a:pt x="228906" y="107637"/>
                  </a:cubicBezTo>
                  <a:cubicBezTo>
                    <a:pt x="237443" y="113394"/>
                    <a:pt x="247171" y="116769"/>
                    <a:pt x="257296" y="114387"/>
                  </a:cubicBezTo>
                  <a:cubicBezTo>
                    <a:pt x="266627" y="112402"/>
                    <a:pt x="274568" y="114586"/>
                    <a:pt x="282708" y="118755"/>
                  </a:cubicBezTo>
                  <a:cubicBezTo>
                    <a:pt x="291245" y="123122"/>
                    <a:pt x="299186" y="128284"/>
                    <a:pt x="306730" y="134240"/>
                  </a:cubicBezTo>
                  <a:cubicBezTo>
                    <a:pt x="359738" y="175137"/>
                    <a:pt x="405797" y="223380"/>
                    <a:pt x="450466" y="272815"/>
                  </a:cubicBezTo>
                  <a:cubicBezTo>
                    <a:pt x="463768" y="287704"/>
                    <a:pt x="477863" y="301204"/>
                    <a:pt x="495533" y="310734"/>
                  </a:cubicBezTo>
                  <a:cubicBezTo>
                    <a:pt x="511415" y="319469"/>
                    <a:pt x="523327" y="332175"/>
                    <a:pt x="531268" y="348455"/>
                  </a:cubicBezTo>
                  <a:cubicBezTo>
                    <a:pt x="535239" y="356396"/>
                    <a:pt x="539209" y="364139"/>
                    <a:pt x="542982" y="372080"/>
                  </a:cubicBezTo>
                  <a:cubicBezTo>
                    <a:pt x="548937" y="384587"/>
                    <a:pt x="556482" y="396102"/>
                    <a:pt x="565416" y="406823"/>
                  </a:cubicBezTo>
                  <a:cubicBezTo>
                    <a:pt x="579908" y="424095"/>
                    <a:pt x="595394" y="440772"/>
                    <a:pt x="611276" y="456853"/>
                  </a:cubicBezTo>
                  <a:cubicBezTo>
                    <a:pt x="621004" y="466779"/>
                    <a:pt x="628151" y="477897"/>
                    <a:pt x="632916" y="490801"/>
                  </a:cubicBezTo>
                  <a:cubicBezTo>
                    <a:pt x="639666" y="508868"/>
                    <a:pt x="646813" y="526735"/>
                    <a:pt x="653762" y="544802"/>
                  </a:cubicBezTo>
                  <a:cubicBezTo>
                    <a:pt x="654754" y="547581"/>
                    <a:pt x="657335" y="550559"/>
                    <a:pt x="654357" y="553338"/>
                  </a:cubicBezTo>
                  <a:cubicBezTo>
                    <a:pt x="651181" y="556118"/>
                    <a:pt x="647409" y="555522"/>
                    <a:pt x="644431" y="553338"/>
                  </a:cubicBezTo>
                  <a:cubicBezTo>
                    <a:pt x="632916" y="545199"/>
                    <a:pt x="620607" y="543412"/>
                    <a:pt x="607107" y="546191"/>
                  </a:cubicBezTo>
                  <a:cubicBezTo>
                    <a:pt x="600357" y="547581"/>
                    <a:pt x="595394" y="545199"/>
                    <a:pt x="591026" y="539640"/>
                  </a:cubicBezTo>
                  <a:cubicBezTo>
                    <a:pt x="584077" y="530309"/>
                    <a:pt x="577526" y="529316"/>
                    <a:pt x="567401" y="534875"/>
                  </a:cubicBezTo>
                  <a:cubicBezTo>
                    <a:pt x="557871" y="540236"/>
                    <a:pt x="548739" y="546588"/>
                    <a:pt x="541393" y="554728"/>
                  </a:cubicBezTo>
                  <a:cubicBezTo>
                    <a:pt x="532062" y="564853"/>
                    <a:pt x="521937" y="567434"/>
                    <a:pt x="509430" y="561677"/>
                  </a:cubicBezTo>
                  <a:cubicBezTo>
                    <a:pt x="504467" y="559294"/>
                    <a:pt x="498709" y="557706"/>
                    <a:pt x="493547" y="560486"/>
                  </a:cubicBezTo>
                  <a:cubicBezTo>
                    <a:pt x="478658" y="568427"/>
                    <a:pt x="461981" y="572596"/>
                    <a:pt x="447687" y="582125"/>
                  </a:cubicBezTo>
                  <a:cubicBezTo>
                    <a:pt x="443716" y="584706"/>
                    <a:pt x="439944" y="585302"/>
                    <a:pt x="435576" y="583714"/>
                  </a:cubicBezTo>
                  <a:cubicBezTo>
                    <a:pt x="430613" y="582125"/>
                    <a:pt x="426841" y="583515"/>
                    <a:pt x="423665" y="587684"/>
                  </a:cubicBezTo>
                  <a:cubicBezTo>
                    <a:pt x="421878" y="590265"/>
                    <a:pt x="420091" y="593045"/>
                    <a:pt x="417709" y="594831"/>
                  </a:cubicBezTo>
                  <a:cubicBezTo>
                    <a:pt x="400635" y="607140"/>
                    <a:pt x="393885" y="625207"/>
                    <a:pt x="385745" y="643869"/>
                  </a:cubicBezTo>
                  <a:cubicBezTo>
                    <a:pt x="379194" y="658758"/>
                    <a:pt x="374230" y="673053"/>
                    <a:pt x="371650" y="689134"/>
                  </a:cubicBezTo>
                  <a:cubicBezTo>
                    <a:pt x="368076" y="711766"/>
                    <a:pt x="368473" y="733604"/>
                    <a:pt x="376613" y="755046"/>
                  </a:cubicBezTo>
                  <a:cubicBezTo>
                    <a:pt x="387333" y="783039"/>
                    <a:pt x="402223" y="808649"/>
                    <a:pt x="417709" y="834061"/>
                  </a:cubicBezTo>
                  <a:cubicBezTo>
                    <a:pt x="425848" y="847561"/>
                    <a:pt x="438554" y="854708"/>
                    <a:pt x="454437" y="855304"/>
                  </a:cubicBezTo>
                  <a:cubicBezTo>
                    <a:pt x="462775" y="855502"/>
                    <a:pt x="471113" y="855105"/>
                    <a:pt x="479452" y="855105"/>
                  </a:cubicBezTo>
                  <a:cubicBezTo>
                    <a:pt x="485408" y="855105"/>
                    <a:pt x="491364" y="855701"/>
                    <a:pt x="496922" y="858083"/>
                  </a:cubicBezTo>
                  <a:cubicBezTo>
                    <a:pt x="500297" y="859473"/>
                    <a:pt x="501489" y="861458"/>
                    <a:pt x="500297" y="865230"/>
                  </a:cubicBezTo>
                  <a:cubicBezTo>
                    <a:pt x="495334" y="880716"/>
                    <a:pt x="500893" y="892230"/>
                    <a:pt x="513996" y="900767"/>
                  </a:cubicBezTo>
                  <a:cubicBezTo>
                    <a:pt x="522731" y="906525"/>
                    <a:pt x="528290" y="914664"/>
                    <a:pt x="530276" y="924988"/>
                  </a:cubicBezTo>
                  <a:cubicBezTo>
                    <a:pt x="531467" y="930547"/>
                    <a:pt x="532261" y="936304"/>
                    <a:pt x="533055" y="941863"/>
                  </a:cubicBezTo>
                  <a:cubicBezTo>
                    <a:pt x="535636" y="960922"/>
                    <a:pt x="539209" y="964496"/>
                    <a:pt x="558268" y="967672"/>
                  </a:cubicBezTo>
                  <a:cubicBezTo>
                    <a:pt x="569386" y="969459"/>
                    <a:pt x="576533" y="977797"/>
                    <a:pt x="575938" y="989113"/>
                  </a:cubicBezTo>
                  <a:cubicBezTo>
                    <a:pt x="575739" y="993878"/>
                    <a:pt x="574349" y="998444"/>
                    <a:pt x="573555" y="1003209"/>
                  </a:cubicBezTo>
                  <a:cubicBezTo>
                    <a:pt x="572563" y="1010158"/>
                    <a:pt x="571371" y="1016908"/>
                    <a:pt x="578122" y="1022070"/>
                  </a:cubicBezTo>
                  <a:cubicBezTo>
                    <a:pt x="580504" y="1023856"/>
                    <a:pt x="579908" y="1026834"/>
                    <a:pt x="579908" y="1029415"/>
                  </a:cubicBezTo>
                  <a:cubicBezTo>
                    <a:pt x="581099" y="1055423"/>
                    <a:pt x="574349" y="1079246"/>
                    <a:pt x="560452" y="1101283"/>
                  </a:cubicBezTo>
                  <a:cubicBezTo>
                    <a:pt x="546158" y="1124114"/>
                    <a:pt x="532658" y="1147342"/>
                    <a:pt x="521540" y="1171762"/>
                  </a:cubicBezTo>
                  <a:cubicBezTo>
                    <a:pt x="513798" y="1188835"/>
                    <a:pt x="502084" y="1202931"/>
                    <a:pt x="486599" y="1213453"/>
                  </a:cubicBezTo>
                  <a:cubicBezTo>
                    <a:pt x="463768" y="1228939"/>
                    <a:pt x="444510" y="1248395"/>
                    <a:pt x="426841" y="1269439"/>
                  </a:cubicBezTo>
                  <a:cubicBezTo>
                    <a:pt x="411157" y="1288101"/>
                    <a:pt x="395672" y="1306564"/>
                    <a:pt x="380186" y="1325226"/>
                  </a:cubicBezTo>
                  <a:cubicBezTo>
                    <a:pt x="360135" y="1349248"/>
                    <a:pt x="339686" y="1372476"/>
                    <a:pt x="315068" y="1392131"/>
                  </a:cubicBezTo>
                  <a:cubicBezTo>
                    <a:pt x="295414" y="1407815"/>
                    <a:pt x="278936" y="1426675"/>
                    <a:pt x="265039" y="1447521"/>
                  </a:cubicBezTo>
                  <a:cubicBezTo>
                    <a:pt x="256105" y="1461021"/>
                    <a:pt x="245384" y="1472536"/>
                    <a:pt x="231884" y="1481470"/>
                  </a:cubicBezTo>
                  <a:cubicBezTo>
                    <a:pt x="221560" y="1488220"/>
                    <a:pt x="214612" y="1497551"/>
                    <a:pt x="211832" y="1509860"/>
                  </a:cubicBezTo>
                  <a:cubicBezTo>
                    <a:pt x="208457" y="1524749"/>
                    <a:pt x="201509" y="1538051"/>
                    <a:pt x="192773" y="1550360"/>
                  </a:cubicBezTo>
                  <a:cubicBezTo>
                    <a:pt x="182847" y="1564455"/>
                    <a:pt x="174111" y="1579147"/>
                    <a:pt x="165178" y="1593640"/>
                  </a:cubicBezTo>
                  <a:cubicBezTo>
                    <a:pt x="146913" y="1623221"/>
                    <a:pt x="124082" y="1648434"/>
                    <a:pt x="93111" y="1665309"/>
                  </a:cubicBezTo>
                  <a:cubicBezTo>
                    <a:pt x="85170" y="1669677"/>
                    <a:pt x="78420" y="1675831"/>
                    <a:pt x="72067" y="1682184"/>
                  </a:cubicBezTo>
                  <a:cubicBezTo>
                    <a:pt x="66111" y="1688339"/>
                    <a:pt x="60155" y="1694493"/>
                    <a:pt x="54000" y="1700449"/>
                  </a:cubicBezTo>
                  <a:cubicBezTo>
                    <a:pt x="43677" y="1710574"/>
                    <a:pt x="31566" y="1718912"/>
                    <a:pt x="19257" y="1726060"/>
                  </a:cubicBezTo>
                  <a:cubicBezTo>
                    <a:pt x="11118" y="1730824"/>
                    <a:pt x="3574" y="1734398"/>
                    <a:pt x="0" y="1743530"/>
                  </a:cubicBezTo>
                  <a:cubicBezTo>
                    <a:pt x="0" y="1747302"/>
                    <a:pt x="0" y="1751074"/>
                    <a:pt x="0" y="1755045"/>
                  </a:cubicBezTo>
                  <a:cubicBezTo>
                    <a:pt x="397" y="1755641"/>
                    <a:pt x="596" y="1756236"/>
                    <a:pt x="794" y="1757030"/>
                  </a:cubicBezTo>
                  <a:cubicBezTo>
                    <a:pt x="6750" y="1774501"/>
                    <a:pt x="15684" y="1789192"/>
                    <a:pt x="34544" y="1795744"/>
                  </a:cubicBezTo>
                  <a:cubicBezTo>
                    <a:pt x="44669" y="1799317"/>
                    <a:pt x="53802" y="1804876"/>
                    <a:pt x="63728" y="1809244"/>
                  </a:cubicBezTo>
                  <a:cubicBezTo>
                    <a:pt x="88545" y="1820560"/>
                    <a:pt x="114354" y="1827112"/>
                    <a:pt x="142148" y="1827310"/>
                  </a:cubicBezTo>
                  <a:cubicBezTo>
                    <a:pt x="156244" y="1827310"/>
                    <a:pt x="170538" y="1826318"/>
                    <a:pt x="184435" y="1829296"/>
                  </a:cubicBezTo>
                  <a:cubicBezTo>
                    <a:pt x="186817" y="1829296"/>
                    <a:pt x="189200" y="1829296"/>
                    <a:pt x="191582" y="1829296"/>
                  </a:cubicBezTo>
                  <a:cubicBezTo>
                    <a:pt x="197538" y="1824928"/>
                    <a:pt x="197340" y="1819965"/>
                    <a:pt x="192773" y="1814604"/>
                  </a:cubicBezTo>
                  <a:cubicBezTo>
                    <a:pt x="187413" y="1808251"/>
                    <a:pt x="182450" y="1801501"/>
                    <a:pt x="179075" y="1793758"/>
                  </a:cubicBezTo>
                  <a:cubicBezTo>
                    <a:pt x="174509" y="1783236"/>
                    <a:pt x="167560" y="1775494"/>
                    <a:pt x="157236" y="1770332"/>
                  </a:cubicBezTo>
                  <a:cubicBezTo>
                    <a:pt x="147310" y="1765369"/>
                    <a:pt x="143736" y="1756832"/>
                    <a:pt x="145523" y="1745913"/>
                  </a:cubicBezTo>
                  <a:cubicBezTo>
                    <a:pt x="146516" y="1739361"/>
                    <a:pt x="149097" y="1733604"/>
                    <a:pt x="152472" y="1728045"/>
                  </a:cubicBezTo>
                  <a:cubicBezTo>
                    <a:pt x="160016" y="1715537"/>
                    <a:pt x="170339" y="1705214"/>
                    <a:pt x="181457" y="1695883"/>
                  </a:cubicBezTo>
                  <a:cubicBezTo>
                    <a:pt x="209251" y="1672853"/>
                    <a:pt x="240619" y="1655978"/>
                    <a:pt x="273774" y="1642280"/>
                  </a:cubicBezTo>
                  <a:cubicBezTo>
                    <a:pt x="311892" y="1626397"/>
                    <a:pt x="349613" y="1609721"/>
                    <a:pt x="382370" y="1584309"/>
                  </a:cubicBezTo>
                  <a:cubicBezTo>
                    <a:pt x="406194" y="1565845"/>
                    <a:pt x="431010" y="1549963"/>
                    <a:pt x="460194" y="1540632"/>
                  </a:cubicBezTo>
                  <a:cubicBezTo>
                    <a:pt x="485408" y="1532492"/>
                    <a:pt x="509430" y="1519786"/>
                    <a:pt x="536232" y="1516808"/>
                  </a:cubicBezTo>
                  <a:cubicBezTo>
                    <a:pt x="557276" y="1514426"/>
                    <a:pt x="577129" y="1508668"/>
                    <a:pt x="596783" y="1500727"/>
                  </a:cubicBezTo>
                  <a:cubicBezTo>
                    <a:pt x="606114" y="1496955"/>
                    <a:pt x="615644" y="1493977"/>
                    <a:pt x="625570" y="1492190"/>
                  </a:cubicBezTo>
                  <a:cubicBezTo>
                    <a:pt x="646813" y="1488418"/>
                    <a:pt x="667063" y="1482065"/>
                    <a:pt x="686916" y="1473727"/>
                  </a:cubicBezTo>
                  <a:cubicBezTo>
                    <a:pt x="726424" y="1457448"/>
                    <a:pt x="762557" y="1434815"/>
                    <a:pt x="799086" y="1412977"/>
                  </a:cubicBezTo>
                  <a:cubicBezTo>
                    <a:pt x="827476" y="1396101"/>
                    <a:pt x="855469" y="1378234"/>
                    <a:pt x="888028" y="1369895"/>
                  </a:cubicBezTo>
                  <a:cubicBezTo>
                    <a:pt x="901330" y="1366520"/>
                    <a:pt x="914234" y="1361160"/>
                    <a:pt x="926940" y="1355800"/>
                  </a:cubicBezTo>
                  <a:cubicBezTo>
                    <a:pt x="952550" y="1344682"/>
                    <a:pt x="975779" y="1328998"/>
                    <a:pt x="1001588" y="1318476"/>
                  </a:cubicBezTo>
                  <a:cubicBezTo>
                    <a:pt x="1004367" y="1317285"/>
                    <a:pt x="1007345" y="1315299"/>
                    <a:pt x="1008933" y="1312917"/>
                  </a:cubicBezTo>
                  <a:cubicBezTo>
                    <a:pt x="1013102" y="1306763"/>
                    <a:pt x="1019058" y="1305770"/>
                    <a:pt x="1025808" y="1305770"/>
                  </a:cubicBezTo>
                  <a:cubicBezTo>
                    <a:pt x="1044669" y="1305969"/>
                    <a:pt x="1063132" y="1309741"/>
                    <a:pt x="1081794" y="1312520"/>
                  </a:cubicBezTo>
                  <a:cubicBezTo>
                    <a:pt x="1110581" y="1317086"/>
                    <a:pt x="1138574" y="1325822"/>
                    <a:pt x="1168353" y="1325425"/>
                  </a:cubicBezTo>
                  <a:cubicBezTo>
                    <a:pt x="1209052" y="1324829"/>
                    <a:pt x="1249751" y="1327211"/>
                    <a:pt x="1290450" y="1325822"/>
                  </a:cubicBezTo>
                  <a:cubicBezTo>
                    <a:pt x="1321619" y="1324630"/>
                    <a:pt x="1352788" y="1321851"/>
                    <a:pt x="1382171" y="1310138"/>
                  </a:cubicBezTo>
                  <a:cubicBezTo>
                    <a:pt x="1419892" y="1295049"/>
                    <a:pt x="1459201" y="1287704"/>
                    <a:pt x="1499900" y="1287704"/>
                  </a:cubicBezTo>
                  <a:cubicBezTo>
                    <a:pt x="1520348" y="1287704"/>
                    <a:pt x="1520348" y="1287505"/>
                    <a:pt x="1513598" y="1306763"/>
                  </a:cubicBezTo>
                  <a:cubicBezTo>
                    <a:pt x="1495532" y="1357984"/>
                    <a:pt x="1493150" y="1409403"/>
                    <a:pt x="1509826" y="1461617"/>
                  </a:cubicBezTo>
                  <a:cubicBezTo>
                    <a:pt x="1515584" y="1479881"/>
                    <a:pt x="1518959" y="1498543"/>
                    <a:pt x="1518363" y="1517801"/>
                  </a:cubicBezTo>
                  <a:cubicBezTo>
                    <a:pt x="1518165" y="1521573"/>
                    <a:pt x="1518363" y="1525544"/>
                    <a:pt x="1519157" y="1529117"/>
                  </a:cubicBezTo>
                  <a:cubicBezTo>
                    <a:pt x="1531268" y="1575375"/>
                    <a:pt x="1523128" y="1622625"/>
                    <a:pt x="1525510" y="1669280"/>
                  </a:cubicBezTo>
                  <a:cubicBezTo>
                    <a:pt x="1525510" y="1670471"/>
                    <a:pt x="1525113" y="1671662"/>
                    <a:pt x="1524915" y="1672853"/>
                  </a:cubicBezTo>
                  <a:cubicBezTo>
                    <a:pt x="1522532" y="1694295"/>
                    <a:pt x="1515782" y="1714545"/>
                    <a:pt x="1511216" y="1735589"/>
                  </a:cubicBezTo>
                  <a:cubicBezTo>
                    <a:pt x="1506848" y="1755442"/>
                    <a:pt x="1515187" y="1765369"/>
                    <a:pt x="1535437" y="1765170"/>
                  </a:cubicBezTo>
                  <a:cubicBezTo>
                    <a:pt x="1620805" y="1763979"/>
                    <a:pt x="1706372" y="1767751"/>
                    <a:pt x="1791740" y="1760802"/>
                  </a:cubicBezTo>
                  <a:cubicBezTo>
                    <a:pt x="1793924" y="1760604"/>
                    <a:pt x="1796108" y="1760207"/>
                    <a:pt x="1797894" y="1759413"/>
                  </a:cubicBezTo>
                  <a:cubicBezTo>
                    <a:pt x="1800674" y="1758222"/>
                    <a:pt x="1803850" y="1757229"/>
                    <a:pt x="1802858" y="1753854"/>
                  </a:cubicBezTo>
                  <a:close/>
                  <a:moveTo>
                    <a:pt x="679174" y="614486"/>
                  </a:moveTo>
                  <a:cubicBezTo>
                    <a:pt x="680166" y="609920"/>
                    <a:pt x="681953" y="605354"/>
                    <a:pt x="682946" y="600787"/>
                  </a:cubicBezTo>
                  <a:cubicBezTo>
                    <a:pt x="683938" y="595427"/>
                    <a:pt x="686122" y="596221"/>
                    <a:pt x="689497" y="598802"/>
                  </a:cubicBezTo>
                  <a:cubicBezTo>
                    <a:pt x="696843" y="604559"/>
                    <a:pt x="701608" y="612104"/>
                    <a:pt x="704586" y="620839"/>
                  </a:cubicBezTo>
                  <a:cubicBezTo>
                    <a:pt x="706968" y="627589"/>
                    <a:pt x="708953" y="634339"/>
                    <a:pt x="710740" y="641288"/>
                  </a:cubicBezTo>
                  <a:cubicBezTo>
                    <a:pt x="712527" y="647641"/>
                    <a:pt x="711336" y="649030"/>
                    <a:pt x="704784" y="648832"/>
                  </a:cubicBezTo>
                  <a:cubicBezTo>
                    <a:pt x="686122" y="648038"/>
                    <a:pt x="674806" y="632751"/>
                    <a:pt x="679174" y="614486"/>
                  </a:cubicBezTo>
                  <a:close/>
                  <a:moveTo>
                    <a:pt x="642048" y="772913"/>
                  </a:moveTo>
                  <a:cubicBezTo>
                    <a:pt x="644034" y="771722"/>
                    <a:pt x="645820" y="772318"/>
                    <a:pt x="647012" y="773906"/>
                  </a:cubicBezTo>
                  <a:cubicBezTo>
                    <a:pt x="655747" y="784230"/>
                    <a:pt x="662100" y="795745"/>
                    <a:pt x="663490" y="809443"/>
                  </a:cubicBezTo>
                  <a:cubicBezTo>
                    <a:pt x="663490" y="813414"/>
                    <a:pt x="662497" y="816987"/>
                    <a:pt x="659321" y="819767"/>
                  </a:cubicBezTo>
                  <a:cubicBezTo>
                    <a:pt x="656144" y="822546"/>
                    <a:pt x="652372" y="824531"/>
                    <a:pt x="648203" y="822943"/>
                  </a:cubicBezTo>
                  <a:cubicBezTo>
                    <a:pt x="644431" y="821554"/>
                    <a:pt x="645026" y="817384"/>
                    <a:pt x="645026" y="814208"/>
                  </a:cubicBezTo>
                  <a:cubicBezTo>
                    <a:pt x="645026" y="806267"/>
                    <a:pt x="644232" y="798921"/>
                    <a:pt x="637681" y="792767"/>
                  </a:cubicBezTo>
                  <a:cubicBezTo>
                    <a:pt x="633512" y="788597"/>
                    <a:pt x="636688" y="775891"/>
                    <a:pt x="642048" y="772913"/>
                  </a:cubicBezTo>
                  <a:close/>
                  <a:moveTo>
                    <a:pt x="888227" y="1058202"/>
                  </a:moveTo>
                  <a:cubicBezTo>
                    <a:pt x="888227" y="1058798"/>
                    <a:pt x="887432" y="1059393"/>
                    <a:pt x="886837" y="1059592"/>
                  </a:cubicBezTo>
                  <a:cubicBezTo>
                    <a:pt x="874726" y="1065349"/>
                    <a:pt x="868175" y="1076864"/>
                    <a:pt x="859241" y="1085996"/>
                  </a:cubicBezTo>
                  <a:cubicBezTo>
                    <a:pt x="854079" y="1091357"/>
                    <a:pt x="850307" y="1097710"/>
                    <a:pt x="850307" y="1105651"/>
                  </a:cubicBezTo>
                  <a:cubicBezTo>
                    <a:pt x="850307" y="1107438"/>
                    <a:pt x="850109" y="1109225"/>
                    <a:pt x="848719" y="1110217"/>
                  </a:cubicBezTo>
                  <a:cubicBezTo>
                    <a:pt x="838594" y="1118158"/>
                    <a:pt x="838395" y="1132056"/>
                    <a:pt x="830454" y="1141387"/>
                  </a:cubicBezTo>
                  <a:cubicBezTo>
                    <a:pt x="828469" y="1143769"/>
                    <a:pt x="829858" y="1146945"/>
                    <a:pt x="830454" y="1149725"/>
                  </a:cubicBezTo>
                  <a:cubicBezTo>
                    <a:pt x="832241" y="1159254"/>
                    <a:pt x="829263" y="1166004"/>
                    <a:pt x="820925" y="1170571"/>
                  </a:cubicBezTo>
                  <a:cubicBezTo>
                    <a:pt x="813976" y="1174541"/>
                    <a:pt x="808020" y="1179504"/>
                    <a:pt x="802660" y="1185262"/>
                  </a:cubicBezTo>
                  <a:cubicBezTo>
                    <a:pt x="737542" y="1254152"/>
                    <a:pt x="664482" y="1313910"/>
                    <a:pt x="588445" y="1370491"/>
                  </a:cubicBezTo>
                  <a:cubicBezTo>
                    <a:pt x="563629" y="1388954"/>
                    <a:pt x="535239" y="1398484"/>
                    <a:pt x="505261" y="1404440"/>
                  </a:cubicBezTo>
                  <a:cubicBezTo>
                    <a:pt x="462378" y="1412778"/>
                    <a:pt x="419495" y="1421910"/>
                    <a:pt x="377605" y="1435014"/>
                  </a:cubicBezTo>
                  <a:cubicBezTo>
                    <a:pt x="375819" y="1435609"/>
                    <a:pt x="374032" y="1436403"/>
                    <a:pt x="371451" y="1435609"/>
                  </a:cubicBezTo>
                  <a:cubicBezTo>
                    <a:pt x="381179" y="1424888"/>
                    <a:pt x="391701" y="1415756"/>
                    <a:pt x="403414" y="1407815"/>
                  </a:cubicBezTo>
                  <a:cubicBezTo>
                    <a:pt x="418701" y="1397690"/>
                    <a:pt x="433988" y="1387763"/>
                    <a:pt x="449672" y="1378234"/>
                  </a:cubicBezTo>
                  <a:cubicBezTo>
                    <a:pt x="504864" y="1344682"/>
                    <a:pt x="548143" y="1299218"/>
                    <a:pt x="584673" y="1246608"/>
                  </a:cubicBezTo>
                  <a:cubicBezTo>
                    <a:pt x="596783" y="1229137"/>
                    <a:pt x="608497" y="1211468"/>
                    <a:pt x="619019" y="1193203"/>
                  </a:cubicBezTo>
                  <a:cubicBezTo>
                    <a:pt x="628945" y="1176129"/>
                    <a:pt x="640063" y="1159850"/>
                    <a:pt x="652968" y="1144762"/>
                  </a:cubicBezTo>
                  <a:cubicBezTo>
                    <a:pt x="663887" y="1132056"/>
                    <a:pt x="671828" y="1117364"/>
                    <a:pt x="678380" y="1102078"/>
                  </a:cubicBezTo>
                  <a:cubicBezTo>
                    <a:pt x="686321" y="1083614"/>
                    <a:pt x="695056" y="1065746"/>
                    <a:pt x="705181" y="1048474"/>
                  </a:cubicBezTo>
                  <a:cubicBezTo>
                    <a:pt x="708953" y="1042121"/>
                    <a:pt x="711931" y="1035371"/>
                    <a:pt x="714512" y="1028423"/>
                  </a:cubicBezTo>
                  <a:cubicBezTo>
                    <a:pt x="717093" y="1022070"/>
                    <a:pt x="721064" y="1018893"/>
                    <a:pt x="727814" y="1018496"/>
                  </a:cubicBezTo>
                  <a:cubicBezTo>
                    <a:pt x="745681" y="1017305"/>
                    <a:pt x="763351" y="1015915"/>
                    <a:pt x="781218" y="1014724"/>
                  </a:cubicBezTo>
                  <a:cubicBezTo>
                    <a:pt x="786182" y="1014327"/>
                    <a:pt x="791145" y="1013731"/>
                    <a:pt x="795711" y="1011547"/>
                  </a:cubicBezTo>
                  <a:cubicBezTo>
                    <a:pt x="802858" y="1008172"/>
                    <a:pt x="810204" y="1009562"/>
                    <a:pt x="817351" y="1011150"/>
                  </a:cubicBezTo>
                  <a:cubicBezTo>
                    <a:pt x="825888" y="1013136"/>
                    <a:pt x="834226" y="1014128"/>
                    <a:pt x="842763" y="1011547"/>
                  </a:cubicBezTo>
                  <a:cubicBezTo>
                    <a:pt x="847131" y="1010158"/>
                    <a:pt x="850704" y="1011944"/>
                    <a:pt x="854079" y="1014327"/>
                  </a:cubicBezTo>
                  <a:cubicBezTo>
                    <a:pt x="862616" y="1020283"/>
                    <a:pt x="871550" y="1021474"/>
                    <a:pt x="881079" y="1017106"/>
                  </a:cubicBezTo>
                  <a:cubicBezTo>
                    <a:pt x="884851" y="1015518"/>
                    <a:pt x="888624" y="1015121"/>
                    <a:pt x="891800" y="1018099"/>
                  </a:cubicBezTo>
                  <a:cubicBezTo>
                    <a:pt x="894977" y="1021077"/>
                    <a:pt x="892396" y="1023856"/>
                    <a:pt x="891204" y="1026437"/>
                  </a:cubicBezTo>
                  <a:cubicBezTo>
                    <a:pt x="890609" y="1028026"/>
                    <a:pt x="889616" y="1029614"/>
                    <a:pt x="890807" y="1031202"/>
                  </a:cubicBezTo>
                  <a:cubicBezTo>
                    <a:pt x="898153" y="1040930"/>
                    <a:pt x="888624" y="1049070"/>
                    <a:pt x="888227" y="1058202"/>
                  </a:cubicBezTo>
                  <a:close/>
                </a:path>
              </a:pathLst>
            </a:custGeom>
            <a:solidFill>
              <a:schemeClr val="accent2"/>
            </a:solidFill>
            <a:ln w="19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18">
              <a:extLst>
                <a:ext uri="{FF2B5EF4-FFF2-40B4-BE49-F238E27FC236}">
                  <a16:creationId xmlns:a16="http://schemas.microsoft.com/office/drawing/2014/main" id="{0F817BD1-C3E2-4007-BDF4-E7F0A55CFF56}"/>
                </a:ext>
              </a:extLst>
            </p:cNvPr>
            <p:cNvSpPr/>
            <p:nvPr userDrawn="1"/>
          </p:nvSpPr>
          <p:spPr>
            <a:xfrm>
              <a:off x="2771877" y="2429727"/>
              <a:ext cx="1636428" cy="2184750"/>
            </a:xfrm>
            <a:custGeom>
              <a:avLst/>
              <a:gdLst>
                <a:gd name="connsiteX0" fmla="*/ 935589 w 1364222"/>
                <a:gd name="connsiteY0" fmla="*/ 1822761 h 1821336"/>
                <a:gd name="connsiteX1" fmla="*/ 877774 w 1364222"/>
                <a:gd name="connsiteY1" fmla="*/ 1817635 h 1821336"/>
                <a:gd name="connsiteX2" fmla="*/ 813407 w 1364222"/>
                <a:gd name="connsiteY2" fmla="*/ 1819771 h 1821336"/>
                <a:gd name="connsiteX3" fmla="*/ 787205 w 1364222"/>
                <a:gd name="connsiteY3" fmla="*/ 1817919 h 1821336"/>
                <a:gd name="connsiteX4" fmla="*/ 760291 w 1364222"/>
                <a:gd name="connsiteY4" fmla="*/ 1815356 h 1821336"/>
                <a:gd name="connsiteX5" fmla="*/ 753598 w 1364222"/>
                <a:gd name="connsiteY5" fmla="*/ 1811369 h 1821336"/>
                <a:gd name="connsiteX6" fmla="*/ 756588 w 1364222"/>
                <a:gd name="connsiteY6" fmla="*/ 1805245 h 1821336"/>
                <a:gd name="connsiteX7" fmla="*/ 779658 w 1364222"/>
                <a:gd name="connsiteY7" fmla="*/ 1791717 h 1821336"/>
                <a:gd name="connsiteX8" fmla="*/ 862109 w 1364222"/>
                <a:gd name="connsiteY8" fmla="*/ 1756116 h 1821336"/>
                <a:gd name="connsiteX9" fmla="*/ 889735 w 1364222"/>
                <a:gd name="connsiteY9" fmla="*/ 1723506 h 1821336"/>
                <a:gd name="connsiteX10" fmla="*/ 888739 w 1364222"/>
                <a:gd name="connsiteY10" fmla="*/ 1663269 h 1821336"/>
                <a:gd name="connsiteX11" fmla="*/ 883327 w 1364222"/>
                <a:gd name="connsiteY11" fmla="*/ 1568856 h 1821336"/>
                <a:gd name="connsiteX12" fmla="*/ 872505 w 1364222"/>
                <a:gd name="connsiteY12" fmla="*/ 1461199 h 1821336"/>
                <a:gd name="connsiteX13" fmla="*/ 869941 w 1364222"/>
                <a:gd name="connsiteY13" fmla="*/ 1414349 h 1821336"/>
                <a:gd name="connsiteX14" fmla="*/ 863248 w 1364222"/>
                <a:gd name="connsiteY14" fmla="*/ 1376042 h 1821336"/>
                <a:gd name="connsiteX15" fmla="*/ 860685 w 1364222"/>
                <a:gd name="connsiteY15" fmla="*/ 1366501 h 1821336"/>
                <a:gd name="connsiteX16" fmla="*/ 849720 w 1364222"/>
                <a:gd name="connsiteY16" fmla="*/ 1242753 h 1821336"/>
                <a:gd name="connsiteX17" fmla="*/ 849720 w 1364222"/>
                <a:gd name="connsiteY17" fmla="*/ 1165428 h 1821336"/>
                <a:gd name="connsiteX18" fmla="*/ 855131 w 1364222"/>
                <a:gd name="connsiteY18" fmla="*/ 1086821 h 1821336"/>
                <a:gd name="connsiteX19" fmla="*/ 862964 w 1364222"/>
                <a:gd name="connsiteY19" fmla="*/ 1025445 h 1821336"/>
                <a:gd name="connsiteX20" fmla="*/ 864672 w 1364222"/>
                <a:gd name="connsiteY20" fmla="*/ 1017898 h 1821336"/>
                <a:gd name="connsiteX21" fmla="*/ 842600 w 1364222"/>
                <a:gd name="connsiteY21" fmla="*/ 1005936 h 1821336"/>
                <a:gd name="connsiteX22" fmla="*/ 831635 w 1364222"/>
                <a:gd name="connsiteY22" fmla="*/ 1001379 h 1821336"/>
                <a:gd name="connsiteX23" fmla="*/ 808993 w 1364222"/>
                <a:gd name="connsiteY23" fmla="*/ 982867 h 1821336"/>
                <a:gd name="connsiteX24" fmla="*/ 783503 w 1364222"/>
                <a:gd name="connsiteY24" fmla="*/ 968911 h 1821336"/>
                <a:gd name="connsiteX25" fmla="*/ 773107 w 1364222"/>
                <a:gd name="connsiteY25" fmla="*/ 968769 h 1821336"/>
                <a:gd name="connsiteX26" fmla="*/ 771968 w 1364222"/>
                <a:gd name="connsiteY26" fmla="*/ 969481 h 1821336"/>
                <a:gd name="connsiteX27" fmla="*/ 744342 w 1364222"/>
                <a:gd name="connsiteY27" fmla="*/ 963643 h 1821336"/>
                <a:gd name="connsiteX28" fmla="*/ 733377 w 1364222"/>
                <a:gd name="connsiteY28" fmla="*/ 952962 h 1821336"/>
                <a:gd name="connsiteX29" fmla="*/ 676131 w 1364222"/>
                <a:gd name="connsiteY29" fmla="*/ 909529 h 1821336"/>
                <a:gd name="connsiteX30" fmla="*/ 613616 w 1364222"/>
                <a:gd name="connsiteY30" fmla="*/ 859119 h 1821336"/>
                <a:gd name="connsiteX31" fmla="*/ 605783 w 1364222"/>
                <a:gd name="connsiteY31" fmla="*/ 851002 h 1821336"/>
                <a:gd name="connsiteX32" fmla="*/ 556085 w 1364222"/>
                <a:gd name="connsiteY32" fmla="*/ 799452 h 1821336"/>
                <a:gd name="connsiteX33" fmla="*/ 525895 w 1364222"/>
                <a:gd name="connsiteY33" fmla="*/ 768693 h 1821336"/>
                <a:gd name="connsiteX34" fmla="*/ 511512 w 1364222"/>
                <a:gd name="connsiteY34" fmla="*/ 723408 h 1821336"/>
                <a:gd name="connsiteX35" fmla="*/ 512652 w 1364222"/>
                <a:gd name="connsiteY35" fmla="*/ 715719 h 1821336"/>
                <a:gd name="connsiteX36" fmla="*/ 507668 w 1364222"/>
                <a:gd name="connsiteY36" fmla="*/ 708883 h 1821336"/>
                <a:gd name="connsiteX37" fmla="*/ 363983 w 1364222"/>
                <a:gd name="connsiteY37" fmla="*/ 666732 h 1821336"/>
                <a:gd name="connsiteX38" fmla="*/ 309727 w 1364222"/>
                <a:gd name="connsiteY38" fmla="*/ 652349 h 1821336"/>
                <a:gd name="connsiteX39" fmla="*/ 281104 w 1364222"/>
                <a:gd name="connsiteY39" fmla="*/ 640387 h 1821336"/>
                <a:gd name="connsiteX40" fmla="*/ 142973 w 1364222"/>
                <a:gd name="connsiteY40" fmla="*/ 546259 h 1821336"/>
                <a:gd name="connsiteX41" fmla="*/ 130157 w 1364222"/>
                <a:gd name="connsiteY41" fmla="*/ 542271 h 1821336"/>
                <a:gd name="connsiteX42" fmla="*/ 125030 w 1364222"/>
                <a:gd name="connsiteY42" fmla="*/ 540847 h 1821336"/>
                <a:gd name="connsiteX43" fmla="*/ 108796 w 1364222"/>
                <a:gd name="connsiteY43" fmla="*/ 533300 h 1821336"/>
                <a:gd name="connsiteX44" fmla="*/ 82879 w 1364222"/>
                <a:gd name="connsiteY44" fmla="*/ 523617 h 1821336"/>
                <a:gd name="connsiteX45" fmla="*/ 41867 w 1364222"/>
                <a:gd name="connsiteY45" fmla="*/ 517066 h 1821336"/>
                <a:gd name="connsiteX46" fmla="*/ 27911 w 1364222"/>
                <a:gd name="connsiteY46" fmla="*/ 515072 h 1821336"/>
                <a:gd name="connsiteX47" fmla="*/ 22357 w 1364222"/>
                <a:gd name="connsiteY47" fmla="*/ 508237 h 1821336"/>
                <a:gd name="connsiteX48" fmla="*/ 29620 w 1364222"/>
                <a:gd name="connsiteY48" fmla="*/ 504535 h 1821336"/>
                <a:gd name="connsiteX49" fmla="*/ 61091 w 1364222"/>
                <a:gd name="connsiteY49" fmla="*/ 501402 h 1821336"/>
                <a:gd name="connsiteX50" fmla="*/ 61518 w 1364222"/>
                <a:gd name="connsiteY50" fmla="*/ 499550 h 1821336"/>
                <a:gd name="connsiteX51" fmla="*/ 57246 w 1364222"/>
                <a:gd name="connsiteY51" fmla="*/ 496987 h 1821336"/>
                <a:gd name="connsiteX52" fmla="*/ 31186 w 1364222"/>
                <a:gd name="connsiteY52" fmla="*/ 490294 h 1821336"/>
                <a:gd name="connsiteX53" fmla="*/ 0 w 1364222"/>
                <a:gd name="connsiteY53" fmla="*/ 477193 h 1821336"/>
                <a:gd name="connsiteX54" fmla="*/ 0 w 1364222"/>
                <a:gd name="connsiteY54" fmla="*/ 471497 h 1821336"/>
                <a:gd name="connsiteX55" fmla="*/ 12389 w 1364222"/>
                <a:gd name="connsiteY55" fmla="*/ 467225 h 1821336"/>
                <a:gd name="connsiteX56" fmla="*/ 48844 w 1364222"/>
                <a:gd name="connsiteY56" fmla="*/ 461956 h 1821336"/>
                <a:gd name="connsiteX57" fmla="*/ 43575 w 1364222"/>
                <a:gd name="connsiteY57" fmla="*/ 458254 h 1821336"/>
                <a:gd name="connsiteX58" fmla="*/ 28053 w 1364222"/>
                <a:gd name="connsiteY58" fmla="*/ 451276 h 1821336"/>
                <a:gd name="connsiteX59" fmla="*/ 22642 w 1364222"/>
                <a:gd name="connsiteY59" fmla="*/ 441023 h 1821336"/>
                <a:gd name="connsiteX60" fmla="*/ 32326 w 1364222"/>
                <a:gd name="connsiteY60" fmla="*/ 438602 h 1821336"/>
                <a:gd name="connsiteX61" fmla="*/ 68638 w 1364222"/>
                <a:gd name="connsiteY61" fmla="*/ 452557 h 1821336"/>
                <a:gd name="connsiteX62" fmla="*/ 127736 w 1364222"/>
                <a:gd name="connsiteY62" fmla="*/ 486734 h 1821336"/>
                <a:gd name="connsiteX63" fmla="*/ 140410 w 1364222"/>
                <a:gd name="connsiteY63" fmla="*/ 489013 h 1821336"/>
                <a:gd name="connsiteX64" fmla="*/ 153511 w 1364222"/>
                <a:gd name="connsiteY64" fmla="*/ 495563 h 1821336"/>
                <a:gd name="connsiteX65" fmla="*/ 159492 w 1364222"/>
                <a:gd name="connsiteY65" fmla="*/ 501117 h 1821336"/>
                <a:gd name="connsiteX66" fmla="*/ 286658 w 1364222"/>
                <a:gd name="connsiteY66" fmla="*/ 552667 h 1821336"/>
                <a:gd name="connsiteX67" fmla="*/ 324679 w 1364222"/>
                <a:gd name="connsiteY67" fmla="*/ 570182 h 1821336"/>
                <a:gd name="connsiteX68" fmla="*/ 397875 w 1364222"/>
                <a:gd name="connsiteY68" fmla="*/ 600087 h 1821336"/>
                <a:gd name="connsiteX69" fmla="*/ 487161 w 1364222"/>
                <a:gd name="connsiteY69" fmla="*/ 607207 h 1821336"/>
                <a:gd name="connsiteX70" fmla="*/ 565910 w 1364222"/>
                <a:gd name="connsiteY70" fmla="*/ 605783 h 1821336"/>
                <a:gd name="connsiteX71" fmla="*/ 582287 w 1364222"/>
                <a:gd name="connsiteY71" fmla="*/ 595957 h 1821336"/>
                <a:gd name="connsiteX72" fmla="*/ 579581 w 1364222"/>
                <a:gd name="connsiteY72" fmla="*/ 563205 h 1821336"/>
                <a:gd name="connsiteX73" fmla="*/ 545404 w 1364222"/>
                <a:gd name="connsiteY73" fmla="*/ 540563 h 1821336"/>
                <a:gd name="connsiteX74" fmla="*/ 518633 w 1364222"/>
                <a:gd name="connsiteY74" fmla="*/ 544407 h 1821336"/>
                <a:gd name="connsiteX75" fmla="*/ 493000 w 1364222"/>
                <a:gd name="connsiteY75" fmla="*/ 526607 h 1821336"/>
                <a:gd name="connsiteX76" fmla="*/ 488870 w 1364222"/>
                <a:gd name="connsiteY76" fmla="*/ 517778 h 1821336"/>
                <a:gd name="connsiteX77" fmla="*/ 480753 w 1364222"/>
                <a:gd name="connsiteY77" fmla="*/ 491433 h 1821336"/>
                <a:gd name="connsiteX78" fmla="*/ 475769 w 1364222"/>
                <a:gd name="connsiteY78" fmla="*/ 481465 h 1821336"/>
                <a:gd name="connsiteX79" fmla="*/ 471640 w 1364222"/>
                <a:gd name="connsiteY79" fmla="*/ 463238 h 1821336"/>
                <a:gd name="connsiteX80" fmla="*/ 484883 w 1364222"/>
                <a:gd name="connsiteY80" fmla="*/ 443871 h 1821336"/>
                <a:gd name="connsiteX81" fmla="*/ 486734 w 1364222"/>
                <a:gd name="connsiteY81" fmla="*/ 430627 h 1821336"/>
                <a:gd name="connsiteX82" fmla="*/ 485025 w 1364222"/>
                <a:gd name="connsiteY82" fmla="*/ 402574 h 1821336"/>
                <a:gd name="connsiteX83" fmla="*/ 492003 w 1364222"/>
                <a:gd name="connsiteY83" fmla="*/ 367115 h 1821336"/>
                <a:gd name="connsiteX84" fmla="*/ 508095 w 1364222"/>
                <a:gd name="connsiteY84" fmla="*/ 339204 h 1821336"/>
                <a:gd name="connsiteX85" fmla="*/ 533443 w 1364222"/>
                <a:gd name="connsiteY85" fmla="*/ 325676 h 1821336"/>
                <a:gd name="connsiteX86" fmla="*/ 601939 w 1364222"/>
                <a:gd name="connsiteY86" fmla="*/ 311863 h 1821336"/>
                <a:gd name="connsiteX87" fmla="*/ 658330 w 1364222"/>
                <a:gd name="connsiteY87" fmla="*/ 336641 h 1821336"/>
                <a:gd name="connsiteX88" fmla="*/ 695355 w 1364222"/>
                <a:gd name="connsiteY88" fmla="*/ 404140 h 1821336"/>
                <a:gd name="connsiteX89" fmla="*/ 708029 w 1364222"/>
                <a:gd name="connsiteY89" fmla="*/ 456687 h 1821336"/>
                <a:gd name="connsiteX90" fmla="*/ 719991 w 1364222"/>
                <a:gd name="connsiteY90" fmla="*/ 491006 h 1821336"/>
                <a:gd name="connsiteX91" fmla="*/ 746905 w 1364222"/>
                <a:gd name="connsiteY91" fmla="*/ 471639 h 1821336"/>
                <a:gd name="connsiteX92" fmla="*/ 804721 w 1364222"/>
                <a:gd name="connsiteY92" fmla="*/ 420232 h 1821336"/>
                <a:gd name="connsiteX93" fmla="*/ 908817 w 1364222"/>
                <a:gd name="connsiteY93" fmla="*/ 290218 h 1821336"/>
                <a:gd name="connsiteX94" fmla="*/ 956380 w 1364222"/>
                <a:gd name="connsiteY94" fmla="*/ 247070 h 1821336"/>
                <a:gd name="connsiteX95" fmla="*/ 1032851 w 1364222"/>
                <a:gd name="connsiteY95" fmla="*/ 194238 h 1821336"/>
                <a:gd name="connsiteX96" fmla="*/ 1085825 w 1364222"/>
                <a:gd name="connsiteY96" fmla="*/ 158637 h 1821336"/>
                <a:gd name="connsiteX97" fmla="*/ 1142928 w 1364222"/>
                <a:gd name="connsiteY97" fmla="*/ 91708 h 1821336"/>
                <a:gd name="connsiteX98" fmla="*/ 1168134 w 1364222"/>
                <a:gd name="connsiteY98" fmla="*/ 44145 h 1821336"/>
                <a:gd name="connsiteX99" fmla="*/ 1182659 w 1364222"/>
                <a:gd name="connsiteY99" fmla="*/ 23354 h 1821336"/>
                <a:gd name="connsiteX100" fmla="*/ 1184368 w 1364222"/>
                <a:gd name="connsiteY100" fmla="*/ 19652 h 1821336"/>
                <a:gd name="connsiteX101" fmla="*/ 1190349 w 1364222"/>
                <a:gd name="connsiteY101" fmla="*/ 9399 h 1821336"/>
                <a:gd name="connsiteX102" fmla="*/ 1201741 w 1364222"/>
                <a:gd name="connsiteY102" fmla="*/ 0 h 1821336"/>
                <a:gd name="connsiteX103" fmla="*/ 1210285 w 1364222"/>
                <a:gd name="connsiteY103" fmla="*/ 0 h 1821336"/>
                <a:gd name="connsiteX104" fmla="*/ 1220965 w 1364222"/>
                <a:gd name="connsiteY104" fmla="*/ 22785 h 1821336"/>
                <a:gd name="connsiteX105" fmla="*/ 1226377 w 1364222"/>
                <a:gd name="connsiteY105" fmla="*/ 35458 h 1821336"/>
                <a:gd name="connsiteX106" fmla="*/ 1252152 w 1364222"/>
                <a:gd name="connsiteY106" fmla="*/ 67357 h 1821336"/>
                <a:gd name="connsiteX107" fmla="*/ 1256993 w 1364222"/>
                <a:gd name="connsiteY107" fmla="*/ 77467 h 1821336"/>
                <a:gd name="connsiteX108" fmla="*/ 1263117 w 1364222"/>
                <a:gd name="connsiteY108" fmla="*/ 128590 h 1821336"/>
                <a:gd name="connsiteX109" fmla="*/ 1264968 w 1364222"/>
                <a:gd name="connsiteY109" fmla="*/ 181422 h 1821336"/>
                <a:gd name="connsiteX110" fmla="*/ 1365647 w 1364222"/>
                <a:gd name="connsiteY110" fmla="*/ 499835 h 1821336"/>
                <a:gd name="connsiteX111" fmla="*/ 1359524 w 1364222"/>
                <a:gd name="connsiteY111" fmla="*/ 540705 h 1821336"/>
                <a:gd name="connsiteX112" fmla="*/ 1325062 w 1364222"/>
                <a:gd name="connsiteY112" fmla="*/ 612476 h 1821336"/>
                <a:gd name="connsiteX113" fmla="*/ 1224525 w 1364222"/>
                <a:gd name="connsiteY113" fmla="*/ 721984 h 1821336"/>
                <a:gd name="connsiteX114" fmla="*/ 1134242 w 1364222"/>
                <a:gd name="connsiteY114" fmla="*/ 811556 h 1821336"/>
                <a:gd name="connsiteX115" fmla="*/ 1102628 w 1364222"/>
                <a:gd name="connsiteY115" fmla="*/ 846729 h 1821336"/>
                <a:gd name="connsiteX116" fmla="*/ 1074575 w 1364222"/>
                <a:gd name="connsiteY116" fmla="*/ 873501 h 1821336"/>
                <a:gd name="connsiteX117" fmla="*/ 1087534 w 1364222"/>
                <a:gd name="connsiteY117" fmla="*/ 921491 h 1821336"/>
                <a:gd name="connsiteX118" fmla="*/ 1091663 w 1364222"/>
                <a:gd name="connsiteY118" fmla="*/ 950684 h 1821336"/>
                <a:gd name="connsiteX119" fmla="*/ 1089812 w 1364222"/>
                <a:gd name="connsiteY119" fmla="*/ 959940 h 1821336"/>
                <a:gd name="connsiteX120" fmla="*/ 1081125 w 1364222"/>
                <a:gd name="connsiteY120" fmla="*/ 969196 h 1821336"/>
                <a:gd name="connsiteX121" fmla="*/ 1068024 w 1364222"/>
                <a:gd name="connsiteY121" fmla="*/ 983152 h 1821336"/>
                <a:gd name="connsiteX122" fmla="*/ 1060050 w 1364222"/>
                <a:gd name="connsiteY122" fmla="*/ 1016189 h 1821336"/>
                <a:gd name="connsiteX123" fmla="*/ 1050082 w 1364222"/>
                <a:gd name="connsiteY123" fmla="*/ 1050936 h 1821336"/>
                <a:gd name="connsiteX124" fmla="*/ 1041822 w 1364222"/>
                <a:gd name="connsiteY124" fmla="*/ 1094084 h 1821336"/>
                <a:gd name="connsiteX125" fmla="*/ 1041252 w 1364222"/>
                <a:gd name="connsiteY125" fmla="*/ 1098356 h 1821336"/>
                <a:gd name="connsiteX126" fmla="*/ 1024591 w 1364222"/>
                <a:gd name="connsiteY126" fmla="*/ 1178244 h 1821336"/>
                <a:gd name="connsiteX127" fmla="*/ 970478 w 1364222"/>
                <a:gd name="connsiteY127" fmla="*/ 1342862 h 1821336"/>
                <a:gd name="connsiteX128" fmla="*/ 969196 w 1364222"/>
                <a:gd name="connsiteY128" fmla="*/ 1375045 h 1821336"/>
                <a:gd name="connsiteX129" fmla="*/ 984861 w 1364222"/>
                <a:gd name="connsiteY129" fmla="*/ 1447956 h 1821336"/>
                <a:gd name="connsiteX130" fmla="*/ 989702 w 1364222"/>
                <a:gd name="connsiteY130" fmla="*/ 1549917 h 1821336"/>
                <a:gd name="connsiteX131" fmla="*/ 980019 w 1364222"/>
                <a:gd name="connsiteY131" fmla="*/ 1597194 h 1821336"/>
                <a:gd name="connsiteX132" fmla="*/ 969481 w 1364222"/>
                <a:gd name="connsiteY132" fmla="*/ 1691180 h 1821336"/>
                <a:gd name="connsiteX133" fmla="*/ 971332 w 1364222"/>
                <a:gd name="connsiteY133" fmla="*/ 1762524 h 1821336"/>
                <a:gd name="connsiteX134" fmla="*/ 979165 w 1364222"/>
                <a:gd name="connsiteY134" fmla="*/ 1797128 h 1821336"/>
                <a:gd name="connsiteX135" fmla="*/ 967915 w 1364222"/>
                <a:gd name="connsiteY135" fmla="*/ 1817635 h 1821336"/>
                <a:gd name="connsiteX136" fmla="*/ 955526 w 1364222"/>
                <a:gd name="connsiteY136" fmla="*/ 1822476 h 1821336"/>
                <a:gd name="connsiteX137" fmla="*/ 935589 w 1364222"/>
                <a:gd name="connsiteY137" fmla="*/ 1822761 h 1821336"/>
                <a:gd name="connsiteX138" fmla="*/ 1165855 w 1364222"/>
                <a:gd name="connsiteY138" fmla="*/ 161200 h 1821336"/>
                <a:gd name="connsiteX139" fmla="*/ 1152897 w 1364222"/>
                <a:gd name="connsiteY139" fmla="*/ 171453 h 1821336"/>
                <a:gd name="connsiteX140" fmla="*/ 1078562 w 1364222"/>
                <a:gd name="connsiteY140" fmla="*/ 242085 h 1821336"/>
                <a:gd name="connsiteX141" fmla="*/ 993832 w 1364222"/>
                <a:gd name="connsiteY141" fmla="*/ 311293 h 1821336"/>
                <a:gd name="connsiteX142" fmla="*/ 954102 w 1364222"/>
                <a:gd name="connsiteY142" fmla="*/ 352448 h 1821336"/>
                <a:gd name="connsiteX143" fmla="*/ 921207 w 1364222"/>
                <a:gd name="connsiteY143" fmla="*/ 413112 h 1821336"/>
                <a:gd name="connsiteX144" fmla="*/ 822664 w 1364222"/>
                <a:gd name="connsiteY144" fmla="*/ 564059 h 1821336"/>
                <a:gd name="connsiteX145" fmla="*/ 810417 w 1364222"/>
                <a:gd name="connsiteY145" fmla="*/ 581575 h 1821336"/>
                <a:gd name="connsiteX146" fmla="*/ 801161 w 1364222"/>
                <a:gd name="connsiteY146" fmla="*/ 616748 h 1821336"/>
                <a:gd name="connsiteX147" fmla="*/ 796604 w 1364222"/>
                <a:gd name="connsiteY147" fmla="*/ 640102 h 1821336"/>
                <a:gd name="connsiteX148" fmla="*/ 793044 w 1364222"/>
                <a:gd name="connsiteY148" fmla="*/ 654485 h 1821336"/>
                <a:gd name="connsiteX149" fmla="*/ 803297 w 1364222"/>
                <a:gd name="connsiteY149" fmla="*/ 684105 h 1821336"/>
                <a:gd name="connsiteX150" fmla="*/ 822521 w 1364222"/>
                <a:gd name="connsiteY150" fmla="*/ 701621 h 1821336"/>
                <a:gd name="connsiteX151" fmla="*/ 876065 w 1364222"/>
                <a:gd name="connsiteY151" fmla="*/ 694358 h 1821336"/>
                <a:gd name="connsiteX152" fmla="*/ 899846 w 1364222"/>
                <a:gd name="connsiteY152" fmla="*/ 696352 h 1821336"/>
                <a:gd name="connsiteX153" fmla="*/ 958801 w 1364222"/>
                <a:gd name="connsiteY153" fmla="*/ 710022 h 1821336"/>
                <a:gd name="connsiteX154" fmla="*/ 967915 w 1364222"/>
                <a:gd name="connsiteY154" fmla="*/ 707317 h 1821336"/>
                <a:gd name="connsiteX155" fmla="*/ 988563 w 1364222"/>
                <a:gd name="connsiteY155" fmla="*/ 695497 h 1821336"/>
                <a:gd name="connsiteX156" fmla="*/ 1063467 w 1364222"/>
                <a:gd name="connsiteY156" fmla="*/ 646511 h 1821336"/>
                <a:gd name="connsiteX157" fmla="*/ 1142216 w 1364222"/>
                <a:gd name="connsiteY157" fmla="*/ 593964 h 1821336"/>
                <a:gd name="connsiteX158" fmla="*/ 1247452 w 1364222"/>
                <a:gd name="connsiteY158" fmla="*/ 504677 h 1821336"/>
                <a:gd name="connsiteX159" fmla="*/ 1244177 w 1364222"/>
                <a:gd name="connsiteY159" fmla="*/ 473918 h 1821336"/>
                <a:gd name="connsiteX160" fmla="*/ 1230506 w 1364222"/>
                <a:gd name="connsiteY160" fmla="*/ 448143 h 1821336"/>
                <a:gd name="connsiteX161" fmla="*/ 1208434 w 1364222"/>
                <a:gd name="connsiteY161" fmla="*/ 355154 h 1821336"/>
                <a:gd name="connsiteX162" fmla="*/ 1209004 w 1364222"/>
                <a:gd name="connsiteY162" fmla="*/ 223573 h 1821336"/>
                <a:gd name="connsiteX163" fmla="*/ 1196330 w 1364222"/>
                <a:gd name="connsiteY163" fmla="*/ 211042 h 1821336"/>
                <a:gd name="connsiteX164" fmla="*/ 1165855 w 1364222"/>
                <a:gd name="connsiteY164" fmla="*/ 184127 h 1821336"/>
                <a:gd name="connsiteX165" fmla="*/ 1165855 w 1364222"/>
                <a:gd name="connsiteY165" fmla="*/ 161200 h 182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1364222" h="1821336">
                  <a:moveTo>
                    <a:pt x="935589" y="1822761"/>
                  </a:moveTo>
                  <a:cubicBezTo>
                    <a:pt x="909814" y="1816353"/>
                    <a:pt x="904118" y="1819628"/>
                    <a:pt x="877774" y="1817635"/>
                  </a:cubicBezTo>
                  <a:cubicBezTo>
                    <a:pt x="864103" y="1816638"/>
                    <a:pt x="827078" y="1820340"/>
                    <a:pt x="813407" y="1819771"/>
                  </a:cubicBezTo>
                  <a:cubicBezTo>
                    <a:pt x="804721" y="1819343"/>
                    <a:pt x="795892" y="1818631"/>
                    <a:pt x="787205" y="1817919"/>
                  </a:cubicBezTo>
                  <a:cubicBezTo>
                    <a:pt x="778234" y="1817207"/>
                    <a:pt x="769262" y="1816495"/>
                    <a:pt x="760291" y="1815356"/>
                  </a:cubicBezTo>
                  <a:cubicBezTo>
                    <a:pt x="757870" y="1815071"/>
                    <a:pt x="754880" y="1813362"/>
                    <a:pt x="753598" y="1811369"/>
                  </a:cubicBezTo>
                  <a:cubicBezTo>
                    <a:pt x="752886" y="1810372"/>
                    <a:pt x="754880" y="1806385"/>
                    <a:pt x="756588" y="1805245"/>
                  </a:cubicBezTo>
                  <a:cubicBezTo>
                    <a:pt x="763993" y="1800404"/>
                    <a:pt x="771398" y="1794992"/>
                    <a:pt x="779658" y="1791717"/>
                  </a:cubicBezTo>
                  <a:cubicBezTo>
                    <a:pt x="799594" y="1783600"/>
                    <a:pt x="860400" y="1756259"/>
                    <a:pt x="862109" y="1756116"/>
                  </a:cubicBezTo>
                  <a:cubicBezTo>
                    <a:pt x="881476" y="1753838"/>
                    <a:pt x="888739" y="1740025"/>
                    <a:pt x="889735" y="1723506"/>
                  </a:cubicBezTo>
                  <a:cubicBezTo>
                    <a:pt x="890875" y="1703427"/>
                    <a:pt x="889593" y="1683348"/>
                    <a:pt x="888739" y="1663269"/>
                  </a:cubicBezTo>
                  <a:cubicBezTo>
                    <a:pt x="887315" y="1631798"/>
                    <a:pt x="885891" y="1600327"/>
                    <a:pt x="883327" y="1568856"/>
                  </a:cubicBezTo>
                  <a:cubicBezTo>
                    <a:pt x="880337" y="1532971"/>
                    <a:pt x="875922" y="1497085"/>
                    <a:pt x="872505" y="1461199"/>
                  </a:cubicBezTo>
                  <a:cubicBezTo>
                    <a:pt x="871081" y="1445677"/>
                    <a:pt x="871508" y="1429871"/>
                    <a:pt x="869941" y="1414349"/>
                  </a:cubicBezTo>
                  <a:cubicBezTo>
                    <a:pt x="868660" y="1401532"/>
                    <a:pt x="865669" y="1388858"/>
                    <a:pt x="863248" y="1376042"/>
                  </a:cubicBezTo>
                  <a:cubicBezTo>
                    <a:pt x="862679" y="1372767"/>
                    <a:pt x="860970" y="1369777"/>
                    <a:pt x="860685" y="1366501"/>
                  </a:cubicBezTo>
                  <a:cubicBezTo>
                    <a:pt x="856413" y="1325916"/>
                    <a:pt x="843882" y="1284192"/>
                    <a:pt x="849720" y="1242753"/>
                  </a:cubicBezTo>
                  <a:cubicBezTo>
                    <a:pt x="853280" y="1217405"/>
                    <a:pt x="851002" y="1191203"/>
                    <a:pt x="849720" y="1165428"/>
                  </a:cubicBezTo>
                  <a:cubicBezTo>
                    <a:pt x="848438" y="1138941"/>
                    <a:pt x="851429" y="1112881"/>
                    <a:pt x="855131" y="1086821"/>
                  </a:cubicBezTo>
                  <a:cubicBezTo>
                    <a:pt x="858122" y="1066458"/>
                    <a:pt x="860258" y="1045952"/>
                    <a:pt x="862964" y="1025445"/>
                  </a:cubicBezTo>
                  <a:cubicBezTo>
                    <a:pt x="863248" y="1022882"/>
                    <a:pt x="864103" y="1020461"/>
                    <a:pt x="864672" y="1017898"/>
                  </a:cubicBezTo>
                  <a:cubicBezTo>
                    <a:pt x="866524" y="1009069"/>
                    <a:pt x="851144" y="1003373"/>
                    <a:pt x="842600" y="1005936"/>
                  </a:cubicBezTo>
                  <a:cubicBezTo>
                    <a:pt x="837046" y="1007503"/>
                    <a:pt x="834198" y="1005936"/>
                    <a:pt x="831635" y="1001379"/>
                  </a:cubicBezTo>
                  <a:cubicBezTo>
                    <a:pt x="826508" y="992266"/>
                    <a:pt x="818391" y="986997"/>
                    <a:pt x="808993" y="982867"/>
                  </a:cubicBezTo>
                  <a:cubicBezTo>
                    <a:pt x="800164" y="979022"/>
                    <a:pt x="791904" y="973896"/>
                    <a:pt x="783503" y="968911"/>
                  </a:cubicBezTo>
                  <a:cubicBezTo>
                    <a:pt x="779800" y="966633"/>
                    <a:pt x="776667" y="966206"/>
                    <a:pt x="773107" y="968769"/>
                  </a:cubicBezTo>
                  <a:cubicBezTo>
                    <a:pt x="772680" y="969054"/>
                    <a:pt x="772253" y="969339"/>
                    <a:pt x="771968" y="969481"/>
                  </a:cubicBezTo>
                  <a:cubicBezTo>
                    <a:pt x="758012" y="978452"/>
                    <a:pt x="756731" y="979164"/>
                    <a:pt x="744342" y="963643"/>
                  </a:cubicBezTo>
                  <a:cubicBezTo>
                    <a:pt x="741209" y="959655"/>
                    <a:pt x="737364" y="956095"/>
                    <a:pt x="733377" y="952962"/>
                  </a:cubicBezTo>
                  <a:cubicBezTo>
                    <a:pt x="714437" y="938437"/>
                    <a:pt x="695070" y="924339"/>
                    <a:pt x="676131" y="909529"/>
                  </a:cubicBezTo>
                  <a:cubicBezTo>
                    <a:pt x="655055" y="893010"/>
                    <a:pt x="634406" y="876065"/>
                    <a:pt x="613616" y="859119"/>
                  </a:cubicBezTo>
                  <a:cubicBezTo>
                    <a:pt x="610767" y="856698"/>
                    <a:pt x="607635" y="854134"/>
                    <a:pt x="605783" y="851002"/>
                  </a:cubicBezTo>
                  <a:cubicBezTo>
                    <a:pt x="592967" y="830068"/>
                    <a:pt x="573031" y="816255"/>
                    <a:pt x="556085" y="799452"/>
                  </a:cubicBezTo>
                  <a:cubicBezTo>
                    <a:pt x="545832" y="789341"/>
                    <a:pt x="535151" y="780085"/>
                    <a:pt x="525895" y="768693"/>
                  </a:cubicBezTo>
                  <a:cubicBezTo>
                    <a:pt x="514788" y="754737"/>
                    <a:pt x="511512" y="740069"/>
                    <a:pt x="511512" y="723408"/>
                  </a:cubicBezTo>
                  <a:cubicBezTo>
                    <a:pt x="511512" y="720845"/>
                    <a:pt x="512224" y="718282"/>
                    <a:pt x="512652" y="715719"/>
                  </a:cubicBezTo>
                  <a:cubicBezTo>
                    <a:pt x="513364" y="711589"/>
                    <a:pt x="511940" y="709453"/>
                    <a:pt x="507668" y="708883"/>
                  </a:cubicBezTo>
                  <a:cubicBezTo>
                    <a:pt x="457684" y="702190"/>
                    <a:pt x="411403" y="682539"/>
                    <a:pt x="363983" y="666732"/>
                  </a:cubicBezTo>
                  <a:cubicBezTo>
                    <a:pt x="346325" y="660751"/>
                    <a:pt x="327670" y="657618"/>
                    <a:pt x="309727" y="652349"/>
                  </a:cubicBezTo>
                  <a:cubicBezTo>
                    <a:pt x="299901" y="649359"/>
                    <a:pt x="289933" y="645656"/>
                    <a:pt x="281104" y="640387"/>
                  </a:cubicBezTo>
                  <a:cubicBezTo>
                    <a:pt x="233399" y="611479"/>
                    <a:pt x="187403" y="580151"/>
                    <a:pt x="142973" y="546259"/>
                  </a:cubicBezTo>
                  <a:cubicBezTo>
                    <a:pt x="139270" y="543411"/>
                    <a:pt x="135710" y="540135"/>
                    <a:pt x="130157" y="542271"/>
                  </a:cubicBezTo>
                  <a:cubicBezTo>
                    <a:pt x="128733" y="542841"/>
                    <a:pt x="125884" y="541987"/>
                    <a:pt x="125030" y="540847"/>
                  </a:cubicBezTo>
                  <a:cubicBezTo>
                    <a:pt x="121043" y="535009"/>
                    <a:pt x="114635" y="535151"/>
                    <a:pt x="108796" y="533300"/>
                  </a:cubicBezTo>
                  <a:cubicBezTo>
                    <a:pt x="99967" y="530452"/>
                    <a:pt x="91138" y="527746"/>
                    <a:pt x="82879" y="523617"/>
                  </a:cubicBezTo>
                  <a:cubicBezTo>
                    <a:pt x="69778" y="516924"/>
                    <a:pt x="55680" y="517920"/>
                    <a:pt x="41867" y="517066"/>
                  </a:cubicBezTo>
                  <a:cubicBezTo>
                    <a:pt x="37167" y="516781"/>
                    <a:pt x="32326" y="516639"/>
                    <a:pt x="27911" y="515072"/>
                  </a:cubicBezTo>
                  <a:cubicBezTo>
                    <a:pt x="25490" y="514218"/>
                    <a:pt x="24066" y="510658"/>
                    <a:pt x="22357" y="508237"/>
                  </a:cubicBezTo>
                  <a:cubicBezTo>
                    <a:pt x="24778" y="506955"/>
                    <a:pt x="27057" y="504819"/>
                    <a:pt x="29620" y="504535"/>
                  </a:cubicBezTo>
                  <a:cubicBezTo>
                    <a:pt x="40015" y="503253"/>
                    <a:pt x="50553" y="502398"/>
                    <a:pt x="61091" y="501402"/>
                  </a:cubicBezTo>
                  <a:cubicBezTo>
                    <a:pt x="61233" y="500832"/>
                    <a:pt x="61376" y="500120"/>
                    <a:pt x="61518" y="499550"/>
                  </a:cubicBezTo>
                  <a:cubicBezTo>
                    <a:pt x="60094" y="498696"/>
                    <a:pt x="58813" y="497414"/>
                    <a:pt x="57246" y="496987"/>
                  </a:cubicBezTo>
                  <a:cubicBezTo>
                    <a:pt x="48560" y="494566"/>
                    <a:pt x="40015" y="491576"/>
                    <a:pt x="31186" y="490294"/>
                  </a:cubicBezTo>
                  <a:cubicBezTo>
                    <a:pt x="19509" y="488585"/>
                    <a:pt x="9826" y="483032"/>
                    <a:pt x="0" y="477193"/>
                  </a:cubicBezTo>
                  <a:cubicBezTo>
                    <a:pt x="0" y="475342"/>
                    <a:pt x="0" y="473348"/>
                    <a:pt x="0" y="471497"/>
                  </a:cubicBezTo>
                  <a:cubicBezTo>
                    <a:pt x="4130" y="470073"/>
                    <a:pt x="8117" y="467937"/>
                    <a:pt x="12389" y="467225"/>
                  </a:cubicBezTo>
                  <a:cubicBezTo>
                    <a:pt x="23924" y="465231"/>
                    <a:pt x="35601" y="463807"/>
                    <a:pt x="48844" y="461956"/>
                  </a:cubicBezTo>
                  <a:cubicBezTo>
                    <a:pt x="46139" y="459962"/>
                    <a:pt x="44999" y="458823"/>
                    <a:pt x="43575" y="458254"/>
                  </a:cubicBezTo>
                  <a:cubicBezTo>
                    <a:pt x="38449" y="455833"/>
                    <a:pt x="33180" y="453697"/>
                    <a:pt x="28053" y="451276"/>
                  </a:cubicBezTo>
                  <a:cubicBezTo>
                    <a:pt x="23781" y="449282"/>
                    <a:pt x="20933" y="445864"/>
                    <a:pt x="22642" y="441023"/>
                  </a:cubicBezTo>
                  <a:cubicBezTo>
                    <a:pt x="24351" y="435896"/>
                    <a:pt x="28908" y="437463"/>
                    <a:pt x="32326" y="438602"/>
                  </a:cubicBezTo>
                  <a:cubicBezTo>
                    <a:pt x="44572" y="443016"/>
                    <a:pt x="57246" y="446576"/>
                    <a:pt x="68638" y="452557"/>
                  </a:cubicBezTo>
                  <a:cubicBezTo>
                    <a:pt x="88717" y="463238"/>
                    <a:pt x="107942" y="475627"/>
                    <a:pt x="127736" y="486734"/>
                  </a:cubicBezTo>
                  <a:cubicBezTo>
                    <a:pt x="131296" y="488728"/>
                    <a:pt x="136137" y="489155"/>
                    <a:pt x="140410" y="489013"/>
                  </a:cubicBezTo>
                  <a:cubicBezTo>
                    <a:pt x="146106" y="488870"/>
                    <a:pt x="150520" y="490152"/>
                    <a:pt x="153511" y="495563"/>
                  </a:cubicBezTo>
                  <a:cubicBezTo>
                    <a:pt x="154792" y="497842"/>
                    <a:pt x="157213" y="499978"/>
                    <a:pt x="159492" y="501117"/>
                  </a:cubicBezTo>
                  <a:cubicBezTo>
                    <a:pt x="200931" y="520626"/>
                    <a:pt x="243510" y="537145"/>
                    <a:pt x="286658" y="552667"/>
                  </a:cubicBezTo>
                  <a:cubicBezTo>
                    <a:pt x="299759" y="557366"/>
                    <a:pt x="313145" y="562493"/>
                    <a:pt x="324679" y="570182"/>
                  </a:cubicBezTo>
                  <a:cubicBezTo>
                    <a:pt x="347179" y="585277"/>
                    <a:pt x="372100" y="593252"/>
                    <a:pt x="397875" y="600087"/>
                  </a:cubicBezTo>
                  <a:cubicBezTo>
                    <a:pt x="427352" y="607919"/>
                    <a:pt x="456687" y="611622"/>
                    <a:pt x="487161" y="607207"/>
                  </a:cubicBezTo>
                  <a:cubicBezTo>
                    <a:pt x="513221" y="603362"/>
                    <a:pt x="539708" y="602650"/>
                    <a:pt x="565910" y="605783"/>
                  </a:cubicBezTo>
                  <a:cubicBezTo>
                    <a:pt x="576448" y="607065"/>
                    <a:pt x="578584" y="605783"/>
                    <a:pt x="582287" y="595957"/>
                  </a:cubicBezTo>
                  <a:cubicBezTo>
                    <a:pt x="586559" y="584565"/>
                    <a:pt x="581860" y="573885"/>
                    <a:pt x="579581" y="563205"/>
                  </a:cubicBezTo>
                  <a:cubicBezTo>
                    <a:pt x="575594" y="545119"/>
                    <a:pt x="563774" y="537715"/>
                    <a:pt x="545404" y="540563"/>
                  </a:cubicBezTo>
                  <a:cubicBezTo>
                    <a:pt x="536575" y="541987"/>
                    <a:pt x="527604" y="543838"/>
                    <a:pt x="518633" y="544407"/>
                  </a:cubicBezTo>
                  <a:cubicBezTo>
                    <a:pt x="503538" y="545547"/>
                    <a:pt x="497699" y="540990"/>
                    <a:pt x="493000" y="526607"/>
                  </a:cubicBezTo>
                  <a:cubicBezTo>
                    <a:pt x="492003" y="523474"/>
                    <a:pt x="491149" y="519487"/>
                    <a:pt x="488870" y="517778"/>
                  </a:cubicBezTo>
                  <a:cubicBezTo>
                    <a:pt x="479756" y="510800"/>
                    <a:pt x="481038" y="500690"/>
                    <a:pt x="480753" y="491433"/>
                  </a:cubicBezTo>
                  <a:cubicBezTo>
                    <a:pt x="480611" y="486592"/>
                    <a:pt x="480611" y="483744"/>
                    <a:pt x="475769" y="481465"/>
                  </a:cubicBezTo>
                  <a:cubicBezTo>
                    <a:pt x="466655" y="477336"/>
                    <a:pt x="465659" y="471639"/>
                    <a:pt x="471640" y="463238"/>
                  </a:cubicBezTo>
                  <a:cubicBezTo>
                    <a:pt x="476196" y="456972"/>
                    <a:pt x="481323" y="450849"/>
                    <a:pt x="484883" y="443871"/>
                  </a:cubicBezTo>
                  <a:cubicBezTo>
                    <a:pt x="486877" y="440168"/>
                    <a:pt x="486877" y="435042"/>
                    <a:pt x="486734" y="430627"/>
                  </a:cubicBezTo>
                  <a:cubicBezTo>
                    <a:pt x="486449" y="421229"/>
                    <a:pt x="484171" y="411830"/>
                    <a:pt x="485025" y="402574"/>
                  </a:cubicBezTo>
                  <a:cubicBezTo>
                    <a:pt x="486165" y="390612"/>
                    <a:pt x="488870" y="378650"/>
                    <a:pt x="492003" y="367115"/>
                  </a:cubicBezTo>
                  <a:cubicBezTo>
                    <a:pt x="494851" y="356578"/>
                    <a:pt x="496987" y="346609"/>
                    <a:pt x="508095" y="339204"/>
                  </a:cubicBezTo>
                  <a:cubicBezTo>
                    <a:pt x="516354" y="333793"/>
                    <a:pt x="524756" y="329948"/>
                    <a:pt x="533443" y="325676"/>
                  </a:cubicBezTo>
                  <a:cubicBezTo>
                    <a:pt x="555088" y="315138"/>
                    <a:pt x="578300" y="312005"/>
                    <a:pt x="601939" y="311863"/>
                  </a:cubicBezTo>
                  <a:cubicBezTo>
                    <a:pt x="624153" y="311863"/>
                    <a:pt x="643805" y="320550"/>
                    <a:pt x="658330" y="336641"/>
                  </a:cubicBezTo>
                  <a:cubicBezTo>
                    <a:pt x="675703" y="355866"/>
                    <a:pt x="687950" y="378935"/>
                    <a:pt x="695355" y="404140"/>
                  </a:cubicBezTo>
                  <a:cubicBezTo>
                    <a:pt x="700339" y="421371"/>
                    <a:pt x="703330" y="439314"/>
                    <a:pt x="708029" y="456687"/>
                  </a:cubicBezTo>
                  <a:cubicBezTo>
                    <a:pt x="711019" y="467937"/>
                    <a:pt x="715719" y="478760"/>
                    <a:pt x="719991" y="491006"/>
                  </a:cubicBezTo>
                  <a:cubicBezTo>
                    <a:pt x="730101" y="483744"/>
                    <a:pt x="738361" y="477478"/>
                    <a:pt x="746905" y="471639"/>
                  </a:cubicBezTo>
                  <a:cubicBezTo>
                    <a:pt x="768550" y="457257"/>
                    <a:pt x="788344" y="440453"/>
                    <a:pt x="804721" y="420232"/>
                  </a:cubicBezTo>
                  <a:cubicBezTo>
                    <a:pt x="839752" y="377084"/>
                    <a:pt x="874498" y="333936"/>
                    <a:pt x="908817" y="290218"/>
                  </a:cubicBezTo>
                  <a:cubicBezTo>
                    <a:pt x="922346" y="272987"/>
                    <a:pt x="936871" y="257465"/>
                    <a:pt x="956380" y="247070"/>
                  </a:cubicBezTo>
                  <a:cubicBezTo>
                    <a:pt x="962361" y="243794"/>
                    <a:pt x="1011917" y="206342"/>
                    <a:pt x="1032851" y="194238"/>
                  </a:cubicBezTo>
                  <a:cubicBezTo>
                    <a:pt x="1051221" y="183558"/>
                    <a:pt x="1069164" y="171738"/>
                    <a:pt x="1085825" y="158637"/>
                  </a:cubicBezTo>
                  <a:cubicBezTo>
                    <a:pt x="1109179" y="140410"/>
                    <a:pt x="1131251" y="120473"/>
                    <a:pt x="1142928" y="91708"/>
                  </a:cubicBezTo>
                  <a:cubicBezTo>
                    <a:pt x="1149621" y="75046"/>
                    <a:pt x="1155887" y="58101"/>
                    <a:pt x="1168134" y="44145"/>
                  </a:cubicBezTo>
                  <a:cubicBezTo>
                    <a:pt x="1173688" y="37879"/>
                    <a:pt x="1177817" y="30332"/>
                    <a:pt x="1182659" y="23354"/>
                  </a:cubicBezTo>
                  <a:cubicBezTo>
                    <a:pt x="1183371" y="22215"/>
                    <a:pt x="1184653" y="20791"/>
                    <a:pt x="1184368" y="19652"/>
                  </a:cubicBezTo>
                  <a:cubicBezTo>
                    <a:pt x="1183371" y="14383"/>
                    <a:pt x="1186931" y="11962"/>
                    <a:pt x="1190349" y="9399"/>
                  </a:cubicBezTo>
                  <a:cubicBezTo>
                    <a:pt x="1194194" y="6408"/>
                    <a:pt x="1198038" y="3133"/>
                    <a:pt x="1201741" y="0"/>
                  </a:cubicBezTo>
                  <a:cubicBezTo>
                    <a:pt x="1204589" y="0"/>
                    <a:pt x="1207437" y="0"/>
                    <a:pt x="1210285" y="0"/>
                  </a:cubicBezTo>
                  <a:cubicBezTo>
                    <a:pt x="1217263" y="6123"/>
                    <a:pt x="1220823" y="13386"/>
                    <a:pt x="1220965" y="22785"/>
                  </a:cubicBezTo>
                  <a:cubicBezTo>
                    <a:pt x="1220965" y="27057"/>
                    <a:pt x="1223671" y="31756"/>
                    <a:pt x="1226377" y="35458"/>
                  </a:cubicBezTo>
                  <a:cubicBezTo>
                    <a:pt x="1234636" y="46281"/>
                    <a:pt x="1243750" y="56676"/>
                    <a:pt x="1252152" y="67357"/>
                  </a:cubicBezTo>
                  <a:cubicBezTo>
                    <a:pt x="1254430" y="70205"/>
                    <a:pt x="1257136" y="74050"/>
                    <a:pt x="1256993" y="77467"/>
                  </a:cubicBezTo>
                  <a:cubicBezTo>
                    <a:pt x="1256281" y="91708"/>
                    <a:pt x="1264541" y="107230"/>
                    <a:pt x="1263117" y="128590"/>
                  </a:cubicBezTo>
                  <a:cubicBezTo>
                    <a:pt x="1266392" y="156074"/>
                    <a:pt x="1261550" y="163764"/>
                    <a:pt x="1264968" y="181422"/>
                  </a:cubicBezTo>
                  <a:cubicBezTo>
                    <a:pt x="1273085" y="222861"/>
                    <a:pt x="1343432" y="434187"/>
                    <a:pt x="1365647" y="499835"/>
                  </a:cubicBezTo>
                  <a:cubicBezTo>
                    <a:pt x="1365647" y="506955"/>
                    <a:pt x="1362229" y="534439"/>
                    <a:pt x="1359524" y="540705"/>
                  </a:cubicBezTo>
                  <a:cubicBezTo>
                    <a:pt x="1344999" y="575167"/>
                    <a:pt x="1349128" y="584280"/>
                    <a:pt x="1325062" y="612476"/>
                  </a:cubicBezTo>
                  <a:cubicBezTo>
                    <a:pt x="1293021" y="650355"/>
                    <a:pt x="1255569" y="683108"/>
                    <a:pt x="1224525" y="721984"/>
                  </a:cubicBezTo>
                  <a:cubicBezTo>
                    <a:pt x="1208861" y="741778"/>
                    <a:pt x="1147343" y="800591"/>
                    <a:pt x="1134242" y="811556"/>
                  </a:cubicBezTo>
                  <a:cubicBezTo>
                    <a:pt x="1121995" y="821809"/>
                    <a:pt x="1110176" y="832489"/>
                    <a:pt x="1102628" y="846729"/>
                  </a:cubicBezTo>
                  <a:cubicBezTo>
                    <a:pt x="1092803" y="860400"/>
                    <a:pt x="1096220" y="858691"/>
                    <a:pt x="1074575" y="873501"/>
                  </a:cubicBezTo>
                  <a:cubicBezTo>
                    <a:pt x="1086252" y="888311"/>
                    <a:pt x="1087534" y="904688"/>
                    <a:pt x="1087534" y="921491"/>
                  </a:cubicBezTo>
                  <a:cubicBezTo>
                    <a:pt x="1087534" y="929323"/>
                    <a:pt x="1091094" y="942852"/>
                    <a:pt x="1091663" y="950684"/>
                  </a:cubicBezTo>
                  <a:cubicBezTo>
                    <a:pt x="1091948" y="953674"/>
                    <a:pt x="1091378" y="957377"/>
                    <a:pt x="1089812" y="959940"/>
                  </a:cubicBezTo>
                  <a:cubicBezTo>
                    <a:pt x="1087534" y="963500"/>
                    <a:pt x="1083546" y="965779"/>
                    <a:pt x="1081125" y="969196"/>
                  </a:cubicBezTo>
                  <a:cubicBezTo>
                    <a:pt x="1076711" y="975462"/>
                    <a:pt x="1070445" y="976032"/>
                    <a:pt x="1068024" y="983152"/>
                  </a:cubicBezTo>
                  <a:cubicBezTo>
                    <a:pt x="1064322" y="993832"/>
                    <a:pt x="1062898" y="1005224"/>
                    <a:pt x="1060050" y="1016189"/>
                  </a:cubicBezTo>
                  <a:cubicBezTo>
                    <a:pt x="1056917" y="1027866"/>
                    <a:pt x="1052787" y="1039259"/>
                    <a:pt x="1050082" y="1050936"/>
                  </a:cubicBezTo>
                  <a:cubicBezTo>
                    <a:pt x="1046806" y="1065176"/>
                    <a:pt x="1044528" y="1079701"/>
                    <a:pt x="1041822" y="1094084"/>
                  </a:cubicBezTo>
                  <a:cubicBezTo>
                    <a:pt x="1041537" y="1095508"/>
                    <a:pt x="1041537" y="1096932"/>
                    <a:pt x="1041252" y="1098356"/>
                  </a:cubicBezTo>
                  <a:cubicBezTo>
                    <a:pt x="1035841" y="1124985"/>
                    <a:pt x="1032139" y="1152184"/>
                    <a:pt x="1024591" y="1178244"/>
                  </a:cubicBezTo>
                  <a:cubicBezTo>
                    <a:pt x="1008500" y="1233639"/>
                    <a:pt x="982725" y="1286043"/>
                    <a:pt x="970478" y="1342862"/>
                  </a:cubicBezTo>
                  <a:cubicBezTo>
                    <a:pt x="968200" y="1353685"/>
                    <a:pt x="966633" y="1364080"/>
                    <a:pt x="969196" y="1375045"/>
                  </a:cubicBezTo>
                  <a:cubicBezTo>
                    <a:pt x="974750" y="1399254"/>
                    <a:pt x="980304" y="1423605"/>
                    <a:pt x="984861" y="1447956"/>
                  </a:cubicBezTo>
                  <a:cubicBezTo>
                    <a:pt x="991127" y="1481705"/>
                    <a:pt x="994259" y="1515740"/>
                    <a:pt x="989702" y="1549917"/>
                  </a:cubicBezTo>
                  <a:cubicBezTo>
                    <a:pt x="987566" y="1565866"/>
                    <a:pt x="982155" y="1581388"/>
                    <a:pt x="980019" y="1597194"/>
                  </a:cubicBezTo>
                  <a:cubicBezTo>
                    <a:pt x="975889" y="1628381"/>
                    <a:pt x="973468" y="1659852"/>
                    <a:pt x="969481" y="1691180"/>
                  </a:cubicBezTo>
                  <a:cubicBezTo>
                    <a:pt x="966491" y="1715104"/>
                    <a:pt x="966776" y="1738886"/>
                    <a:pt x="971332" y="1762524"/>
                  </a:cubicBezTo>
                  <a:cubicBezTo>
                    <a:pt x="973611" y="1774202"/>
                    <a:pt x="977029" y="1785451"/>
                    <a:pt x="979165" y="1797128"/>
                  </a:cubicBezTo>
                  <a:cubicBezTo>
                    <a:pt x="981016" y="1807239"/>
                    <a:pt x="977313" y="1813362"/>
                    <a:pt x="967915" y="1817635"/>
                  </a:cubicBezTo>
                  <a:cubicBezTo>
                    <a:pt x="963928" y="1819486"/>
                    <a:pt x="959655" y="1820910"/>
                    <a:pt x="955526" y="1822476"/>
                  </a:cubicBezTo>
                  <a:cubicBezTo>
                    <a:pt x="948833" y="1822761"/>
                    <a:pt x="942282" y="1822761"/>
                    <a:pt x="935589" y="1822761"/>
                  </a:cubicBezTo>
                  <a:close/>
                  <a:moveTo>
                    <a:pt x="1165855" y="161200"/>
                  </a:moveTo>
                  <a:cubicBezTo>
                    <a:pt x="1160871" y="165045"/>
                    <a:pt x="1156599" y="168036"/>
                    <a:pt x="1152897" y="171453"/>
                  </a:cubicBezTo>
                  <a:cubicBezTo>
                    <a:pt x="1128118" y="194950"/>
                    <a:pt x="1103340" y="218447"/>
                    <a:pt x="1078562" y="242085"/>
                  </a:cubicBezTo>
                  <a:cubicBezTo>
                    <a:pt x="1052075" y="267291"/>
                    <a:pt x="1025303" y="291927"/>
                    <a:pt x="993832" y="311293"/>
                  </a:cubicBezTo>
                  <a:cubicBezTo>
                    <a:pt x="977598" y="321262"/>
                    <a:pt x="963928" y="335502"/>
                    <a:pt x="954102" y="352448"/>
                  </a:cubicBezTo>
                  <a:cubicBezTo>
                    <a:pt x="942709" y="372384"/>
                    <a:pt x="932029" y="392748"/>
                    <a:pt x="921207" y="413112"/>
                  </a:cubicBezTo>
                  <a:cubicBezTo>
                    <a:pt x="892726" y="466228"/>
                    <a:pt x="863391" y="518917"/>
                    <a:pt x="822664" y="564059"/>
                  </a:cubicBezTo>
                  <a:cubicBezTo>
                    <a:pt x="817964" y="569328"/>
                    <a:pt x="813977" y="575451"/>
                    <a:pt x="810417" y="581575"/>
                  </a:cubicBezTo>
                  <a:cubicBezTo>
                    <a:pt x="804151" y="592397"/>
                    <a:pt x="800591" y="603790"/>
                    <a:pt x="801161" y="616748"/>
                  </a:cubicBezTo>
                  <a:cubicBezTo>
                    <a:pt x="801445" y="624438"/>
                    <a:pt x="798313" y="632413"/>
                    <a:pt x="796604" y="640102"/>
                  </a:cubicBezTo>
                  <a:cubicBezTo>
                    <a:pt x="795464" y="644944"/>
                    <a:pt x="793898" y="649643"/>
                    <a:pt x="793044" y="654485"/>
                  </a:cubicBezTo>
                  <a:cubicBezTo>
                    <a:pt x="791050" y="666162"/>
                    <a:pt x="799594" y="674279"/>
                    <a:pt x="803297" y="684105"/>
                  </a:cubicBezTo>
                  <a:cubicBezTo>
                    <a:pt x="805290" y="689659"/>
                    <a:pt x="817395" y="704184"/>
                    <a:pt x="822521" y="701621"/>
                  </a:cubicBezTo>
                  <a:cubicBezTo>
                    <a:pt x="839467" y="693361"/>
                    <a:pt x="857552" y="692222"/>
                    <a:pt x="876065" y="694358"/>
                  </a:cubicBezTo>
                  <a:cubicBezTo>
                    <a:pt x="884039" y="695355"/>
                    <a:pt x="891871" y="696067"/>
                    <a:pt x="899846" y="696352"/>
                  </a:cubicBezTo>
                  <a:cubicBezTo>
                    <a:pt x="919498" y="696921"/>
                    <a:pt x="939149" y="710022"/>
                    <a:pt x="958801" y="710022"/>
                  </a:cubicBezTo>
                  <a:cubicBezTo>
                    <a:pt x="961934" y="710022"/>
                    <a:pt x="966206" y="709310"/>
                    <a:pt x="967915" y="707317"/>
                  </a:cubicBezTo>
                  <a:cubicBezTo>
                    <a:pt x="973326" y="700481"/>
                    <a:pt x="980873" y="698061"/>
                    <a:pt x="988563" y="695497"/>
                  </a:cubicBezTo>
                  <a:cubicBezTo>
                    <a:pt x="992693" y="694073"/>
                    <a:pt x="1052787" y="653204"/>
                    <a:pt x="1063467" y="646511"/>
                  </a:cubicBezTo>
                  <a:cubicBezTo>
                    <a:pt x="1090239" y="629707"/>
                    <a:pt x="1116157" y="611907"/>
                    <a:pt x="1142216" y="593964"/>
                  </a:cubicBezTo>
                  <a:cubicBezTo>
                    <a:pt x="1177817" y="569470"/>
                    <a:pt x="1216124" y="534439"/>
                    <a:pt x="1247452" y="504677"/>
                  </a:cubicBezTo>
                  <a:cubicBezTo>
                    <a:pt x="1256139" y="496418"/>
                    <a:pt x="1249588" y="484598"/>
                    <a:pt x="1244177" y="473918"/>
                  </a:cubicBezTo>
                  <a:cubicBezTo>
                    <a:pt x="1239905" y="465231"/>
                    <a:pt x="1234921" y="456829"/>
                    <a:pt x="1230506" y="448143"/>
                  </a:cubicBezTo>
                  <a:cubicBezTo>
                    <a:pt x="1215554" y="418950"/>
                    <a:pt x="1207295" y="388618"/>
                    <a:pt x="1208434" y="355154"/>
                  </a:cubicBezTo>
                  <a:cubicBezTo>
                    <a:pt x="1210000" y="311293"/>
                    <a:pt x="1209004" y="267433"/>
                    <a:pt x="1209004" y="223573"/>
                  </a:cubicBezTo>
                  <a:cubicBezTo>
                    <a:pt x="1209004" y="209333"/>
                    <a:pt x="1209288" y="210757"/>
                    <a:pt x="1196330" y="211042"/>
                  </a:cubicBezTo>
                  <a:cubicBezTo>
                    <a:pt x="1178814" y="211469"/>
                    <a:pt x="1167564" y="201643"/>
                    <a:pt x="1165855" y="184127"/>
                  </a:cubicBezTo>
                  <a:cubicBezTo>
                    <a:pt x="1165286" y="177007"/>
                    <a:pt x="1165855" y="169887"/>
                    <a:pt x="1165855" y="161200"/>
                  </a:cubicBezTo>
                  <a:close/>
                </a:path>
              </a:pathLst>
            </a:custGeom>
            <a:solidFill>
              <a:schemeClr val="accent1"/>
            </a:solidFill>
            <a:ln w="14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9">
              <a:extLst>
                <a:ext uri="{FF2B5EF4-FFF2-40B4-BE49-F238E27FC236}">
                  <a16:creationId xmlns:a16="http://schemas.microsoft.com/office/drawing/2014/main" id="{DBD0572F-D3A9-4083-AF26-33E53DEA0781}"/>
                </a:ext>
              </a:extLst>
            </p:cNvPr>
            <p:cNvSpPr/>
            <p:nvPr userDrawn="1"/>
          </p:nvSpPr>
          <p:spPr>
            <a:xfrm>
              <a:off x="6432568" y="2303893"/>
              <a:ext cx="1831232" cy="2310584"/>
            </a:xfrm>
            <a:custGeom>
              <a:avLst/>
              <a:gdLst>
                <a:gd name="connsiteX0" fmla="*/ 1962 w 1487243"/>
                <a:gd name="connsiteY0" fmla="*/ 1846370 h 1876552"/>
                <a:gd name="connsiteX1" fmla="*/ 16834 w 1487243"/>
                <a:gd name="connsiteY1" fmla="*/ 1840902 h 1876552"/>
                <a:gd name="connsiteX2" fmla="*/ 80479 w 1487243"/>
                <a:gd name="connsiteY2" fmla="*/ 1830185 h 1876552"/>
                <a:gd name="connsiteX3" fmla="*/ 127721 w 1487243"/>
                <a:gd name="connsiteY3" fmla="*/ 1782287 h 1876552"/>
                <a:gd name="connsiteX4" fmla="*/ 121597 w 1487243"/>
                <a:gd name="connsiteY4" fmla="*/ 1630063 h 1876552"/>
                <a:gd name="connsiteX5" fmla="*/ 108912 w 1487243"/>
                <a:gd name="connsiteY5" fmla="*/ 1513927 h 1876552"/>
                <a:gd name="connsiteX6" fmla="*/ 105194 w 1487243"/>
                <a:gd name="connsiteY6" fmla="*/ 1492712 h 1876552"/>
                <a:gd name="connsiteX7" fmla="*/ 104538 w 1487243"/>
                <a:gd name="connsiteY7" fmla="*/ 1476746 h 1876552"/>
                <a:gd name="connsiteX8" fmla="*/ 97320 w 1487243"/>
                <a:gd name="connsiteY8" fmla="*/ 1394729 h 1876552"/>
                <a:gd name="connsiteX9" fmla="*/ 97101 w 1487243"/>
                <a:gd name="connsiteY9" fmla="*/ 1385324 h 1876552"/>
                <a:gd name="connsiteX10" fmla="*/ 120722 w 1487243"/>
                <a:gd name="connsiteY10" fmla="*/ 1341800 h 1876552"/>
                <a:gd name="connsiteX11" fmla="*/ 235546 w 1487243"/>
                <a:gd name="connsiteY11" fmla="*/ 1312712 h 1876552"/>
                <a:gd name="connsiteX12" fmla="*/ 363274 w 1487243"/>
                <a:gd name="connsiteY12" fmla="*/ 1306588 h 1876552"/>
                <a:gd name="connsiteX13" fmla="*/ 415109 w 1487243"/>
                <a:gd name="connsiteY13" fmla="*/ 1308119 h 1876552"/>
                <a:gd name="connsiteX14" fmla="*/ 437637 w 1487243"/>
                <a:gd name="connsiteY14" fmla="*/ 1306806 h 1876552"/>
                <a:gd name="connsiteX15" fmla="*/ 452728 w 1487243"/>
                <a:gd name="connsiteY15" fmla="*/ 1291496 h 1876552"/>
                <a:gd name="connsiteX16" fmla="*/ 461914 w 1487243"/>
                <a:gd name="connsiteY16" fmla="*/ 1193951 h 1876552"/>
                <a:gd name="connsiteX17" fmla="*/ 465194 w 1487243"/>
                <a:gd name="connsiteY17" fmla="*/ 1094655 h 1876552"/>
                <a:gd name="connsiteX18" fmla="*/ 474162 w 1487243"/>
                <a:gd name="connsiteY18" fmla="*/ 1052225 h 1876552"/>
                <a:gd name="connsiteX19" fmla="*/ 486409 w 1487243"/>
                <a:gd name="connsiteY19" fmla="*/ 981362 h 1876552"/>
                <a:gd name="connsiteX20" fmla="*/ 480942 w 1487243"/>
                <a:gd name="connsiteY20" fmla="*/ 873100 h 1876552"/>
                <a:gd name="connsiteX21" fmla="*/ 552023 w 1487243"/>
                <a:gd name="connsiteY21" fmla="*/ 837012 h 1876552"/>
                <a:gd name="connsiteX22" fmla="*/ 580893 w 1487243"/>
                <a:gd name="connsiteY22" fmla="*/ 817109 h 1876552"/>
                <a:gd name="connsiteX23" fmla="*/ 588986 w 1487243"/>
                <a:gd name="connsiteY23" fmla="*/ 796988 h 1876552"/>
                <a:gd name="connsiteX24" fmla="*/ 581331 w 1487243"/>
                <a:gd name="connsiteY24" fmla="*/ 758494 h 1876552"/>
                <a:gd name="connsiteX25" fmla="*/ 552242 w 1487243"/>
                <a:gd name="connsiteY25" fmla="*/ 622455 h 1876552"/>
                <a:gd name="connsiteX26" fmla="*/ 543056 w 1487243"/>
                <a:gd name="connsiteY26" fmla="*/ 549187 h 1876552"/>
                <a:gd name="connsiteX27" fmla="*/ 540650 w 1487243"/>
                <a:gd name="connsiteY27" fmla="*/ 503913 h 1876552"/>
                <a:gd name="connsiteX28" fmla="*/ 539119 w 1487243"/>
                <a:gd name="connsiteY28" fmla="*/ 494509 h 1876552"/>
                <a:gd name="connsiteX29" fmla="*/ 536713 w 1487243"/>
                <a:gd name="connsiteY29" fmla="*/ 441799 h 1876552"/>
                <a:gd name="connsiteX30" fmla="*/ 541525 w 1487243"/>
                <a:gd name="connsiteY30" fmla="*/ 377279 h 1876552"/>
                <a:gd name="connsiteX31" fmla="*/ 558803 w 1487243"/>
                <a:gd name="connsiteY31" fmla="*/ 276452 h 1876552"/>
                <a:gd name="connsiteX32" fmla="*/ 568427 w 1487243"/>
                <a:gd name="connsiteY32" fmla="*/ 223305 h 1876552"/>
                <a:gd name="connsiteX33" fmla="*/ 574113 w 1487243"/>
                <a:gd name="connsiteY33" fmla="*/ 164690 h 1876552"/>
                <a:gd name="connsiteX34" fmla="*/ 581768 w 1487243"/>
                <a:gd name="connsiteY34" fmla="*/ 101701 h 1876552"/>
                <a:gd name="connsiteX35" fmla="*/ 582424 w 1487243"/>
                <a:gd name="connsiteY35" fmla="*/ 76987 h 1876552"/>
                <a:gd name="connsiteX36" fmla="*/ 584393 w 1487243"/>
                <a:gd name="connsiteY36" fmla="*/ 35650 h 1876552"/>
                <a:gd name="connsiteX37" fmla="*/ 586361 w 1487243"/>
                <a:gd name="connsiteY37" fmla="*/ 29307 h 1876552"/>
                <a:gd name="connsiteX38" fmla="*/ 600359 w 1487243"/>
                <a:gd name="connsiteY38" fmla="*/ 22309 h 1876552"/>
                <a:gd name="connsiteX39" fmla="*/ 606701 w 1487243"/>
                <a:gd name="connsiteY39" fmla="*/ 33900 h 1876552"/>
                <a:gd name="connsiteX40" fmla="*/ 605608 w 1487243"/>
                <a:gd name="connsiteY40" fmla="*/ 41118 h 1876552"/>
                <a:gd name="connsiteX41" fmla="*/ 604733 w 1487243"/>
                <a:gd name="connsiteY41" fmla="*/ 78080 h 1876552"/>
                <a:gd name="connsiteX42" fmla="*/ 609545 w 1487243"/>
                <a:gd name="connsiteY42" fmla="*/ 85079 h 1876552"/>
                <a:gd name="connsiteX43" fmla="*/ 614794 w 1487243"/>
                <a:gd name="connsiteY43" fmla="*/ 78299 h 1876552"/>
                <a:gd name="connsiteX44" fmla="*/ 638414 w 1487243"/>
                <a:gd name="connsiteY44" fmla="*/ 14654 h 1876552"/>
                <a:gd name="connsiteX45" fmla="*/ 657880 w 1487243"/>
                <a:gd name="connsiteY45" fmla="*/ 5249 h 1876552"/>
                <a:gd name="connsiteX46" fmla="*/ 673627 w 1487243"/>
                <a:gd name="connsiteY46" fmla="*/ 0 h 1876552"/>
                <a:gd name="connsiteX47" fmla="*/ 679532 w 1487243"/>
                <a:gd name="connsiteY47" fmla="*/ 0 h 1876552"/>
                <a:gd name="connsiteX48" fmla="*/ 686969 w 1487243"/>
                <a:gd name="connsiteY48" fmla="*/ 10717 h 1876552"/>
                <a:gd name="connsiteX49" fmla="*/ 695936 w 1487243"/>
                <a:gd name="connsiteY49" fmla="*/ 16403 h 1876552"/>
                <a:gd name="connsiteX50" fmla="*/ 709059 w 1487243"/>
                <a:gd name="connsiteY50" fmla="*/ 29526 h 1876552"/>
                <a:gd name="connsiteX51" fmla="*/ 706653 w 1487243"/>
                <a:gd name="connsiteY51" fmla="*/ 43086 h 1876552"/>
                <a:gd name="connsiteX52" fmla="*/ 683032 w 1487243"/>
                <a:gd name="connsiteY52" fmla="*/ 94046 h 1876552"/>
                <a:gd name="connsiteX53" fmla="*/ 670128 w 1487243"/>
                <a:gd name="connsiteY53" fmla="*/ 128822 h 1876552"/>
                <a:gd name="connsiteX54" fmla="*/ 674283 w 1487243"/>
                <a:gd name="connsiteY54" fmla="*/ 138882 h 1876552"/>
                <a:gd name="connsiteX55" fmla="*/ 684125 w 1487243"/>
                <a:gd name="connsiteY55" fmla="*/ 139101 h 1876552"/>
                <a:gd name="connsiteX56" fmla="*/ 704466 w 1487243"/>
                <a:gd name="connsiteY56" fmla="*/ 129259 h 1876552"/>
                <a:gd name="connsiteX57" fmla="*/ 729180 w 1487243"/>
                <a:gd name="connsiteY57" fmla="*/ 125103 h 1876552"/>
                <a:gd name="connsiteX58" fmla="*/ 739460 w 1487243"/>
                <a:gd name="connsiteY58" fmla="*/ 133415 h 1876552"/>
                <a:gd name="connsiteX59" fmla="*/ 731805 w 1487243"/>
                <a:gd name="connsiteY59" fmla="*/ 142600 h 1876552"/>
                <a:gd name="connsiteX60" fmla="*/ 700091 w 1487243"/>
                <a:gd name="connsiteY60" fmla="*/ 162066 h 1876552"/>
                <a:gd name="connsiteX61" fmla="*/ 658536 w 1487243"/>
                <a:gd name="connsiteY61" fmla="*/ 191811 h 1876552"/>
                <a:gd name="connsiteX62" fmla="*/ 633384 w 1487243"/>
                <a:gd name="connsiteY62" fmla="*/ 231398 h 1876552"/>
                <a:gd name="connsiteX63" fmla="*/ 626823 w 1487243"/>
                <a:gd name="connsiteY63" fmla="*/ 330474 h 1876552"/>
                <a:gd name="connsiteX64" fmla="*/ 627041 w 1487243"/>
                <a:gd name="connsiteY64" fmla="*/ 408992 h 1876552"/>
                <a:gd name="connsiteX65" fmla="*/ 623761 w 1487243"/>
                <a:gd name="connsiteY65" fmla="*/ 480074 h 1876552"/>
                <a:gd name="connsiteX66" fmla="*/ 634478 w 1487243"/>
                <a:gd name="connsiteY66" fmla="*/ 578057 h 1876552"/>
                <a:gd name="connsiteX67" fmla="*/ 643007 w 1487243"/>
                <a:gd name="connsiteY67" fmla="*/ 625517 h 1876552"/>
                <a:gd name="connsiteX68" fmla="*/ 667722 w 1487243"/>
                <a:gd name="connsiteY68" fmla="*/ 673415 h 1876552"/>
                <a:gd name="connsiteX69" fmla="*/ 683251 w 1487243"/>
                <a:gd name="connsiteY69" fmla="*/ 670353 h 1876552"/>
                <a:gd name="connsiteX70" fmla="*/ 690687 w 1487243"/>
                <a:gd name="connsiteY70" fmla="*/ 631204 h 1876552"/>
                <a:gd name="connsiteX71" fmla="*/ 708184 w 1487243"/>
                <a:gd name="connsiteY71" fmla="*/ 615894 h 1876552"/>
                <a:gd name="connsiteX72" fmla="*/ 724587 w 1487243"/>
                <a:gd name="connsiteY72" fmla="*/ 611738 h 1876552"/>
                <a:gd name="connsiteX73" fmla="*/ 735960 w 1487243"/>
                <a:gd name="connsiteY73" fmla="*/ 610645 h 1876552"/>
                <a:gd name="connsiteX74" fmla="*/ 746021 w 1487243"/>
                <a:gd name="connsiteY74" fmla="*/ 607146 h 1876552"/>
                <a:gd name="connsiteX75" fmla="*/ 761768 w 1487243"/>
                <a:gd name="connsiteY75" fmla="*/ 600584 h 1876552"/>
                <a:gd name="connsiteX76" fmla="*/ 776422 w 1487243"/>
                <a:gd name="connsiteY76" fmla="*/ 594679 h 1876552"/>
                <a:gd name="connsiteX77" fmla="*/ 795669 w 1487243"/>
                <a:gd name="connsiteY77" fmla="*/ 592273 h 1876552"/>
                <a:gd name="connsiteX78" fmla="*/ 824101 w 1487243"/>
                <a:gd name="connsiteY78" fmla="*/ 611520 h 1876552"/>
                <a:gd name="connsiteX79" fmla="*/ 833287 w 1487243"/>
                <a:gd name="connsiteY79" fmla="*/ 613269 h 1876552"/>
                <a:gd name="connsiteX80" fmla="*/ 856471 w 1487243"/>
                <a:gd name="connsiteY80" fmla="*/ 618081 h 1876552"/>
                <a:gd name="connsiteX81" fmla="*/ 886653 w 1487243"/>
                <a:gd name="connsiteY81" fmla="*/ 632954 h 1876552"/>
                <a:gd name="connsiteX82" fmla="*/ 920991 w 1487243"/>
                <a:gd name="connsiteY82" fmla="*/ 640390 h 1876552"/>
                <a:gd name="connsiteX83" fmla="*/ 931052 w 1487243"/>
                <a:gd name="connsiteY83" fmla="*/ 641483 h 1876552"/>
                <a:gd name="connsiteX84" fmla="*/ 936519 w 1487243"/>
                <a:gd name="connsiteY84" fmla="*/ 650888 h 1876552"/>
                <a:gd name="connsiteX85" fmla="*/ 938269 w 1487243"/>
                <a:gd name="connsiteY85" fmla="*/ 670572 h 1876552"/>
                <a:gd name="connsiteX86" fmla="*/ 954016 w 1487243"/>
                <a:gd name="connsiteY86" fmla="*/ 762431 h 1876552"/>
                <a:gd name="connsiteX87" fmla="*/ 948767 w 1487243"/>
                <a:gd name="connsiteY87" fmla="*/ 787364 h 1876552"/>
                <a:gd name="connsiteX88" fmla="*/ 930833 w 1487243"/>
                <a:gd name="connsiteY88" fmla="*/ 886660 h 1876552"/>
                <a:gd name="connsiteX89" fmla="*/ 932583 w 1487243"/>
                <a:gd name="connsiteY89" fmla="*/ 910937 h 1876552"/>
                <a:gd name="connsiteX90" fmla="*/ 932801 w 1487243"/>
                <a:gd name="connsiteY90" fmla="*/ 947681 h 1876552"/>
                <a:gd name="connsiteX91" fmla="*/ 925365 w 1487243"/>
                <a:gd name="connsiteY91" fmla="*/ 959929 h 1876552"/>
                <a:gd name="connsiteX92" fmla="*/ 916179 w 1487243"/>
                <a:gd name="connsiteY92" fmla="*/ 979394 h 1876552"/>
                <a:gd name="connsiteX93" fmla="*/ 900651 w 1487243"/>
                <a:gd name="connsiteY93" fmla="*/ 1031666 h 1876552"/>
                <a:gd name="connsiteX94" fmla="*/ 896933 w 1487243"/>
                <a:gd name="connsiteY94" fmla="*/ 1069941 h 1876552"/>
                <a:gd name="connsiteX95" fmla="*/ 891246 w 1487243"/>
                <a:gd name="connsiteY95" fmla="*/ 1082845 h 1876552"/>
                <a:gd name="connsiteX96" fmla="*/ 873312 w 1487243"/>
                <a:gd name="connsiteY96" fmla="*/ 1097717 h 1876552"/>
                <a:gd name="connsiteX97" fmla="*/ 837661 w 1487243"/>
                <a:gd name="connsiteY97" fmla="*/ 1123744 h 1876552"/>
                <a:gd name="connsiteX98" fmla="*/ 832194 w 1487243"/>
                <a:gd name="connsiteY98" fmla="*/ 1127244 h 1876552"/>
                <a:gd name="connsiteX99" fmla="*/ 819946 w 1487243"/>
                <a:gd name="connsiteY99" fmla="*/ 1133586 h 1876552"/>
                <a:gd name="connsiteX100" fmla="*/ 805729 w 1487243"/>
                <a:gd name="connsiteY100" fmla="*/ 1144084 h 1876552"/>
                <a:gd name="connsiteX101" fmla="*/ 756082 w 1487243"/>
                <a:gd name="connsiteY101" fmla="*/ 1176016 h 1876552"/>
                <a:gd name="connsiteX102" fmla="*/ 744490 w 1487243"/>
                <a:gd name="connsiteY102" fmla="*/ 1177547 h 1876552"/>
                <a:gd name="connsiteX103" fmla="*/ 719119 w 1487243"/>
                <a:gd name="connsiteY103" fmla="*/ 1164425 h 1876552"/>
                <a:gd name="connsiteX104" fmla="*/ 707746 w 1487243"/>
                <a:gd name="connsiteY104" fmla="*/ 1145615 h 1876552"/>
                <a:gd name="connsiteX105" fmla="*/ 707746 w 1487243"/>
                <a:gd name="connsiteY105" fmla="*/ 1134898 h 1876552"/>
                <a:gd name="connsiteX106" fmla="*/ 704028 w 1487243"/>
                <a:gd name="connsiteY106" fmla="*/ 1118714 h 1876552"/>
                <a:gd name="connsiteX107" fmla="*/ 696155 w 1487243"/>
                <a:gd name="connsiteY107" fmla="*/ 1111059 h 1876552"/>
                <a:gd name="connsiteX108" fmla="*/ 695061 w 1487243"/>
                <a:gd name="connsiteY108" fmla="*/ 1098155 h 1876552"/>
                <a:gd name="connsiteX109" fmla="*/ 695061 w 1487243"/>
                <a:gd name="connsiteY109" fmla="*/ 1093781 h 1876552"/>
                <a:gd name="connsiteX110" fmla="*/ 688937 w 1487243"/>
                <a:gd name="connsiteY110" fmla="*/ 1091156 h 1876552"/>
                <a:gd name="connsiteX111" fmla="*/ 676470 w 1487243"/>
                <a:gd name="connsiteY111" fmla="*/ 1099248 h 1876552"/>
                <a:gd name="connsiteX112" fmla="*/ 645851 w 1487243"/>
                <a:gd name="connsiteY112" fmla="*/ 1166612 h 1876552"/>
                <a:gd name="connsiteX113" fmla="*/ 655474 w 1487243"/>
                <a:gd name="connsiteY113" fmla="*/ 1239662 h 1876552"/>
                <a:gd name="connsiteX114" fmla="*/ 691124 w 1487243"/>
                <a:gd name="connsiteY114" fmla="*/ 1268750 h 1876552"/>
                <a:gd name="connsiteX115" fmla="*/ 740334 w 1487243"/>
                <a:gd name="connsiteY115" fmla="*/ 1302651 h 1876552"/>
                <a:gd name="connsiteX116" fmla="*/ 768767 w 1487243"/>
                <a:gd name="connsiteY116" fmla="*/ 1344206 h 1876552"/>
                <a:gd name="connsiteX117" fmla="*/ 775328 w 1487243"/>
                <a:gd name="connsiteY117" fmla="*/ 1382262 h 1876552"/>
                <a:gd name="connsiteX118" fmla="*/ 845973 w 1487243"/>
                <a:gd name="connsiteY118" fmla="*/ 1489650 h 1876552"/>
                <a:gd name="connsiteX119" fmla="*/ 906556 w 1487243"/>
                <a:gd name="connsiteY119" fmla="*/ 1546078 h 1876552"/>
                <a:gd name="connsiteX120" fmla="*/ 1006289 w 1487243"/>
                <a:gd name="connsiteY120" fmla="*/ 1614535 h 1876552"/>
                <a:gd name="connsiteX121" fmla="*/ 1051125 w 1487243"/>
                <a:gd name="connsiteY121" fmla="*/ 1623721 h 1876552"/>
                <a:gd name="connsiteX122" fmla="*/ 1133579 w 1487243"/>
                <a:gd name="connsiteY122" fmla="*/ 1636187 h 1876552"/>
                <a:gd name="connsiteX123" fmla="*/ 1244466 w 1487243"/>
                <a:gd name="connsiteY123" fmla="*/ 1684741 h 1876552"/>
                <a:gd name="connsiteX124" fmla="*/ 1363008 w 1487243"/>
                <a:gd name="connsiteY124" fmla="*/ 1766540 h 1876552"/>
                <a:gd name="connsiteX125" fmla="*/ 1396472 w 1487243"/>
                <a:gd name="connsiteY125" fmla="*/ 1781194 h 1876552"/>
                <a:gd name="connsiteX126" fmla="*/ 1401502 w 1487243"/>
                <a:gd name="connsiteY126" fmla="*/ 1782506 h 1876552"/>
                <a:gd name="connsiteX127" fmla="*/ 1465585 w 1487243"/>
                <a:gd name="connsiteY127" fmla="*/ 1806345 h 1876552"/>
                <a:gd name="connsiteX128" fmla="*/ 1489206 w 1487243"/>
                <a:gd name="connsiteY128" fmla="*/ 1819906 h 1876552"/>
                <a:gd name="connsiteX129" fmla="*/ 1489206 w 1487243"/>
                <a:gd name="connsiteY129" fmla="*/ 1831716 h 1876552"/>
                <a:gd name="connsiteX130" fmla="*/ 1483956 w 1487243"/>
                <a:gd name="connsiteY130" fmla="*/ 1842870 h 1876552"/>
                <a:gd name="connsiteX131" fmla="*/ 1454868 w 1487243"/>
                <a:gd name="connsiteY131" fmla="*/ 1859711 h 1876552"/>
                <a:gd name="connsiteX132" fmla="*/ 1389035 w 1487243"/>
                <a:gd name="connsiteY132" fmla="*/ 1857524 h 1876552"/>
                <a:gd name="connsiteX133" fmla="*/ 1333264 w 1487243"/>
                <a:gd name="connsiteY133" fmla="*/ 1850088 h 1876552"/>
                <a:gd name="connsiteX134" fmla="*/ 1326921 w 1487243"/>
                <a:gd name="connsiteY134" fmla="*/ 1841121 h 1876552"/>
                <a:gd name="connsiteX135" fmla="*/ 1322109 w 1487243"/>
                <a:gd name="connsiteY135" fmla="*/ 1827123 h 1876552"/>
                <a:gd name="connsiteX136" fmla="*/ 1302863 w 1487243"/>
                <a:gd name="connsiteY136" fmla="*/ 1804814 h 1876552"/>
                <a:gd name="connsiteX137" fmla="*/ 1228719 w 1487243"/>
                <a:gd name="connsiteY137" fmla="*/ 1785130 h 1876552"/>
                <a:gd name="connsiteX138" fmla="*/ 1151295 w 1487243"/>
                <a:gd name="connsiteY138" fmla="*/ 1761291 h 1876552"/>
                <a:gd name="connsiteX139" fmla="*/ 960140 w 1487243"/>
                <a:gd name="connsiteY139" fmla="*/ 1716017 h 1876552"/>
                <a:gd name="connsiteX140" fmla="*/ 910493 w 1487243"/>
                <a:gd name="connsiteY140" fmla="*/ 1697208 h 1876552"/>
                <a:gd name="connsiteX141" fmla="*/ 883154 w 1487243"/>
                <a:gd name="connsiteY141" fmla="*/ 1680586 h 1876552"/>
                <a:gd name="connsiteX142" fmla="*/ 854065 w 1487243"/>
                <a:gd name="connsiteY142" fmla="*/ 1666807 h 1876552"/>
                <a:gd name="connsiteX143" fmla="*/ 724150 w 1487243"/>
                <a:gd name="connsiteY143" fmla="*/ 1587852 h 1876552"/>
                <a:gd name="connsiteX144" fmla="*/ 668597 w 1487243"/>
                <a:gd name="connsiteY144" fmla="*/ 1546296 h 1876552"/>
                <a:gd name="connsiteX145" fmla="*/ 624198 w 1487243"/>
                <a:gd name="connsiteY145" fmla="*/ 1510646 h 1876552"/>
                <a:gd name="connsiteX146" fmla="*/ 600796 w 1487243"/>
                <a:gd name="connsiteY146" fmla="*/ 1483745 h 1876552"/>
                <a:gd name="connsiteX147" fmla="*/ 499095 w 1487243"/>
                <a:gd name="connsiteY147" fmla="*/ 1476090 h 1876552"/>
                <a:gd name="connsiteX148" fmla="*/ 388645 w 1487243"/>
                <a:gd name="connsiteY148" fmla="*/ 1460780 h 1876552"/>
                <a:gd name="connsiteX149" fmla="*/ 309252 w 1487243"/>
                <a:gd name="connsiteY149" fmla="*/ 1441314 h 1876552"/>
                <a:gd name="connsiteX150" fmla="*/ 218706 w 1487243"/>
                <a:gd name="connsiteY150" fmla="*/ 1439783 h 1876552"/>
                <a:gd name="connsiteX151" fmla="*/ 209957 w 1487243"/>
                <a:gd name="connsiteY151" fmla="*/ 1468653 h 1876552"/>
                <a:gd name="connsiteX152" fmla="*/ 218706 w 1487243"/>
                <a:gd name="connsiteY152" fmla="*/ 1498180 h 1876552"/>
                <a:gd name="connsiteX153" fmla="*/ 224829 w 1487243"/>
                <a:gd name="connsiteY153" fmla="*/ 1649310 h 1876552"/>
                <a:gd name="connsiteX154" fmla="*/ 209957 w 1487243"/>
                <a:gd name="connsiteY154" fmla="*/ 1741606 h 1876552"/>
                <a:gd name="connsiteX155" fmla="*/ 218706 w 1487243"/>
                <a:gd name="connsiteY155" fmla="*/ 1840027 h 1876552"/>
                <a:gd name="connsiteX156" fmla="*/ 200334 w 1487243"/>
                <a:gd name="connsiteY156" fmla="*/ 1878739 h 1876552"/>
                <a:gd name="connsiteX157" fmla="*/ 39361 w 1487243"/>
                <a:gd name="connsiteY157" fmla="*/ 1878739 h 1876552"/>
                <a:gd name="connsiteX158" fmla="*/ 1305 w 1487243"/>
                <a:gd name="connsiteY158" fmla="*/ 1861680 h 1876552"/>
                <a:gd name="connsiteX159" fmla="*/ 1962 w 1487243"/>
                <a:gd name="connsiteY159" fmla="*/ 1846370 h 1876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</a:cxnLst>
              <a:rect l="l" t="t" r="r" b="b"/>
              <a:pathLst>
                <a:path w="1487243" h="1876552">
                  <a:moveTo>
                    <a:pt x="1962" y="1846370"/>
                  </a:moveTo>
                  <a:cubicBezTo>
                    <a:pt x="5680" y="1841121"/>
                    <a:pt x="10929" y="1840027"/>
                    <a:pt x="16834" y="1840902"/>
                  </a:cubicBezTo>
                  <a:cubicBezTo>
                    <a:pt x="38705" y="1843745"/>
                    <a:pt x="59264" y="1834559"/>
                    <a:pt x="80479" y="1830185"/>
                  </a:cubicBezTo>
                  <a:cubicBezTo>
                    <a:pt x="104538" y="1825155"/>
                    <a:pt x="125534" y="1810938"/>
                    <a:pt x="127721" y="1782287"/>
                  </a:cubicBezTo>
                  <a:cubicBezTo>
                    <a:pt x="131877" y="1731108"/>
                    <a:pt x="129033" y="1680586"/>
                    <a:pt x="121597" y="1630063"/>
                  </a:cubicBezTo>
                  <a:cubicBezTo>
                    <a:pt x="115911" y="1591570"/>
                    <a:pt x="112849" y="1552639"/>
                    <a:pt x="108912" y="1513927"/>
                  </a:cubicBezTo>
                  <a:cubicBezTo>
                    <a:pt x="108256" y="1506928"/>
                    <a:pt x="105194" y="1499711"/>
                    <a:pt x="105194" y="1492712"/>
                  </a:cubicBezTo>
                  <a:cubicBezTo>
                    <a:pt x="105194" y="1487463"/>
                    <a:pt x="105850" y="1481776"/>
                    <a:pt x="104538" y="1476746"/>
                  </a:cubicBezTo>
                  <a:cubicBezTo>
                    <a:pt x="97758" y="1449844"/>
                    <a:pt x="101913" y="1421849"/>
                    <a:pt x="97320" y="1394729"/>
                  </a:cubicBezTo>
                  <a:cubicBezTo>
                    <a:pt x="96883" y="1391667"/>
                    <a:pt x="97320" y="1388386"/>
                    <a:pt x="97101" y="1385324"/>
                  </a:cubicBezTo>
                  <a:cubicBezTo>
                    <a:pt x="95570" y="1363890"/>
                    <a:pt x="100382" y="1349893"/>
                    <a:pt x="120722" y="1341800"/>
                  </a:cubicBezTo>
                  <a:cubicBezTo>
                    <a:pt x="157903" y="1327147"/>
                    <a:pt x="194866" y="1314899"/>
                    <a:pt x="235546" y="1312712"/>
                  </a:cubicBezTo>
                  <a:cubicBezTo>
                    <a:pt x="278195" y="1310524"/>
                    <a:pt x="320407" y="1303963"/>
                    <a:pt x="363274" y="1306588"/>
                  </a:cubicBezTo>
                  <a:cubicBezTo>
                    <a:pt x="380553" y="1307681"/>
                    <a:pt x="397831" y="1307900"/>
                    <a:pt x="415109" y="1308119"/>
                  </a:cubicBezTo>
                  <a:cubicBezTo>
                    <a:pt x="422545" y="1308119"/>
                    <a:pt x="430200" y="1307681"/>
                    <a:pt x="437637" y="1306806"/>
                  </a:cubicBezTo>
                  <a:cubicBezTo>
                    <a:pt x="449666" y="1305494"/>
                    <a:pt x="451634" y="1303744"/>
                    <a:pt x="452728" y="1291496"/>
                  </a:cubicBezTo>
                  <a:cubicBezTo>
                    <a:pt x="455790" y="1258908"/>
                    <a:pt x="457539" y="1226320"/>
                    <a:pt x="461914" y="1193951"/>
                  </a:cubicBezTo>
                  <a:cubicBezTo>
                    <a:pt x="466507" y="1160925"/>
                    <a:pt x="465632" y="1127681"/>
                    <a:pt x="465194" y="1094655"/>
                  </a:cubicBezTo>
                  <a:cubicBezTo>
                    <a:pt x="464976" y="1079564"/>
                    <a:pt x="467163" y="1065567"/>
                    <a:pt x="474162" y="1052225"/>
                  </a:cubicBezTo>
                  <a:cubicBezTo>
                    <a:pt x="484222" y="1033197"/>
                    <a:pt x="491659" y="1002359"/>
                    <a:pt x="486409" y="981362"/>
                  </a:cubicBezTo>
                  <a:cubicBezTo>
                    <a:pt x="478536" y="950524"/>
                    <a:pt x="462789" y="898252"/>
                    <a:pt x="480942" y="873100"/>
                  </a:cubicBezTo>
                  <a:cubicBezTo>
                    <a:pt x="495595" y="852760"/>
                    <a:pt x="519435" y="853416"/>
                    <a:pt x="552023" y="837012"/>
                  </a:cubicBezTo>
                  <a:cubicBezTo>
                    <a:pt x="560990" y="829357"/>
                    <a:pt x="569520" y="828264"/>
                    <a:pt x="580893" y="817109"/>
                  </a:cubicBezTo>
                  <a:cubicBezTo>
                    <a:pt x="586798" y="811423"/>
                    <a:pt x="590298" y="804861"/>
                    <a:pt x="588986" y="796988"/>
                  </a:cubicBezTo>
                  <a:cubicBezTo>
                    <a:pt x="587017" y="784084"/>
                    <a:pt x="585924" y="770524"/>
                    <a:pt x="581331" y="758494"/>
                  </a:cubicBezTo>
                  <a:cubicBezTo>
                    <a:pt x="564490" y="714533"/>
                    <a:pt x="555523" y="669260"/>
                    <a:pt x="552242" y="622455"/>
                  </a:cubicBezTo>
                  <a:cubicBezTo>
                    <a:pt x="550492" y="597960"/>
                    <a:pt x="545680" y="573683"/>
                    <a:pt x="543056" y="549187"/>
                  </a:cubicBezTo>
                  <a:cubicBezTo>
                    <a:pt x="541525" y="534096"/>
                    <a:pt x="541525" y="519004"/>
                    <a:pt x="540650" y="503913"/>
                  </a:cubicBezTo>
                  <a:cubicBezTo>
                    <a:pt x="540431" y="500851"/>
                    <a:pt x="540431" y="497352"/>
                    <a:pt x="539119" y="494509"/>
                  </a:cubicBezTo>
                  <a:cubicBezTo>
                    <a:pt x="531464" y="479417"/>
                    <a:pt x="535182" y="457546"/>
                    <a:pt x="536713" y="441799"/>
                  </a:cubicBezTo>
                  <a:cubicBezTo>
                    <a:pt x="539119" y="418178"/>
                    <a:pt x="538463" y="400681"/>
                    <a:pt x="541525" y="377279"/>
                  </a:cubicBezTo>
                  <a:cubicBezTo>
                    <a:pt x="546118" y="343597"/>
                    <a:pt x="552898" y="309915"/>
                    <a:pt x="558803" y="276452"/>
                  </a:cubicBezTo>
                  <a:cubicBezTo>
                    <a:pt x="561865" y="258737"/>
                    <a:pt x="563396" y="240365"/>
                    <a:pt x="568427" y="223305"/>
                  </a:cubicBezTo>
                  <a:cubicBezTo>
                    <a:pt x="574113" y="203840"/>
                    <a:pt x="574769" y="184593"/>
                    <a:pt x="574113" y="164690"/>
                  </a:cubicBezTo>
                  <a:cubicBezTo>
                    <a:pt x="573457" y="143475"/>
                    <a:pt x="576738" y="122479"/>
                    <a:pt x="581768" y="101701"/>
                  </a:cubicBezTo>
                  <a:cubicBezTo>
                    <a:pt x="583736" y="93828"/>
                    <a:pt x="581987" y="85298"/>
                    <a:pt x="582424" y="76987"/>
                  </a:cubicBezTo>
                  <a:cubicBezTo>
                    <a:pt x="582862" y="63208"/>
                    <a:pt x="583518" y="49429"/>
                    <a:pt x="584393" y="35650"/>
                  </a:cubicBezTo>
                  <a:cubicBezTo>
                    <a:pt x="584611" y="33463"/>
                    <a:pt x="585267" y="31276"/>
                    <a:pt x="586361" y="29307"/>
                  </a:cubicBezTo>
                  <a:cubicBezTo>
                    <a:pt x="589423" y="23840"/>
                    <a:pt x="594453" y="20996"/>
                    <a:pt x="600359" y="22309"/>
                  </a:cubicBezTo>
                  <a:cubicBezTo>
                    <a:pt x="606483" y="23621"/>
                    <a:pt x="606701" y="29089"/>
                    <a:pt x="606701" y="33900"/>
                  </a:cubicBezTo>
                  <a:cubicBezTo>
                    <a:pt x="606701" y="36306"/>
                    <a:pt x="605826" y="38712"/>
                    <a:pt x="605608" y="41118"/>
                  </a:cubicBezTo>
                  <a:cubicBezTo>
                    <a:pt x="605170" y="53366"/>
                    <a:pt x="604733" y="65832"/>
                    <a:pt x="604733" y="78080"/>
                  </a:cubicBezTo>
                  <a:cubicBezTo>
                    <a:pt x="604733" y="80486"/>
                    <a:pt x="607795" y="82892"/>
                    <a:pt x="609545" y="85079"/>
                  </a:cubicBezTo>
                  <a:cubicBezTo>
                    <a:pt x="611294" y="82892"/>
                    <a:pt x="614356" y="80705"/>
                    <a:pt x="614794" y="78299"/>
                  </a:cubicBezTo>
                  <a:cubicBezTo>
                    <a:pt x="619605" y="55990"/>
                    <a:pt x="628354" y="35213"/>
                    <a:pt x="638414" y="14654"/>
                  </a:cubicBezTo>
                  <a:cubicBezTo>
                    <a:pt x="644320" y="2625"/>
                    <a:pt x="644757" y="3281"/>
                    <a:pt x="657880" y="5249"/>
                  </a:cubicBezTo>
                  <a:cubicBezTo>
                    <a:pt x="662692" y="6124"/>
                    <a:pt x="668378" y="1968"/>
                    <a:pt x="673627" y="0"/>
                  </a:cubicBezTo>
                  <a:cubicBezTo>
                    <a:pt x="675596" y="0"/>
                    <a:pt x="677564" y="0"/>
                    <a:pt x="679532" y="0"/>
                  </a:cubicBezTo>
                  <a:cubicBezTo>
                    <a:pt x="681938" y="3499"/>
                    <a:pt x="685000" y="6780"/>
                    <a:pt x="686969" y="10717"/>
                  </a:cubicBezTo>
                  <a:cubicBezTo>
                    <a:pt x="688937" y="14654"/>
                    <a:pt x="691343" y="16403"/>
                    <a:pt x="695936" y="16403"/>
                  </a:cubicBezTo>
                  <a:cubicBezTo>
                    <a:pt x="705778" y="16403"/>
                    <a:pt x="709277" y="19684"/>
                    <a:pt x="709059" y="29526"/>
                  </a:cubicBezTo>
                  <a:cubicBezTo>
                    <a:pt x="709059" y="34119"/>
                    <a:pt x="708184" y="38712"/>
                    <a:pt x="706653" y="43086"/>
                  </a:cubicBezTo>
                  <a:cubicBezTo>
                    <a:pt x="700966" y="61021"/>
                    <a:pt x="693093" y="77862"/>
                    <a:pt x="683032" y="94046"/>
                  </a:cubicBezTo>
                  <a:cubicBezTo>
                    <a:pt x="676689" y="104326"/>
                    <a:pt x="673627" y="116792"/>
                    <a:pt x="670128" y="128822"/>
                  </a:cubicBezTo>
                  <a:cubicBezTo>
                    <a:pt x="669253" y="131665"/>
                    <a:pt x="671659" y="136695"/>
                    <a:pt x="674283" y="138882"/>
                  </a:cubicBezTo>
                  <a:cubicBezTo>
                    <a:pt x="676252" y="140632"/>
                    <a:pt x="681282" y="140413"/>
                    <a:pt x="684125" y="139101"/>
                  </a:cubicBezTo>
                  <a:cubicBezTo>
                    <a:pt x="691124" y="136258"/>
                    <a:pt x="697467" y="131446"/>
                    <a:pt x="704466" y="129259"/>
                  </a:cubicBezTo>
                  <a:cubicBezTo>
                    <a:pt x="712339" y="126853"/>
                    <a:pt x="720869" y="125760"/>
                    <a:pt x="729180" y="125103"/>
                  </a:cubicBezTo>
                  <a:cubicBezTo>
                    <a:pt x="734429" y="124666"/>
                    <a:pt x="738585" y="127728"/>
                    <a:pt x="739460" y="133415"/>
                  </a:cubicBezTo>
                  <a:cubicBezTo>
                    <a:pt x="740334" y="139101"/>
                    <a:pt x="735741" y="140413"/>
                    <a:pt x="731805" y="142600"/>
                  </a:cubicBezTo>
                  <a:cubicBezTo>
                    <a:pt x="721088" y="148724"/>
                    <a:pt x="710371" y="155067"/>
                    <a:pt x="700091" y="162066"/>
                  </a:cubicBezTo>
                  <a:cubicBezTo>
                    <a:pt x="686094" y="171689"/>
                    <a:pt x="672971" y="182625"/>
                    <a:pt x="658536" y="191811"/>
                  </a:cubicBezTo>
                  <a:cubicBezTo>
                    <a:pt x="643664" y="201215"/>
                    <a:pt x="634696" y="213463"/>
                    <a:pt x="633384" y="231398"/>
                  </a:cubicBezTo>
                  <a:cubicBezTo>
                    <a:pt x="631197" y="264423"/>
                    <a:pt x="623980" y="297230"/>
                    <a:pt x="626823" y="330474"/>
                  </a:cubicBezTo>
                  <a:cubicBezTo>
                    <a:pt x="628791" y="354095"/>
                    <a:pt x="624854" y="385371"/>
                    <a:pt x="627041" y="408992"/>
                  </a:cubicBezTo>
                  <a:cubicBezTo>
                    <a:pt x="629885" y="440487"/>
                    <a:pt x="629447" y="448798"/>
                    <a:pt x="623761" y="480074"/>
                  </a:cubicBezTo>
                  <a:cubicBezTo>
                    <a:pt x="618730" y="508069"/>
                    <a:pt x="629885" y="550499"/>
                    <a:pt x="634478" y="578057"/>
                  </a:cubicBezTo>
                  <a:cubicBezTo>
                    <a:pt x="636446" y="589430"/>
                    <a:pt x="641258" y="614363"/>
                    <a:pt x="643007" y="625517"/>
                  </a:cubicBezTo>
                  <a:cubicBezTo>
                    <a:pt x="646726" y="648482"/>
                    <a:pt x="654599" y="654606"/>
                    <a:pt x="667722" y="673415"/>
                  </a:cubicBezTo>
                  <a:cubicBezTo>
                    <a:pt x="672971" y="681070"/>
                    <a:pt x="680845" y="679758"/>
                    <a:pt x="683251" y="670353"/>
                  </a:cubicBezTo>
                  <a:cubicBezTo>
                    <a:pt x="686750" y="657449"/>
                    <a:pt x="689375" y="644327"/>
                    <a:pt x="690687" y="631204"/>
                  </a:cubicBezTo>
                  <a:cubicBezTo>
                    <a:pt x="691999" y="617644"/>
                    <a:pt x="694624" y="614144"/>
                    <a:pt x="708184" y="615894"/>
                  </a:cubicBezTo>
                  <a:cubicBezTo>
                    <a:pt x="714308" y="616769"/>
                    <a:pt x="719338" y="615457"/>
                    <a:pt x="724587" y="611738"/>
                  </a:cubicBezTo>
                  <a:cubicBezTo>
                    <a:pt x="727430" y="609770"/>
                    <a:pt x="732680" y="609333"/>
                    <a:pt x="735960" y="610645"/>
                  </a:cubicBezTo>
                  <a:cubicBezTo>
                    <a:pt x="740991" y="612613"/>
                    <a:pt x="743834" y="611957"/>
                    <a:pt x="746021" y="607146"/>
                  </a:cubicBezTo>
                  <a:cubicBezTo>
                    <a:pt x="749302" y="599928"/>
                    <a:pt x="754988" y="598397"/>
                    <a:pt x="761768" y="600584"/>
                  </a:cubicBezTo>
                  <a:cubicBezTo>
                    <a:pt x="768548" y="602771"/>
                    <a:pt x="772923" y="600365"/>
                    <a:pt x="776422" y="594679"/>
                  </a:cubicBezTo>
                  <a:cubicBezTo>
                    <a:pt x="783421" y="583962"/>
                    <a:pt x="785608" y="584399"/>
                    <a:pt x="795669" y="592273"/>
                  </a:cubicBezTo>
                  <a:cubicBezTo>
                    <a:pt x="804636" y="599272"/>
                    <a:pt x="814259" y="605396"/>
                    <a:pt x="824101" y="611520"/>
                  </a:cubicBezTo>
                  <a:cubicBezTo>
                    <a:pt x="826507" y="613051"/>
                    <a:pt x="830225" y="612613"/>
                    <a:pt x="833287" y="613269"/>
                  </a:cubicBezTo>
                  <a:cubicBezTo>
                    <a:pt x="841161" y="614800"/>
                    <a:pt x="849253" y="615238"/>
                    <a:pt x="856471" y="618081"/>
                  </a:cubicBezTo>
                  <a:cubicBezTo>
                    <a:pt x="866969" y="622018"/>
                    <a:pt x="876592" y="627704"/>
                    <a:pt x="886653" y="632954"/>
                  </a:cubicBezTo>
                  <a:cubicBezTo>
                    <a:pt x="897370" y="638421"/>
                    <a:pt x="908524" y="642358"/>
                    <a:pt x="920991" y="640390"/>
                  </a:cubicBezTo>
                  <a:cubicBezTo>
                    <a:pt x="924272" y="639952"/>
                    <a:pt x="927771" y="640609"/>
                    <a:pt x="931052" y="641483"/>
                  </a:cubicBezTo>
                  <a:cubicBezTo>
                    <a:pt x="935863" y="642796"/>
                    <a:pt x="938269" y="646076"/>
                    <a:pt x="936519" y="650888"/>
                  </a:cubicBezTo>
                  <a:cubicBezTo>
                    <a:pt x="933676" y="657887"/>
                    <a:pt x="935426" y="664229"/>
                    <a:pt x="938269" y="670572"/>
                  </a:cubicBezTo>
                  <a:cubicBezTo>
                    <a:pt x="951611" y="699880"/>
                    <a:pt x="957078" y="730499"/>
                    <a:pt x="954016" y="762431"/>
                  </a:cubicBezTo>
                  <a:cubicBezTo>
                    <a:pt x="953142" y="770742"/>
                    <a:pt x="950298" y="779053"/>
                    <a:pt x="948767" y="787364"/>
                  </a:cubicBezTo>
                  <a:cubicBezTo>
                    <a:pt x="942643" y="820390"/>
                    <a:pt x="936957" y="853634"/>
                    <a:pt x="930833" y="886660"/>
                  </a:cubicBezTo>
                  <a:cubicBezTo>
                    <a:pt x="929302" y="894971"/>
                    <a:pt x="931270" y="902845"/>
                    <a:pt x="932583" y="910937"/>
                  </a:cubicBezTo>
                  <a:cubicBezTo>
                    <a:pt x="934551" y="922966"/>
                    <a:pt x="933676" y="935433"/>
                    <a:pt x="932801" y="947681"/>
                  </a:cubicBezTo>
                  <a:cubicBezTo>
                    <a:pt x="932364" y="951836"/>
                    <a:pt x="927552" y="955554"/>
                    <a:pt x="925365" y="959929"/>
                  </a:cubicBezTo>
                  <a:cubicBezTo>
                    <a:pt x="921866" y="966271"/>
                    <a:pt x="917273" y="972614"/>
                    <a:pt x="916179" y="979394"/>
                  </a:cubicBezTo>
                  <a:cubicBezTo>
                    <a:pt x="913555" y="997766"/>
                    <a:pt x="907649" y="1014825"/>
                    <a:pt x="900651" y="1031666"/>
                  </a:cubicBezTo>
                  <a:cubicBezTo>
                    <a:pt x="895401" y="1044133"/>
                    <a:pt x="891902" y="1056381"/>
                    <a:pt x="896933" y="1069941"/>
                  </a:cubicBezTo>
                  <a:cubicBezTo>
                    <a:pt x="898901" y="1075409"/>
                    <a:pt x="895839" y="1079564"/>
                    <a:pt x="891246" y="1082845"/>
                  </a:cubicBezTo>
                  <a:cubicBezTo>
                    <a:pt x="884903" y="1087438"/>
                    <a:pt x="878561" y="1092031"/>
                    <a:pt x="873312" y="1097717"/>
                  </a:cubicBezTo>
                  <a:cubicBezTo>
                    <a:pt x="862813" y="1108434"/>
                    <a:pt x="852096" y="1118495"/>
                    <a:pt x="837661" y="1123744"/>
                  </a:cubicBezTo>
                  <a:cubicBezTo>
                    <a:pt x="835693" y="1124400"/>
                    <a:pt x="833506" y="1125713"/>
                    <a:pt x="832194" y="1127244"/>
                  </a:cubicBezTo>
                  <a:cubicBezTo>
                    <a:pt x="828913" y="1131180"/>
                    <a:pt x="824539" y="1132055"/>
                    <a:pt x="819946" y="1133586"/>
                  </a:cubicBezTo>
                  <a:cubicBezTo>
                    <a:pt x="814478" y="1135336"/>
                    <a:pt x="809666" y="1139929"/>
                    <a:pt x="805729" y="1144084"/>
                  </a:cubicBezTo>
                  <a:cubicBezTo>
                    <a:pt x="791732" y="1158738"/>
                    <a:pt x="776422" y="1171205"/>
                    <a:pt x="756082" y="1176016"/>
                  </a:cubicBezTo>
                  <a:cubicBezTo>
                    <a:pt x="752364" y="1176891"/>
                    <a:pt x="748427" y="1177110"/>
                    <a:pt x="744490" y="1177547"/>
                  </a:cubicBezTo>
                  <a:cubicBezTo>
                    <a:pt x="733117" y="1178860"/>
                    <a:pt x="724587" y="1174267"/>
                    <a:pt x="719119" y="1164425"/>
                  </a:cubicBezTo>
                  <a:cubicBezTo>
                    <a:pt x="715620" y="1158082"/>
                    <a:pt x="710808" y="1152177"/>
                    <a:pt x="707746" y="1145615"/>
                  </a:cubicBezTo>
                  <a:cubicBezTo>
                    <a:pt x="706434" y="1142553"/>
                    <a:pt x="706653" y="1137960"/>
                    <a:pt x="707746" y="1134898"/>
                  </a:cubicBezTo>
                  <a:cubicBezTo>
                    <a:pt x="710371" y="1128337"/>
                    <a:pt x="709496" y="1123088"/>
                    <a:pt x="704028" y="1118714"/>
                  </a:cubicBezTo>
                  <a:cubicBezTo>
                    <a:pt x="701185" y="1116308"/>
                    <a:pt x="698560" y="1113902"/>
                    <a:pt x="696155" y="1111059"/>
                  </a:cubicBezTo>
                  <a:cubicBezTo>
                    <a:pt x="692436" y="1107122"/>
                    <a:pt x="687843" y="1103185"/>
                    <a:pt x="695061" y="1098155"/>
                  </a:cubicBezTo>
                  <a:cubicBezTo>
                    <a:pt x="695936" y="1097499"/>
                    <a:pt x="695936" y="1094437"/>
                    <a:pt x="695061" y="1093781"/>
                  </a:cubicBezTo>
                  <a:cubicBezTo>
                    <a:pt x="693311" y="1092250"/>
                    <a:pt x="690468" y="1090500"/>
                    <a:pt x="688937" y="1091156"/>
                  </a:cubicBezTo>
                  <a:cubicBezTo>
                    <a:pt x="684344" y="1093343"/>
                    <a:pt x="678876" y="1095312"/>
                    <a:pt x="676470" y="1099248"/>
                  </a:cubicBezTo>
                  <a:cubicBezTo>
                    <a:pt x="663129" y="1120245"/>
                    <a:pt x="649131" y="1141241"/>
                    <a:pt x="645851" y="1166612"/>
                  </a:cubicBezTo>
                  <a:cubicBezTo>
                    <a:pt x="641695" y="1198544"/>
                    <a:pt x="639727" y="1211666"/>
                    <a:pt x="655474" y="1239662"/>
                  </a:cubicBezTo>
                  <a:cubicBezTo>
                    <a:pt x="661598" y="1250597"/>
                    <a:pt x="680189" y="1262408"/>
                    <a:pt x="691124" y="1268750"/>
                  </a:cubicBezTo>
                  <a:cubicBezTo>
                    <a:pt x="709715" y="1279467"/>
                    <a:pt x="723712" y="1289528"/>
                    <a:pt x="740334" y="1302651"/>
                  </a:cubicBezTo>
                  <a:cubicBezTo>
                    <a:pt x="748208" y="1308775"/>
                    <a:pt x="764612" y="1334583"/>
                    <a:pt x="768767" y="1344206"/>
                  </a:cubicBezTo>
                  <a:cubicBezTo>
                    <a:pt x="774454" y="1357110"/>
                    <a:pt x="771392" y="1368702"/>
                    <a:pt x="775328" y="1382262"/>
                  </a:cubicBezTo>
                  <a:cubicBezTo>
                    <a:pt x="803761" y="1475652"/>
                    <a:pt x="807479" y="1465810"/>
                    <a:pt x="845973" y="1489650"/>
                  </a:cubicBezTo>
                  <a:cubicBezTo>
                    <a:pt x="869593" y="1504960"/>
                    <a:pt x="889496" y="1523550"/>
                    <a:pt x="906556" y="1546078"/>
                  </a:cubicBezTo>
                  <a:cubicBezTo>
                    <a:pt x="930395" y="1577572"/>
                    <a:pt x="970857" y="1598131"/>
                    <a:pt x="1006289" y="1614535"/>
                  </a:cubicBezTo>
                  <a:cubicBezTo>
                    <a:pt x="1019849" y="1620877"/>
                    <a:pt x="1036034" y="1621096"/>
                    <a:pt x="1051125" y="1623721"/>
                  </a:cubicBezTo>
                  <a:cubicBezTo>
                    <a:pt x="1078464" y="1628095"/>
                    <a:pt x="1106240" y="1631594"/>
                    <a:pt x="1133579" y="1636187"/>
                  </a:cubicBezTo>
                  <a:cubicBezTo>
                    <a:pt x="1174479" y="1643186"/>
                    <a:pt x="1210785" y="1661558"/>
                    <a:pt x="1244466" y="1684741"/>
                  </a:cubicBezTo>
                  <a:cubicBezTo>
                    <a:pt x="1284053" y="1711862"/>
                    <a:pt x="1323422" y="1739419"/>
                    <a:pt x="1363008" y="1766540"/>
                  </a:cubicBezTo>
                  <a:cubicBezTo>
                    <a:pt x="1373069" y="1773539"/>
                    <a:pt x="1382911" y="1781412"/>
                    <a:pt x="1396472" y="1781194"/>
                  </a:cubicBezTo>
                  <a:cubicBezTo>
                    <a:pt x="1398221" y="1781194"/>
                    <a:pt x="1399971" y="1781631"/>
                    <a:pt x="1401502" y="1782506"/>
                  </a:cubicBezTo>
                  <a:cubicBezTo>
                    <a:pt x="1421405" y="1794754"/>
                    <a:pt x="1444588" y="1797597"/>
                    <a:pt x="1465585" y="1806345"/>
                  </a:cubicBezTo>
                  <a:cubicBezTo>
                    <a:pt x="1473896" y="1809845"/>
                    <a:pt x="1481332" y="1815313"/>
                    <a:pt x="1489206" y="1819906"/>
                  </a:cubicBezTo>
                  <a:cubicBezTo>
                    <a:pt x="1489206" y="1823842"/>
                    <a:pt x="1489206" y="1827779"/>
                    <a:pt x="1489206" y="1831716"/>
                  </a:cubicBezTo>
                  <a:cubicBezTo>
                    <a:pt x="1487456" y="1835434"/>
                    <a:pt x="1485706" y="1839152"/>
                    <a:pt x="1483956" y="1842870"/>
                  </a:cubicBezTo>
                  <a:cubicBezTo>
                    <a:pt x="1478270" y="1855556"/>
                    <a:pt x="1469084" y="1860586"/>
                    <a:pt x="1454868" y="1859711"/>
                  </a:cubicBezTo>
                  <a:cubicBezTo>
                    <a:pt x="1432996" y="1858180"/>
                    <a:pt x="1410907" y="1859055"/>
                    <a:pt x="1389035" y="1857524"/>
                  </a:cubicBezTo>
                  <a:cubicBezTo>
                    <a:pt x="1370445" y="1856212"/>
                    <a:pt x="1351854" y="1852712"/>
                    <a:pt x="1333264" y="1850088"/>
                  </a:cubicBezTo>
                  <a:cubicBezTo>
                    <a:pt x="1328233" y="1849432"/>
                    <a:pt x="1324734" y="1846807"/>
                    <a:pt x="1326921" y="1841121"/>
                  </a:cubicBezTo>
                  <a:cubicBezTo>
                    <a:pt x="1329327" y="1834997"/>
                    <a:pt x="1326484" y="1830841"/>
                    <a:pt x="1322109" y="1827123"/>
                  </a:cubicBezTo>
                  <a:cubicBezTo>
                    <a:pt x="1308549" y="1815313"/>
                    <a:pt x="1320141" y="1809626"/>
                    <a:pt x="1302863" y="1804814"/>
                  </a:cubicBezTo>
                  <a:cubicBezTo>
                    <a:pt x="1288428" y="1800659"/>
                    <a:pt x="1243154" y="1791036"/>
                    <a:pt x="1228719" y="1785130"/>
                  </a:cubicBezTo>
                  <a:cubicBezTo>
                    <a:pt x="1202255" y="1773976"/>
                    <a:pt x="1177978" y="1772226"/>
                    <a:pt x="1151295" y="1761291"/>
                  </a:cubicBezTo>
                  <a:cubicBezTo>
                    <a:pt x="1089837" y="1736139"/>
                    <a:pt x="1026629" y="1719517"/>
                    <a:pt x="960140" y="1716017"/>
                  </a:cubicBezTo>
                  <a:cubicBezTo>
                    <a:pt x="941550" y="1715142"/>
                    <a:pt x="925146" y="1708800"/>
                    <a:pt x="910493" y="1697208"/>
                  </a:cubicBezTo>
                  <a:cubicBezTo>
                    <a:pt x="902182" y="1690647"/>
                    <a:pt x="892558" y="1685616"/>
                    <a:pt x="883154" y="1680586"/>
                  </a:cubicBezTo>
                  <a:cubicBezTo>
                    <a:pt x="873749" y="1675555"/>
                    <a:pt x="863251" y="1672275"/>
                    <a:pt x="854065" y="1666807"/>
                  </a:cubicBezTo>
                  <a:cubicBezTo>
                    <a:pt x="810541" y="1640780"/>
                    <a:pt x="767017" y="1614972"/>
                    <a:pt x="724150" y="1587852"/>
                  </a:cubicBezTo>
                  <a:cubicBezTo>
                    <a:pt x="704684" y="1575385"/>
                    <a:pt x="686969" y="1560513"/>
                    <a:pt x="668597" y="1546296"/>
                  </a:cubicBezTo>
                  <a:cubicBezTo>
                    <a:pt x="653506" y="1534705"/>
                    <a:pt x="639071" y="1522457"/>
                    <a:pt x="624198" y="1510646"/>
                  </a:cubicBezTo>
                  <a:cubicBezTo>
                    <a:pt x="617637" y="1505178"/>
                    <a:pt x="609326" y="1483526"/>
                    <a:pt x="600796" y="1483745"/>
                  </a:cubicBezTo>
                  <a:cubicBezTo>
                    <a:pt x="547430" y="1473903"/>
                    <a:pt x="541088" y="1476527"/>
                    <a:pt x="499095" y="1476090"/>
                  </a:cubicBezTo>
                  <a:cubicBezTo>
                    <a:pt x="456227" y="1475434"/>
                    <a:pt x="412485" y="1468872"/>
                    <a:pt x="388645" y="1460780"/>
                  </a:cubicBezTo>
                  <a:cubicBezTo>
                    <a:pt x="368961" y="1453125"/>
                    <a:pt x="329593" y="1447001"/>
                    <a:pt x="309252" y="1441314"/>
                  </a:cubicBezTo>
                  <a:cubicBezTo>
                    <a:pt x="287381" y="1434972"/>
                    <a:pt x="242326" y="1437596"/>
                    <a:pt x="218706" y="1439783"/>
                  </a:cubicBezTo>
                  <a:cubicBezTo>
                    <a:pt x="205583" y="1441096"/>
                    <a:pt x="206458" y="1455750"/>
                    <a:pt x="209957" y="1468653"/>
                  </a:cubicBezTo>
                  <a:cubicBezTo>
                    <a:pt x="212582" y="1478496"/>
                    <a:pt x="216081" y="1488119"/>
                    <a:pt x="218706" y="1498180"/>
                  </a:cubicBezTo>
                  <a:cubicBezTo>
                    <a:pt x="232266" y="1548046"/>
                    <a:pt x="236640" y="1598569"/>
                    <a:pt x="224829" y="1649310"/>
                  </a:cubicBezTo>
                  <a:cubicBezTo>
                    <a:pt x="217831" y="1679711"/>
                    <a:pt x="211707" y="1710331"/>
                    <a:pt x="209957" y="1741606"/>
                  </a:cubicBezTo>
                  <a:cubicBezTo>
                    <a:pt x="207989" y="1774851"/>
                    <a:pt x="207989" y="1807876"/>
                    <a:pt x="218706" y="1840027"/>
                  </a:cubicBezTo>
                  <a:cubicBezTo>
                    <a:pt x="224392" y="1857087"/>
                    <a:pt x="212800" y="1872834"/>
                    <a:pt x="200334" y="1878739"/>
                  </a:cubicBezTo>
                  <a:cubicBezTo>
                    <a:pt x="144125" y="1878739"/>
                    <a:pt x="95570" y="1878739"/>
                    <a:pt x="39361" y="1878739"/>
                  </a:cubicBezTo>
                  <a:cubicBezTo>
                    <a:pt x="24052" y="1876115"/>
                    <a:pt x="11366" y="1873709"/>
                    <a:pt x="1305" y="1861680"/>
                  </a:cubicBezTo>
                  <a:cubicBezTo>
                    <a:pt x="-1975" y="1855118"/>
                    <a:pt x="1962" y="1848338"/>
                    <a:pt x="1962" y="1846370"/>
                  </a:cubicBezTo>
                  <a:close/>
                </a:path>
              </a:pathLst>
            </a:custGeom>
            <a:solidFill>
              <a:schemeClr val="accent2"/>
            </a:solidFill>
            <a:ln w="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85">
              <a:extLst>
                <a:ext uri="{FF2B5EF4-FFF2-40B4-BE49-F238E27FC236}">
                  <a16:creationId xmlns:a16="http://schemas.microsoft.com/office/drawing/2014/main" id="{650E0B57-2B6E-4B20-B0E7-5DC61E02479F}"/>
                </a:ext>
              </a:extLst>
            </p:cNvPr>
            <p:cNvSpPr/>
            <p:nvPr userDrawn="1"/>
          </p:nvSpPr>
          <p:spPr>
            <a:xfrm>
              <a:off x="5654967" y="1944012"/>
              <a:ext cx="1001117" cy="2692078"/>
            </a:xfrm>
            <a:custGeom>
              <a:avLst/>
              <a:gdLst>
                <a:gd name="connsiteX0" fmla="*/ 610485 w 1001116"/>
                <a:gd name="connsiteY0" fmla="*/ 0 h 2692078"/>
                <a:gd name="connsiteX1" fmla="*/ 616584 w 1001116"/>
                <a:gd name="connsiteY1" fmla="*/ 46480 h 2692078"/>
                <a:gd name="connsiteX2" fmla="*/ 644767 w 1001116"/>
                <a:gd name="connsiteY2" fmla="*/ 176247 h 2692078"/>
                <a:gd name="connsiteX3" fmla="*/ 664326 w 1001116"/>
                <a:gd name="connsiteY3" fmla="*/ 201906 h 2692078"/>
                <a:gd name="connsiteX4" fmla="*/ 758760 w 1001116"/>
                <a:gd name="connsiteY4" fmla="*/ 233664 h 2692078"/>
                <a:gd name="connsiteX5" fmla="*/ 982749 w 1001116"/>
                <a:gd name="connsiteY5" fmla="*/ 325784 h 2692078"/>
                <a:gd name="connsiteX6" fmla="*/ 998943 w 1001116"/>
                <a:gd name="connsiteY6" fmla="*/ 364062 h 2692078"/>
                <a:gd name="connsiteX7" fmla="*/ 984852 w 1001116"/>
                <a:gd name="connsiteY7" fmla="*/ 439356 h 2692078"/>
                <a:gd name="connsiteX8" fmla="*/ 923649 w 1001116"/>
                <a:gd name="connsiteY8" fmla="*/ 631166 h 2692078"/>
                <a:gd name="connsiteX9" fmla="*/ 864760 w 1001116"/>
                <a:gd name="connsiteY9" fmla="*/ 766822 h 2692078"/>
                <a:gd name="connsiteX10" fmla="*/ 859923 w 1001116"/>
                <a:gd name="connsiteY10" fmla="*/ 776076 h 2692078"/>
                <a:gd name="connsiteX11" fmla="*/ 831740 w 1001116"/>
                <a:gd name="connsiteY11" fmla="*/ 848425 h 2692078"/>
                <a:gd name="connsiteX12" fmla="*/ 810498 w 1001116"/>
                <a:gd name="connsiteY12" fmla="*/ 919513 h 2692078"/>
                <a:gd name="connsiteX13" fmla="*/ 804609 w 1001116"/>
                <a:gd name="connsiteY13" fmla="*/ 943910 h 2692078"/>
                <a:gd name="connsiteX14" fmla="*/ 778529 w 1001116"/>
                <a:gd name="connsiteY14" fmla="*/ 1114058 h 2692078"/>
                <a:gd name="connsiteX15" fmla="*/ 803978 w 1001116"/>
                <a:gd name="connsiteY15" fmla="*/ 1246558 h 2692078"/>
                <a:gd name="connsiteX16" fmla="*/ 832581 w 1001116"/>
                <a:gd name="connsiteY16" fmla="*/ 1336154 h 2692078"/>
                <a:gd name="connsiteX17" fmla="*/ 831740 w 1001116"/>
                <a:gd name="connsiteY17" fmla="*/ 1352769 h 2692078"/>
                <a:gd name="connsiteX18" fmla="*/ 836157 w 1001116"/>
                <a:gd name="connsiteY18" fmla="*/ 1420702 h 2692078"/>
                <a:gd name="connsiteX19" fmla="*/ 818700 w 1001116"/>
                <a:gd name="connsiteY19" fmla="*/ 1636489 h 2692078"/>
                <a:gd name="connsiteX20" fmla="*/ 736886 w 1001116"/>
                <a:gd name="connsiteY20" fmla="*/ 1940610 h 2692078"/>
                <a:gd name="connsiteX21" fmla="*/ 722795 w 1001116"/>
                <a:gd name="connsiteY21" fmla="*/ 2078368 h 2692078"/>
                <a:gd name="connsiteX22" fmla="*/ 703656 w 1001116"/>
                <a:gd name="connsiteY22" fmla="*/ 2235477 h 2692078"/>
                <a:gd name="connsiteX23" fmla="*/ 663275 w 1001116"/>
                <a:gd name="connsiteY23" fmla="*/ 2382910 h 2692078"/>
                <a:gd name="connsiteX24" fmla="*/ 659489 w 1001116"/>
                <a:gd name="connsiteY24" fmla="*/ 2399315 h 2692078"/>
                <a:gd name="connsiteX25" fmla="*/ 645608 w 1001116"/>
                <a:gd name="connsiteY25" fmla="*/ 2420557 h 2692078"/>
                <a:gd name="connsiteX26" fmla="*/ 641612 w 1001116"/>
                <a:gd name="connsiteY26" fmla="*/ 2426025 h 2692078"/>
                <a:gd name="connsiteX27" fmla="*/ 630675 w 1001116"/>
                <a:gd name="connsiteY27" fmla="*/ 2506787 h 2692078"/>
                <a:gd name="connsiteX28" fmla="*/ 625838 w 1001116"/>
                <a:gd name="connsiteY28" fmla="*/ 2532657 h 2692078"/>
                <a:gd name="connsiteX29" fmla="*/ 622894 w 1001116"/>
                <a:gd name="connsiteY29" fmla="*/ 2568831 h 2692078"/>
                <a:gd name="connsiteX30" fmla="*/ 651497 w 1001116"/>
                <a:gd name="connsiteY30" fmla="*/ 2613840 h 2692078"/>
                <a:gd name="connsiteX31" fmla="*/ 671898 w 1001116"/>
                <a:gd name="connsiteY31" fmla="*/ 2636133 h 2692078"/>
                <a:gd name="connsiteX32" fmla="*/ 679469 w 1001116"/>
                <a:gd name="connsiteY32" fmla="*/ 2657586 h 2692078"/>
                <a:gd name="connsiteX33" fmla="*/ 671688 w 1001116"/>
                <a:gd name="connsiteY33" fmla="*/ 2665578 h 2692078"/>
                <a:gd name="connsiteX34" fmla="*/ 660961 w 1001116"/>
                <a:gd name="connsiteY34" fmla="*/ 2672098 h 2692078"/>
                <a:gd name="connsiteX35" fmla="*/ 656545 w 1001116"/>
                <a:gd name="connsiteY35" fmla="*/ 2676094 h 2692078"/>
                <a:gd name="connsiteX36" fmla="*/ 631937 w 1001116"/>
                <a:gd name="connsiteY36" fmla="*/ 2685979 h 2692078"/>
                <a:gd name="connsiteX37" fmla="*/ 624156 w 1001116"/>
                <a:gd name="connsiteY37" fmla="*/ 2692709 h 2692078"/>
                <a:gd name="connsiteX38" fmla="*/ 615743 w 1001116"/>
                <a:gd name="connsiteY38" fmla="*/ 2692709 h 2692078"/>
                <a:gd name="connsiteX39" fmla="*/ 599969 w 1001116"/>
                <a:gd name="connsiteY39" fmla="*/ 2668733 h 2692078"/>
                <a:gd name="connsiteX40" fmla="*/ 584195 w 1001116"/>
                <a:gd name="connsiteY40" fmla="*/ 2692709 h 2692078"/>
                <a:gd name="connsiteX41" fmla="*/ 579989 w 1001116"/>
                <a:gd name="connsiteY41" fmla="*/ 2692709 h 2692078"/>
                <a:gd name="connsiteX42" fmla="*/ 551175 w 1001116"/>
                <a:gd name="connsiteY42" fmla="*/ 2663475 h 2692078"/>
                <a:gd name="connsiteX43" fmla="*/ 546758 w 1001116"/>
                <a:gd name="connsiteY43" fmla="*/ 2615943 h 2692078"/>
                <a:gd name="connsiteX44" fmla="*/ 543183 w 1001116"/>
                <a:gd name="connsiteY44" fmla="*/ 2581451 h 2692078"/>
                <a:gd name="connsiteX45" fmla="*/ 544445 w 1001116"/>
                <a:gd name="connsiteY45" fmla="*/ 2535811 h 2692078"/>
                <a:gd name="connsiteX46" fmla="*/ 548441 w 1001116"/>
                <a:gd name="connsiteY46" fmla="*/ 2502581 h 2692078"/>
                <a:gd name="connsiteX47" fmla="*/ 557274 w 1001116"/>
                <a:gd name="connsiteY47" fmla="*/ 2473978 h 2692078"/>
                <a:gd name="connsiteX48" fmla="*/ 578727 w 1001116"/>
                <a:gd name="connsiteY48" fmla="*/ 2413196 h 2692078"/>
                <a:gd name="connsiteX49" fmla="*/ 570735 w 1001116"/>
                <a:gd name="connsiteY49" fmla="*/ 2393846 h 2692078"/>
                <a:gd name="connsiteX50" fmla="*/ 570314 w 1001116"/>
                <a:gd name="connsiteY50" fmla="*/ 2377442 h 2692078"/>
                <a:gd name="connsiteX51" fmla="*/ 577675 w 1001116"/>
                <a:gd name="connsiteY51" fmla="*/ 2343160 h 2692078"/>
                <a:gd name="connsiteX52" fmla="*/ 581040 w 1001116"/>
                <a:gd name="connsiteY52" fmla="*/ 2280274 h 2692078"/>
                <a:gd name="connsiteX53" fmla="*/ 583354 w 1001116"/>
                <a:gd name="connsiteY53" fmla="*/ 2201826 h 2692078"/>
                <a:gd name="connsiteX54" fmla="*/ 585036 w 1001116"/>
                <a:gd name="connsiteY54" fmla="*/ 2190468 h 2692078"/>
                <a:gd name="connsiteX55" fmla="*/ 577044 w 1001116"/>
                <a:gd name="connsiteY55" fmla="*/ 2161655 h 2692078"/>
                <a:gd name="connsiteX56" fmla="*/ 570104 w 1001116"/>
                <a:gd name="connsiteY56" fmla="*/ 2140623 h 2692078"/>
                <a:gd name="connsiteX57" fmla="*/ 543604 w 1001116"/>
                <a:gd name="connsiteY57" fmla="*/ 2070587 h 2692078"/>
                <a:gd name="connsiteX58" fmla="*/ 532036 w 1001116"/>
                <a:gd name="connsiteY58" fmla="*/ 2050817 h 2692078"/>
                <a:gd name="connsiteX59" fmla="*/ 492706 w 1001116"/>
                <a:gd name="connsiteY59" fmla="*/ 1998447 h 2692078"/>
                <a:gd name="connsiteX60" fmla="*/ 427297 w 1001116"/>
                <a:gd name="connsiteY60" fmla="*/ 1954701 h 2692078"/>
                <a:gd name="connsiteX61" fmla="*/ 415730 w 1001116"/>
                <a:gd name="connsiteY61" fmla="*/ 1953229 h 2692078"/>
                <a:gd name="connsiteX62" fmla="*/ 405214 w 1001116"/>
                <a:gd name="connsiteY62" fmla="*/ 1950705 h 2692078"/>
                <a:gd name="connsiteX63" fmla="*/ 308257 w 1001116"/>
                <a:gd name="connsiteY63" fmla="*/ 1912006 h 2692078"/>
                <a:gd name="connsiteX64" fmla="*/ 216137 w 1001116"/>
                <a:gd name="connsiteY64" fmla="*/ 1883824 h 2692078"/>
                <a:gd name="connsiteX65" fmla="*/ 92680 w 1001116"/>
                <a:gd name="connsiteY65" fmla="*/ 1845966 h 2692078"/>
                <a:gd name="connsiteX66" fmla="*/ 34001 w 1001116"/>
                <a:gd name="connsiteY66" fmla="*/ 1818625 h 2692078"/>
                <a:gd name="connsiteX67" fmla="*/ 2874 w 1001116"/>
                <a:gd name="connsiteY67" fmla="*/ 1733656 h 2692078"/>
                <a:gd name="connsiteX68" fmla="*/ 24537 w 1001116"/>
                <a:gd name="connsiteY68" fmla="*/ 1693485 h 2692078"/>
                <a:gd name="connsiteX69" fmla="*/ 167554 w 1001116"/>
                <a:gd name="connsiteY69" fmla="*/ 1565191 h 2692078"/>
                <a:gd name="connsiteX70" fmla="*/ 359154 w 1001116"/>
                <a:gd name="connsiteY70" fmla="*/ 1440682 h 2692078"/>
                <a:gd name="connsiteX71" fmla="*/ 403531 w 1001116"/>
                <a:gd name="connsiteY71" fmla="*/ 1404718 h 2692078"/>
                <a:gd name="connsiteX72" fmla="*/ 424984 w 1001116"/>
                <a:gd name="connsiteY72" fmla="*/ 1387051 h 2692078"/>
                <a:gd name="connsiteX73" fmla="*/ 428349 w 1001116"/>
                <a:gd name="connsiteY73" fmla="*/ 1378428 h 2692078"/>
                <a:gd name="connsiteX74" fmla="*/ 428349 w 1001116"/>
                <a:gd name="connsiteY74" fmla="*/ 1356345 h 2692078"/>
                <a:gd name="connsiteX75" fmla="*/ 436762 w 1001116"/>
                <a:gd name="connsiteY75" fmla="*/ 1341833 h 2692078"/>
                <a:gd name="connsiteX76" fmla="*/ 440968 w 1001116"/>
                <a:gd name="connsiteY76" fmla="*/ 1327321 h 2692078"/>
                <a:gd name="connsiteX77" fmla="*/ 454218 w 1001116"/>
                <a:gd name="connsiteY77" fmla="*/ 1251606 h 2692078"/>
                <a:gd name="connsiteX78" fmla="*/ 464103 w 1001116"/>
                <a:gd name="connsiteY78" fmla="*/ 1140137 h 2692078"/>
                <a:gd name="connsiteX79" fmla="*/ 432555 w 1001116"/>
                <a:gd name="connsiteY79" fmla="*/ 995859 h 2692078"/>
                <a:gd name="connsiteX80" fmla="*/ 412365 w 1001116"/>
                <a:gd name="connsiteY80" fmla="*/ 936549 h 2692078"/>
                <a:gd name="connsiteX81" fmla="*/ 391543 w 1001116"/>
                <a:gd name="connsiteY81" fmla="*/ 862727 h 2692078"/>
                <a:gd name="connsiteX82" fmla="*/ 364622 w 1001116"/>
                <a:gd name="connsiteY82" fmla="*/ 801735 h 2692078"/>
                <a:gd name="connsiteX83" fmla="*/ 351793 w 1001116"/>
                <a:gd name="connsiteY83" fmla="*/ 779020 h 2692078"/>
                <a:gd name="connsiteX84" fmla="*/ 291431 w 1001116"/>
                <a:gd name="connsiteY84" fmla="*/ 663766 h 2692078"/>
                <a:gd name="connsiteX85" fmla="*/ 232332 w 1001116"/>
                <a:gd name="connsiteY85" fmla="*/ 512336 h 2692078"/>
                <a:gd name="connsiteX86" fmla="*/ 201836 w 1001116"/>
                <a:gd name="connsiteY86" fmla="*/ 396871 h 2692078"/>
                <a:gd name="connsiteX87" fmla="*/ 211721 w 1001116"/>
                <a:gd name="connsiteY87" fmla="*/ 371633 h 2692078"/>
                <a:gd name="connsiteX88" fmla="*/ 306785 w 1001116"/>
                <a:gd name="connsiteY88" fmla="*/ 309799 h 2692078"/>
                <a:gd name="connsiteX89" fmla="*/ 475460 w 1001116"/>
                <a:gd name="connsiteY89" fmla="*/ 229668 h 2692078"/>
                <a:gd name="connsiteX90" fmla="*/ 529512 w 1001116"/>
                <a:gd name="connsiteY90" fmla="*/ 202326 h 2692078"/>
                <a:gd name="connsiteX91" fmla="*/ 534980 w 1001116"/>
                <a:gd name="connsiteY91" fmla="*/ 196017 h 2692078"/>
                <a:gd name="connsiteX92" fmla="*/ 548862 w 1001116"/>
                <a:gd name="connsiteY92" fmla="*/ 166572 h 2692078"/>
                <a:gd name="connsiteX93" fmla="*/ 574731 w 1001116"/>
                <a:gd name="connsiteY93" fmla="*/ 72560 h 2692078"/>
                <a:gd name="connsiteX94" fmla="*/ 593870 w 1001116"/>
                <a:gd name="connsiteY94" fmla="*/ 3786 h 2692078"/>
                <a:gd name="connsiteX95" fmla="*/ 602072 w 1001116"/>
                <a:gd name="connsiteY95" fmla="*/ 7782 h 2692078"/>
                <a:gd name="connsiteX96" fmla="*/ 608592 w 1001116"/>
                <a:gd name="connsiteY96" fmla="*/ 0 h 2692078"/>
                <a:gd name="connsiteX97" fmla="*/ 610485 w 1001116"/>
                <a:gd name="connsiteY97" fmla="*/ 0 h 2692078"/>
                <a:gd name="connsiteX98" fmla="*/ 688934 w 1001116"/>
                <a:gd name="connsiteY98" fmla="*/ 530634 h 2692078"/>
                <a:gd name="connsiteX99" fmla="*/ 674842 w 1001116"/>
                <a:gd name="connsiteY99" fmla="*/ 565757 h 2692078"/>
                <a:gd name="connsiteX100" fmla="*/ 663485 w 1001116"/>
                <a:gd name="connsiteY100" fmla="*/ 595202 h 2692078"/>
                <a:gd name="connsiteX101" fmla="*/ 660120 w 1001116"/>
                <a:gd name="connsiteY101" fmla="*/ 621281 h 2692078"/>
                <a:gd name="connsiteX102" fmla="*/ 679890 w 1001116"/>
                <a:gd name="connsiteY102" fmla="*/ 684166 h 2692078"/>
                <a:gd name="connsiteX103" fmla="*/ 692509 w 1001116"/>
                <a:gd name="connsiteY103" fmla="*/ 692789 h 2692078"/>
                <a:gd name="connsiteX104" fmla="*/ 725319 w 1001116"/>
                <a:gd name="connsiteY104" fmla="*/ 712349 h 2692078"/>
                <a:gd name="connsiteX105" fmla="*/ 743617 w 1001116"/>
                <a:gd name="connsiteY105" fmla="*/ 709194 h 2692078"/>
                <a:gd name="connsiteX106" fmla="*/ 819331 w 1001116"/>
                <a:gd name="connsiteY106" fmla="*/ 616444 h 2692078"/>
                <a:gd name="connsiteX107" fmla="*/ 852772 w 1001116"/>
                <a:gd name="connsiteY107" fmla="*/ 556293 h 2692078"/>
                <a:gd name="connsiteX108" fmla="*/ 888105 w 1001116"/>
                <a:gd name="connsiteY108" fmla="*/ 449661 h 2692078"/>
                <a:gd name="connsiteX109" fmla="*/ 868756 w 1001116"/>
                <a:gd name="connsiteY109" fmla="*/ 381518 h 2692078"/>
                <a:gd name="connsiteX110" fmla="*/ 670215 w 1001116"/>
                <a:gd name="connsiteY110" fmla="*/ 266894 h 2692078"/>
                <a:gd name="connsiteX111" fmla="*/ 602072 w 1001116"/>
                <a:gd name="connsiteY111" fmla="*/ 230509 h 2692078"/>
                <a:gd name="connsiteX112" fmla="*/ 582092 w 1001116"/>
                <a:gd name="connsiteY112" fmla="*/ 234505 h 2692078"/>
                <a:gd name="connsiteX113" fmla="*/ 574310 w 1001116"/>
                <a:gd name="connsiteY113" fmla="*/ 241025 h 2692078"/>
                <a:gd name="connsiteX114" fmla="*/ 476091 w 1001116"/>
                <a:gd name="connsiteY114" fmla="*/ 297601 h 2692078"/>
                <a:gd name="connsiteX115" fmla="*/ 324662 w 1001116"/>
                <a:gd name="connsiteY115" fmla="*/ 417062 h 2692078"/>
                <a:gd name="connsiteX116" fmla="*/ 313515 w 1001116"/>
                <a:gd name="connsiteY116" fmla="*/ 476582 h 2692078"/>
                <a:gd name="connsiteX117" fmla="*/ 353475 w 1001116"/>
                <a:gd name="connsiteY117" fmla="*/ 578166 h 2692078"/>
                <a:gd name="connsiteX118" fmla="*/ 390492 w 1001116"/>
                <a:gd name="connsiteY118" fmla="*/ 635373 h 2692078"/>
                <a:gd name="connsiteX119" fmla="*/ 467048 w 1001116"/>
                <a:gd name="connsiteY119" fmla="*/ 715925 h 2692078"/>
                <a:gd name="connsiteX120" fmla="*/ 490393 w 1001116"/>
                <a:gd name="connsiteY120" fmla="*/ 719500 h 2692078"/>
                <a:gd name="connsiteX121" fmla="*/ 508270 w 1001116"/>
                <a:gd name="connsiteY121" fmla="*/ 709615 h 2692078"/>
                <a:gd name="connsiteX122" fmla="*/ 529512 w 1001116"/>
                <a:gd name="connsiteY122" fmla="*/ 697837 h 2692078"/>
                <a:gd name="connsiteX123" fmla="*/ 544234 w 1001116"/>
                <a:gd name="connsiteY123" fmla="*/ 625277 h 2692078"/>
                <a:gd name="connsiteX124" fmla="*/ 526147 w 1001116"/>
                <a:gd name="connsiteY124" fmla="*/ 551876 h 2692078"/>
                <a:gd name="connsiteX125" fmla="*/ 525095 w 1001116"/>
                <a:gd name="connsiteY125" fmla="*/ 547880 h 2692078"/>
                <a:gd name="connsiteX126" fmla="*/ 512266 w 1001116"/>
                <a:gd name="connsiteY126" fmla="*/ 538416 h 2692078"/>
                <a:gd name="connsiteX127" fmla="*/ 491234 w 1001116"/>
                <a:gd name="connsiteY127" fmla="*/ 521590 h 2692078"/>
                <a:gd name="connsiteX128" fmla="*/ 488921 w 1001116"/>
                <a:gd name="connsiteY128" fmla="*/ 495511 h 2692078"/>
                <a:gd name="connsiteX129" fmla="*/ 491444 w 1001116"/>
                <a:gd name="connsiteY129" fmla="*/ 482261 h 2692078"/>
                <a:gd name="connsiteX130" fmla="*/ 498595 w 1001116"/>
                <a:gd name="connsiteY130" fmla="*/ 458915 h 2692078"/>
                <a:gd name="connsiteX131" fmla="*/ 510163 w 1001116"/>
                <a:gd name="connsiteY131" fmla="*/ 412645 h 2692078"/>
                <a:gd name="connsiteX132" fmla="*/ 510373 w 1001116"/>
                <a:gd name="connsiteY132" fmla="*/ 406966 h 2692078"/>
                <a:gd name="connsiteX133" fmla="*/ 511214 w 1001116"/>
                <a:gd name="connsiteY133" fmla="*/ 394978 h 2692078"/>
                <a:gd name="connsiteX134" fmla="*/ 516052 w 1001116"/>
                <a:gd name="connsiteY134" fmla="*/ 384673 h 2692078"/>
                <a:gd name="connsiteX135" fmla="*/ 560639 w 1001116"/>
                <a:gd name="connsiteY135" fmla="*/ 339454 h 2692078"/>
                <a:gd name="connsiteX136" fmla="*/ 638668 w 1001116"/>
                <a:gd name="connsiteY136" fmla="*/ 341768 h 2692078"/>
                <a:gd name="connsiteX137" fmla="*/ 681993 w 1001116"/>
                <a:gd name="connsiteY137" fmla="*/ 382990 h 2692078"/>
                <a:gd name="connsiteX138" fmla="*/ 688723 w 1001116"/>
                <a:gd name="connsiteY138" fmla="*/ 401288 h 2692078"/>
                <a:gd name="connsiteX139" fmla="*/ 698608 w 1001116"/>
                <a:gd name="connsiteY139" fmla="*/ 443352 h 2692078"/>
                <a:gd name="connsiteX140" fmla="*/ 707442 w 1001116"/>
                <a:gd name="connsiteY140" fmla="*/ 482892 h 2692078"/>
                <a:gd name="connsiteX141" fmla="*/ 706180 w 1001116"/>
                <a:gd name="connsiteY141" fmla="*/ 511074 h 2692078"/>
                <a:gd name="connsiteX142" fmla="*/ 688934 w 1001116"/>
                <a:gd name="connsiteY142" fmla="*/ 530634 h 2692078"/>
                <a:gd name="connsiteX143" fmla="*/ 240745 w 1001116"/>
                <a:gd name="connsiteY143" fmla="*/ 1741438 h 2692078"/>
                <a:gd name="connsiteX144" fmla="*/ 272923 w 1001116"/>
                <a:gd name="connsiteY144" fmla="*/ 1755319 h 2692078"/>
                <a:gd name="connsiteX145" fmla="*/ 366726 w 1001116"/>
                <a:gd name="connsiteY145" fmla="*/ 1813577 h 2692078"/>
                <a:gd name="connsiteX146" fmla="*/ 428559 w 1001116"/>
                <a:gd name="connsiteY146" fmla="*/ 1843653 h 2692078"/>
                <a:gd name="connsiteX147" fmla="*/ 455270 w 1001116"/>
                <a:gd name="connsiteY147" fmla="*/ 1854800 h 2692078"/>
                <a:gd name="connsiteX148" fmla="*/ 458635 w 1001116"/>
                <a:gd name="connsiteY148" fmla="*/ 1858375 h 2692078"/>
                <a:gd name="connsiteX149" fmla="*/ 471885 w 1001116"/>
                <a:gd name="connsiteY149" fmla="*/ 1871205 h 2692078"/>
                <a:gd name="connsiteX150" fmla="*/ 521310 w 1001116"/>
                <a:gd name="connsiteY150" fmla="*/ 1888871 h 2692078"/>
                <a:gd name="connsiteX151" fmla="*/ 556433 w 1001116"/>
                <a:gd name="connsiteY151" fmla="*/ 1893078 h 2692078"/>
                <a:gd name="connsiteX152" fmla="*/ 606489 w 1001116"/>
                <a:gd name="connsiteY152" fmla="*/ 1893288 h 2692078"/>
                <a:gd name="connsiteX153" fmla="*/ 613850 w 1001116"/>
                <a:gd name="connsiteY153" fmla="*/ 1824935 h 2692078"/>
                <a:gd name="connsiteX154" fmla="*/ 621001 w 1001116"/>
                <a:gd name="connsiteY154" fmla="*/ 1633124 h 2692078"/>
                <a:gd name="connsiteX155" fmla="*/ 586088 w 1001116"/>
                <a:gd name="connsiteY155" fmla="*/ 1556568 h 2692078"/>
                <a:gd name="connsiteX156" fmla="*/ 557905 w 1001116"/>
                <a:gd name="connsiteY156" fmla="*/ 1548786 h 2692078"/>
                <a:gd name="connsiteX157" fmla="*/ 461790 w 1001116"/>
                <a:gd name="connsiteY157" fmla="*/ 1600314 h 2692078"/>
                <a:gd name="connsiteX158" fmla="*/ 295638 w 1001116"/>
                <a:gd name="connsiteY158" fmla="*/ 1700636 h 2692078"/>
                <a:gd name="connsiteX159" fmla="*/ 240745 w 1001116"/>
                <a:gd name="connsiteY159" fmla="*/ 1741438 h 269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</a:cxnLst>
              <a:rect l="l" t="t" r="r" b="b"/>
              <a:pathLst>
                <a:path w="1001116" h="2692078">
                  <a:moveTo>
                    <a:pt x="610485" y="0"/>
                  </a:moveTo>
                  <a:cubicBezTo>
                    <a:pt x="612588" y="15564"/>
                    <a:pt x="614691" y="30917"/>
                    <a:pt x="616584" y="46480"/>
                  </a:cubicBezTo>
                  <a:cubicBezTo>
                    <a:pt x="621842" y="90647"/>
                    <a:pt x="627941" y="134604"/>
                    <a:pt x="644767" y="176247"/>
                  </a:cubicBezTo>
                  <a:cubicBezTo>
                    <a:pt x="648763" y="186342"/>
                    <a:pt x="652759" y="195596"/>
                    <a:pt x="664326" y="201906"/>
                  </a:cubicBezTo>
                  <a:cubicBezTo>
                    <a:pt x="693981" y="218311"/>
                    <a:pt x="726791" y="224200"/>
                    <a:pt x="758760" y="233664"/>
                  </a:cubicBezTo>
                  <a:cubicBezTo>
                    <a:pt x="836577" y="256589"/>
                    <a:pt x="911241" y="287506"/>
                    <a:pt x="982749" y="325784"/>
                  </a:cubicBezTo>
                  <a:cubicBezTo>
                    <a:pt x="1002939" y="336510"/>
                    <a:pt x="1003781" y="342188"/>
                    <a:pt x="998943" y="364062"/>
                  </a:cubicBezTo>
                  <a:cubicBezTo>
                    <a:pt x="993265" y="388879"/>
                    <a:pt x="990741" y="414538"/>
                    <a:pt x="984852" y="439356"/>
                  </a:cubicBezTo>
                  <a:cubicBezTo>
                    <a:pt x="969288" y="504765"/>
                    <a:pt x="950991" y="569332"/>
                    <a:pt x="923649" y="631166"/>
                  </a:cubicBezTo>
                  <a:cubicBezTo>
                    <a:pt x="903669" y="676174"/>
                    <a:pt x="884320" y="721603"/>
                    <a:pt x="864760" y="766822"/>
                  </a:cubicBezTo>
                  <a:cubicBezTo>
                    <a:pt x="863288" y="769976"/>
                    <a:pt x="862026" y="773342"/>
                    <a:pt x="859923" y="776076"/>
                  </a:cubicBezTo>
                  <a:cubicBezTo>
                    <a:pt x="842677" y="797318"/>
                    <a:pt x="836998" y="822346"/>
                    <a:pt x="831740" y="848425"/>
                  </a:cubicBezTo>
                  <a:cubicBezTo>
                    <a:pt x="826903" y="872612"/>
                    <a:pt x="817649" y="895747"/>
                    <a:pt x="810498" y="919513"/>
                  </a:cubicBezTo>
                  <a:cubicBezTo>
                    <a:pt x="808184" y="927505"/>
                    <a:pt x="805871" y="935707"/>
                    <a:pt x="804609" y="943910"/>
                  </a:cubicBezTo>
                  <a:cubicBezTo>
                    <a:pt x="794934" y="1000486"/>
                    <a:pt x="781474" y="1056220"/>
                    <a:pt x="778529" y="1114058"/>
                  </a:cubicBezTo>
                  <a:cubicBezTo>
                    <a:pt x="776216" y="1160538"/>
                    <a:pt x="783156" y="1204915"/>
                    <a:pt x="803978" y="1246558"/>
                  </a:cubicBezTo>
                  <a:cubicBezTo>
                    <a:pt x="818280" y="1275162"/>
                    <a:pt x="827534" y="1304817"/>
                    <a:pt x="832581" y="1336154"/>
                  </a:cubicBezTo>
                  <a:cubicBezTo>
                    <a:pt x="833423" y="1341412"/>
                    <a:pt x="831319" y="1347301"/>
                    <a:pt x="831740" y="1352769"/>
                  </a:cubicBezTo>
                  <a:cubicBezTo>
                    <a:pt x="833002" y="1375484"/>
                    <a:pt x="834895" y="1398198"/>
                    <a:pt x="836157" y="1420702"/>
                  </a:cubicBezTo>
                  <a:cubicBezTo>
                    <a:pt x="840363" y="1493472"/>
                    <a:pt x="843097" y="1565401"/>
                    <a:pt x="818700" y="1636489"/>
                  </a:cubicBezTo>
                  <a:cubicBezTo>
                    <a:pt x="784839" y="1735970"/>
                    <a:pt x="758760" y="1837764"/>
                    <a:pt x="736886" y="1940610"/>
                  </a:cubicBezTo>
                  <a:cubicBezTo>
                    <a:pt x="727212" y="1986039"/>
                    <a:pt x="721954" y="2031888"/>
                    <a:pt x="722795" y="2078368"/>
                  </a:cubicBezTo>
                  <a:cubicBezTo>
                    <a:pt x="723847" y="2131579"/>
                    <a:pt x="716485" y="2183948"/>
                    <a:pt x="703656" y="2235477"/>
                  </a:cubicBezTo>
                  <a:cubicBezTo>
                    <a:pt x="691247" y="2284901"/>
                    <a:pt x="676735" y="2333695"/>
                    <a:pt x="663275" y="2382910"/>
                  </a:cubicBezTo>
                  <a:cubicBezTo>
                    <a:pt x="661803" y="2388378"/>
                    <a:pt x="659910" y="2393636"/>
                    <a:pt x="659489" y="2399315"/>
                  </a:cubicBezTo>
                  <a:cubicBezTo>
                    <a:pt x="658648" y="2408989"/>
                    <a:pt x="655493" y="2416771"/>
                    <a:pt x="645608" y="2420557"/>
                  </a:cubicBezTo>
                  <a:cubicBezTo>
                    <a:pt x="643715" y="2421188"/>
                    <a:pt x="642243" y="2423922"/>
                    <a:pt x="641612" y="2426025"/>
                  </a:cubicBezTo>
                  <a:cubicBezTo>
                    <a:pt x="634251" y="2452315"/>
                    <a:pt x="628152" y="2478815"/>
                    <a:pt x="630675" y="2506787"/>
                  </a:cubicBezTo>
                  <a:cubicBezTo>
                    <a:pt x="631517" y="2515200"/>
                    <a:pt x="629203" y="2524875"/>
                    <a:pt x="625838" y="2532657"/>
                  </a:cubicBezTo>
                  <a:cubicBezTo>
                    <a:pt x="620580" y="2544855"/>
                    <a:pt x="620160" y="2555581"/>
                    <a:pt x="622894" y="2568831"/>
                  </a:cubicBezTo>
                  <a:cubicBezTo>
                    <a:pt x="627100" y="2588181"/>
                    <a:pt x="634882" y="2602693"/>
                    <a:pt x="651497" y="2613840"/>
                  </a:cubicBezTo>
                  <a:cubicBezTo>
                    <a:pt x="659699" y="2619308"/>
                    <a:pt x="666219" y="2627931"/>
                    <a:pt x="671898" y="2636133"/>
                  </a:cubicBezTo>
                  <a:cubicBezTo>
                    <a:pt x="675894" y="2642233"/>
                    <a:pt x="677787" y="2650225"/>
                    <a:pt x="679469" y="2657586"/>
                  </a:cubicBezTo>
                  <a:cubicBezTo>
                    <a:pt x="680731" y="2662844"/>
                    <a:pt x="677997" y="2666209"/>
                    <a:pt x="671688" y="2665578"/>
                  </a:cubicBezTo>
                  <a:cubicBezTo>
                    <a:pt x="666640" y="2664947"/>
                    <a:pt x="661592" y="2664737"/>
                    <a:pt x="660961" y="2672098"/>
                  </a:cubicBezTo>
                  <a:cubicBezTo>
                    <a:pt x="660751" y="2673570"/>
                    <a:pt x="658438" y="2675253"/>
                    <a:pt x="656545" y="2676094"/>
                  </a:cubicBezTo>
                  <a:cubicBezTo>
                    <a:pt x="648342" y="2679459"/>
                    <a:pt x="639929" y="2682404"/>
                    <a:pt x="631937" y="2685979"/>
                  </a:cubicBezTo>
                  <a:cubicBezTo>
                    <a:pt x="628993" y="2687451"/>
                    <a:pt x="626679" y="2690395"/>
                    <a:pt x="624156" y="2692709"/>
                  </a:cubicBezTo>
                  <a:cubicBezTo>
                    <a:pt x="621421" y="2692709"/>
                    <a:pt x="618477" y="2692709"/>
                    <a:pt x="615743" y="2692709"/>
                  </a:cubicBezTo>
                  <a:cubicBezTo>
                    <a:pt x="610906" y="2685138"/>
                    <a:pt x="605858" y="2677566"/>
                    <a:pt x="599969" y="2668733"/>
                  </a:cubicBezTo>
                  <a:cubicBezTo>
                    <a:pt x="597024" y="2678618"/>
                    <a:pt x="595342" y="2689344"/>
                    <a:pt x="584195" y="2692709"/>
                  </a:cubicBezTo>
                  <a:cubicBezTo>
                    <a:pt x="582723" y="2692709"/>
                    <a:pt x="581461" y="2692709"/>
                    <a:pt x="579989" y="2692709"/>
                  </a:cubicBezTo>
                  <a:cubicBezTo>
                    <a:pt x="561060" y="2692078"/>
                    <a:pt x="552016" y="2682404"/>
                    <a:pt x="551175" y="2663475"/>
                  </a:cubicBezTo>
                  <a:cubicBezTo>
                    <a:pt x="550544" y="2647491"/>
                    <a:pt x="548441" y="2631717"/>
                    <a:pt x="546758" y="2615943"/>
                  </a:cubicBezTo>
                  <a:cubicBezTo>
                    <a:pt x="545707" y="2604375"/>
                    <a:pt x="543604" y="2593018"/>
                    <a:pt x="543183" y="2581451"/>
                  </a:cubicBezTo>
                  <a:cubicBezTo>
                    <a:pt x="542762" y="2566308"/>
                    <a:pt x="543604" y="2550954"/>
                    <a:pt x="544445" y="2535811"/>
                  </a:cubicBezTo>
                  <a:cubicBezTo>
                    <a:pt x="545076" y="2524665"/>
                    <a:pt x="546338" y="2513518"/>
                    <a:pt x="548441" y="2502581"/>
                  </a:cubicBezTo>
                  <a:cubicBezTo>
                    <a:pt x="550334" y="2492696"/>
                    <a:pt x="552016" y="2482180"/>
                    <a:pt x="557274" y="2473978"/>
                  </a:cubicBezTo>
                  <a:cubicBezTo>
                    <a:pt x="569262" y="2455259"/>
                    <a:pt x="575993" y="2434648"/>
                    <a:pt x="578727" y="2413196"/>
                  </a:cubicBezTo>
                  <a:cubicBezTo>
                    <a:pt x="579568" y="2407096"/>
                    <a:pt x="574520" y="2399735"/>
                    <a:pt x="570735" y="2393846"/>
                  </a:cubicBezTo>
                  <a:cubicBezTo>
                    <a:pt x="566949" y="2387957"/>
                    <a:pt x="566739" y="2384592"/>
                    <a:pt x="570314" y="2377442"/>
                  </a:cubicBezTo>
                  <a:cubicBezTo>
                    <a:pt x="575362" y="2367346"/>
                    <a:pt x="576624" y="2354727"/>
                    <a:pt x="577675" y="2343160"/>
                  </a:cubicBezTo>
                  <a:cubicBezTo>
                    <a:pt x="579568" y="2322338"/>
                    <a:pt x="580199" y="2301306"/>
                    <a:pt x="581040" y="2280274"/>
                  </a:cubicBezTo>
                  <a:cubicBezTo>
                    <a:pt x="582092" y="2254195"/>
                    <a:pt x="582512" y="2228115"/>
                    <a:pt x="583354" y="2201826"/>
                  </a:cubicBezTo>
                  <a:cubicBezTo>
                    <a:pt x="583564" y="2198040"/>
                    <a:pt x="583143" y="2193623"/>
                    <a:pt x="585036" y="2190468"/>
                  </a:cubicBezTo>
                  <a:cubicBezTo>
                    <a:pt x="592608" y="2177639"/>
                    <a:pt x="583354" y="2170698"/>
                    <a:pt x="577044" y="2161655"/>
                  </a:cubicBezTo>
                  <a:cubicBezTo>
                    <a:pt x="573048" y="2155766"/>
                    <a:pt x="568631" y="2146932"/>
                    <a:pt x="570104" y="2140623"/>
                  </a:cubicBezTo>
                  <a:cubicBezTo>
                    <a:pt x="576413" y="2110968"/>
                    <a:pt x="557695" y="2092039"/>
                    <a:pt x="543604" y="2070587"/>
                  </a:cubicBezTo>
                  <a:cubicBezTo>
                    <a:pt x="539397" y="2064277"/>
                    <a:pt x="535191" y="2057757"/>
                    <a:pt x="532036" y="2050817"/>
                  </a:cubicBezTo>
                  <a:cubicBezTo>
                    <a:pt x="522782" y="2030416"/>
                    <a:pt x="511214" y="2011697"/>
                    <a:pt x="492706" y="1998447"/>
                  </a:cubicBezTo>
                  <a:cubicBezTo>
                    <a:pt x="471254" y="1983304"/>
                    <a:pt x="449381" y="1969003"/>
                    <a:pt x="427297" y="1954701"/>
                  </a:cubicBezTo>
                  <a:cubicBezTo>
                    <a:pt x="424353" y="1952808"/>
                    <a:pt x="419516" y="1953860"/>
                    <a:pt x="415730" y="1953229"/>
                  </a:cubicBezTo>
                  <a:cubicBezTo>
                    <a:pt x="412154" y="1952598"/>
                    <a:pt x="408158" y="1952388"/>
                    <a:pt x="405214" y="1950705"/>
                  </a:cubicBezTo>
                  <a:cubicBezTo>
                    <a:pt x="374928" y="1932618"/>
                    <a:pt x="343380" y="1919367"/>
                    <a:pt x="308257" y="1912006"/>
                  </a:cubicBezTo>
                  <a:cubicBezTo>
                    <a:pt x="276919" y="1905487"/>
                    <a:pt x="246634" y="1893709"/>
                    <a:pt x="216137" y="1883824"/>
                  </a:cubicBezTo>
                  <a:cubicBezTo>
                    <a:pt x="175125" y="1870784"/>
                    <a:pt x="134744" y="1856062"/>
                    <a:pt x="92680" y="1845966"/>
                  </a:cubicBezTo>
                  <a:cubicBezTo>
                    <a:pt x="72069" y="1840919"/>
                    <a:pt x="52509" y="1829562"/>
                    <a:pt x="34001" y="1818625"/>
                  </a:cubicBezTo>
                  <a:cubicBezTo>
                    <a:pt x="3716" y="1800748"/>
                    <a:pt x="-5328" y="1773617"/>
                    <a:pt x="2874" y="1733656"/>
                  </a:cubicBezTo>
                  <a:cubicBezTo>
                    <a:pt x="6029" y="1718093"/>
                    <a:pt x="14021" y="1705263"/>
                    <a:pt x="24537" y="1693485"/>
                  </a:cubicBezTo>
                  <a:cubicBezTo>
                    <a:pt x="67232" y="1645322"/>
                    <a:pt x="117288" y="1605152"/>
                    <a:pt x="167554" y="1565191"/>
                  </a:cubicBezTo>
                  <a:cubicBezTo>
                    <a:pt x="227705" y="1517869"/>
                    <a:pt x="289959" y="1474123"/>
                    <a:pt x="359154" y="1440682"/>
                  </a:cubicBezTo>
                  <a:cubicBezTo>
                    <a:pt x="375769" y="1432690"/>
                    <a:pt x="388809" y="1416916"/>
                    <a:pt x="403531" y="1404718"/>
                  </a:cubicBezTo>
                  <a:cubicBezTo>
                    <a:pt x="410682" y="1398829"/>
                    <a:pt x="418254" y="1393361"/>
                    <a:pt x="424984" y="1387051"/>
                  </a:cubicBezTo>
                  <a:cubicBezTo>
                    <a:pt x="427087" y="1385158"/>
                    <a:pt x="429190" y="1379480"/>
                    <a:pt x="428349" y="1378428"/>
                  </a:cubicBezTo>
                  <a:cubicBezTo>
                    <a:pt x="420988" y="1370857"/>
                    <a:pt x="424143" y="1363706"/>
                    <a:pt x="428349" y="1356345"/>
                  </a:cubicBezTo>
                  <a:cubicBezTo>
                    <a:pt x="431083" y="1351507"/>
                    <a:pt x="434448" y="1346880"/>
                    <a:pt x="436762" y="1341833"/>
                  </a:cubicBezTo>
                  <a:cubicBezTo>
                    <a:pt x="438865" y="1337206"/>
                    <a:pt x="441389" y="1331948"/>
                    <a:pt x="440968" y="1327321"/>
                  </a:cubicBezTo>
                  <a:cubicBezTo>
                    <a:pt x="438444" y="1300821"/>
                    <a:pt x="442440" y="1275372"/>
                    <a:pt x="454218" y="1251606"/>
                  </a:cubicBezTo>
                  <a:cubicBezTo>
                    <a:pt x="471885" y="1215642"/>
                    <a:pt x="467048" y="1177994"/>
                    <a:pt x="464103" y="1140137"/>
                  </a:cubicBezTo>
                  <a:cubicBezTo>
                    <a:pt x="460107" y="1090502"/>
                    <a:pt x="447488" y="1042970"/>
                    <a:pt x="432555" y="995859"/>
                  </a:cubicBezTo>
                  <a:cubicBezTo>
                    <a:pt x="426246" y="975878"/>
                    <a:pt x="420988" y="955898"/>
                    <a:pt x="412365" y="936549"/>
                  </a:cubicBezTo>
                  <a:cubicBezTo>
                    <a:pt x="402059" y="913414"/>
                    <a:pt x="398063" y="887334"/>
                    <a:pt x="391543" y="862727"/>
                  </a:cubicBezTo>
                  <a:cubicBezTo>
                    <a:pt x="385865" y="840854"/>
                    <a:pt x="378714" y="819822"/>
                    <a:pt x="364622" y="801735"/>
                  </a:cubicBezTo>
                  <a:cubicBezTo>
                    <a:pt x="359364" y="795004"/>
                    <a:pt x="355789" y="786592"/>
                    <a:pt x="351793" y="779020"/>
                  </a:cubicBezTo>
                  <a:cubicBezTo>
                    <a:pt x="331602" y="740532"/>
                    <a:pt x="312253" y="701833"/>
                    <a:pt x="291431" y="663766"/>
                  </a:cubicBezTo>
                  <a:cubicBezTo>
                    <a:pt x="265142" y="615813"/>
                    <a:pt x="248316" y="564075"/>
                    <a:pt x="232332" y="512336"/>
                  </a:cubicBezTo>
                  <a:cubicBezTo>
                    <a:pt x="220554" y="474268"/>
                    <a:pt x="212141" y="435360"/>
                    <a:pt x="201836" y="396871"/>
                  </a:cubicBezTo>
                  <a:cubicBezTo>
                    <a:pt x="198681" y="385514"/>
                    <a:pt x="202677" y="377522"/>
                    <a:pt x="211721" y="371633"/>
                  </a:cubicBezTo>
                  <a:cubicBezTo>
                    <a:pt x="243268" y="350811"/>
                    <a:pt x="274185" y="328938"/>
                    <a:pt x="306785" y="309799"/>
                  </a:cubicBezTo>
                  <a:cubicBezTo>
                    <a:pt x="360626" y="278041"/>
                    <a:pt x="417833" y="253224"/>
                    <a:pt x="475460" y="229668"/>
                  </a:cubicBezTo>
                  <a:cubicBezTo>
                    <a:pt x="494179" y="222096"/>
                    <a:pt x="511635" y="211581"/>
                    <a:pt x="529512" y="202326"/>
                  </a:cubicBezTo>
                  <a:cubicBezTo>
                    <a:pt x="531826" y="201065"/>
                    <a:pt x="533719" y="198541"/>
                    <a:pt x="534980" y="196017"/>
                  </a:cubicBezTo>
                  <a:cubicBezTo>
                    <a:pt x="539818" y="186342"/>
                    <a:pt x="545707" y="176878"/>
                    <a:pt x="548862" y="166572"/>
                  </a:cubicBezTo>
                  <a:cubicBezTo>
                    <a:pt x="558536" y="135656"/>
                    <a:pt x="570104" y="105370"/>
                    <a:pt x="574731" y="72560"/>
                  </a:cubicBezTo>
                  <a:cubicBezTo>
                    <a:pt x="578096" y="49425"/>
                    <a:pt x="587139" y="27131"/>
                    <a:pt x="593870" y="3786"/>
                  </a:cubicBezTo>
                  <a:cubicBezTo>
                    <a:pt x="597024" y="5258"/>
                    <a:pt x="599338" y="6310"/>
                    <a:pt x="602072" y="7782"/>
                  </a:cubicBezTo>
                  <a:cubicBezTo>
                    <a:pt x="604175" y="5258"/>
                    <a:pt x="606278" y="2524"/>
                    <a:pt x="608592" y="0"/>
                  </a:cubicBezTo>
                  <a:cubicBezTo>
                    <a:pt x="607751" y="0"/>
                    <a:pt x="609223" y="0"/>
                    <a:pt x="610485" y="0"/>
                  </a:cubicBezTo>
                  <a:close/>
                  <a:moveTo>
                    <a:pt x="688934" y="530634"/>
                  </a:moveTo>
                  <a:cubicBezTo>
                    <a:pt x="683886" y="543674"/>
                    <a:pt x="681783" y="556503"/>
                    <a:pt x="674842" y="565757"/>
                  </a:cubicBezTo>
                  <a:cubicBezTo>
                    <a:pt x="667902" y="575011"/>
                    <a:pt x="664537" y="584265"/>
                    <a:pt x="663485" y="595202"/>
                  </a:cubicBezTo>
                  <a:cubicBezTo>
                    <a:pt x="662644" y="603825"/>
                    <a:pt x="661592" y="612658"/>
                    <a:pt x="660120" y="621281"/>
                  </a:cubicBezTo>
                  <a:cubicBezTo>
                    <a:pt x="656124" y="645678"/>
                    <a:pt x="663906" y="666289"/>
                    <a:pt x="679890" y="684166"/>
                  </a:cubicBezTo>
                  <a:cubicBezTo>
                    <a:pt x="683255" y="687952"/>
                    <a:pt x="688092" y="690055"/>
                    <a:pt x="692509" y="692789"/>
                  </a:cubicBezTo>
                  <a:cubicBezTo>
                    <a:pt x="703446" y="699309"/>
                    <a:pt x="714382" y="705829"/>
                    <a:pt x="725319" y="712349"/>
                  </a:cubicBezTo>
                  <a:cubicBezTo>
                    <a:pt x="732259" y="716556"/>
                    <a:pt x="738359" y="715925"/>
                    <a:pt x="743617" y="709194"/>
                  </a:cubicBezTo>
                  <a:cubicBezTo>
                    <a:pt x="768645" y="678067"/>
                    <a:pt x="793672" y="646940"/>
                    <a:pt x="819331" y="616444"/>
                  </a:cubicBezTo>
                  <a:cubicBezTo>
                    <a:pt x="834264" y="598356"/>
                    <a:pt x="845621" y="578797"/>
                    <a:pt x="852772" y="556293"/>
                  </a:cubicBezTo>
                  <a:cubicBezTo>
                    <a:pt x="863919" y="520539"/>
                    <a:pt x="875907" y="484995"/>
                    <a:pt x="888105" y="449661"/>
                  </a:cubicBezTo>
                  <a:cubicBezTo>
                    <a:pt x="900935" y="411804"/>
                    <a:pt x="899883" y="407387"/>
                    <a:pt x="868756" y="381518"/>
                  </a:cubicBezTo>
                  <a:cubicBezTo>
                    <a:pt x="809026" y="332093"/>
                    <a:pt x="741513" y="296339"/>
                    <a:pt x="670215" y="266894"/>
                  </a:cubicBezTo>
                  <a:cubicBezTo>
                    <a:pt x="646449" y="257009"/>
                    <a:pt x="621632" y="249017"/>
                    <a:pt x="602072" y="230509"/>
                  </a:cubicBezTo>
                  <a:cubicBezTo>
                    <a:pt x="594080" y="222938"/>
                    <a:pt x="589032" y="225041"/>
                    <a:pt x="582092" y="234505"/>
                  </a:cubicBezTo>
                  <a:cubicBezTo>
                    <a:pt x="580199" y="237239"/>
                    <a:pt x="577044" y="239343"/>
                    <a:pt x="574310" y="241025"/>
                  </a:cubicBezTo>
                  <a:cubicBezTo>
                    <a:pt x="541500" y="259954"/>
                    <a:pt x="508691" y="278672"/>
                    <a:pt x="476091" y="297601"/>
                  </a:cubicBezTo>
                  <a:cubicBezTo>
                    <a:pt x="419726" y="329990"/>
                    <a:pt x="370722" y="371423"/>
                    <a:pt x="324662" y="417062"/>
                  </a:cubicBezTo>
                  <a:cubicBezTo>
                    <a:pt x="306574" y="434939"/>
                    <a:pt x="303209" y="453237"/>
                    <a:pt x="313515" y="476582"/>
                  </a:cubicBezTo>
                  <a:cubicBezTo>
                    <a:pt x="328237" y="509812"/>
                    <a:pt x="341698" y="543884"/>
                    <a:pt x="353475" y="578166"/>
                  </a:cubicBezTo>
                  <a:cubicBezTo>
                    <a:pt x="361257" y="600670"/>
                    <a:pt x="373035" y="618968"/>
                    <a:pt x="390492" y="635373"/>
                  </a:cubicBezTo>
                  <a:cubicBezTo>
                    <a:pt x="417412" y="660821"/>
                    <a:pt x="446857" y="684166"/>
                    <a:pt x="467048" y="715925"/>
                  </a:cubicBezTo>
                  <a:cubicBezTo>
                    <a:pt x="473147" y="725389"/>
                    <a:pt x="481349" y="726020"/>
                    <a:pt x="490393" y="719500"/>
                  </a:cubicBezTo>
                  <a:cubicBezTo>
                    <a:pt x="495861" y="715504"/>
                    <a:pt x="502381" y="712770"/>
                    <a:pt x="508270" y="709615"/>
                  </a:cubicBezTo>
                  <a:cubicBezTo>
                    <a:pt x="515421" y="705829"/>
                    <a:pt x="526147" y="703936"/>
                    <a:pt x="529512" y="697837"/>
                  </a:cubicBezTo>
                  <a:cubicBezTo>
                    <a:pt x="541711" y="675543"/>
                    <a:pt x="550123" y="650726"/>
                    <a:pt x="544234" y="625277"/>
                  </a:cubicBezTo>
                  <a:cubicBezTo>
                    <a:pt x="538556" y="600670"/>
                    <a:pt x="538766" y="574801"/>
                    <a:pt x="526147" y="551876"/>
                  </a:cubicBezTo>
                  <a:cubicBezTo>
                    <a:pt x="525516" y="550614"/>
                    <a:pt x="525095" y="549142"/>
                    <a:pt x="525095" y="547880"/>
                  </a:cubicBezTo>
                  <a:cubicBezTo>
                    <a:pt x="524465" y="539888"/>
                    <a:pt x="520258" y="537574"/>
                    <a:pt x="512266" y="538416"/>
                  </a:cubicBezTo>
                  <a:cubicBezTo>
                    <a:pt x="500278" y="539678"/>
                    <a:pt x="492706" y="533368"/>
                    <a:pt x="491234" y="521590"/>
                  </a:cubicBezTo>
                  <a:cubicBezTo>
                    <a:pt x="490183" y="512967"/>
                    <a:pt x="489131" y="504134"/>
                    <a:pt x="488921" y="495511"/>
                  </a:cubicBezTo>
                  <a:cubicBezTo>
                    <a:pt x="488710" y="491094"/>
                    <a:pt x="490183" y="486677"/>
                    <a:pt x="491444" y="482261"/>
                  </a:cubicBezTo>
                  <a:cubicBezTo>
                    <a:pt x="493758" y="474479"/>
                    <a:pt x="496492" y="466697"/>
                    <a:pt x="498595" y="458915"/>
                  </a:cubicBezTo>
                  <a:cubicBezTo>
                    <a:pt x="502591" y="443562"/>
                    <a:pt x="506377" y="427998"/>
                    <a:pt x="510163" y="412645"/>
                  </a:cubicBezTo>
                  <a:cubicBezTo>
                    <a:pt x="510583" y="410752"/>
                    <a:pt x="510373" y="408859"/>
                    <a:pt x="510373" y="406966"/>
                  </a:cubicBezTo>
                  <a:cubicBezTo>
                    <a:pt x="510583" y="402970"/>
                    <a:pt x="510163" y="398764"/>
                    <a:pt x="511214" y="394978"/>
                  </a:cubicBezTo>
                  <a:cubicBezTo>
                    <a:pt x="512056" y="391403"/>
                    <a:pt x="515000" y="388248"/>
                    <a:pt x="516052" y="384673"/>
                  </a:cubicBezTo>
                  <a:cubicBezTo>
                    <a:pt x="522992" y="361748"/>
                    <a:pt x="537084" y="345553"/>
                    <a:pt x="560639" y="339454"/>
                  </a:cubicBezTo>
                  <a:cubicBezTo>
                    <a:pt x="586719" y="332724"/>
                    <a:pt x="613009" y="334827"/>
                    <a:pt x="638668" y="341768"/>
                  </a:cubicBezTo>
                  <a:cubicBezTo>
                    <a:pt x="660120" y="347657"/>
                    <a:pt x="676315" y="359855"/>
                    <a:pt x="681993" y="382990"/>
                  </a:cubicBezTo>
                  <a:cubicBezTo>
                    <a:pt x="683465" y="389300"/>
                    <a:pt x="687041" y="394978"/>
                    <a:pt x="688723" y="401288"/>
                  </a:cubicBezTo>
                  <a:cubicBezTo>
                    <a:pt x="692299" y="415169"/>
                    <a:pt x="695243" y="429471"/>
                    <a:pt x="698608" y="443352"/>
                  </a:cubicBezTo>
                  <a:cubicBezTo>
                    <a:pt x="701763" y="456602"/>
                    <a:pt x="705759" y="469641"/>
                    <a:pt x="707442" y="482892"/>
                  </a:cubicBezTo>
                  <a:cubicBezTo>
                    <a:pt x="708704" y="492146"/>
                    <a:pt x="706601" y="501610"/>
                    <a:pt x="706180" y="511074"/>
                  </a:cubicBezTo>
                  <a:cubicBezTo>
                    <a:pt x="704708" y="523483"/>
                    <a:pt x="699660" y="528951"/>
                    <a:pt x="688934" y="530634"/>
                  </a:cubicBezTo>
                  <a:close/>
                  <a:moveTo>
                    <a:pt x="240745" y="1741438"/>
                  </a:moveTo>
                  <a:cubicBezTo>
                    <a:pt x="252102" y="1746275"/>
                    <a:pt x="263249" y="1749640"/>
                    <a:pt x="272923" y="1755319"/>
                  </a:cubicBezTo>
                  <a:cubicBezTo>
                    <a:pt x="304471" y="1774458"/>
                    <a:pt x="334967" y="1795069"/>
                    <a:pt x="366726" y="1813577"/>
                  </a:cubicBezTo>
                  <a:cubicBezTo>
                    <a:pt x="386495" y="1825145"/>
                    <a:pt x="407738" y="1833978"/>
                    <a:pt x="428559" y="1843653"/>
                  </a:cubicBezTo>
                  <a:cubicBezTo>
                    <a:pt x="437182" y="1847649"/>
                    <a:pt x="446436" y="1851014"/>
                    <a:pt x="455270" y="1854800"/>
                  </a:cubicBezTo>
                  <a:cubicBezTo>
                    <a:pt x="456742" y="1855431"/>
                    <a:pt x="458424" y="1857113"/>
                    <a:pt x="458635" y="1858375"/>
                  </a:cubicBezTo>
                  <a:cubicBezTo>
                    <a:pt x="459055" y="1866998"/>
                    <a:pt x="465786" y="1868891"/>
                    <a:pt x="471885" y="1871205"/>
                  </a:cubicBezTo>
                  <a:cubicBezTo>
                    <a:pt x="488290" y="1877304"/>
                    <a:pt x="504484" y="1884034"/>
                    <a:pt x="521310" y="1888871"/>
                  </a:cubicBezTo>
                  <a:cubicBezTo>
                    <a:pt x="532667" y="1892026"/>
                    <a:pt x="544655" y="1892657"/>
                    <a:pt x="556433" y="1893078"/>
                  </a:cubicBezTo>
                  <a:cubicBezTo>
                    <a:pt x="572838" y="1893709"/>
                    <a:pt x="589453" y="1893288"/>
                    <a:pt x="606489" y="1893288"/>
                  </a:cubicBezTo>
                  <a:cubicBezTo>
                    <a:pt x="608802" y="1870784"/>
                    <a:pt x="610485" y="1847649"/>
                    <a:pt x="613850" y="1824935"/>
                  </a:cubicBezTo>
                  <a:cubicBezTo>
                    <a:pt x="623104" y="1761208"/>
                    <a:pt x="624787" y="1697271"/>
                    <a:pt x="621001" y="1633124"/>
                  </a:cubicBezTo>
                  <a:cubicBezTo>
                    <a:pt x="619318" y="1603469"/>
                    <a:pt x="607330" y="1577600"/>
                    <a:pt x="586088" y="1556568"/>
                  </a:cubicBezTo>
                  <a:cubicBezTo>
                    <a:pt x="578516" y="1549207"/>
                    <a:pt x="569683" y="1542687"/>
                    <a:pt x="557905" y="1548786"/>
                  </a:cubicBezTo>
                  <a:cubicBezTo>
                    <a:pt x="525726" y="1565612"/>
                    <a:pt x="492286" y="1580544"/>
                    <a:pt x="461790" y="1600314"/>
                  </a:cubicBezTo>
                  <a:cubicBezTo>
                    <a:pt x="407317" y="1635648"/>
                    <a:pt x="353265" y="1670981"/>
                    <a:pt x="295638" y="1700636"/>
                  </a:cubicBezTo>
                  <a:cubicBezTo>
                    <a:pt x="275868" y="1710942"/>
                    <a:pt x="257360" y="1723561"/>
                    <a:pt x="240745" y="1741438"/>
                  </a:cubicBezTo>
                  <a:close/>
                </a:path>
              </a:pathLst>
            </a:custGeom>
            <a:solidFill>
              <a:schemeClr val="accent4"/>
            </a:solidFill>
            <a:ln w="20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Graphic 8">
              <a:extLst>
                <a:ext uri="{FF2B5EF4-FFF2-40B4-BE49-F238E27FC236}">
                  <a16:creationId xmlns:a16="http://schemas.microsoft.com/office/drawing/2014/main" id="{2945A809-A276-4CD6-867D-FFBB45EA4212}"/>
                </a:ext>
              </a:extLst>
            </p:cNvPr>
            <p:cNvSpPr/>
            <p:nvPr userDrawn="1"/>
          </p:nvSpPr>
          <p:spPr>
            <a:xfrm>
              <a:off x="7330722" y="2733472"/>
              <a:ext cx="1879006" cy="1881005"/>
            </a:xfrm>
            <a:custGeom>
              <a:avLst/>
              <a:gdLst>
                <a:gd name="connsiteX0" fmla="*/ 2007892 w 2989732"/>
                <a:gd name="connsiteY0" fmla="*/ 28631 h 2992913"/>
                <a:gd name="connsiteX1" fmla="*/ 2029519 w 2989732"/>
                <a:gd name="connsiteY1" fmla="*/ 39127 h 2992913"/>
                <a:gd name="connsiteX2" fmla="*/ 2043514 w 2989732"/>
                <a:gd name="connsiteY2" fmla="*/ 45806 h 2992913"/>
                <a:gd name="connsiteX3" fmla="*/ 2179960 w 2989732"/>
                <a:gd name="connsiteY3" fmla="*/ 81746 h 2992913"/>
                <a:gd name="connsiteX4" fmla="*/ 2349166 w 2989732"/>
                <a:gd name="connsiteY4" fmla="*/ 173029 h 2992913"/>
                <a:gd name="connsiteX5" fmla="*/ 2533003 w 2989732"/>
                <a:gd name="connsiteY5" fmla="*/ 296117 h 2992913"/>
                <a:gd name="connsiteX6" fmla="*/ 2885728 w 2989732"/>
                <a:gd name="connsiteY6" fmla="*/ 500309 h 2992913"/>
                <a:gd name="connsiteX7" fmla="*/ 2977328 w 2989732"/>
                <a:gd name="connsiteY7" fmla="*/ 585866 h 2992913"/>
                <a:gd name="connsiteX8" fmla="*/ 2991959 w 2989732"/>
                <a:gd name="connsiteY8" fmla="*/ 642162 h 2992913"/>
                <a:gd name="connsiteX9" fmla="*/ 2987188 w 2989732"/>
                <a:gd name="connsiteY9" fmla="*/ 675876 h 2992913"/>
                <a:gd name="connsiteX10" fmla="*/ 2922941 w 2989732"/>
                <a:gd name="connsiteY10" fmla="*/ 758571 h 2992913"/>
                <a:gd name="connsiteX11" fmla="*/ 2501516 w 2989732"/>
                <a:gd name="connsiteY11" fmla="*/ 882613 h 2992913"/>
                <a:gd name="connsiteX12" fmla="*/ 2354255 w 2989732"/>
                <a:gd name="connsiteY12" fmla="*/ 901060 h 2992913"/>
                <a:gd name="connsiteX13" fmla="*/ 2332309 w 2989732"/>
                <a:gd name="connsiteY13" fmla="*/ 935729 h 2992913"/>
                <a:gd name="connsiteX14" fmla="*/ 2395285 w 2989732"/>
                <a:gd name="connsiteY14" fmla="*/ 1295133 h 2992913"/>
                <a:gd name="connsiteX15" fmla="*/ 2367296 w 2989732"/>
                <a:gd name="connsiteY15" fmla="*/ 1442393 h 2992913"/>
                <a:gd name="connsiteX16" fmla="*/ 2336126 w 2989732"/>
                <a:gd name="connsiteY16" fmla="*/ 1606192 h 2992913"/>
                <a:gd name="connsiteX17" fmla="*/ 2347576 w 2989732"/>
                <a:gd name="connsiteY17" fmla="*/ 1703199 h 2992913"/>
                <a:gd name="connsiteX18" fmla="*/ 2255976 w 2989732"/>
                <a:gd name="connsiteY18" fmla="*/ 1803387 h 2992913"/>
                <a:gd name="connsiteX19" fmla="*/ 2080408 w 2989732"/>
                <a:gd name="connsiteY19" fmla="*/ 1871133 h 2992913"/>
                <a:gd name="connsiteX20" fmla="*/ 2067050 w 2989732"/>
                <a:gd name="connsiteY20" fmla="*/ 1893715 h 2992913"/>
                <a:gd name="connsiteX21" fmla="*/ 2050511 w 2989732"/>
                <a:gd name="connsiteY21" fmla="*/ 2195869 h 2992913"/>
                <a:gd name="connsiteX22" fmla="*/ 2038743 w 2989732"/>
                <a:gd name="connsiteY22" fmla="*/ 2478303 h 2992913"/>
                <a:gd name="connsiteX23" fmla="*/ 2019660 w 2989732"/>
                <a:gd name="connsiteY23" fmla="*/ 2672318 h 2992913"/>
                <a:gd name="connsiteX24" fmla="*/ 1997714 w 2989732"/>
                <a:gd name="connsiteY24" fmla="*/ 2886052 h 2992913"/>
                <a:gd name="connsiteX25" fmla="*/ 1954776 w 2989732"/>
                <a:gd name="connsiteY25" fmla="*/ 2968429 h 2992913"/>
                <a:gd name="connsiteX26" fmla="*/ 1914383 w 2989732"/>
                <a:gd name="connsiteY26" fmla="*/ 2979879 h 2992913"/>
                <a:gd name="connsiteX27" fmla="*/ 1769349 w 2989732"/>
                <a:gd name="connsiteY27" fmla="*/ 2978924 h 2992913"/>
                <a:gd name="connsiteX28" fmla="*/ 1701285 w 2989732"/>
                <a:gd name="connsiteY28" fmla="*/ 2987512 h 2992913"/>
                <a:gd name="connsiteX29" fmla="*/ 1674886 w 2989732"/>
                <a:gd name="connsiteY29" fmla="*/ 2992919 h 2992913"/>
                <a:gd name="connsiteX30" fmla="*/ 1649124 w 2989732"/>
                <a:gd name="connsiteY30" fmla="*/ 2983059 h 2992913"/>
                <a:gd name="connsiteX31" fmla="*/ 1634811 w 2989732"/>
                <a:gd name="connsiteY31" fmla="*/ 2978288 h 2992913"/>
                <a:gd name="connsiteX32" fmla="*/ 1588375 w 2989732"/>
                <a:gd name="connsiteY32" fmla="*/ 2982423 h 2992913"/>
                <a:gd name="connsiteX33" fmla="*/ 1573108 w 2989732"/>
                <a:gd name="connsiteY33" fmla="*/ 2982741 h 2992913"/>
                <a:gd name="connsiteX34" fmla="*/ 1555615 w 2989732"/>
                <a:gd name="connsiteY34" fmla="*/ 2966838 h 2992913"/>
                <a:gd name="connsiteX35" fmla="*/ 1567701 w 2989732"/>
                <a:gd name="connsiteY35" fmla="*/ 2950936 h 2992913"/>
                <a:gd name="connsiteX36" fmla="*/ 1683156 w 2989732"/>
                <a:gd name="connsiteY36" fmla="*/ 2913405 h 2992913"/>
                <a:gd name="connsiteX37" fmla="*/ 1695242 w 2989732"/>
                <a:gd name="connsiteY37" fmla="*/ 2910224 h 2992913"/>
                <a:gd name="connsiteX38" fmla="*/ 1673614 w 2989732"/>
                <a:gd name="connsiteY38" fmla="*/ 2892095 h 2992913"/>
                <a:gd name="connsiteX39" fmla="*/ 1589965 w 2989732"/>
                <a:gd name="connsiteY39" fmla="*/ 2907362 h 2992913"/>
                <a:gd name="connsiteX40" fmla="*/ 1550526 w 2989732"/>
                <a:gd name="connsiteY40" fmla="*/ 2897820 h 2992913"/>
                <a:gd name="connsiteX41" fmla="*/ 1553071 w 2989732"/>
                <a:gd name="connsiteY41" fmla="*/ 2877464 h 2992913"/>
                <a:gd name="connsiteX42" fmla="*/ 1569292 w 2989732"/>
                <a:gd name="connsiteY42" fmla="*/ 2871421 h 2992913"/>
                <a:gd name="connsiteX43" fmla="*/ 1717506 w 2989732"/>
                <a:gd name="connsiteY43" fmla="*/ 2839934 h 2992913"/>
                <a:gd name="connsiteX44" fmla="*/ 1810379 w 2989732"/>
                <a:gd name="connsiteY44" fmla="*/ 2821804 h 2992913"/>
                <a:gd name="connsiteX45" fmla="*/ 1876852 w 2989732"/>
                <a:gd name="connsiteY45" fmla="*/ 2746107 h 2992913"/>
                <a:gd name="connsiteX46" fmla="*/ 1876216 w 2989732"/>
                <a:gd name="connsiteY46" fmla="*/ 2606480 h 2992913"/>
                <a:gd name="connsiteX47" fmla="*/ 1862540 w 2989732"/>
                <a:gd name="connsiteY47" fmla="*/ 2456994 h 2992913"/>
                <a:gd name="connsiteX48" fmla="*/ 1877807 w 2989732"/>
                <a:gd name="connsiteY48" fmla="*/ 2339949 h 2992913"/>
                <a:gd name="connsiteX49" fmla="*/ 1890847 w 2989732"/>
                <a:gd name="connsiteY49" fmla="*/ 2175513 h 2992913"/>
                <a:gd name="connsiteX50" fmla="*/ 1888620 w 2989732"/>
                <a:gd name="connsiteY50" fmla="*/ 2008534 h 2992913"/>
                <a:gd name="connsiteX51" fmla="*/ 1879079 w 2989732"/>
                <a:gd name="connsiteY51" fmla="*/ 1978000 h 2992913"/>
                <a:gd name="connsiteX52" fmla="*/ 1851090 w 2989732"/>
                <a:gd name="connsiteY52" fmla="*/ 1970367 h 2992913"/>
                <a:gd name="connsiteX53" fmla="*/ 1788115 w 2989732"/>
                <a:gd name="connsiteY53" fmla="*/ 2054334 h 2992913"/>
                <a:gd name="connsiteX54" fmla="*/ 1777619 w 2989732"/>
                <a:gd name="connsiteY54" fmla="*/ 2086458 h 2992913"/>
                <a:gd name="connsiteX55" fmla="*/ 1736271 w 2989732"/>
                <a:gd name="connsiteY55" fmla="*/ 2102042 h 2992913"/>
                <a:gd name="connsiteX56" fmla="*/ 1700331 w 2989732"/>
                <a:gd name="connsiteY56" fmla="*/ 2095999 h 2992913"/>
                <a:gd name="connsiteX57" fmla="*/ 1647533 w 2989732"/>
                <a:gd name="connsiteY57" fmla="*/ 2083595 h 2992913"/>
                <a:gd name="connsiteX58" fmla="*/ 1617954 w 2989732"/>
                <a:gd name="connsiteY58" fmla="*/ 2080096 h 2992913"/>
                <a:gd name="connsiteX59" fmla="*/ 1582332 w 2989732"/>
                <a:gd name="connsiteY59" fmla="*/ 2067692 h 2992913"/>
                <a:gd name="connsiteX60" fmla="*/ 1573426 w 2989732"/>
                <a:gd name="connsiteY60" fmla="*/ 2023482 h 2992913"/>
                <a:gd name="connsiteX61" fmla="*/ 1531125 w 2989732"/>
                <a:gd name="connsiteY61" fmla="*/ 1996766 h 2992913"/>
                <a:gd name="connsiteX62" fmla="*/ 1510451 w 2989732"/>
                <a:gd name="connsiteY62" fmla="*/ 1986270 h 2992913"/>
                <a:gd name="connsiteX63" fmla="*/ 1456063 w 2989732"/>
                <a:gd name="connsiteY63" fmla="*/ 1921386 h 2992913"/>
                <a:gd name="connsiteX64" fmla="*/ 1423940 w 2989732"/>
                <a:gd name="connsiteY64" fmla="*/ 1901985 h 2992913"/>
                <a:gd name="connsiteX65" fmla="*/ 1400721 w 2989732"/>
                <a:gd name="connsiteY65" fmla="*/ 1834238 h 2992913"/>
                <a:gd name="connsiteX66" fmla="*/ 1408673 w 2989732"/>
                <a:gd name="connsiteY66" fmla="*/ 1700973 h 2992913"/>
                <a:gd name="connsiteX67" fmla="*/ 1469740 w 2989732"/>
                <a:gd name="connsiteY67" fmla="*/ 1608736 h 2992913"/>
                <a:gd name="connsiteX68" fmla="*/ 1518721 w 2989732"/>
                <a:gd name="connsiteY68" fmla="*/ 1562300 h 2992913"/>
                <a:gd name="connsiteX69" fmla="*/ 1563567 w 2989732"/>
                <a:gd name="connsiteY69" fmla="*/ 1526042 h 2992913"/>
                <a:gd name="connsiteX70" fmla="*/ 1572790 w 2989732"/>
                <a:gd name="connsiteY70" fmla="*/ 1516500 h 2992913"/>
                <a:gd name="connsiteX71" fmla="*/ 1691107 w 2989732"/>
                <a:gd name="connsiteY71" fmla="*/ 1456705 h 2992913"/>
                <a:gd name="connsiteX72" fmla="*/ 1769667 w 2989732"/>
                <a:gd name="connsiteY72" fmla="*/ 1500597 h 2992913"/>
                <a:gd name="connsiteX73" fmla="*/ 1786524 w 2989732"/>
                <a:gd name="connsiteY73" fmla="*/ 1569297 h 2992913"/>
                <a:gd name="connsiteX74" fmla="*/ 1761716 w 2989732"/>
                <a:gd name="connsiteY74" fmla="*/ 1605874 h 2992913"/>
                <a:gd name="connsiteX75" fmla="*/ 1815786 w 2989732"/>
                <a:gd name="connsiteY75" fmla="*/ 1690795 h 2992913"/>
                <a:gd name="connsiteX76" fmla="*/ 1830098 w 2989732"/>
                <a:gd name="connsiteY76" fmla="*/ 1635771 h 2992913"/>
                <a:gd name="connsiteX77" fmla="*/ 1887348 w 2989732"/>
                <a:gd name="connsiteY77" fmla="*/ 1534629 h 2992913"/>
                <a:gd name="connsiteX78" fmla="*/ 1949369 w 2989732"/>
                <a:gd name="connsiteY78" fmla="*/ 1405816 h 2992913"/>
                <a:gd name="connsiteX79" fmla="*/ 2058463 w 2989732"/>
                <a:gd name="connsiteY79" fmla="*/ 1135786 h 2992913"/>
                <a:gd name="connsiteX80" fmla="*/ 2059099 w 2989732"/>
                <a:gd name="connsiteY80" fmla="*/ 1065496 h 2992913"/>
                <a:gd name="connsiteX81" fmla="*/ 2034608 w 2989732"/>
                <a:gd name="connsiteY81" fmla="*/ 1041323 h 2992913"/>
                <a:gd name="connsiteX82" fmla="*/ 1976404 w 2989732"/>
                <a:gd name="connsiteY82" fmla="*/ 1002838 h 2992913"/>
                <a:gd name="connsiteX83" fmla="*/ 1954140 w 2989732"/>
                <a:gd name="connsiteY83" fmla="*/ 990434 h 2992913"/>
                <a:gd name="connsiteX84" fmla="*/ 1824373 w 2989732"/>
                <a:gd name="connsiteY84" fmla="*/ 908376 h 2992913"/>
                <a:gd name="connsiteX85" fmla="*/ 1767441 w 2989732"/>
                <a:gd name="connsiteY85" fmla="*/ 794829 h 2992913"/>
                <a:gd name="connsiteX86" fmla="*/ 1720686 w 2989732"/>
                <a:gd name="connsiteY86" fmla="*/ 738215 h 2992913"/>
                <a:gd name="connsiteX87" fmla="*/ 1623997 w 2989732"/>
                <a:gd name="connsiteY87" fmla="*/ 710862 h 2992913"/>
                <a:gd name="connsiteX88" fmla="*/ 1433163 w 2989732"/>
                <a:gd name="connsiteY88" fmla="*/ 622125 h 2992913"/>
                <a:gd name="connsiteX89" fmla="*/ 1292582 w 2989732"/>
                <a:gd name="connsiteY89" fmla="*/ 570281 h 2992913"/>
                <a:gd name="connsiteX90" fmla="*/ 1158362 w 2989732"/>
                <a:gd name="connsiteY90" fmla="*/ 564874 h 2992913"/>
                <a:gd name="connsiteX91" fmla="*/ 974526 w 2989732"/>
                <a:gd name="connsiteY91" fmla="*/ 537204 h 2992913"/>
                <a:gd name="connsiteX92" fmla="*/ 652652 w 2989732"/>
                <a:gd name="connsiteY92" fmla="*/ 351776 h 2992913"/>
                <a:gd name="connsiteX93" fmla="*/ 537834 w 2989732"/>
                <a:gd name="connsiteY93" fmla="*/ 306931 h 2992913"/>
                <a:gd name="connsiteX94" fmla="*/ 484400 w 2989732"/>
                <a:gd name="connsiteY94" fmla="*/ 319971 h 2992913"/>
                <a:gd name="connsiteX95" fmla="*/ 445279 w 2989732"/>
                <a:gd name="connsiteY95" fmla="*/ 342871 h 2992913"/>
                <a:gd name="connsiteX96" fmla="*/ 368628 w 2989732"/>
                <a:gd name="connsiteY96" fmla="*/ 332057 h 2992913"/>
                <a:gd name="connsiteX97" fmla="*/ 187335 w 2989732"/>
                <a:gd name="connsiteY97" fmla="*/ 203562 h 2992913"/>
                <a:gd name="connsiteX98" fmla="*/ 18765 w 2989732"/>
                <a:gd name="connsiteY98" fmla="*/ 130727 h 2992913"/>
                <a:gd name="connsiteX99" fmla="*/ 0 w 2989732"/>
                <a:gd name="connsiteY99" fmla="*/ 101148 h 2992913"/>
                <a:gd name="connsiteX100" fmla="*/ 17175 w 2989732"/>
                <a:gd name="connsiteY100" fmla="*/ 62981 h 2992913"/>
                <a:gd name="connsiteX101" fmla="*/ 44846 w 2989732"/>
                <a:gd name="connsiteY101" fmla="*/ 47396 h 2992913"/>
                <a:gd name="connsiteX102" fmla="*/ 111002 w 2989732"/>
                <a:gd name="connsiteY102" fmla="*/ 53121 h 2992913"/>
                <a:gd name="connsiteX103" fmla="*/ 185427 w 2989732"/>
                <a:gd name="connsiteY103" fmla="*/ 54075 h 2992913"/>
                <a:gd name="connsiteX104" fmla="*/ 210872 w 2989732"/>
                <a:gd name="connsiteY104" fmla="*/ 61391 h 2992913"/>
                <a:gd name="connsiteX105" fmla="*/ 305016 w 2989732"/>
                <a:gd name="connsiteY105" fmla="*/ 69978 h 2992913"/>
                <a:gd name="connsiteX106" fmla="*/ 431921 w 2989732"/>
                <a:gd name="connsiteY106" fmla="*/ 90652 h 2992913"/>
                <a:gd name="connsiteX107" fmla="*/ 551510 w 2989732"/>
                <a:gd name="connsiteY107" fmla="*/ 140587 h 2992913"/>
                <a:gd name="connsiteX108" fmla="*/ 734393 w 2989732"/>
                <a:gd name="connsiteY108" fmla="*/ 218193 h 2992913"/>
                <a:gd name="connsiteX109" fmla="*/ 1068670 w 2989732"/>
                <a:gd name="connsiteY109" fmla="*/ 321879 h 2992913"/>
                <a:gd name="connsiteX110" fmla="*/ 1137371 w 2989732"/>
                <a:gd name="connsiteY110" fmla="*/ 333965 h 2992913"/>
                <a:gd name="connsiteX111" fmla="*/ 1196529 w 2989732"/>
                <a:gd name="connsiteY111" fmla="*/ 326968 h 2992913"/>
                <a:gd name="connsiteX112" fmla="*/ 1356512 w 2989732"/>
                <a:gd name="connsiteY112" fmla="*/ 332375 h 2992913"/>
                <a:gd name="connsiteX113" fmla="*/ 1934739 w 2989732"/>
                <a:gd name="connsiteY113" fmla="*/ 445285 h 2992913"/>
                <a:gd name="connsiteX114" fmla="*/ 2130662 w 2989732"/>
                <a:gd name="connsiteY114" fmla="*/ 546745 h 2992913"/>
                <a:gd name="connsiteX115" fmla="*/ 2247706 w 2989732"/>
                <a:gd name="connsiteY115" fmla="*/ 532751 h 2992913"/>
                <a:gd name="connsiteX116" fmla="*/ 2481160 w 2989732"/>
                <a:gd name="connsiteY116" fmla="*/ 553742 h 2992913"/>
                <a:gd name="connsiteX117" fmla="*/ 2521871 w 2989732"/>
                <a:gd name="connsiteY117" fmla="*/ 559786 h 2992913"/>
                <a:gd name="connsiteX118" fmla="*/ 2524734 w 2989732"/>
                <a:gd name="connsiteY118" fmla="*/ 555651 h 2992913"/>
                <a:gd name="connsiteX119" fmla="*/ 2360298 w 2989732"/>
                <a:gd name="connsiteY119" fmla="*/ 362272 h 2992913"/>
                <a:gd name="connsiteX120" fmla="*/ 2279830 w 2989732"/>
                <a:gd name="connsiteY120" fmla="*/ 320607 h 2992913"/>
                <a:gd name="connsiteX121" fmla="*/ 2252159 w 2989732"/>
                <a:gd name="connsiteY121" fmla="*/ 329513 h 2992913"/>
                <a:gd name="connsiteX122" fmla="*/ 2199044 w 2989732"/>
                <a:gd name="connsiteY122" fmla="*/ 361636 h 2992913"/>
                <a:gd name="connsiteX123" fmla="*/ 2125573 w 2989732"/>
                <a:gd name="connsiteY123" fmla="*/ 323787 h 2992913"/>
                <a:gd name="connsiteX124" fmla="*/ 2105853 w 2989732"/>
                <a:gd name="connsiteY124" fmla="*/ 271308 h 2992913"/>
                <a:gd name="connsiteX125" fmla="*/ 1981811 w 2989732"/>
                <a:gd name="connsiteY125" fmla="*/ 145358 h 2992913"/>
                <a:gd name="connsiteX126" fmla="*/ 1870173 w 2989732"/>
                <a:gd name="connsiteY126" fmla="*/ 82064 h 2992913"/>
                <a:gd name="connsiteX127" fmla="*/ 1832960 w 2989732"/>
                <a:gd name="connsiteY127" fmla="*/ 43580 h 2992913"/>
                <a:gd name="connsiteX128" fmla="*/ 1870809 w 2989732"/>
                <a:gd name="connsiteY128" fmla="*/ 324 h 2992913"/>
                <a:gd name="connsiteX129" fmla="*/ 2007892 w 2989732"/>
                <a:gd name="connsiteY129" fmla="*/ 28631 h 299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989732" h="2992913">
                  <a:moveTo>
                    <a:pt x="2007892" y="28631"/>
                  </a:moveTo>
                  <a:cubicBezTo>
                    <a:pt x="2016479" y="28631"/>
                    <a:pt x="2024431" y="30221"/>
                    <a:pt x="2029519" y="39127"/>
                  </a:cubicBezTo>
                  <a:cubicBezTo>
                    <a:pt x="2031746" y="42943"/>
                    <a:pt x="2038425" y="44534"/>
                    <a:pt x="2043514" y="45806"/>
                  </a:cubicBezTo>
                  <a:cubicBezTo>
                    <a:pt x="2088996" y="57892"/>
                    <a:pt x="2134478" y="69660"/>
                    <a:pt x="2179960" y="81746"/>
                  </a:cubicBezTo>
                  <a:cubicBezTo>
                    <a:pt x="2243572" y="98921"/>
                    <a:pt x="2298596" y="131363"/>
                    <a:pt x="2349166" y="173029"/>
                  </a:cubicBezTo>
                  <a:cubicBezTo>
                    <a:pt x="2406417" y="219783"/>
                    <a:pt x="2466847" y="261766"/>
                    <a:pt x="2533003" y="296117"/>
                  </a:cubicBezTo>
                  <a:cubicBezTo>
                    <a:pt x="2636054" y="349868"/>
                    <a:pt x="2868553" y="490449"/>
                    <a:pt x="2885728" y="500309"/>
                  </a:cubicBezTo>
                  <a:cubicBezTo>
                    <a:pt x="2923577" y="521301"/>
                    <a:pt x="2951248" y="552788"/>
                    <a:pt x="2977328" y="585866"/>
                  </a:cubicBezTo>
                  <a:cubicBezTo>
                    <a:pt x="2990369" y="602087"/>
                    <a:pt x="2994185" y="621489"/>
                    <a:pt x="2991959" y="642162"/>
                  </a:cubicBezTo>
                  <a:cubicBezTo>
                    <a:pt x="2990687" y="653294"/>
                    <a:pt x="2988778" y="664426"/>
                    <a:pt x="2987188" y="675876"/>
                  </a:cubicBezTo>
                  <a:cubicBezTo>
                    <a:pt x="2981781" y="715951"/>
                    <a:pt x="2958881" y="742986"/>
                    <a:pt x="2922941" y="758571"/>
                  </a:cubicBezTo>
                  <a:cubicBezTo>
                    <a:pt x="2894952" y="770657"/>
                    <a:pt x="2568944" y="876570"/>
                    <a:pt x="2501516" y="882613"/>
                  </a:cubicBezTo>
                  <a:cubicBezTo>
                    <a:pt x="2452217" y="886748"/>
                    <a:pt x="2403236" y="893427"/>
                    <a:pt x="2354255" y="901060"/>
                  </a:cubicBezTo>
                  <a:cubicBezTo>
                    <a:pt x="2325948" y="905513"/>
                    <a:pt x="2325948" y="907421"/>
                    <a:pt x="2332309" y="935729"/>
                  </a:cubicBezTo>
                  <a:cubicBezTo>
                    <a:pt x="2352983" y="1028919"/>
                    <a:pt x="2394967" y="1253149"/>
                    <a:pt x="2395285" y="1295133"/>
                  </a:cubicBezTo>
                  <a:cubicBezTo>
                    <a:pt x="2397511" y="1335208"/>
                    <a:pt x="2380972" y="1405498"/>
                    <a:pt x="2367296" y="1442393"/>
                  </a:cubicBezTo>
                  <a:cubicBezTo>
                    <a:pt x="2340897" y="1491373"/>
                    <a:pt x="2319587" y="1556257"/>
                    <a:pt x="2336126" y="1606192"/>
                  </a:cubicBezTo>
                  <a:cubicBezTo>
                    <a:pt x="2345032" y="1633227"/>
                    <a:pt x="2351075" y="1681253"/>
                    <a:pt x="2347576" y="1703199"/>
                  </a:cubicBezTo>
                  <a:cubicBezTo>
                    <a:pt x="2338989" y="1757269"/>
                    <a:pt x="2301458" y="1777306"/>
                    <a:pt x="2255976" y="1803387"/>
                  </a:cubicBezTo>
                  <a:cubicBezTo>
                    <a:pt x="2205087" y="1832648"/>
                    <a:pt x="2084543" y="1868907"/>
                    <a:pt x="2080408" y="1871133"/>
                  </a:cubicBezTo>
                  <a:cubicBezTo>
                    <a:pt x="2071185" y="1875904"/>
                    <a:pt x="2066732" y="1882901"/>
                    <a:pt x="2067050" y="1893715"/>
                  </a:cubicBezTo>
                  <a:cubicBezTo>
                    <a:pt x="2067368" y="1902621"/>
                    <a:pt x="2055282" y="2103951"/>
                    <a:pt x="2050511" y="2195869"/>
                  </a:cubicBezTo>
                  <a:cubicBezTo>
                    <a:pt x="2045740" y="2290014"/>
                    <a:pt x="2044468" y="2384477"/>
                    <a:pt x="2038743" y="2478303"/>
                  </a:cubicBezTo>
                  <a:cubicBezTo>
                    <a:pt x="2034926" y="2543187"/>
                    <a:pt x="2026339" y="2607752"/>
                    <a:pt x="2019660" y="2672318"/>
                  </a:cubicBezTo>
                  <a:cubicBezTo>
                    <a:pt x="2012344" y="2743563"/>
                    <a:pt x="2002803" y="2814807"/>
                    <a:pt x="1997714" y="2886052"/>
                  </a:cubicBezTo>
                  <a:cubicBezTo>
                    <a:pt x="1994851" y="2925491"/>
                    <a:pt x="1982447" y="2945211"/>
                    <a:pt x="1954776" y="2968429"/>
                  </a:cubicBezTo>
                  <a:cubicBezTo>
                    <a:pt x="1948415" y="2973836"/>
                    <a:pt x="1922652" y="2980197"/>
                    <a:pt x="1914383" y="2979879"/>
                  </a:cubicBezTo>
                  <a:cubicBezTo>
                    <a:pt x="1863494" y="2979242"/>
                    <a:pt x="1820238" y="2981787"/>
                    <a:pt x="1769349" y="2978924"/>
                  </a:cubicBezTo>
                  <a:cubicBezTo>
                    <a:pt x="1745813" y="2977652"/>
                    <a:pt x="1723867" y="2982423"/>
                    <a:pt x="1701285" y="2987512"/>
                  </a:cubicBezTo>
                  <a:cubicBezTo>
                    <a:pt x="1692698" y="2989420"/>
                    <a:pt x="1683792" y="2991647"/>
                    <a:pt x="1674886" y="2992919"/>
                  </a:cubicBezTo>
                  <a:cubicBezTo>
                    <a:pt x="1664709" y="2994509"/>
                    <a:pt x="1656121" y="2992601"/>
                    <a:pt x="1649124" y="2983059"/>
                  </a:cubicBezTo>
                  <a:cubicBezTo>
                    <a:pt x="1646897" y="2979561"/>
                    <a:pt x="1639582" y="2978288"/>
                    <a:pt x="1634811" y="2978288"/>
                  </a:cubicBezTo>
                  <a:cubicBezTo>
                    <a:pt x="1619226" y="2978924"/>
                    <a:pt x="1603642" y="2981151"/>
                    <a:pt x="1588375" y="2982423"/>
                  </a:cubicBezTo>
                  <a:cubicBezTo>
                    <a:pt x="1583286" y="2982741"/>
                    <a:pt x="1578197" y="2983059"/>
                    <a:pt x="1573108" y="2982741"/>
                  </a:cubicBezTo>
                  <a:cubicBezTo>
                    <a:pt x="1562930" y="2982423"/>
                    <a:pt x="1557523" y="2975744"/>
                    <a:pt x="1555615" y="2966838"/>
                  </a:cubicBezTo>
                  <a:cubicBezTo>
                    <a:pt x="1553389" y="2957297"/>
                    <a:pt x="1560386" y="2953480"/>
                    <a:pt x="1567701" y="2950936"/>
                  </a:cubicBezTo>
                  <a:cubicBezTo>
                    <a:pt x="1606186" y="2938213"/>
                    <a:pt x="1644671" y="2925809"/>
                    <a:pt x="1683156" y="2913405"/>
                  </a:cubicBezTo>
                  <a:cubicBezTo>
                    <a:pt x="1687291" y="2912133"/>
                    <a:pt x="1691425" y="2911178"/>
                    <a:pt x="1695242" y="2910224"/>
                  </a:cubicBezTo>
                  <a:cubicBezTo>
                    <a:pt x="1694288" y="2891777"/>
                    <a:pt x="1690471" y="2888596"/>
                    <a:pt x="1673614" y="2892095"/>
                  </a:cubicBezTo>
                  <a:cubicBezTo>
                    <a:pt x="1645625" y="2897502"/>
                    <a:pt x="1617954" y="2903227"/>
                    <a:pt x="1589965" y="2907362"/>
                  </a:cubicBezTo>
                  <a:cubicBezTo>
                    <a:pt x="1575971" y="2909588"/>
                    <a:pt x="1561658" y="2908316"/>
                    <a:pt x="1550526" y="2897820"/>
                  </a:cubicBezTo>
                  <a:cubicBezTo>
                    <a:pt x="1540984" y="2888914"/>
                    <a:pt x="1541621" y="2883189"/>
                    <a:pt x="1553071" y="2877464"/>
                  </a:cubicBezTo>
                  <a:cubicBezTo>
                    <a:pt x="1558160" y="2874920"/>
                    <a:pt x="1563885" y="2873012"/>
                    <a:pt x="1569292" y="2871421"/>
                  </a:cubicBezTo>
                  <a:cubicBezTo>
                    <a:pt x="1618272" y="2858381"/>
                    <a:pt x="1667253" y="2846931"/>
                    <a:pt x="1717506" y="2839934"/>
                  </a:cubicBezTo>
                  <a:cubicBezTo>
                    <a:pt x="1748675" y="2835481"/>
                    <a:pt x="1779527" y="2828166"/>
                    <a:pt x="1810379" y="2821804"/>
                  </a:cubicBezTo>
                  <a:cubicBezTo>
                    <a:pt x="1850772" y="2813535"/>
                    <a:pt x="1876534" y="2787136"/>
                    <a:pt x="1876852" y="2746107"/>
                  </a:cubicBezTo>
                  <a:cubicBezTo>
                    <a:pt x="1877488" y="2698717"/>
                    <a:pt x="1879715" y="2653871"/>
                    <a:pt x="1876216" y="2606480"/>
                  </a:cubicBezTo>
                  <a:cubicBezTo>
                    <a:pt x="1872400" y="2554001"/>
                    <a:pt x="1867947" y="2509155"/>
                    <a:pt x="1862540" y="2456994"/>
                  </a:cubicBezTo>
                  <a:cubicBezTo>
                    <a:pt x="1858723" y="2419145"/>
                    <a:pt x="1867311" y="2376207"/>
                    <a:pt x="1877807" y="2339949"/>
                  </a:cubicBezTo>
                  <a:cubicBezTo>
                    <a:pt x="1893073" y="2287469"/>
                    <a:pt x="1890847" y="2229901"/>
                    <a:pt x="1890847" y="2175513"/>
                  </a:cubicBezTo>
                  <a:cubicBezTo>
                    <a:pt x="1890529" y="2119854"/>
                    <a:pt x="1890211" y="2064194"/>
                    <a:pt x="1888620" y="2008534"/>
                  </a:cubicBezTo>
                  <a:cubicBezTo>
                    <a:pt x="1888302" y="1998038"/>
                    <a:pt x="1883850" y="1987224"/>
                    <a:pt x="1879079" y="1978000"/>
                  </a:cubicBezTo>
                  <a:cubicBezTo>
                    <a:pt x="1872400" y="1964642"/>
                    <a:pt x="1864130" y="1963051"/>
                    <a:pt x="1851090" y="1970367"/>
                  </a:cubicBezTo>
                  <a:cubicBezTo>
                    <a:pt x="1817694" y="1989132"/>
                    <a:pt x="1795748" y="2016167"/>
                    <a:pt x="1788115" y="2054334"/>
                  </a:cubicBezTo>
                  <a:cubicBezTo>
                    <a:pt x="1785888" y="2065148"/>
                    <a:pt x="1782390" y="2076280"/>
                    <a:pt x="1777619" y="2086458"/>
                  </a:cubicBezTo>
                  <a:cubicBezTo>
                    <a:pt x="1769031" y="2103951"/>
                    <a:pt x="1755037" y="2107767"/>
                    <a:pt x="1736271" y="2102042"/>
                  </a:cubicBezTo>
                  <a:cubicBezTo>
                    <a:pt x="1724821" y="2098544"/>
                    <a:pt x="1712099" y="2098544"/>
                    <a:pt x="1700331" y="2095999"/>
                  </a:cubicBezTo>
                  <a:cubicBezTo>
                    <a:pt x="1682520" y="2092500"/>
                    <a:pt x="1664709" y="2089002"/>
                    <a:pt x="1647533" y="2083595"/>
                  </a:cubicBezTo>
                  <a:cubicBezTo>
                    <a:pt x="1638628" y="2080732"/>
                    <a:pt x="1627178" y="2075962"/>
                    <a:pt x="1617954" y="2080096"/>
                  </a:cubicBezTo>
                  <a:cubicBezTo>
                    <a:pt x="1597281" y="2089320"/>
                    <a:pt x="1590919" y="2088366"/>
                    <a:pt x="1582332" y="2067692"/>
                  </a:cubicBezTo>
                  <a:cubicBezTo>
                    <a:pt x="1577879" y="2051153"/>
                    <a:pt x="1577243" y="2037477"/>
                    <a:pt x="1573426" y="2023482"/>
                  </a:cubicBezTo>
                  <a:cubicBezTo>
                    <a:pt x="1568337" y="2004081"/>
                    <a:pt x="1548300" y="2001218"/>
                    <a:pt x="1531125" y="1996766"/>
                  </a:cubicBezTo>
                  <a:cubicBezTo>
                    <a:pt x="1523809" y="1994857"/>
                    <a:pt x="1515222" y="1991677"/>
                    <a:pt x="1510451" y="1986270"/>
                  </a:cubicBezTo>
                  <a:cubicBezTo>
                    <a:pt x="1488505" y="1961461"/>
                    <a:pt x="1477373" y="1946831"/>
                    <a:pt x="1456063" y="1921386"/>
                  </a:cubicBezTo>
                  <a:cubicBezTo>
                    <a:pt x="1450020" y="1914389"/>
                    <a:pt x="1430619" y="1908028"/>
                    <a:pt x="1423940" y="1901985"/>
                  </a:cubicBezTo>
                  <a:cubicBezTo>
                    <a:pt x="1407401" y="1887036"/>
                    <a:pt x="1403902" y="1855230"/>
                    <a:pt x="1400721" y="1834238"/>
                  </a:cubicBezTo>
                  <a:cubicBezTo>
                    <a:pt x="1394042" y="1789393"/>
                    <a:pt x="1395315" y="1743910"/>
                    <a:pt x="1408673" y="1700973"/>
                  </a:cubicBezTo>
                  <a:cubicBezTo>
                    <a:pt x="1419487" y="1665350"/>
                    <a:pt x="1441115" y="1634181"/>
                    <a:pt x="1469740" y="1608736"/>
                  </a:cubicBezTo>
                  <a:cubicBezTo>
                    <a:pt x="1481190" y="1598559"/>
                    <a:pt x="1508861" y="1574386"/>
                    <a:pt x="1518721" y="1562300"/>
                  </a:cubicBezTo>
                  <a:cubicBezTo>
                    <a:pt x="1535896" y="1541308"/>
                    <a:pt x="1539394" y="1537492"/>
                    <a:pt x="1563567" y="1526042"/>
                  </a:cubicBezTo>
                  <a:cubicBezTo>
                    <a:pt x="1567383" y="1524133"/>
                    <a:pt x="1571518" y="1520317"/>
                    <a:pt x="1572790" y="1516500"/>
                  </a:cubicBezTo>
                  <a:cubicBezTo>
                    <a:pt x="1593146" y="1459886"/>
                    <a:pt x="1641172" y="1444937"/>
                    <a:pt x="1691107" y="1456705"/>
                  </a:cubicBezTo>
                  <a:cubicBezTo>
                    <a:pt x="1721323" y="1463703"/>
                    <a:pt x="1748039" y="1478015"/>
                    <a:pt x="1769667" y="1500597"/>
                  </a:cubicBezTo>
                  <a:cubicBezTo>
                    <a:pt x="1786206" y="1517772"/>
                    <a:pt x="1795112" y="1547351"/>
                    <a:pt x="1786524" y="1569297"/>
                  </a:cubicBezTo>
                  <a:cubicBezTo>
                    <a:pt x="1780481" y="1584882"/>
                    <a:pt x="1768713" y="1590289"/>
                    <a:pt x="1761716" y="1605874"/>
                  </a:cubicBezTo>
                  <a:cubicBezTo>
                    <a:pt x="1780799" y="1624003"/>
                    <a:pt x="1799247" y="1661534"/>
                    <a:pt x="1815786" y="1690795"/>
                  </a:cubicBezTo>
                  <a:cubicBezTo>
                    <a:pt x="1819920" y="1681571"/>
                    <a:pt x="1826917" y="1644677"/>
                    <a:pt x="1830098" y="1635771"/>
                  </a:cubicBezTo>
                  <a:cubicBezTo>
                    <a:pt x="1844092" y="1596968"/>
                    <a:pt x="1860949" y="1567389"/>
                    <a:pt x="1887348" y="1534629"/>
                  </a:cubicBezTo>
                  <a:cubicBezTo>
                    <a:pt x="1918518" y="1496144"/>
                    <a:pt x="1934102" y="1452571"/>
                    <a:pt x="1949369" y="1405816"/>
                  </a:cubicBezTo>
                  <a:cubicBezTo>
                    <a:pt x="1971315" y="1339024"/>
                    <a:pt x="2050829" y="1162503"/>
                    <a:pt x="2058463" y="1135786"/>
                  </a:cubicBezTo>
                  <a:cubicBezTo>
                    <a:pt x="2066096" y="1109387"/>
                    <a:pt x="2070867" y="1090622"/>
                    <a:pt x="2059099" y="1065496"/>
                  </a:cubicBezTo>
                  <a:cubicBezTo>
                    <a:pt x="2056236" y="1059134"/>
                    <a:pt x="2040970" y="1045458"/>
                    <a:pt x="2034608" y="1041323"/>
                  </a:cubicBezTo>
                  <a:cubicBezTo>
                    <a:pt x="2015525" y="1027965"/>
                    <a:pt x="1996123" y="1015243"/>
                    <a:pt x="1976404" y="1002838"/>
                  </a:cubicBezTo>
                  <a:cubicBezTo>
                    <a:pt x="1969407" y="998386"/>
                    <a:pt x="1961773" y="994251"/>
                    <a:pt x="1954140" y="990434"/>
                  </a:cubicBezTo>
                  <a:cubicBezTo>
                    <a:pt x="1908976" y="966262"/>
                    <a:pt x="1862222" y="944316"/>
                    <a:pt x="1824373" y="908376"/>
                  </a:cubicBezTo>
                  <a:cubicBezTo>
                    <a:pt x="1791613" y="877524"/>
                    <a:pt x="1771894" y="839357"/>
                    <a:pt x="1767441" y="794829"/>
                  </a:cubicBezTo>
                  <a:cubicBezTo>
                    <a:pt x="1764260" y="763660"/>
                    <a:pt x="1748994" y="746485"/>
                    <a:pt x="1720686" y="738215"/>
                  </a:cubicBezTo>
                  <a:cubicBezTo>
                    <a:pt x="1688563" y="728992"/>
                    <a:pt x="1656439" y="718814"/>
                    <a:pt x="1623997" y="710862"/>
                  </a:cubicBezTo>
                  <a:cubicBezTo>
                    <a:pt x="1561022" y="695278"/>
                    <a:pt x="1438570" y="625941"/>
                    <a:pt x="1433163" y="622125"/>
                  </a:cubicBezTo>
                  <a:cubicBezTo>
                    <a:pt x="1391180" y="591273"/>
                    <a:pt x="1343471" y="574734"/>
                    <a:pt x="1292582" y="570281"/>
                  </a:cubicBezTo>
                  <a:cubicBezTo>
                    <a:pt x="1248054" y="566147"/>
                    <a:pt x="1203208" y="564874"/>
                    <a:pt x="1158362" y="564874"/>
                  </a:cubicBezTo>
                  <a:cubicBezTo>
                    <a:pt x="1095387" y="564556"/>
                    <a:pt x="1034002" y="557877"/>
                    <a:pt x="974526" y="537204"/>
                  </a:cubicBezTo>
                  <a:cubicBezTo>
                    <a:pt x="948763" y="528298"/>
                    <a:pt x="711493" y="382628"/>
                    <a:pt x="652652" y="351776"/>
                  </a:cubicBezTo>
                  <a:cubicBezTo>
                    <a:pt x="616076" y="332693"/>
                    <a:pt x="579499" y="313928"/>
                    <a:pt x="537834" y="306931"/>
                  </a:cubicBezTo>
                  <a:cubicBezTo>
                    <a:pt x="517796" y="303750"/>
                    <a:pt x="500621" y="306931"/>
                    <a:pt x="484400" y="319971"/>
                  </a:cubicBezTo>
                  <a:cubicBezTo>
                    <a:pt x="472950" y="329513"/>
                    <a:pt x="459274" y="337464"/>
                    <a:pt x="445279" y="342871"/>
                  </a:cubicBezTo>
                  <a:cubicBezTo>
                    <a:pt x="418244" y="353367"/>
                    <a:pt x="392482" y="351776"/>
                    <a:pt x="368628" y="332057"/>
                  </a:cubicBezTo>
                  <a:cubicBezTo>
                    <a:pt x="328553" y="299297"/>
                    <a:pt x="209281" y="208651"/>
                    <a:pt x="187335" y="203562"/>
                  </a:cubicBezTo>
                  <a:cubicBezTo>
                    <a:pt x="126905" y="189568"/>
                    <a:pt x="72199" y="161261"/>
                    <a:pt x="18765" y="130727"/>
                  </a:cubicBezTo>
                  <a:cubicBezTo>
                    <a:pt x="11768" y="126592"/>
                    <a:pt x="0" y="105919"/>
                    <a:pt x="0" y="101148"/>
                  </a:cubicBezTo>
                  <a:cubicBezTo>
                    <a:pt x="5725" y="88426"/>
                    <a:pt x="11450" y="75703"/>
                    <a:pt x="17175" y="62981"/>
                  </a:cubicBezTo>
                  <a:cubicBezTo>
                    <a:pt x="22582" y="51531"/>
                    <a:pt x="32124" y="46442"/>
                    <a:pt x="44846" y="47396"/>
                  </a:cubicBezTo>
                  <a:cubicBezTo>
                    <a:pt x="67110" y="49305"/>
                    <a:pt x="89056" y="51531"/>
                    <a:pt x="111002" y="53121"/>
                  </a:cubicBezTo>
                  <a:cubicBezTo>
                    <a:pt x="133584" y="54712"/>
                    <a:pt x="183201" y="53439"/>
                    <a:pt x="185427" y="54075"/>
                  </a:cubicBezTo>
                  <a:cubicBezTo>
                    <a:pt x="194015" y="56620"/>
                    <a:pt x="202284" y="60755"/>
                    <a:pt x="210872" y="61391"/>
                  </a:cubicBezTo>
                  <a:cubicBezTo>
                    <a:pt x="242359" y="64889"/>
                    <a:pt x="273847" y="65844"/>
                    <a:pt x="305016" y="69978"/>
                  </a:cubicBezTo>
                  <a:cubicBezTo>
                    <a:pt x="347318" y="75703"/>
                    <a:pt x="389301" y="84927"/>
                    <a:pt x="431921" y="90652"/>
                  </a:cubicBezTo>
                  <a:cubicBezTo>
                    <a:pt x="465635" y="95105"/>
                    <a:pt x="542605" y="134862"/>
                    <a:pt x="551510" y="140587"/>
                  </a:cubicBezTo>
                  <a:cubicBezTo>
                    <a:pt x="608760" y="175573"/>
                    <a:pt x="668237" y="204198"/>
                    <a:pt x="734393" y="218193"/>
                  </a:cubicBezTo>
                  <a:cubicBezTo>
                    <a:pt x="763336" y="224236"/>
                    <a:pt x="985658" y="295480"/>
                    <a:pt x="1068670" y="321879"/>
                  </a:cubicBezTo>
                  <a:cubicBezTo>
                    <a:pt x="1090616" y="328876"/>
                    <a:pt x="1114152" y="333011"/>
                    <a:pt x="1137371" y="333965"/>
                  </a:cubicBezTo>
                  <a:cubicBezTo>
                    <a:pt x="1156772" y="334919"/>
                    <a:pt x="1176810" y="329831"/>
                    <a:pt x="1196529" y="326968"/>
                  </a:cubicBezTo>
                  <a:cubicBezTo>
                    <a:pt x="1250281" y="319335"/>
                    <a:pt x="1303396" y="318381"/>
                    <a:pt x="1356512" y="332375"/>
                  </a:cubicBezTo>
                  <a:cubicBezTo>
                    <a:pt x="1385455" y="340008"/>
                    <a:pt x="1855861" y="411253"/>
                    <a:pt x="1934739" y="445285"/>
                  </a:cubicBezTo>
                  <a:cubicBezTo>
                    <a:pt x="1998350" y="472638"/>
                    <a:pt x="2126209" y="547381"/>
                    <a:pt x="2130662" y="546745"/>
                  </a:cubicBezTo>
                  <a:cubicBezTo>
                    <a:pt x="2169783" y="542292"/>
                    <a:pt x="2208586" y="536249"/>
                    <a:pt x="2247706" y="532751"/>
                  </a:cubicBezTo>
                  <a:cubicBezTo>
                    <a:pt x="2289054" y="528934"/>
                    <a:pt x="2444902" y="546745"/>
                    <a:pt x="2481160" y="553742"/>
                  </a:cubicBezTo>
                  <a:cubicBezTo>
                    <a:pt x="2494518" y="556287"/>
                    <a:pt x="2508195" y="557877"/>
                    <a:pt x="2521871" y="559786"/>
                  </a:cubicBezTo>
                  <a:cubicBezTo>
                    <a:pt x="2522825" y="558513"/>
                    <a:pt x="2523780" y="556923"/>
                    <a:pt x="2524734" y="555651"/>
                  </a:cubicBezTo>
                  <a:cubicBezTo>
                    <a:pt x="2505332" y="526390"/>
                    <a:pt x="2395285" y="397895"/>
                    <a:pt x="2360298" y="362272"/>
                  </a:cubicBezTo>
                  <a:cubicBezTo>
                    <a:pt x="2338034" y="339690"/>
                    <a:pt x="2311954" y="325060"/>
                    <a:pt x="2279830" y="320607"/>
                  </a:cubicBezTo>
                  <a:cubicBezTo>
                    <a:pt x="2267744" y="319017"/>
                    <a:pt x="2260111" y="320925"/>
                    <a:pt x="2252159" y="329513"/>
                  </a:cubicBezTo>
                  <a:cubicBezTo>
                    <a:pt x="2237847" y="345415"/>
                    <a:pt x="2220035" y="356547"/>
                    <a:pt x="2199044" y="361636"/>
                  </a:cubicBezTo>
                  <a:cubicBezTo>
                    <a:pt x="2163739" y="370542"/>
                    <a:pt x="2138613" y="357820"/>
                    <a:pt x="2125573" y="323787"/>
                  </a:cubicBezTo>
                  <a:cubicBezTo>
                    <a:pt x="2118894" y="306294"/>
                    <a:pt x="2113804" y="288165"/>
                    <a:pt x="2105853" y="271308"/>
                  </a:cubicBezTo>
                  <a:cubicBezTo>
                    <a:pt x="2079136" y="215012"/>
                    <a:pt x="2036517" y="174619"/>
                    <a:pt x="1981811" y="145358"/>
                  </a:cubicBezTo>
                  <a:cubicBezTo>
                    <a:pt x="1943962" y="125320"/>
                    <a:pt x="1906750" y="104010"/>
                    <a:pt x="1870173" y="82064"/>
                  </a:cubicBezTo>
                  <a:cubicBezTo>
                    <a:pt x="1857769" y="74431"/>
                    <a:pt x="1840594" y="54394"/>
                    <a:pt x="1832960" y="43580"/>
                  </a:cubicBezTo>
                  <a:cubicBezTo>
                    <a:pt x="1821828" y="27359"/>
                    <a:pt x="1857769" y="-3493"/>
                    <a:pt x="1870809" y="324"/>
                  </a:cubicBezTo>
                  <a:cubicBezTo>
                    <a:pt x="1876852" y="642"/>
                    <a:pt x="1966226" y="28313"/>
                    <a:pt x="2007892" y="28631"/>
                  </a:cubicBezTo>
                  <a:close/>
                </a:path>
              </a:pathLst>
            </a:custGeom>
            <a:solidFill>
              <a:schemeClr val="accent1"/>
            </a:solidFill>
            <a:ln w="3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936C59-C79D-4E61-94BA-966611492DFB}"/>
              </a:ext>
            </a:extLst>
          </p:cNvPr>
          <p:cNvCxnSpPr>
            <a:cxnSpLocks/>
          </p:cNvCxnSpPr>
          <p:nvPr/>
        </p:nvCxnSpPr>
        <p:spPr>
          <a:xfrm flipV="1">
            <a:off x="1033001" y="1831530"/>
            <a:ext cx="4284000" cy="14108"/>
          </a:xfrm>
          <a:prstGeom prst="line">
            <a:avLst/>
          </a:prstGeom>
          <a:ln w="15875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B6A687-2C46-44FB-A025-07B446F2F1C5}"/>
              </a:ext>
            </a:extLst>
          </p:cNvPr>
          <p:cNvCxnSpPr>
            <a:cxnSpLocks/>
          </p:cNvCxnSpPr>
          <p:nvPr/>
        </p:nvCxnSpPr>
        <p:spPr>
          <a:xfrm>
            <a:off x="6837146" y="1831530"/>
            <a:ext cx="4284000" cy="14108"/>
          </a:xfrm>
          <a:prstGeom prst="line">
            <a:avLst/>
          </a:prstGeom>
          <a:ln w="15875">
            <a:solidFill>
              <a:schemeClr val="tx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8">
            <a:extLst>
              <a:ext uri="{FF2B5EF4-FFF2-40B4-BE49-F238E27FC236}">
                <a16:creationId xmlns:a16="http://schemas.microsoft.com/office/drawing/2014/main" id="{B9358C3B-827C-4F00-9625-DD3A8300CB45}"/>
              </a:ext>
            </a:extLst>
          </p:cNvPr>
          <p:cNvGrpSpPr/>
          <p:nvPr/>
        </p:nvGrpSpPr>
        <p:grpSpPr>
          <a:xfrm>
            <a:off x="1298991" y="1975546"/>
            <a:ext cx="1923387" cy="805159"/>
            <a:chOff x="1316574" y="2133806"/>
            <a:chExt cx="1652623" cy="80515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51BA0E-5049-44FF-9943-0CD987BEF1C4}"/>
                </a:ext>
              </a:extLst>
            </p:cNvPr>
            <p:cNvSpPr txBox="1"/>
            <p:nvPr/>
          </p:nvSpPr>
          <p:spPr>
            <a:xfrm>
              <a:off x="1316574" y="2384967"/>
              <a:ext cx="164432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64619F-7C70-4CF9-8522-E3411D8948E6}"/>
                </a:ext>
              </a:extLst>
            </p:cNvPr>
            <p:cNvSpPr txBox="1"/>
            <p:nvPr/>
          </p:nvSpPr>
          <p:spPr>
            <a:xfrm>
              <a:off x="1316574" y="2133806"/>
              <a:ext cx="165262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</a:rPr>
                <a:t>VISION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23FA8F6-56BD-43B6-8365-C0F8C2884F66}"/>
              </a:ext>
            </a:extLst>
          </p:cNvPr>
          <p:cNvGrpSpPr/>
          <p:nvPr/>
        </p:nvGrpSpPr>
        <p:grpSpPr>
          <a:xfrm>
            <a:off x="8955274" y="1993778"/>
            <a:ext cx="1880011" cy="805159"/>
            <a:chOff x="9200245" y="2152037"/>
            <a:chExt cx="1652623" cy="8051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A0191E-0571-4B4E-9248-387975D7D4AF}"/>
                </a:ext>
              </a:extLst>
            </p:cNvPr>
            <p:cNvSpPr txBox="1"/>
            <p:nvPr/>
          </p:nvSpPr>
          <p:spPr>
            <a:xfrm>
              <a:off x="9200245" y="2403198"/>
              <a:ext cx="164432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D26EC0-45B6-40A0-A044-8BE0D9C4EE9E}"/>
                </a:ext>
              </a:extLst>
            </p:cNvPr>
            <p:cNvSpPr txBox="1"/>
            <p:nvPr/>
          </p:nvSpPr>
          <p:spPr>
            <a:xfrm>
              <a:off x="9200245" y="2152037"/>
              <a:ext cx="165262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3"/>
                  </a:solidFill>
                </a:rPr>
                <a:t>MISSION</a:t>
              </a:r>
            </a:p>
          </p:txBody>
        </p:sp>
      </p:grpSp>
      <p:sp>
        <p:nvSpPr>
          <p:cNvPr id="17" name="Rounded Rectangular Callout 31">
            <a:extLst>
              <a:ext uri="{FF2B5EF4-FFF2-40B4-BE49-F238E27FC236}">
                <a16:creationId xmlns:a16="http://schemas.microsoft.com/office/drawing/2014/main" id="{6DD366CA-3B9F-479B-BE11-BDF8D2D2CE55}"/>
              </a:ext>
            </a:extLst>
          </p:cNvPr>
          <p:cNvSpPr/>
          <p:nvPr/>
        </p:nvSpPr>
        <p:spPr>
          <a:xfrm flipH="1">
            <a:off x="1766846" y="4557178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8" name="그룹 6">
            <a:extLst>
              <a:ext uri="{FF2B5EF4-FFF2-40B4-BE49-F238E27FC236}">
                <a16:creationId xmlns:a16="http://schemas.microsoft.com/office/drawing/2014/main" id="{A8EEFA2B-705F-48A9-939D-FC523CE179C7}"/>
              </a:ext>
            </a:extLst>
          </p:cNvPr>
          <p:cNvGrpSpPr/>
          <p:nvPr/>
        </p:nvGrpSpPr>
        <p:grpSpPr>
          <a:xfrm>
            <a:off x="959389" y="5143762"/>
            <a:ext cx="2262988" cy="766247"/>
            <a:chOff x="1730330" y="5175558"/>
            <a:chExt cx="1742087" cy="76624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D05DDB-58A0-4300-A446-3237A58A8588}"/>
                </a:ext>
              </a:extLst>
            </p:cNvPr>
            <p:cNvSpPr txBox="1"/>
            <p:nvPr/>
          </p:nvSpPr>
          <p:spPr>
            <a:xfrm>
              <a:off x="1730331" y="5387807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93C1361-88AD-4C0B-9FAF-D44BF91CECF3}"/>
                </a:ext>
              </a:extLst>
            </p:cNvPr>
            <p:cNvSpPr txBox="1"/>
            <p:nvPr/>
          </p:nvSpPr>
          <p:spPr>
            <a:xfrm>
              <a:off x="1730330" y="5175558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FD9CE4-92AD-49ED-B90B-BAC4466DBB76}"/>
              </a:ext>
            </a:extLst>
          </p:cNvPr>
          <p:cNvCxnSpPr>
            <a:cxnSpLocks/>
          </p:cNvCxnSpPr>
          <p:nvPr/>
        </p:nvCxnSpPr>
        <p:spPr>
          <a:xfrm>
            <a:off x="2118416" y="4410658"/>
            <a:ext cx="7920000" cy="1048"/>
          </a:xfrm>
          <a:prstGeom prst="line">
            <a:avLst/>
          </a:prstGeom>
          <a:ln w="15875">
            <a:solidFill>
              <a:schemeClr val="tx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ular Callout 47">
            <a:extLst>
              <a:ext uri="{FF2B5EF4-FFF2-40B4-BE49-F238E27FC236}">
                <a16:creationId xmlns:a16="http://schemas.microsoft.com/office/drawing/2014/main" id="{E5016634-41E1-479A-889D-950497AB4F1B}"/>
              </a:ext>
            </a:extLst>
          </p:cNvPr>
          <p:cNvSpPr/>
          <p:nvPr/>
        </p:nvSpPr>
        <p:spPr>
          <a:xfrm flipH="1">
            <a:off x="5764788" y="4558038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23" name="그룹 4">
            <a:extLst>
              <a:ext uri="{FF2B5EF4-FFF2-40B4-BE49-F238E27FC236}">
                <a16:creationId xmlns:a16="http://schemas.microsoft.com/office/drawing/2014/main" id="{285ACAD3-CBE8-4330-8DE8-F62B8AEEBD97}"/>
              </a:ext>
            </a:extLst>
          </p:cNvPr>
          <p:cNvGrpSpPr/>
          <p:nvPr/>
        </p:nvGrpSpPr>
        <p:grpSpPr>
          <a:xfrm>
            <a:off x="4957331" y="5144622"/>
            <a:ext cx="2262988" cy="766247"/>
            <a:chOff x="3727326" y="5176417"/>
            <a:chExt cx="1742087" cy="76624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35E9894-46DD-4D53-A47B-CE6F547097AF}"/>
                </a:ext>
              </a:extLst>
            </p:cNvPr>
            <p:cNvSpPr txBox="1"/>
            <p:nvPr/>
          </p:nvSpPr>
          <p:spPr>
            <a:xfrm>
              <a:off x="3727327" y="5388666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CD5AD1-1517-4973-9EEF-FD1F56616637}"/>
                </a:ext>
              </a:extLst>
            </p:cNvPr>
            <p:cNvSpPr txBox="1"/>
            <p:nvPr/>
          </p:nvSpPr>
          <p:spPr>
            <a:xfrm>
              <a:off x="3727326" y="5176417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26" name="Rounded Rectangular Callout 51">
            <a:extLst>
              <a:ext uri="{FF2B5EF4-FFF2-40B4-BE49-F238E27FC236}">
                <a16:creationId xmlns:a16="http://schemas.microsoft.com/office/drawing/2014/main" id="{2DBA33EE-C0B2-4B76-8ED7-98DFD4284E8B}"/>
              </a:ext>
            </a:extLst>
          </p:cNvPr>
          <p:cNvSpPr/>
          <p:nvPr/>
        </p:nvSpPr>
        <p:spPr>
          <a:xfrm flipH="1">
            <a:off x="9762730" y="4558896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27" name="그룹 2">
            <a:extLst>
              <a:ext uri="{FF2B5EF4-FFF2-40B4-BE49-F238E27FC236}">
                <a16:creationId xmlns:a16="http://schemas.microsoft.com/office/drawing/2014/main" id="{560AFF39-73DD-44BF-B344-5F6329754C8C}"/>
              </a:ext>
            </a:extLst>
          </p:cNvPr>
          <p:cNvGrpSpPr/>
          <p:nvPr/>
        </p:nvGrpSpPr>
        <p:grpSpPr>
          <a:xfrm>
            <a:off x="8955273" y="5145480"/>
            <a:ext cx="2262988" cy="766247"/>
            <a:chOff x="5724322" y="5177276"/>
            <a:chExt cx="1742087" cy="76624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A7C5698-A5D3-4DE4-A6F2-5E0DB74DC22A}"/>
                </a:ext>
              </a:extLst>
            </p:cNvPr>
            <p:cNvSpPr txBox="1"/>
            <p:nvPr/>
          </p:nvSpPr>
          <p:spPr>
            <a:xfrm>
              <a:off x="5724323" y="5389525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65D8CE3-E9AB-451E-820B-91E0954DDB6F}"/>
                </a:ext>
              </a:extLst>
            </p:cNvPr>
            <p:cNvSpPr txBox="1"/>
            <p:nvPr/>
          </p:nvSpPr>
          <p:spPr>
            <a:xfrm>
              <a:off x="5724322" y="5177276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A329EB-AFEE-42AC-ACE4-67AAE7BA2976}"/>
              </a:ext>
            </a:extLst>
          </p:cNvPr>
          <p:cNvCxnSpPr/>
          <p:nvPr/>
        </p:nvCxnSpPr>
        <p:spPr>
          <a:xfrm flipH="1" flipV="1">
            <a:off x="6095059" y="3997168"/>
            <a:ext cx="1" cy="403013"/>
          </a:xfrm>
          <a:prstGeom prst="line">
            <a:avLst/>
          </a:prstGeom>
          <a:ln w="15875">
            <a:solidFill>
              <a:schemeClr val="tx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9">
            <a:extLst>
              <a:ext uri="{FF2B5EF4-FFF2-40B4-BE49-F238E27FC236}">
                <a16:creationId xmlns:a16="http://schemas.microsoft.com/office/drawing/2014/main" id="{F67C65EA-2FC4-46C7-83EA-2188E8B73F1B}"/>
              </a:ext>
            </a:extLst>
          </p:cNvPr>
          <p:cNvSpPr/>
          <p:nvPr/>
        </p:nvSpPr>
        <p:spPr>
          <a:xfrm>
            <a:off x="1946925" y="4621278"/>
            <a:ext cx="279832" cy="2619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5">
            <a:extLst>
              <a:ext uri="{FF2B5EF4-FFF2-40B4-BE49-F238E27FC236}">
                <a16:creationId xmlns:a16="http://schemas.microsoft.com/office/drawing/2014/main" id="{F7CA3C63-9A48-4BA5-A3FF-2AD62C2219DC}"/>
              </a:ext>
            </a:extLst>
          </p:cNvPr>
          <p:cNvSpPr/>
          <p:nvPr/>
        </p:nvSpPr>
        <p:spPr>
          <a:xfrm flipH="1">
            <a:off x="5895436" y="4651608"/>
            <a:ext cx="332679" cy="27444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A0225050-F40C-47BF-9885-029CBC9560FE}"/>
              </a:ext>
            </a:extLst>
          </p:cNvPr>
          <p:cNvSpPr/>
          <p:nvPr/>
        </p:nvSpPr>
        <p:spPr>
          <a:xfrm>
            <a:off x="9933976" y="4651508"/>
            <a:ext cx="294214" cy="2259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804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자유형 25">
            <a:extLst>
              <a:ext uri="{FF2B5EF4-FFF2-40B4-BE49-F238E27FC236}">
                <a16:creationId xmlns:a16="http://schemas.microsoft.com/office/drawing/2014/main" id="{6F9B0315-3E21-4AAB-8091-84116968806A}"/>
              </a:ext>
            </a:extLst>
          </p:cNvPr>
          <p:cNvSpPr/>
          <p:nvPr/>
        </p:nvSpPr>
        <p:spPr>
          <a:xfrm flipV="1">
            <a:off x="949193" y="2317302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자유형 27">
            <a:extLst>
              <a:ext uri="{FF2B5EF4-FFF2-40B4-BE49-F238E27FC236}">
                <a16:creationId xmlns:a16="http://schemas.microsoft.com/office/drawing/2014/main" id="{BAAF4201-BC47-48BD-85A2-FF60FD32C0D2}"/>
              </a:ext>
            </a:extLst>
          </p:cNvPr>
          <p:cNvSpPr/>
          <p:nvPr/>
        </p:nvSpPr>
        <p:spPr>
          <a:xfrm flipV="1">
            <a:off x="949193" y="3227972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자유형 29">
            <a:extLst>
              <a:ext uri="{FF2B5EF4-FFF2-40B4-BE49-F238E27FC236}">
                <a16:creationId xmlns:a16="http://schemas.microsoft.com/office/drawing/2014/main" id="{B41BC16A-E44C-473A-AD9D-031FFBA98272}"/>
              </a:ext>
            </a:extLst>
          </p:cNvPr>
          <p:cNvSpPr/>
          <p:nvPr/>
        </p:nvSpPr>
        <p:spPr>
          <a:xfrm flipV="1">
            <a:off x="949193" y="4138642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자유형 30">
            <a:extLst>
              <a:ext uri="{FF2B5EF4-FFF2-40B4-BE49-F238E27FC236}">
                <a16:creationId xmlns:a16="http://schemas.microsoft.com/office/drawing/2014/main" id="{8227162C-9E9B-4110-B362-7FC71344A380}"/>
              </a:ext>
            </a:extLst>
          </p:cNvPr>
          <p:cNvSpPr/>
          <p:nvPr/>
        </p:nvSpPr>
        <p:spPr>
          <a:xfrm flipV="1">
            <a:off x="949193" y="5049312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72AE3530-24D2-4870-B0EA-428B8D3BB3D9}"/>
              </a:ext>
            </a:extLst>
          </p:cNvPr>
          <p:cNvSpPr/>
          <p:nvPr/>
        </p:nvSpPr>
        <p:spPr>
          <a:xfrm>
            <a:off x="911134" y="2508855"/>
            <a:ext cx="573285" cy="573285"/>
          </a:xfrm>
          <a:prstGeom prst="roundRect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5ADE2E0E-0EEA-4FF8-AF91-11B93BF31878}"/>
              </a:ext>
            </a:extLst>
          </p:cNvPr>
          <p:cNvSpPr/>
          <p:nvPr/>
        </p:nvSpPr>
        <p:spPr>
          <a:xfrm>
            <a:off x="911133" y="3419526"/>
            <a:ext cx="573285" cy="573285"/>
          </a:xfrm>
          <a:prstGeom prst="roundRect">
            <a:avLst/>
          </a:prstGeom>
          <a:solidFill>
            <a:schemeClr val="accent2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26A21B57-615A-416D-8158-7C04CE0D090A}"/>
              </a:ext>
            </a:extLst>
          </p:cNvPr>
          <p:cNvSpPr/>
          <p:nvPr/>
        </p:nvSpPr>
        <p:spPr>
          <a:xfrm>
            <a:off x="911132" y="4330197"/>
            <a:ext cx="573285" cy="573285"/>
          </a:xfrm>
          <a:prstGeom prst="roundRect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270410FB-ED63-48F5-917D-63245B62C090}"/>
              </a:ext>
            </a:extLst>
          </p:cNvPr>
          <p:cNvSpPr/>
          <p:nvPr/>
        </p:nvSpPr>
        <p:spPr>
          <a:xfrm>
            <a:off x="911131" y="5240867"/>
            <a:ext cx="573285" cy="573285"/>
          </a:xfrm>
          <a:prstGeom prst="roundRect">
            <a:avLst/>
          </a:prstGeom>
          <a:solidFill>
            <a:schemeClr val="accent5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81A377-89F1-4C94-9559-6595D3104355}"/>
              </a:ext>
            </a:extLst>
          </p:cNvPr>
          <p:cNvSpPr/>
          <p:nvPr/>
        </p:nvSpPr>
        <p:spPr>
          <a:xfrm>
            <a:off x="903317" y="1598184"/>
            <a:ext cx="573285" cy="573285"/>
          </a:xfrm>
          <a:prstGeom prst="roundRect">
            <a:avLst/>
          </a:prstGeom>
          <a:solidFill>
            <a:schemeClr val="accent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9CCAF-0D66-45BB-B163-DB3D30FF84F9}"/>
              </a:ext>
            </a:extLst>
          </p:cNvPr>
          <p:cNvSpPr txBox="1"/>
          <p:nvPr/>
        </p:nvSpPr>
        <p:spPr>
          <a:xfrm>
            <a:off x="1703220" y="5296676"/>
            <a:ext cx="750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01D2AB-E3C2-4D3F-BBFD-D33604879879}"/>
              </a:ext>
            </a:extLst>
          </p:cNvPr>
          <p:cNvSpPr txBox="1"/>
          <p:nvPr/>
        </p:nvSpPr>
        <p:spPr>
          <a:xfrm>
            <a:off x="1703219" y="4386004"/>
            <a:ext cx="750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AC136D-8617-4E49-90F3-83FA74AC98F5}"/>
              </a:ext>
            </a:extLst>
          </p:cNvPr>
          <p:cNvSpPr txBox="1"/>
          <p:nvPr/>
        </p:nvSpPr>
        <p:spPr>
          <a:xfrm>
            <a:off x="1703218" y="3475334"/>
            <a:ext cx="750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A4ADB4-25EC-4B97-B0B4-9677D3EF30CF}"/>
              </a:ext>
            </a:extLst>
          </p:cNvPr>
          <p:cNvSpPr txBox="1"/>
          <p:nvPr/>
        </p:nvSpPr>
        <p:spPr>
          <a:xfrm>
            <a:off x="1703217" y="2564664"/>
            <a:ext cx="750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4702-F9B5-49A3-99C1-A96125C07E5B}"/>
              </a:ext>
            </a:extLst>
          </p:cNvPr>
          <p:cNvSpPr txBox="1"/>
          <p:nvPr/>
        </p:nvSpPr>
        <p:spPr>
          <a:xfrm>
            <a:off x="1703216" y="1653994"/>
            <a:ext cx="750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772113-522E-4220-875A-07A8BD4CBF73}"/>
              </a:ext>
            </a:extLst>
          </p:cNvPr>
          <p:cNvSpPr txBox="1"/>
          <p:nvPr/>
        </p:nvSpPr>
        <p:spPr>
          <a:xfrm>
            <a:off x="9632715" y="1530882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accent4"/>
                </a:solidFill>
              </a:rPr>
              <a:t>A </a:t>
            </a:r>
            <a:r>
              <a:rPr lang="en-US" altLang="ko-KR" sz="2000" dirty="0">
                <a:solidFill>
                  <a:schemeClr val="accent4"/>
                </a:solidFill>
              </a:rPr>
              <a:t>Contents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BA16F5-80AB-4048-9ADA-03269B85D0D2}"/>
              </a:ext>
            </a:extLst>
          </p:cNvPr>
          <p:cNvSpPr txBox="1"/>
          <p:nvPr/>
        </p:nvSpPr>
        <p:spPr>
          <a:xfrm>
            <a:off x="9632715" y="2441553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accent3"/>
                </a:solidFill>
              </a:rPr>
              <a:t>B </a:t>
            </a:r>
            <a:r>
              <a:rPr lang="en-US" altLang="ko-KR" sz="2000" dirty="0">
                <a:solidFill>
                  <a:schemeClr val="accent3"/>
                </a:solidFill>
              </a:rPr>
              <a:t>Contents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80BA17-8E65-4FC8-A068-432E6E9FDFB8}"/>
              </a:ext>
            </a:extLst>
          </p:cNvPr>
          <p:cNvSpPr txBox="1"/>
          <p:nvPr/>
        </p:nvSpPr>
        <p:spPr>
          <a:xfrm>
            <a:off x="9632715" y="3352224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accent2"/>
                </a:solidFill>
              </a:rPr>
              <a:t>C </a:t>
            </a:r>
            <a:r>
              <a:rPr lang="en-US" altLang="ko-KR" sz="2000" dirty="0">
                <a:solidFill>
                  <a:schemeClr val="accent2"/>
                </a:solidFill>
              </a:rPr>
              <a:t>Contents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EB3E7A-D308-410B-AE18-6F9AB0A24479}"/>
              </a:ext>
            </a:extLst>
          </p:cNvPr>
          <p:cNvSpPr txBox="1"/>
          <p:nvPr/>
        </p:nvSpPr>
        <p:spPr>
          <a:xfrm>
            <a:off x="9632715" y="4262895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</a:rPr>
              <a:t>D </a:t>
            </a:r>
            <a:r>
              <a:rPr lang="en-US" altLang="ko-KR" sz="2000" dirty="0">
                <a:solidFill>
                  <a:schemeClr val="accent1"/>
                </a:solidFill>
              </a:rPr>
              <a:t>Contents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87C2DB-8299-433A-9C66-C2E7DC5A1867}"/>
              </a:ext>
            </a:extLst>
          </p:cNvPr>
          <p:cNvSpPr txBox="1"/>
          <p:nvPr/>
        </p:nvSpPr>
        <p:spPr>
          <a:xfrm>
            <a:off x="9632715" y="5173565"/>
            <a:ext cx="1740892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accent4"/>
                </a:solidFill>
              </a:rPr>
              <a:t>E </a:t>
            </a:r>
            <a:r>
              <a:rPr lang="en-US" altLang="ko-KR" sz="2000" dirty="0">
                <a:solidFill>
                  <a:schemeClr val="accent4"/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531459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5262B-E155-4B24-87D3-D5CECD917544}"/>
              </a:ext>
            </a:extLst>
          </p:cNvPr>
          <p:cNvSpPr txBox="1"/>
          <p:nvPr/>
        </p:nvSpPr>
        <p:spPr>
          <a:xfrm>
            <a:off x="3694671" y="1656234"/>
            <a:ext cx="7830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21869-F29C-4958-A509-A28178D0ACB7}"/>
              </a:ext>
            </a:extLst>
          </p:cNvPr>
          <p:cNvSpPr txBox="1"/>
          <p:nvPr/>
        </p:nvSpPr>
        <p:spPr>
          <a:xfrm>
            <a:off x="3694672" y="2179584"/>
            <a:ext cx="7830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Easy to change colors, photos and Text. </a:t>
            </a:r>
          </a:p>
        </p:txBody>
      </p:sp>
      <p:sp>
        <p:nvSpPr>
          <p:cNvPr id="8" name="자유형 8">
            <a:extLst>
              <a:ext uri="{FF2B5EF4-FFF2-40B4-BE49-F238E27FC236}">
                <a16:creationId xmlns:a16="http://schemas.microsoft.com/office/drawing/2014/main" id="{B40FFE06-B4E5-4BFE-82C2-BF6AFAEA7297}"/>
              </a:ext>
            </a:extLst>
          </p:cNvPr>
          <p:cNvSpPr/>
          <p:nvPr/>
        </p:nvSpPr>
        <p:spPr>
          <a:xfrm flipV="1">
            <a:off x="3714812" y="3217369"/>
            <a:ext cx="777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CB344F-6F99-4333-9635-307FBE623744}"/>
              </a:ext>
            </a:extLst>
          </p:cNvPr>
          <p:cNvSpPr txBox="1"/>
          <p:nvPr/>
        </p:nvSpPr>
        <p:spPr>
          <a:xfrm>
            <a:off x="6525626" y="3101727"/>
            <a:ext cx="21543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Oval 19">
            <a:extLst>
              <a:ext uri="{FF2B5EF4-FFF2-40B4-BE49-F238E27FC236}">
                <a16:creationId xmlns:a16="http://schemas.microsoft.com/office/drawing/2014/main" id="{A0F0BB48-9A8A-45B2-9173-CF44D0B8AE6F}"/>
              </a:ext>
            </a:extLst>
          </p:cNvPr>
          <p:cNvSpPr/>
          <p:nvPr/>
        </p:nvSpPr>
        <p:spPr>
          <a:xfrm>
            <a:off x="6232163" y="3601591"/>
            <a:ext cx="720080" cy="7200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60B6E8D4-D312-46EB-9351-C87A0C2BBB84}"/>
              </a:ext>
            </a:extLst>
          </p:cNvPr>
          <p:cNvSpPr/>
          <p:nvPr/>
        </p:nvSpPr>
        <p:spPr>
          <a:xfrm>
            <a:off x="8241938" y="3601591"/>
            <a:ext cx="720080" cy="7200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21">
            <a:extLst>
              <a:ext uri="{FF2B5EF4-FFF2-40B4-BE49-F238E27FC236}">
                <a16:creationId xmlns:a16="http://schemas.microsoft.com/office/drawing/2014/main" id="{04193DBB-44ED-4956-A923-CA5628A63C23}"/>
              </a:ext>
            </a:extLst>
          </p:cNvPr>
          <p:cNvSpPr/>
          <p:nvPr/>
        </p:nvSpPr>
        <p:spPr>
          <a:xfrm>
            <a:off x="10251713" y="3601591"/>
            <a:ext cx="720080" cy="7200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3" name="Group 29">
            <a:extLst>
              <a:ext uri="{FF2B5EF4-FFF2-40B4-BE49-F238E27FC236}">
                <a16:creationId xmlns:a16="http://schemas.microsoft.com/office/drawing/2014/main" id="{542465B2-2635-44E9-A71C-96E28ECDA047}"/>
              </a:ext>
            </a:extLst>
          </p:cNvPr>
          <p:cNvGrpSpPr/>
          <p:nvPr/>
        </p:nvGrpSpPr>
        <p:grpSpPr>
          <a:xfrm>
            <a:off x="5704445" y="4408539"/>
            <a:ext cx="1775516" cy="1694684"/>
            <a:chOff x="3736410" y="4379961"/>
            <a:chExt cx="1454320" cy="16946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640728-E41C-43E7-8CE6-8BE2B69386F3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4E345F-FF04-4E38-9E3F-52C65FA2F4DD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30">
            <a:extLst>
              <a:ext uri="{FF2B5EF4-FFF2-40B4-BE49-F238E27FC236}">
                <a16:creationId xmlns:a16="http://schemas.microsoft.com/office/drawing/2014/main" id="{ECA75D47-29E9-4F6F-A109-420076F1E1CC}"/>
              </a:ext>
            </a:extLst>
          </p:cNvPr>
          <p:cNvGrpSpPr/>
          <p:nvPr/>
        </p:nvGrpSpPr>
        <p:grpSpPr>
          <a:xfrm>
            <a:off x="7714220" y="4408539"/>
            <a:ext cx="1775516" cy="1694684"/>
            <a:chOff x="3736410" y="4379961"/>
            <a:chExt cx="1454320" cy="169468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1B3146-CD56-4DAD-86BF-C7D5B32EE6D3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AEE15D-CBBE-4DF8-9F72-0516DA44870C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33">
            <a:extLst>
              <a:ext uri="{FF2B5EF4-FFF2-40B4-BE49-F238E27FC236}">
                <a16:creationId xmlns:a16="http://schemas.microsoft.com/office/drawing/2014/main" id="{CD0AC3E4-AE45-4D19-B351-A154AA798081}"/>
              </a:ext>
            </a:extLst>
          </p:cNvPr>
          <p:cNvGrpSpPr/>
          <p:nvPr/>
        </p:nvGrpSpPr>
        <p:grpSpPr>
          <a:xfrm>
            <a:off x="9723995" y="4408539"/>
            <a:ext cx="1775516" cy="1694684"/>
            <a:chOff x="3736410" y="4379961"/>
            <a:chExt cx="1454320" cy="169468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C791DA-F735-44B5-B2BA-8B8451C18D80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B4CEBC-4C22-47ED-A06B-72769F909FFC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E45791A-44C1-4707-8B68-C4A2CD66DF4A}"/>
              </a:ext>
            </a:extLst>
          </p:cNvPr>
          <p:cNvSpPr/>
          <p:nvPr/>
        </p:nvSpPr>
        <p:spPr>
          <a:xfrm>
            <a:off x="4222388" y="3601591"/>
            <a:ext cx="720080" cy="7200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3" name="Group 33">
            <a:extLst>
              <a:ext uri="{FF2B5EF4-FFF2-40B4-BE49-F238E27FC236}">
                <a16:creationId xmlns:a16="http://schemas.microsoft.com/office/drawing/2014/main" id="{EEE238DC-B20E-4258-85A3-C1A1C35FF022}"/>
              </a:ext>
            </a:extLst>
          </p:cNvPr>
          <p:cNvGrpSpPr/>
          <p:nvPr/>
        </p:nvGrpSpPr>
        <p:grpSpPr>
          <a:xfrm>
            <a:off x="3694670" y="4408539"/>
            <a:ext cx="1775516" cy="1694684"/>
            <a:chOff x="3736410" y="4379961"/>
            <a:chExt cx="1454320" cy="169468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0BEEEBC-3015-4D51-87FA-3CB53F5E43F0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DF7796-14DF-4334-ACF8-ED65924FB1F2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Rectangle 16">
            <a:extLst>
              <a:ext uri="{FF2B5EF4-FFF2-40B4-BE49-F238E27FC236}">
                <a16:creationId xmlns:a16="http://schemas.microsoft.com/office/drawing/2014/main" id="{3364AF2B-EA8D-4CFC-B9D2-33759AAC29A4}"/>
              </a:ext>
            </a:extLst>
          </p:cNvPr>
          <p:cNvSpPr/>
          <p:nvPr/>
        </p:nvSpPr>
        <p:spPr>
          <a:xfrm>
            <a:off x="4390334" y="3847422"/>
            <a:ext cx="389014" cy="25566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7" name="Rounded Rectangle 27">
            <a:extLst>
              <a:ext uri="{FF2B5EF4-FFF2-40B4-BE49-F238E27FC236}">
                <a16:creationId xmlns:a16="http://schemas.microsoft.com/office/drawing/2014/main" id="{2AF8B0D4-97F0-4C1C-8B3A-B06E09506107}"/>
              </a:ext>
            </a:extLst>
          </p:cNvPr>
          <p:cNvSpPr/>
          <p:nvPr/>
        </p:nvSpPr>
        <p:spPr>
          <a:xfrm>
            <a:off x="10417797" y="3820589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131CC3A6-CC42-421C-BB3F-935A0F118BE4}"/>
              </a:ext>
            </a:extLst>
          </p:cNvPr>
          <p:cNvSpPr/>
          <p:nvPr/>
        </p:nvSpPr>
        <p:spPr>
          <a:xfrm rot="2700000">
            <a:off x="6454592" y="3737133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F06D0104-3105-4A52-9AFB-64C457882B73}"/>
              </a:ext>
            </a:extLst>
          </p:cNvPr>
          <p:cNvSpPr/>
          <p:nvPr/>
        </p:nvSpPr>
        <p:spPr>
          <a:xfrm>
            <a:off x="8417200" y="3772445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019030F-5089-4357-85A8-4C818DACDCAC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543455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막힌 원호 1">
            <a:extLst>
              <a:ext uri="{FF2B5EF4-FFF2-40B4-BE49-F238E27FC236}">
                <a16:creationId xmlns:a16="http://schemas.microsoft.com/office/drawing/2014/main" id="{F423CBC5-D85F-43A6-ABDF-4EFFB7D19D41}"/>
              </a:ext>
            </a:extLst>
          </p:cNvPr>
          <p:cNvSpPr/>
          <p:nvPr/>
        </p:nvSpPr>
        <p:spPr>
          <a:xfrm>
            <a:off x="4462224" y="2154728"/>
            <a:ext cx="3024007" cy="3024007"/>
          </a:xfrm>
          <a:prstGeom prst="blockArc">
            <a:avLst>
              <a:gd name="adj1" fmla="val 10799999"/>
              <a:gd name="adj2" fmla="val 16182306"/>
              <a:gd name="adj3" fmla="val 206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막힌 원호 48">
            <a:extLst>
              <a:ext uri="{FF2B5EF4-FFF2-40B4-BE49-F238E27FC236}">
                <a16:creationId xmlns:a16="http://schemas.microsoft.com/office/drawing/2014/main" id="{42BA751D-53B5-4860-AF0C-C2FCC6EBBE36}"/>
              </a:ext>
            </a:extLst>
          </p:cNvPr>
          <p:cNvSpPr/>
          <p:nvPr/>
        </p:nvSpPr>
        <p:spPr>
          <a:xfrm rot="5400000">
            <a:off x="4689937" y="2154728"/>
            <a:ext cx="3024007" cy="3024007"/>
          </a:xfrm>
          <a:prstGeom prst="blockArc">
            <a:avLst>
              <a:gd name="adj1" fmla="val 10799999"/>
              <a:gd name="adj2" fmla="val 16182306"/>
              <a:gd name="adj3" fmla="val 2060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막힌 원호 49">
            <a:extLst>
              <a:ext uri="{FF2B5EF4-FFF2-40B4-BE49-F238E27FC236}">
                <a16:creationId xmlns:a16="http://schemas.microsoft.com/office/drawing/2014/main" id="{1EF25BA7-22EF-490A-804E-E76535E85105}"/>
              </a:ext>
            </a:extLst>
          </p:cNvPr>
          <p:cNvSpPr/>
          <p:nvPr/>
        </p:nvSpPr>
        <p:spPr>
          <a:xfrm rot="10800000">
            <a:off x="4689938" y="2408132"/>
            <a:ext cx="3024007" cy="3024007"/>
          </a:xfrm>
          <a:prstGeom prst="blockArc">
            <a:avLst>
              <a:gd name="adj1" fmla="val 10799999"/>
              <a:gd name="adj2" fmla="val 16182306"/>
              <a:gd name="adj3" fmla="val 2060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막힌 원호 50">
            <a:extLst>
              <a:ext uri="{FF2B5EF4-FFF2-40B4-BE49-F238E27FC236}">
                <a16:creationId xmlns:a16="http://schemas.microsoft.com/office/drawing/2014/main" id="{BD4137A6-BC2C-417E-B7C8-6E90016461EE}"/>
              </a:ext>
            </a:extLst>
          </p:cNvPr>
          <p:cNvSpPr/>
          <p:nvPr/>
        </p:nvSpPr>
        <p:spPr>
          <a:xfrm rot="16200000">
            <a:off x="4462224" y="2408132"/>
            <a:ext cx="3024007" cy="3024007"/>
          </a:xfrm>
          <a:prstGeom prst="blockArc">
            <a:avLst>
              <a:gd name="adj1" fmla="val 10799999"/>
              <a:gd name="adj2" fmla="val 16182306"/>
              <a:gd name="adj3" fmla="val 206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4CB51C-D23D-4429-B974-F0F09F5E1B7A}"/>
              </a:ext>
            </a:extLst>
          </p:cNvPr>
          <p:cNvGrpSpPr/>
          <p:nvPr/>
        </p:nvGrpSpPr>
        <p:grpSpPr>
          <a:xfrm>
            <a:off x="8305461" y="1676864"/>
            <a:ext cx="2934851" cy="1096064"/>
            <a:chOff x="994277" y="3861048"/>
            <a:chExt cx="2050360" cy="109606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19327F-2DF7-4FBB-A12C-FFE68B109818}"/>
                </a:ext>
              </a:extLst>
            </p:cNvPr>
            <p:cNvSpPr txBox="1"/>
            <p:nvPr/>
          </p:nvSpPr>
          <p:spPr>
            <a:xfrm>
              <a:off x="994277" y="3861048"/>
              <a:ext cx="2044417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90CFC8-17C4-4AA8-A157-0522FF1EBDBA}"/>
                </a:ext>
              </a:extLst>
            </p:cNvPr>
            <p:cNvSpPr txBox="1"/>
            <p:nvPr/>
          </p:nvSpPr>
          <p:spPr>
            <a:xfrm>
              <a:off x="994277" y="4126115"/>
              <a:ext cx="2050360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2F434B-A32F-4381-B89C-C7907781A522}"/>
              </a:ext>
            </a:extLst>
          </p:cNvPr>
          <p:cNvGrpSpPr/>
          <p:nvPr/>
        </p:nvGrpSpPr>
        <p:grpSpPr>
          <a:xfrm>
            <a:off x="8305461" y="4871631"/>
            <a:ext cx="2934851" cy="1096064"/>
            <a:chOff x="994277" y="3861048"/>
            <a:chExt cx="2050360" cy="109606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87AA58-1551-451A-BB13-E6CF3B02F7B3}"/>
                </a:ext>
              </a:extLst>
            </p:cNvPr>
            <p:cNvSpPr txBox="1"/>
            <p:nvPr/>
          </p:nvSpPr>
          <p:spPr>
            <a:xfrm>
              <a:off x="994277" y="3861048"/>
              <a:ext cx="2044417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DE794E-5763-4803-8793-57318BD65BC2}"/>
                </a:ext>
              </a:extLst>
            </p:cNvPr>
            <p:cNvSpPr txBox="1"/>
            <p:nvPr/>
          </p:nvSpPr>
          <p:spPr>
            <a:xfrm>
              <a:off x="994277" y="4126115"/>
              <a:ext cx="2050360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FC2FD3-A7AC-4F00-8FC8-75D8572E2AB7}"/>
              </a:ext>
            </a:extLst>
          </p:cNvPr>
          <p:cNvGrpSpPr/>
          <p:nvPr/>
        </p:nvGrpSpPr>
        <p:grpSpPr>
          <a:xfrm>
            <a:off x="963038" y="1676864"/>
            <a:ext cx="2934850" cy="1096064"/>
            <a:chOff x="994277" y="3861048"/>
            <a:chExt cx="2050360" cy="109606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95478D-1313-48E6-9135-59FB3A968D51}"/>
                </a:ext>
              </a:extLst>
            </p:cNvPr>
            <p:cNvSpPr txBox="1"/>
            <p:nvPr/>
          </p:nvSpPr>
          <p:spPr>
            <a:xfrm>
              <a:off x="994277" y="3861048"/>
              <a:ext cx="2044417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C32CBD-9C3E-4B1D-BC01-5221EB44FEC2}"/>
                </a:ext>
              </a:extLst>
            </p:cNvPr>
            <p:cNvSpPr txBox="1"/>
            <p:nvPr/>
          </p:nvSpPr>
          <p:spPr>
            <a:xfrm>
              <a:off x="994277" y="4126115"/>
              <a:ext cx="2050360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4F9120-1E17-4AA2-89F2-2F8C44540039}"/>
              </a:ext>
            </a:extLst>
          </p:cNvPr>
          <p:cNvGrpSpPr/>
          <p:nvPr/>
        </p:nvGrpSpPr>
        <p:grpSpPr>
          <a:xfrm>
            <a:off x="963038" y="4871631"/>
            <a:ext cx="2934850" cy="1096064"/>
            <a:chOff x="994277" y="3861048"/>
            <a:chExt cx="2050360" cy="109606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FC9BE15-D4BD-4224-BA0A-C3AF62A5487C}"/>
                </a:ext>
              </a:extLst>
            </p:cNvPr>
            <p:cNvSpPr txBox="1"/>
            <p:nvPr/>
          </p:nvSpPr>
          <p:spPr>
            <a:xfrm>
              <a:off x="994277" y="3861048"/>
              <a:ext cx="2044417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45D380-564A-461E-8FD5-27F2FE331199}"/>
                </a:ext>
              </a:extLst>
            </p:cNvPr>
            <p:cNvSpPr txBox="1"/>
            <p:nvPr/>
          </p:nvSpPr>
          <p:spPr>
            <a:xfrm>
              <a:off x="994277" y="4126115"/>
              <a:ext cx="2050360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9" name="Elbow Connector 24">
            <a:extLst>
              <a:ext uri="{FF2B5EF4-FFF2-40B4-BE49-F238E27FC236}">
                <a16:creationId xmlns:a16="http://schemas.microsoft.com/office/drawing/2014/main" id="{9CD8BE83-DFDD-4737-A4A6-A75DC993F2F4}"/>
              </a:ext>
            </a:extLst>
          </p:cNvPr>
          <p:cNvCxnSpPr/>
          <p:nvPr/>
        </p:nvCxnSpPr>
        <p:spPr>
          <a:xfrm flipV="1">
            <a:off x="4161512" y="5071542"/>
            <a:ext cx="648072" cy="203330"/>
          </a:xfrm>
          <a:prstGeom prst="bentConnector3">
            <a:avLst/>
          </a:prstGeom>
          <a:ln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27">
            <a:extLst>
              <a:ext uri="{FF2B5EF4-FFF2-40B4-BE49-F238E27FC236}">
                <a16:creationId xmlns:a16="http://schemas.microsoft.com/office/drawing/2014/main" id="{871036DB-F2BE-4673-AD4E-A36E577682DB}"/>
              </a:ext>
            </a:extLst>
          </p:cNvPr>
          <p:cNvCxnSpPr/>
          <p:nvPr/>
        </p:nvCxnSpPr>
        <p:spPr>
          <a:xfrm>
            <a:off x="4080626" y="2524628"/>
            <a:ext cx="648072" cy="196834"/>
          </a:xfrm>
          <a:prstGeom prst="bentConnector3">
            <a:avLst/>
          </a:prstGeom>
          <a:ln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34">
            <a:extLst>
              <a:ext uri="{FF2B5EF4-FFF2-40B4-BE49-F238E27FC236}">
                <a16:creationId xmlns:a16="http://schemas.microsoft.com/office/drawing/2014/main" id="{31BC9237-7571-4EE2-8811-316DDA46D50D}"/>
              </a:ext>
            </a:extLst>
          </p:cNvPr>
          <p:cNvCxnSpPr/>
          <p:nvPr/>
        </p:nvCxnSpPr>
        <p:spPr>
          <a:xfrm rot="10800000">
            <a:off x="7480268" y="5046866"/>
            <a:ext cx="638511" cy="196979"/>
          </a:xfrm>
          <a:prstGeom prst="bentConnector3">
            <a:avLst/>
          </a:prstGeom>
          <a:ln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35">
            <a:extLst>
              <a:ext uri="{FF2B5EF4-FFF2-40B4-BE49-F238E27FC236}">
                <a16:creationId xmlns:a16="http://schemas.microsoft.com/office/drawing/2014/main" id="{CDA4343B-358C-4244-9F59-F6CA76210B82}"/>
              </a:ext>
            </a:extLst>
          </p:cNvPr>
          <p:cNvCxnSpPr/>
          <p:nvPr/>
        </p:nvCxnSpPr>
        <p:spPr>
          <a:xfrm rot="10800000" flipV="1">
            <a:off x="7542713" y="2442236"/>
            <a:ext cx="576064" cy="196834"/>
          </a:xfrm>
          <a:prstGeom prst="bentConnector3">
            <a:avLst/>
          </a:prstGeom>
          <a:ln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496CBCB-91C8-42FD-BDD2-8247F3F9811D}"/>
              </a:ext>
            </a:extLst>
          </p:cNvPr>
          <p:cNvSpPr txBox="1"/>
          <p:nvPr/>
        </p:nvSpPr>
        <p:spPr>
          <a:xfrm>
            <a:off x="5169624" y="3415360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CONTENTS</a:t>
            </a:r>
          </a:p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TITLE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24" name="Parallelogram 15">
            <a:extLst>
              <a:ext uri="{FF2B5EF4-FFF2-40B4-BE49-F238E27FC236}">
                <a16:creationId xmlns:a16="http://schemas.microsoft.com/office/drawing/2014/main" id="{C5A572E5-3A5F-4606-B266-C62E518E89CF}"/>
              </a:ext>
            </a:extLst>
          </p:cNvPr>
          <p:cNvSpPr/>
          <p:nvPr/>
        </p:nvSpPr>
        <p:spPr>
          <a:xfrm flipH="1">
            <a:off x="6906744" y="2717503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30">
            <a:extLst>
              <a:ext uri="{FF2B5EF4-FFF2-40B4-BE49-F238E27FC236}">
                <a16:creationId xmlns:a16="http://schemas.microsoft.com/office/drawing/2014/main" id="{1DC3246D-432F-4274-B1E4-B7259B460ECA}"/>
              </a:ext>
            </a:extLst>
          </p:cNvPr>
          <p:cNvSpPr/>
          <p:nvPr/>
        </p:nvSpPr>
        <p:spPr>
          <a:xfrm>
            <a:off x="6953103" y="4554486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32">
            <a:extLst>
              <a:ext uri="{FF2B5EF4-FFF2-40B4-BE49-F238E27FC236}">
                <a16:creationId xmlns:a16="http://schemas.microsoft.com/office/drawing/2014/main" id="{09CA1C91-59CA-4CAA-83DF-A356C19725EB}"/>
              </a:ext>
            </a:extLst>
          </p:cNvPr>
          <p:cNvSpPr/>
          <p:nvPr/>
        </p:nvSpPr>
        <p:spPr>
          <a:xfrm>
            <a:off x="4911437" y="2752539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Frame 17">
            <a:extLst>
              <a:ext uri="{FF2B5EF4-FFF2-40B4-BE49-F238E27FC236}">
                <a16:creationId xmlns:a16="http://schemas.microsoft.com/office/drawing/2014/main" id="{EB28431D-D122-44C1-A407-88E5EFF0E05C}"/>
              </a:ext>
            </a:extLst>
          </p:cNvPr>
          <p:cNvSpPr/>
          <p:nvPr/>
        </p:nvSpPr>
        <p:spPr>
          <a:xfrm>
            <a:off x="4947762" y="4586540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682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EBC2C1-5DCF-426D-931C-FFB82D8E9F2A}"/>
              </a:ext>
            </a:extLst>
          </p:cNvPr>
          <p:cNvSpPr/>
          <p:nvPr/>
        </p:nvSpPr>
        <p:spPr>
          <a:xfrm>
            <a:off x="917211" y="1761102"/>
            <a:ext cx="3234161" cy="204689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0F2B5C-6945-4EB9-A972-429D4922D532}"/>
              </a:ext>
            </a:extLst>
          </p:cNvPr>
          <p:cNvGrpSpPr/>
          <p:nvPr/>
        </p:nvGrpSpPr>
        <p:grpSpPr>
          <a:xfrm>
            <a:off x="1170781" y="2645353"/>
            <a:ext cx="2727020" cy="979623"/>
            <a:chOff x="686968" y="2662255"/>
            <a:chExt cx="2203975" cy="9796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87A253-2890-452F-A311-6840EDFCF649}"/>
                </a:ext>
              </a:extLst>
            </p:cNvPr>
            <p:cNvSpPr txBox="1"/>
            <p:nvPr/>
          </p:nvSpPr>
          <p:spPr>
            <a:xfrm>
              <a:off x="686968" y="2995547"/>
              <a:ext cx="2203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0A3A66-BE03-4AAE-B513-27BF22B1841C}"/>
                </a:ext>
              </a:extLst>
            </p:cNvPr>
            <p:cNvSpPr txBox="1"/>
            <p:nvPr/>
          </p:nvSpPr>
          <p:spPr>
            <a:xfrm>
              <a:off x="686968" y="2662255"/>
              <a:ext cx="22039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 Presentation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5A082A3-B9A1-43A9-AA6F-AF3005B48078}"/>
              </a:ext>
            </a:extLst>
          </p:cNvPr>
          <p:cNvSpPr/>
          <p:nvPr/>
        </p:nvSpPr>
        <p:spPr>
          <a:xfrm>
            <a:off x="4459809" y="1761102"/>
            <a:ext cx="3234161" cy="20468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4859D-269D-4966-842B-5F4CCAE17385}"/>
              </a:ext>
            </a:extLst>
          </p:cNvPr>
          <p:cNvSpPr/>
          <p:nvPr/>
        </p:nvSpPr>
        <p:spPr>
          <a:xfrm>
            <a:off x="8002407" y="1761102"/>
            <a:ext cx="3234161" cy="204689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4A1DA8-1CEE-469D-A9DB-1C0783F8F69D}"/>
              </a:ext>
            </a:extLst>
          </p:cNvPr>
          <p:cNvSpPr/>
          <p:nvPr/>
        </p:nvSpPr>
        <p:spPr>
          <a:xfrm>
            <a:off x="917211" y="3939405"/>
            <a:ext cx="3234161" cy="204689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8A05FC-13F2-492B-9127-E29CFFE3837C}"/>
              </a:ext>
            </a:extLst>
          </p:cNvPr>
          <p:cNvSpPr/>
          <p:nvPr/>
        </p:nvSpPr>
        <p:spPr>
          <a:xfrm>
            <a:off x="4459809" y="3939405"/>
            <a:ext cx="3234161" cy="204689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4738A5-F037-4C8E-8465-258C70DD07A7}"/>
              </a:ext>
            </a:extLst>
          </p:cNvPr>
          <p:cNvSpPr/>
          <p:nvPr/>
        </p:nvSpPr>
        <p:spPr>
          <a:xfrm>
            <a:off x="8002407" y="3939405"/>
            <a:ext cx="3234161" cy="204689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03BE84-F671-431C-A94F-C8AE684651A6}"/>
              </a:ext>
            </a:extLst>
          </p:cNvPr>
          <p:cNvGrpSpPr/>
          <p:nvPr/>
        </p:nvGrpSpPr>
        <p:grpSpPr>
          <a:xfrm>
            <a:off x="4713379" y="2645353"/>
            <a:ext cx="2727020" cy="979623"/>
            <a:chOff x="686968" y="2662255"/>
            <a:chExt cx="2203975" cy="9796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6D7A88-8CFF-49EE-8D57-2A0262E35818}"/>
                </a:ext>
              </a:extLst>
            </p:cNvPr>
            <p:cNvSpPr txBox="1"/>
            <p:nvPr/>
          </p:nvSpPr>
          <p:spPr>
            <a:xfrm>
              <a:off x="686968" y="2995547"/>
              <a:ext cx="2203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2A1CE6-C2E4-4C05-8DE9-B76B5C54B88E}"/>
                </a:ext>
              </a:extLst>
            </p:cNvPr>
            <p:cNvSpPr txBox="1"/>
            <p:nvPr/>
          </p:nvSpPr>
          <p:spPr>
            <a:xfrm>
              <a:off x="686968" y="2662255"/>
              <a:ext cx="22039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Simple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231B7C-43BA-4218-A789-8F84A08A577C}"/>
              </a:ext>
            </a:extLst>
          </p:cNvPr>
          <p:cNvGrpSpPr/>
          <p:nvPr/>
        </p:nvGrpSpPr>
        <p:grpSpPr>
          <a:xfrm>
            <a:off x="8255977" y="2645353"/>
            <a:ext cx="2727020" cy="979623"/>
            <a:chOff x="686968" y="2662255"/>
            <a:chExt cx="2203975" cy="97962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0BCE8ED-E90D-49F5-8BBE-127C9FEE489A}"/>
                </a:ext>
              </a:extLst>
            </p:cNvPr>
            <p:cNvSpPr txBox="1"/>
            <p:nvPr/>
          </p:nvSpPr>
          <p:spPr>
            <a:xfrm>
              <a:off x="686968" y="2995547"/>
              <a:ext cx="2203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16EAB47-217A-41CF-A59A-63076A0BB97A}"/>
                </a:ext>
              </a:extLst>
            </p:cNvPr>
            <p:cNvSpPr txBox="1"/>
            <p:nvPr/>
          </p:nvSpPr>
          <p:spPr>
            <a:xfrm>
              <a:off x="686968" y="2662255"/>
              <a:ext cx="22039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 Presentation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205FFEC-4803-44BC-B1B5-9E30D6194899}"/>
              </a:ext>
            </a:extLst>
          </p:cNvPr>
          <p:cNvGrpSpPr/>
          <p:nvPr/>
        </p:nvGrpSpPr>
        <p:grpSpPr>
          <a:xfrm>
            <a:off x="1170781" y="4780250"/>
            <a:ext cx="2727020" cy="979623"/>
            <a:chOff x="686968" y="2662255"/>
            <a:chExt cx="2203975" cy="97962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620B3D-82EE-436D-9DFA-6F599CC7CC2D}"/>
                </a:ext>
              </a:extLst>
            </p:cNvPr>
            <p:cNvSpPr txBox="1"/>
            <p:nvPr/>
          </p:nvSpPr>
          <p:spPr>
            <a:xfrm>
              <a:off x="686968" y="2995547"/>
              <a:ext cx="2203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5C3BAE-783A-4716-892D-7478FED636E5}"/>
                </a:ext>
              </a:extLst>
            </p:cNvPr>
            <p:cNvSpPr txBox="1"/>
            <p:nvPr/>
          </p:nvSpPr>
          <p:spPr>
            <a:xfrm>
              <a:off x="686968" y="2662255"/>
              <a:ext cx="22039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 Presentation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495A839-527D-4CE7-A748-6ACF4FE21763}"/>
              </a:ext>
            </a:extLst>
          </p:cNvPr>
          <p:cNvGrpSpPr/>
          <p:nvPr/>
        </p:nvGrpSpPr>
        <p:grpSpPr>
          <a:xfrm>
            <a:off x="4713379" y="4780250"/>
            <a:ext cx="2727020" cy="979623"/>
            <a:chOff x="686968" y="2662255"/>
            <a:chExt cx="2203975" cy="97962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89425E7-42CA-438F-814B-9DAE15D1F6C8}"/>
                </a:ext>
              </a:extLst>
            </p:cNvPr>
            <p:cNvSpPr txBox="1"/>
            <p:nvPr/>
          </p:nvSpPr>
          <p:spPr>
            <a:xfrm>
              <a:off x="686968" y="2995547"/>
              <a:ext cx="2203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7E2D46-A707-4CFF-8A49-7367729EA1AA}"/>
                </a:ext>
              </a:extLst>
            </p:cNvPr>
            <p:cNvSpPr txBox="1"/>
            <p:nvPr/>
          </p:nvSpPr>
          <p:spPr>
            <a:xfrm>
              <a:off x="686968" y="2662255"/>
              <a:ext cx="22039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 Presentation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A53E0C-5CCD-4B58-B530-AE71ADBD0D37}"/>
              </a:ext>
            </a:extLst>
          </p:cNvPr>
          <p:cNvGrpSpPr/>
          <p:nvPr/>
        </p:nvGrpSpPr>
        <p:grpSpPr>
          <a:xfrm>
            <a:off x="8255977" y="4780250"/>
            <a:ext cx="2727020" cy="979623"/>
            <a:chOff x="686968" y="2662255"/>
            <a:chExt cx="2203975" cy="97962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529ABAE-4694-459A-A681-DF515E9B919B}"/>
                </a:ext>
              </a:extLst>
            </p:cNvPr>
            <p:cNvSpPr txBox="1"/>
            <p:nvPr/>
          </p:nvSpPr>
          <p:spPr>
            <a:xfrm>
              <a:off x="686968" y="2995547"/>
              <a:ext cx="2203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DEA52F-52D0-4F17-9214-177CFFB9D92D}"/>
                </a:ext>
              </a:extLst>
            </p:cNvPr>
            <p:cNvSpPr txBox="1"/>
            <p:nvPr/>
          </p:nvSpPr>
          <p:spPr>
            <a:xfrm>
              <a:off x="686968" y="2662255"/>
              <a:ext cx="22039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 Presentation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Rounded Rectangle 32">
            <a:extLst>
              <a:ext uri="{FF2B5EF4-FFF2-40B4-BE49-F238E27FC236}">
                <a16:creationId xmlns:a16="http://schemas.microsoft.com/office/drawing/2014/main" id="{959E1DEE-E215-4C5D-8074-E7FFEB2BF463}"/>
              </a:ext>
            </a:extLst>
          </p:cNvPr>
          <p:cNvSpPr/>
          <p:nvPr/>
        </p:nvSpPr>
        <p:spPr>
          <a:xfrm>
            <a:off x="9530915" y="4236622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A6EFEB2B-43C2-4398-BDFE-D61692034102}"/>
              </a:ext>
            </a:extLst>
          </p:cNvPr>
          <p:cNvSpPr/>
          <p:nvPr/>
        </p:nvSpPr>
        <p:spPr>
          <a:xfrm rot="2700000">
            <a:off x="2401331" y="414789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5">
            <a:extLst>
              <a:ext uri="{FF2B5EF4-FFF2-40B4-BE49-F238E27FC236}">
                <a16:creationId xmlns:a16="http://schemas.microsoft.com/office/drawing/2014/main" id="{FD1FF413-1426-47E8-8BE5-F498703F8621}"/>
              </a:ext>
            </a:extLst>
          </p:cNvPr>
          <p:cNvSpPr/>
          <p:nvPr/>
        </p:nvSpPr>
        <p:spPr>
          <a:xfrm flipH="1">
            <a:off x="2338450" y="206765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7">
            <a:extLst>
              <a:ext uri="{FF2B5EF4-FFF2-40B4-BE49-F238E27FC236}">
                <a16:creationId xmlns:a16="http://schemas.microsoft.com/office/drawing/2014/main" id="{9DA3E445-90B2-4E31-8829-7C983FF6016D}"/>
              </a:ext>
            </a:extLst>
          </p:cNvPr>
          <p:cNvSpPr/>
          <p:nvPr/>
        </p:nvSpPr>
        <p:spPr>
          <a:xfrm>
            <a:off x="9501375" y="2050955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 Same Side Corner Rectangle 36">
            <a:extLst>
              <a:ext uri="{FF2B5EF4-FFF2-40B4-BE49-F238E27FC236}">
                <a16:creationId xmlns:a16="http://schemas.microsoft.com/office/drawing/2014/main" id="{B8FC9B19-5262-4797-BDA3-C0ADA8B2591B}"/>
              </a:ext>
            </a:extLst>
          </p:cNvPr>
          <p:cNvSpPr>
            <a:spLocks noChangeAspect="1"/>
          </p:cNvSpPr>
          <p:nvPr/>
        </p:nvSpPr>
        <p:spPr>
          <a:xfrm>
            <a:off x="5878888" y="4236621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Donut 24">
            <a:extLst>
              <a:ext uri="{FF2B5EF4-FFF2-40B4-BE49-F238E27FC236}">
                <a16:creationId xmlns:a16="http://schemas.microsoft.com/office/drawing/2014/main" id="{366CF9CE-0817-4E94-B709-7D86ED261FB5}"/>
              </a:ext>
            </a:extLst>
          </p:cNvPr>
          <p:cNvSpPr/>
          <p:nvPr/>
        </p:nvSpPr>
        <p:spPr>
          <a:xfrm>
            <a:off x="5898392" y="2003700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21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BF79CFF-70C1-4BC2-BF49-03EC0291E8FC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10244184 w 18288000"/>
              <a:gd name="connsiteY0" fmla="*/ 8746079 h 10287000"/>
              <a:gd name="connsiteX1" fmla="*/ 9974184 w 18288000"/>
              <a:gd name="connsiteY1" fmla="*/ 9016079 h 10287000"/>
              <a:gd name="connsiteX2" fmla="*/ 10244184 w 18288000"/>
              <a:gd name="connsiteY2" fmla="*/ 9286079 h 10287000"/>
              <a:gd name="connsiteX3" fmla="*/ 10616757 w 18288000"/>
              <a:gd name="connsiteY3" fmla="*/ 9286079 h 10287000"/>
              <a:gd name="connsiteX4" fmla="*/ 10886757 w 18288000"/>
              <a:gd name="connsiteY4" fmla="*/ 9016079 h 10287000"/>
              <a:gd name="connsiteX5" fmla="*/ 10616757 w 18288000"/>
              <a:gd name="connsiteY5" fmla="*/ 8746079 h 10287000"/>
              <a:gd name="connsiteX6" fmla="*/ 7916068 w 18288000"/>
              <a:gd name="connsiteY6" fmla="*/ 7111157 h 10287000"/>
              <a:gd name="connsiteX7" fmla="*/ 7646066 w 18288000"/>
              <a:gd name="connsiteY7" fmla="*/ 7381156 h 10287000"/>
              <a:gd name="connsiteX8" fmla="*/ 7916068 w 18288000"/>
              <a:gd name="connsiteY8" fmla="*/ 7651156 h 10287000"/>
              <a:gd name="connsiteX9" fmla="*/ 8288640 w 18288000"/>
              <a:gd name="connsiteY9" fmla="*/ 7651156 h 10287000"/>
              <a:gd name="connsiteX10" fmla="*/ 8558639 w 18288000"/>
              <a:gd name="connsiteY10" fmla="*/ 7381156 h 10287000"/>
              <a:gd name="connsiteX11" fmla="*/ 8288640 w 18288000"/>
              <a:gd name="connsiteY11" fmla="*/ 7111157 h 10287000"/>
              <a:gd name="connsiteX12" fmla="*/ 17857466 w 18288000"/>
              <a:gd name="connsiteY12" fmla="*/ 6599630 h 10287000"/>
              <a:gd name="connsiteX13" fmla="*/ 18288000 w 18288000"/>
              <a:gd name="connsiteY13" fmla="*/ 6599630 h 10287000"/>
              <a:gd name="connsiteX14" fmla="*/ 18288000 w 18288000"/>
              <a:gd name="connsiteY14" fmla="*/ 6601285 h 10287000"/>
              <a:gd name="connsiteX15" fmla="*/ 17856710 w 18288000"/>
              <a:gd name="connsiteY15" fmla="*/ 6601285 h 10287000"/>
              <a:gd name="connsiteX16" fmla="*/ 18166506 w 18288000"/>
              <a:gd name="connsiteY16" fmla="*/ 5474738 h 10287000"/>
              <a:gd name="connsiteX17" fmla="*/ 18288000 w 18288000"/>
              <a:gd name="connsiteY17" fmla="*/ 5474738 h 10287000"/>
              <a:gd name="connsiteX18" fmla="*/ 18288000 w 18288000"/>
              <a:gd name="connsiteY18" fmla="*/ 6059630 h 10287000"/>
              <a:gd name="connsiteX19" fmla="*/ 18046092 w 18288000"/>
              <a:gd name="connsiteY19" fmla="*/ 6059630 h 10287000"/>
              <a:gd name="connsiteX20" fmla="*/ 18152328 w 18288000"/>
              <a:gd name="connsiteY20" fmla="*/ 5588224 h 10287000"/>
              <a:gd name="connsiteX21" fmla="*/ 18219124 w 18288000"/>
              <a:gd name="connsiteY21" fmla="*/ 4929623 h 10287000"/>
              <a:gd name="connsiteX22" fmla="*/ 18288000 w 18288000"/>
              <a:gd name="connsiteY22" fmla="*/ 4929623 h 10287000"/>
              <a:gd name="connsiteX23" fmla="*/ 18288000 w 18288000"/>
              <a:gd name="connsiteY23" fmla="*/ 4934738 h 10287000"/>
              <a:gd name="connsiteX24" fmla="*/ 18218968 w 18288000"/>
              <a:gd name="connsiteY24" fmla="*/ 4934738 h 10287000"/>
              <a:gd name="connsiteX25" fmla="*/ 18217220 w 18288000"/>
              <a:gd name="connsiteY25" fmla="*/ 4384510 h 10287000"/>
              <a:gd name="connsiteX26" fmla="*/ 18288000 w 18288000"/>
              <a:gd name="connsiteY26" fmla="*/ 4384510 h 10287000"/>
              <a:gd name="connsiteX27" fmla="*/ 18288000 w 18288000"/>
              <a:gd name="connsiteY27" fmla="*/ 4389625 h 10287000"/>
              <a:gd name="connsiteX28" fmla="*/ 18217532 w 18288000"/>
              <a:gd name="connsiteY28" fmla="*/ 4389625 h 10287000"/>
              <a:gd name="connsiteX29" fmla="*/ 5999551 w 18288000"/>
              <a:gd name="connsiteY29" fmla="*/ 4361301 h 10287000"/>
              <a:gd name="connsiteX30" fmla="*/ 5729552 w 18288000"/>
              <a:gd name="connsiteY30" fmla="*/ 4631301 h 10287000"/>
              <a:gd name="connsiteX31" fmla="*/ 5999551 w 18288000"/>
              <a:gd name="connsiteY31" fmla="*/ 4901301 h 10287000"/>
              <a:gd name="connsiteX32" fmla="*/ 6228135 w 18288000"/>
              <a:gd name="connsiteY32" fmla="*/ 4901301 h 10287000"/>
              <a:gd name="connsiteX33" fmla="*/ 6498136 w 18288000"/>
              <a:gd name="connsiteY33" fmla="*/ 4631301 h 10287000"/>
              <a:gd name="connsiteX34" fmla="*/ 6228135 w 18288000"/>
              <a:gd name="connsiteY34" fmla="*/ 4361301 h 10287000"/>
              <a:gd name="connsiteX35" fmla="*/ 18163112 w 18288000"/>
              <a:gd name="connsiteY35" fmla="*/ 3839395 h 10287000"/>
              <a:gd name="connsiteX36" fmla="*/ 18288000 w 18288000"/>
              <a:gd name="connsiteY36" fmla="*/ 3839395 h 10287000"/>
              <a:gd name="connsiteX37" fmla="*/ 18288000 w 18288000"/>
              <a:gd name="connsiteY37" fmla="*/ 3844510 h 10287000"/>
              <a:gd name="connsiteX38" fmla="*/ 18163882 w 18288000"/>
              <a:gd name="connsiteY38" fmla="*/ 3844510 h 10287000"/>
              <a:gd name="connsiteX39" fmla="*/ 18057438 w 18288000"/>
              <a:gd name="connsiteY39" fmla="*/ 3294280 h 10287000"/>
              <a:gd name="connsiteX40" fmla="*/ 18288000 w 18288000"/>
              <a:gd name="connsiteY40" fmla="*/ 3294280 h 10287000"/>
              <a:gd name="connsiteX41" fmla="*/ 18288000 w 18288000"/>
              <a:gd name="connsiteY41" fmla="*/ 3299395 h 10287000"/>
              <a:gd name="connsiteX42" fmla="*/ 18058674 w 18288000"/>
              <a:gd name="connsiteY42" fmla="*/ 3299395 h 10287000"/>
              <a:gd name="connsiteX43" fmla="*/ 17899292 w 18288000"/>
              <a:gd name="connsiteY43" fmla="*/ 2749163 h 10287000"/>
              <a:gd name="connsiteX44" fmla="*/ 18288000 w 18288000"/>
              <a:gd name="connsiteY44" fmla="*/ 2749163 h 10287000"/>
              <a:gd name="connsiteX45" fmla="*/ 18288000 w 18288000"/>
              <a:gd name="connsiteY45" fmla="*/ 2754280 h 10287000"/>
              <a:gd name="connsiteX46" fmla="*/ 17901006 w 18288000"/>
              <a:gd name="connsiteY46" fmla="*/ 2754280 h 10287000"/>
              <a:gd name="connsiteX47" fmla="*/ 17686150 w 18288000"/>
              <a:gd name="connsiteY47" fmla="*/ 2204051 h 10287000"/>
              <a:gd name="connsiteX48" fmla="*/ 18288000 w 18288000"/>
              <a:gd name="connsiteY48" fmla="*/ 2204051 h 10287000"/>
              <a:gd name="connsiteX49" fmla="*/ 18288000 w 18288000"/>
              <a:gd name="connsiteY49" fmla="*/ 2209166 h 10287000"/>
              <a:gd name="connsiteX50" fmla="*/ 17688366 w 18288000"/>
              <a:gd name="connsiteY50" fmla="*/ 2209166 h 10287000"/>
              <a:gd name="connsiteX51" fmla="*/ 6720629 w 18288000"/>
              <a:gd name="connsiteY51" fmla="*/ 1635726 h 10287000"/>
              <a:gd name="connsiteX52" fmla="*/ 6450628 w 18288000"/>
              <a:gd name="connsiteY52" fmla="*/ 1905726 h 10287000"/>
              <a:gd name="connsiteX53" fmla="*/ 6720629 w 18288000"/>
              <a:gd name="connsiteY53" fmla="*/ 2175726 h 10287000"/>
              <a:gd name="connsiteX54" fmla="*/ 6949216 w 18288000"/>
              <a:gd name="connsiteY54" fmla="*/ 2175726 h 10287000"/>
              <a:gd name="connsiteX55" fmla="*/ 7219212 w 18288000"/>
              <a:gd name="connsiteY55" fmla="*/ 1905726 h 10287000"/>
              <a:gd name="connsiteX56" fmla="*/ 6949216 w 18288000"/>
              <a:gd name="connsiteY56" fmla="*/ 1635726 h 10287000"/>
              <a:gd name="connsiteX57" fmla="*/ 18288000 w 18288000"/>
              <a:gd name="connsiteY57" fmla="*/ 39423 h 10287000"/>
              <a:gd name="connsiteX58" fmla="*/ 18288000 w 18288000"/>
              <a:gd name="connsiteY58" fmla="*/ 1664051 h 10287000"/>
              <a:gd name="connsiteX59" fmla="*/ 17416408 w 18288000"/>
              <a:gd name="connsiteY59" fmla="*/ 1664051 h 10287000"/>
              <a:gd name="connsiteX60" fmla="*/ 17413652 w 18288000"/>
              <a:gd name="connsiteY60" fmla="*/ 1658936 h 10287000"/>
              <a:gd name="connsiteX61" fmla="*/ 17817372 w 18288000"/>
              <a:gd name="connsiteY61" fmla="*/ 1658936 h 10287000"/>
              <a:gd name="connsiteX62" fmla="*/ 18087372 w 18288000"/>
              <a:gd name="connsiteY62" fmla="*/ 1388936 h 10287000"/>
              <a:gd name="connsiteX63" fmla="*/ 17817372 w 18288000"/>
              <a:gd name="connsiteY63" fmla="*/ 1118936 h 10287000"/>
              <a:gd name="connsiteX64" fmla="*/ 17125628 w 18288000"/>
              <a:gd name="connsiteY64" fmla="*/ 1118936 h 10287000"/>
              <a:gd name="connsiteX65" fmla="*/ 17125628 w 18288000"/>
              <a:gd name="connsiteY65" fmla="*/ 1089147 h 10287000"/>
              <a:gd name="connsiteX66" fmla="*/ 17144716 w 18288000"/>
              <a:gd name="connsiteY66" fmla="*/ 1081652 h 10287000"/>
              <a:gd name="connsiteX67" fmla="*/ 17274712 w 18288000"/>
              <a:gd name="connsiteY67" fmla="*/ 850742 h 10287000"/>
              <a:gd name="connsiteX68" fmla="*/ 17144716 w 18288000"/>
              <a:gd name="connsiteY68" fmla="*/ 619830 h 10287000"/>
              <a:gd name="connsiteX69" fmla="*/ 17125628 w 18288000"/>
              <a:gd name="connsiteY69" fmla="*/ 610351 h 10287000"/>
              <a:gd name="connsiteX70" fmla="*/ 17125628 w 18288000"/>
              <a:gd name="connsiteY70" fmla="*/ 582035 h 10287000"/>
              <a:gd name="connsiteX71" fmla="*/ 17626964 w 18288000"/>
              <a:gd name="connsiteY71" fmla="*/ 582035 h 10287000"/>
              <a:gd name="connsiteX72" fmla="*/ 17896964 w 18288000"/>
              <a:gd name="connsiteY72" fmla="*/ 312035 h 10287000"/>
              <a:gd name="connsiteX73" fmla="*/ 17681380 w 18288000"/>
              <a:gd name="connsiteY73" fmla="*/ 47521 h 10287000"/>
              <a:gd name="connsiteX74" fmla="*/ 17639832 w 18288000"/>
              <a:gd name="connsiteY74" fmla="*/ 43333 h 10287000"/>
              <a:gd name="connsiteX75" fmla="*/ 18249218 w 18288000"/>
              <a:gd name="connsiteY75" fmla="*/ 43333 h 10287000"/>
              <a:gd name="connsiteX76" fmla="*/ 0 w 18288000"/>
              <a:gd name="connsiteY76" fmla="*/ 0 h 10287000"/>
              <a:gd name="connsiteX77" fmla="*/ 8764198 w 18288000"/>
              <a:gd name="connsiteY77" fmla="*/ 0 h 10287000"/>
              <a:gd name="connsiteX78" fmla="*/ 8774225 w 18288000"/>
              <a:gd name="connsiteY78" fmla="*/ 3113 h 10287000"/>
              <a:gd name="connsiteX79" fmla="*/ 8828639 w 18288000"/>
              <a:gd name="connsiteY79" fmla="*/ 8598 h 10287000"/>
              <a:gd name="connsiteX80" fmla="*/ 9329976 w 18288000"/>
              <a:gd name="connsiteY80" fmla="*/ 8598 h 10287000"/>
              <a:gd name="connsiteX81" fmla="*/ 9329976 w 18288000"/>
              <a:gd name="connsiteY81" fmla="*/ 36914 h 10287000"/>
              <a:gd name="connsiteX82" fmla="*/ 9310888 w 18288000"/>
              <a:gd name="connsiteY82" fmla="*/ 46393 h 10287000"/>
              <a:gd name="connsiteX83" fmla="*/ 9180892 w 18288000"/>
              <a:gd name="connsiteY83" fmla="*/ 277305 h 10287000"/>
              <a:gd name="connsiteX84" fmla="*/ 9310888 w 18288000"/>
              <a:gd name="connsiteY84" fmla="*/ 508215 h 10287000"/>
              <a:gd name="connsiteX85" fmla="*/ 9329976 w 18288000"/>
              <a:gd name="connsiteY85" fmla="*/ 515710 h 10287000"/>
              <a:gd name="connsiteX86" fmla="*/ 9329976 w 18288000"/>
              <a:gd name="connsiteY86" fmla="*/ 545499 h 10287000"/>
              <a:gd name="connsiteX87" fmla="*/ 8638232 w 18288000"/>
              <a:gd name="connsiteY87" fmla="*/ 545499 h 10287000"/>
              <a:gd name="connsiteX88" fmla="*/ 8368234 w 18288000"/>
              <a:gd name="connsiteY88" fmla="*/ 815499 h 10287000"/>
              <a:gd name="connsiteX89" fmla="*/ 8533137 w 18288000"/>
              <a:gd name="connsiteY89" fmla="*/ 1064281 h 10287000"/>
              <a:gd name="connsiteX90" fmla="*/ 8542736 w 18288000"/>
              <a:gd name="connsiteY90" fmla="*/ 1067261 h 10287000"/>
              <a:gd name="connsiteX91" fmla="*/ 8542736 w 18288000"/>
              <a:gd name="connsiteY91" fmla="*/ 1090614 h 10287000"/>
              <a:gd name="connsiteX92" fmla="*/ 7596088 w 18288000"/>
              <a:gd name="connsiteY92" fmla="*/ 1090614 h 10287000"/>
              <a:gd name="connsiteX93" fmla="*/ 7326086 w 18288000"/>
              <a:gd name="connsiteY93" fmla="*/ 1360614 h 10287000"/>
              <a:gd name="connsiteX94" fmla="*/ 7596088 w 18288000"/>
              <a:gd name="connsiteY94" fmla="*/ 1630614 h 10287000"/>
              <a:gd name="connsiteX95" fmla="*/ 8074616 w 18288000"/>
              <a:gd name="connsiteY95" fmla="*/ 1630614 h 10287000"/>
              <a:gd name="connsiteX96" fmla="*/ 8074616 w 18288000"/>
              <a:gd name="connsiteY96" fmla="*/ 1640018 h 10287000"/>
              <a:gd name="connsiteX97" fmla="*/ 8062746 w 18288000"/>
              <a:gd name="connsiteY97" fmla="*/ 1641215 h 10287000"/>
              <a:gd name="connsiteX98" fmla="*/ 7847163 w 18288000"/>
              <a:gd name="connsiteY98" fmla="*/ 1905728 h 10287000"/>
              <a:gd name="connsiteX99" fmla="*/ 8062746 w 18288000"/>
              <a:gd name="connsiteY99" fmla="*/ 2170241 h 10287000"/>
              <a:gd name="connsiteX100" fmla="*/ 8074616 w 18288000"/>
              <a:gd name="connsiteY100" fmla="*/ 2171438 h 10287000"/>
              <a:gd name="connsiteX101" fmla="*/ 8074616 w 18288000"/>
              <a:gd name="connsiteY101" fmla="*/ 2180843 h 10287000"/>
              <a:gd name="connsiteX102" fmla="*/ 7095184 w 18288000"/>
              <a:gd name="connsiteY102" fmla="*/ 2180843 h 10287000"/>
              <a:gd name="connsiteX103" fmla="*/ 6825183 w 18288000"/>
              <a:gd name="connsiteY103" fmla="*/ 2450844 h 10287000"/>
              <a:gd name="connsiteX104" fmla="*/ 6990089 w 18288000"/>
              <a:gd name="connsiteY104" fmla="*/ 2699625 h 10287000"/>
              <a:gd name="connsiteX105" fmla="*/ 7039401 w 18288000"/>
              <a:gd name="connsiteY105" fmla="*/ 2714933 h 10287000"/>
              <a:gd name="connsiteX106" fmla="*/ 7039401 w 18288000"/>
              <a:gd name="connsiteY106" fmla="*/ 2725958 h 10287000"/>
              <a:gd name="connsiteX107" fmla="*/ 6073207 w 18288000"/>
              <a:gd name="connsiteY107" fmla="*/ 2725958 h 10287000"/>
              <a:gd name="connsiteX108" fmla="*/ 5803205 w 18288000"/>
              <a:gd name="connsiteY108" fmla="*/ 2995958 h 10287000"/>
              <a:gd name="connsiteX109" fmla="*/ 6073207 w 18288000"/>
              <a:gd name="connsiteY109" fmla="*/ 3265958 h 10287000"/>
              <a:gd name="connsiteX110" fmla="*/ 7039401 w 18288000"/>
              <a:gd name="connsiteY110" fmla="*/ 3265958 h 10287000"/>
              <a:gd name="connsiteX111" fmla="*/ 7039401 w 18288000"/>
              <a:gd name="connsiteY111" fmla="*/ 3287420 h 10287000"/>
              <a:gd name="connsiteX112" fmla="*/ 7023707 w 18288000"/>
              <a:gd name="connsiteY112" fmla="*/ 3292291 h 10287000"/>
              <a:gd name="connsiteX113" fmla="*/ 6858804 w 18288000"/>
              <a:gd name="connsiteY113" fmla="*/ 3541073 h 10287000"/>
              <a:gd name="connsiteX114" fmla="*/ 7128803 w 18288000"/>
              <a:gd name="connsiteY114" fmla="*/ 3811073 h 10287000"/>
              <a:gd name="connsiteX115" fmla="*/ 7322948 w 18288000"/>
              <a:gd name="connsiteY115" fmla="*/ 3811073 h 10287000"/>
              <a:gd name="connsiteX116" fmla="*/ 7322948 w 18288000"/>
              <a:gd name="connsiteY116" fmla="*/ 3856909 h 10287000"/>
              <a:gd name="connsiteX117" fmla="*/ 7313016 w 18288000"/>
              <a:gd name="connsiteY117" fmla="*/ 3862300 h 10287000"/>
              <a:gd name="connsiteX118" fmla="*/ 7193976 w 18288000"/>
              <a:gd name="connsiteY118" fmla="*/ 4086188 h 10287000"/>
              <a:gd name="connsiteX119" fmla="*/ 7313016 w 18288000"/>
              <a:gd name="connsiteY119" fmla="*/ 4310075 h 10287000"/>
              <a:gd name="connsiteX120" fmla="*/ 7322948 w 18288000"/>
              <a:gd name="connsiteY120" fmla="*/ 4315466 h 10287000"/>
              <a:gd name="connsiteX121" fmla="*/ 7322948 w 18288000"/>
              <a:gd name="connsiteY121" fmla="*/ 4361301 h 10287000"/>
              <a:gd name="connsiteX122" fmla="*/ 6911642 w 18288000"/>
              <a:gd name="connsiteY122" fmla="*/ 4361301 h 10287000"/>
              <a:gd name="connsiteX123" fmla="*/ 6641641 w 18288000"/>
              <a:gd name="connsiteY123" fmla="*/ 4631301 h 10287000"/>
              <a:gd name="connsiteX124" fmla="*/ 6911642 w 18288000"/>
              <a:gd name="connsiteY124" fmla="*/ 4901301 h 10287000"/>
              <a:gd name="connsiteX125" fmla="*/ 7497020 w 18288000"/>
              <a:gd name="connsiteY125" fmla="*/ 4901301 h 10287000"/>
              <a:gd name="connsiteX126" fmla="*/ 7475152 w 18288000"/>
              <a:gd name="connsiteY126" fmla="*/ 4903506 h 10287000"/>
              <a:gd name="connsiteX127" fmla="*/ 7237711 w 18288000"/>
              <a:gd name="connsiteY127" fmla="*/ 5194837 h 10287000"/>
              <a:gd name="connsiteX128" fmla="*/ 7475152 w 18288000"/>
              <a:gd name="connsiteY128" fmla="*/ 5486169 h 10287000"/>
              <a:gd name="connsiteX129" fmla="*/ 7475396 w 18288000"/>
              <a:gd name="connsiteY129" fmla="*/ 5486193 h 10287000"/>
              <a:gd name="connsiteX130" fmla="*/ 7307327 w 18288000"/>
              <a:gd name="connsiteY130" fmla="*/ 5486193 h 10287000"/>
              <a:gd name="connsiteX131" fmla="*/ 7037325 w 18288000"/>
              <a:gd name="connsiteY131" fmla="*/ 5756193 h 10287000"/>
              <a:gd name="connsiteX132" fmla="*/ 7307327 w 18288000"/>
              <a:gd name="connsiteY132" fmla="*/ 6026193 h 10287000"/>
              <a:gd name="connsiteX133" fmla="*/ 7318375 w 18288000"/>
              <a:gd name="connsiteY133" fmla="*/ 6026193 h 10287000"/>
              <a:gd name="connsiteX134" fmla="*/ 7318375 w 18288000"/>
              <a:gd name="connsiteY134" fmla="*/ 6027848 h 10287000"/>
              <a:gd name="connsiteX135" fmla="*/ 6408381 w 18288000"/>
              <a:gd name="connsiteY135" fmla="*/ 6027848 h 10287000"/>
              <a:gd name="connsiteX136" fmla="*/ 6138377 w 18288000"/>
              <a:gd name="connsiteY136" fmla="*/ 6297848 h 10287000"/>
              <a:gd name="connsiteX137" fmla="*/ 6408381 w 18288000"/>
              <a:gd name="connsiteY137" fmla="*/ 6567848 h 10287000"/>
              <a:gd name="connsiteX138" fmla="*/ 8870297 w 18288000"/>
              <a:gd name="connsiteY138" fmla="*/ 6567848 h 10287000"/>
              <a:gd name="connsiteX139" fmla="*/ 8871286 w 18288000"/>
              <a:gd name="connsiteY139" fmla="*/ 6569502 h 10287000"/>
              <a:gd name="connsiteX140" fmla="*/ 8638232 w 18288000"/>
              <a:gd name="connsiteY140" fmla="*/ 6569502 h 10287000"/>
              <a:gd name="connsiteX141" fmla="*/ 8368234 w 18288000"/>
              <a:gd name="connsiteY141" fmla="*/ 6839502 h 10287000"/>
              <a:gd name="connsiteX142" fmla="*/ 8638232 w 18288000"/>
              <a:gd name="connsiteY142" fmla="*/ 7109502 h 10287000"/>
              <a:gd name="connsiteX143" fmla="*/ 9244996 w 18288000"/>
              <a:gd name="connsiteY143" fmla="*/ 7109502 h 10287000"/>
              <a:gd name="connsiteX144" fmla="*/ 9246258 w 18288000"/>
              <a:gd name="connsiteY144" fmla="*/ 7111157 h 10287000"/>
              <a:gd name="connsiteX145" fmla="*/ 9012182 w 18288000"/>
              <a:gd name="connsiteY145" fmla="*/ 7111157 h 10287000"/>
              <a:gd name="connsiteX146" fmla="*/ 8742182 w 18288000"/>
              <a:gd name="connsiteY146" fmla="*/ 7381156 h 10287000"/>
              <a:gd name="connsiteX147" fmla="*/ 9012182 w 18288000"/>
              <a:gd name="connsiteY147" fmla="*/ 7651156 h 10287000"/>
              <a:gd name="connsiteX148" fmla="*/ 9787950 w 18288000"/>
              <a:gd name="connsiteY148" fmla="*/ 7651156 h 10287000"/>
              <a:gd name="connsiteX149" fmla="*/ 9789989 w 18288000"/>
              <a:gd name="connsiteY149" fmla="*/ 7652811 h 10287000"/>
              <a:gd name="connsiteX150" fmla="*/ 9369905 w 18288000"/>
              <a:gd name="connsiteY150" fmla="*/ 7652811 h 10287000"/>
              <a:gd name="connsiteX151" fmla="*/ 9099905 w 18288000"/>
              <a:gd name="connsiteY151" fmla="*/ 7922811 h 10287000"/>
              <a:gd name="connsiteX152" fmla="*/ 9369905 w 18288000"/>
              <a:gd name="connsiteY152" fmla="*/ 8192811 h 10287000"/>
              <a:gd name="connsiteX153" fmla="*/ 10001360 w 18288000"/>
              <a:gd name="connsiteY153" fmla="*/ 8192811 h 10287000"/>
              <a:gd name="connsiteX154" fmla="*/ 9929062 w 18288000"/>
              <a:gd name="connsiteY154" fmla="*/ 8207408 h 10287000"/>
              <a:gd name="connsiteX155" fmla="*/ 9764158 w 18288000"/>
              <a:gd name="connsiteY155" fmla="*/ 8456190 h 10287000"/>
              <a:gd name="connsiteX156" fmla="*/ 10034158 w 18288000"/>
              <a:gd name="connsiteY156" fmla="*/ 8726190 h 10287000"/>
              <a:gd name="connsiteX157" fmla="*/ 10800374 w 18288000"/>
              <a:gd name="connsiteY157" fmla="*/ 8726190 h 10287000"/>
              <a:gd name="connsiteX158" fmla="*/ 10804019 w 18288000"/>
              <a:gd name="connsiteY158" fmla="*/ 8728169 h 10287000"/>
              <a:gd name="connsiteX159" fmla="*/ 10909116 w 18288000"/>
              <a:gd name="connsiteY159" fmla="*/ 8749387 h 10287000"/>
              <a:gd name="connsiteX160" fmla="*/ 11573053 w 18288000"/>
              <a:gd name="connsiteY160" fmla="*/ 8749387 h 10287000"/>
              <a:gd name="connsiteX161" fmla="*/ 11526544 w 18288000"/>
              <a:gd name="connsiteY161" fmla="*/ 8777605 h 10287000"/>
              <a:gd name="connsiteX162" fmla="*/ 11502236 w 18288000"/>
              <a:gd name="connsiteY162" fmla="*/ 8804357 h 10287000"/>
              <a:gd name="connsiteX163" fmla="*/ 11499689 w 18288000"/>
              <a:gd name="connsiteY163" fmla="*/ 8805739 h 10287000"/>
              <a:gd name="connsiteX164" fmla="*/ 11380649 w 18288000"/>
              <a:gd name="connsiteY164" fmla="*/ 9029627 h 10287000"/>
              <a:gd name="connsiteX165" fmla="*/ 11650649 w 18288000"/>
              <a:gd name="connsiteY165" fmla="*/ 9299627 h 10287000"/>
              <a:gd name="connsiteX166" fmla="*/ 12043679 w 18288000"/>
              <a:gd name="connsiteY166" fmla="*/ 9299627 h 10287000"/>
              <a:gd name="connsiteX167" fmla="*/ 11989305 w 18288000"/>
              <a:gd name="connsiteY167" fmla="*/ 9310605 h 10287000"/>
              <a:gd name="connsiteX168" fmla="*/ 11824401 w 18288000"/>
              <a:gd name="connsiteY168" fmla="*/ 9559387 h 10287000"/>
              <a:gd name="connsiteX169" fmla="*/ 12039987 w 18288000"/>
              <a:gd name="connsiteY169" fmla="*/ 9823901 h 10287000"/>
              <a:gd name="connsiteX170" fmla="*/ 12080875 w 18288000"/>
              <a:gd name="connsiteY170" fmla="*/ 9828023 h 10287000"/>
              <a:gd name="connsiteX171" fmla="*/ 14770840 w 18288000"/>
              <a:gd name="connsiteY171" fmla="*/ 9828023 h 10287000"/>
              <a:gd name="connsiteX172" fmla="*/ 14811729 w 18288000"/>
              <a:gd name="connsiteY172" fmla="*/ 9823901 h 10287000"/>
              <a:gd name="connsiteX173" fmla="*/ 15027315 w 18288000"/>
              <a:gd name="connsiteY173" fmla="*/ 9559387 h 10287000"/>
              <a:gd name="connsiteX174" fmla="*/ 14862411 w 18288000"/>
              <a:gd name="connsiteY174" fmla="*/ 9310605 h 10287000"/>
              <a:gd name="connsiteX175" fmla="*/ 14808034 w 18288000"/>
              <a:gd name="connsiteY175" fmla="*/ 9299627 h 10287000"/>
              <a:gd name="connsiteX176" fmla="*/ 16421446 w 18288000"/>
              <a:gd name="connsiteY176" fmla="*/ 9299627 h 10287000"/>
              <a:gd name="connsiteX177" fmla="*/ 16691446 w 18288000"/>
              <a:gd name="connsiteY177" fmla="*/ 9029627 h 10287000"/>
              <a:gd name="connsiteX178" fmla="*/ 16526542 w 18288000"/>
              <a:gd name="connsiteY178" fmla="*/ 8780845 h 10287000"/>
              <a:gd name="connsiteX179" fmla="*/ 16454244 w 18288000"/>
              <a:gd name="connsiteY179" fmla="*/ 8766248 h 10287000"/>
              <a:gd name="connsiteX180" fmla="*/ 17085700 w 18288000"/>
              <a:gd name="connsiteY180" fmla="*/ 8766248 h 10287000"/>
              <a:gd name="connsiteX181" fmla="*/ 17355700 w 18288000"/>
              <a:gd name="connsiteY181" fmla="*/ 8496248 h 10287000"/>
              <a:gd name="connsiteX182" fmla="*/ 17085700 w 18288000"/>
              <a:gd name="connsiteY182" fmla="*/ 8226248 h 10287000"/>
              <a:gd name="connsiteX183" fmla="*/ 16665615 w 18288000"/>
              <a:gd name="connsiteY183" fmla="*/ 8226248 h 10287000"/>
              <a:gd name="connsiteX184" fmla="*/ 16667654 w 18288000"/>
              <a:gd name="connsiteY184" fmla="*/ 8224593 h 10287000"/>
              <a:gd name="connsiteX185" fmla="*/ 17443422 w 18288000"/>
              <a:gd name="connsiteY185" fmla="*/ 8224593 h 10287000"/>
              <a:gd name="connsiteX186" fmla="*/ 17713422 w 18288000"/>
              <a:gd name="connsiteY186" fmla="*/ 7954593 h 10287000"/>
              <a:gd name="connsiteX187" fmla="*/ 17443422 w 18288000"/>
              <a:gd name="connsiteY187" fmla="*/ 7684594 h 10287000"/>
              <a:gd name="connsiteX188" fmla="*/ 17209346 w 18288000"/>
              <a:gd name="connsiteY188" fmla="*/ 7684594 h 10287000"/>
              <a:gd name="connsiteX189" fmla="*/ 17210608 w 18288000"/>
              <a:gd name="connsiteY189" fmla="*/ 7682939 h 10287000"/>
              <a:gd name="connsiteX190" fmla="*/ 17817372 w 18288000"/>
              <a:gd name="connsiteY190" fmla="*/ 7682939 h 10287000"/>
              <a:gd name="connsiteX191" fmla="*/ 18087372 w 18288000"/>
              <a:gd name="connsiteY191" fmla="*/ 7412939 h 10287000"/>
              <a:gd name="connsiteX192" fmla="*/ 17817372 w 18288000"/>
              <a:gd name="connsiteY192" fmla="*/ 7142939 h 10287000"/>
              <a:gd name="connsiteX193" fmla="*/ 17584318 w 18288000"/>
              <a:gd name="connsiteY193" fmla="*/ 7142939 h 10287000"/>
              <a:gd name="connsiteX194" fmla="*/ 17585308 w 18288000"/>
              <a:gd name="connsiteY194" fmla="*/ 7141285 h 10287000"/>
              <a:gd name="connsiteX195" fmla="*/ 18288000 w 18288000"/>
              <a:gd name="connsiteY195" fmla="*/ 7141285 h 10287000"/>
              <a:gd name="connsiteX196" fmla="*/ 18288000 w 18288000"/>
              <a:gd name="connsiteY196" fmla="*/ 7684594 h 10287000"/>
              <a:gd name="connsiteX197" fmla="*/ 18166964 w 18288000"/>
              <a:gd name="connsiteY197" fmla="*/ 7684594 h 10287000"/>
              <a:gd name="connsiteX198" fmla="*/ 17896964 w 18288000"/>
              <a:gd name="connsiteY198" fmla="*/ 7954593 h 10287000"/>
              <a:gd name="connsiteX199" fmla="*/ 18166964 w 18288000"/>
              <a:gd name="connsiteY199" fmla="*/ 8224593 h 10287000"/>
              <a:gd name="connsiteX200" fmla="*/ 18288000 w 18288000"/>
              <a:gd name="connsiteY200" fmla="*/ 8224593 h 10287000"/>
              <a:gd name="connsiteX201" fmla="*/ 18288000 w 18288000"/>
              <a:gd name="connsiteY201" fmla="*/ 10287000 h 10287000"/>
              <a:gd name="connsiteX202" fmla="*/ 0 w 18288000"/>
              <a:gd name="connsiteY202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</a:cxnLst>
            <a:rect l="l" t="t" r="r" b="b"/>
            <a:pathLst>
              <a:path w="18288000" h="10287000">
                <a:moveTo>
                  <a:pt x="10244184" y="8746079"/>
                </a:moveTo>
                <a:cubicBezTo>
                  <a:pt x="10095066" y="8746079"/>
                  <a:pt x="9974184" y="8866963"/>
                  <a:pt x="9974184" y="9016079"/>
                </a:cubicBezTo>
                <a:cubicBezTo>
                  <a:pt x="9974184" y="9165195"/>
                  <a:pt x="10095066" y="9286079"/>
                  <a:pt x="10244184" y="9286079"/>
                </a:cubicBezTo>
                <a:lnTo>
                  <a:pt x="10616757" y="9286079"/>
                </a:lnTo>
                <a:cubicBezTo>
                  <a:pt x="10765875" y="9286079"/>
                  <a:pt x="10886757" y="9165195"/>
                  <a:pt x="10886757" y="9016079"/>
                </a:cubicBezTo>
                <a:cubicBezTo>
                  <a:pt x="10886757" y="8866963"/>
                  <a:pt x="10765875" y="8746079"/>
                  <a:pt x="10616757" y="8746079"/>
                </a:cubicBezTo>
                <a:close/>
                <a:moveTo>
                  <a:pt x="7916068" y="7111157"/>
                </a:moveTo>
                <a:cubicBezTo>
                  <a:pt x="7766950" y="7111157"/>
                  <a:pt x="7646066" y="7232040"/>
                  <a:pt x="7646066" y="7381156"/>
                </a:cubicBezTo>
                <a:cubicBezTo>
                  <a:pt x="7646066" y="7530273"/>
                  <a:pt x="7766950" y="7651156"/>
                  <a:pt x="7916068" y="7651156"/>
                </a:cubicBezTo>
                <a:lnTo>
                  <a:pt x="8288640" y="7651156"/>
                </a:lnTo>
                <a:cubicBezTo>
                  <a:pt x="8437756" y="7651156"/>
                  <a:pt x="8558639" y="7530273"/>
                  <a:pt x="8558639" y="7381156"/>
                </a:cubicBezTo>
                <a:cubicBezTo>
                  <a:pt x="8558639" y="7232040"/>
                  <a:pt x="8437756" y="7111157"/>
                  <a:pt x="8288640" y="7111157"/>
                </a:cubicBezTo>
                <a:close/>
                <a:moveTo>
                  <a:pt x="17857466" y="6599630"/>
                </a:moveTo>
                <a:lnTo>
                  <a:pt x="18288000" y="6599630"/>
                </a:lnTo>
                <a:lnTo>
                  <a:pt x="18288000" y="6601285"/>
                </a:lnTo>
                <a:lnTo>
                  <a:pt x="17856710" y="6601285"/>
                </a:lnTo>
                <a:close/>
                <a:moveTo>
                  <a:pt x="18166506" y="5474738"/>
                </a:moveTo>
                <a:lnTo>
                  <a:pt x="18288000" y="5474738"/>
                </a:lnTo>
                <a:lnTo>
                  <a:pt x="18288000" y="6059630"/>
                </a:lnTo>
                <a:lnTo>
                  <a:pt x="18046092" y="6059630"/>
                </a:lnTo>
                <a:lnTo>
                  <a:pt x="18152328" y="5588224"/>
                </a:lnTo>
                <a:close/>
                <a:moveTo>
                  <a:pt x="18219124" y="4929623"/>
                </a:moveTo>
                <a:lnTo>
                  <a:pt x="18288000" y="4929623"/>
                </a:lnTo>
                <a:lnTo>
                  <a:pt x="18288000" y="4934738"/>
                </a:lnTo>
                <a:lnTo>
                  <a:pt x="18218968" y="4934738"/>
                </a:lnTo>
                <a:close/>
                <a:moveTo>
                  <a:pt x="18217220" y="4384510"/>
                </a:moveTo>
                <a:lnTo>
                  <a:pt x="18288000" y="4384510"/>
                </a:lnTo>
                <a:lnTo>
                  <a:pt x="18288000" y="4389625"/>
                </a:lnTo>
                <a:lnTo>
                  <a:pt x="18217532" y="4389625"/>
                </a:lnTo>
                <a:close/>
                <a:moveTo>
                  <a:pt x="5999551" y="4361301"/>
                </a:moveTo>
                <a:cubicBezTo>
                  <a:pt x="5850435" y="4361301"/>
                  <a:pt x="5729552" y="4482185"/>
                  <a:pt x="5729552" y="4631301"/>
                </a:cubicBezTo>
                <a:cubicBezTo>
                  <a:pt x="5729552" y="4780418"/>
                  <a:pt x="5850435" y="4901301"/>
                  <a:pt x="5999551" y="4901301"/>
                </a:cubicBezTo>
                <a:lnTo>
                  <a:pt x="6228135" y="4901301"/>
                </a:lnTo>
                <a:cubicBezTo>
                  <a:pt x="6377253" y="4901301"/>
                  <a:pt x="6498136" y="4780418"/>
                  <a:pt x="6498136" y="4631301"/>
                </a:cubicBezTo>
                <a:cubicBezTo>
                  <a:pt x="6498136" y="4482185"/>
                  <a:pt x="6377253" y="4361301"/>
                  <a:pt x="6228135" y="4361301"/>
                </a:cubicBezTo>
                <a:close/>
                <a:moveTo>
                  <a:pt x="18163112" y="3839395"/>
                </a:moveTo>
                <a:lnTo>
                  <a:pt x="18288000" y="3839395"/>
                </a:lnTo>
                <a:lnTo>
                  <a:pt x="18288000" y="3844510"/>
                </a:lnTo>
                <a:lnTo>
                  <a:pt x="18163882" y="3844510"/>
                </a:lnTo>
                <a:close/>
                <a:moveTo>
                  <a:pt x="18057438" y="3294280"/>
                </a:moveTo>
                <a:lnTo>
                  <a:pt x="18288000" y="3294280"/>
                </a:lnTo>
                <a:lnTo>
                  <a:pt x="18288000" y="3299395"/>
                </a:lnTo>
                <a:lnTo>
                  <a:pt x="18058674" y="3299395"/>
                </a:lnTo>
                <a:close/>
                <a:moveTo>
                  <a:pt x="17899292" y="2749163"/>
                </a:moveTo>
                <a:lnTo>
                  <a:pt x="18288000" y="2749163"/>
                </a:lnTo>
                <a:lnTo>
                  <a:pt x="18288000" y="2754280"/>
                </a:lnTo>
                <a:lnTo>
                  <a:pt x="17901006" y="2754280"/>
                </a:lnTo>
                <a:close/>
                <a:moveTo>
                  <a:pt x="17686150" y="2204051"/>
                </a:moveTo>
                <a:lnTo>
                  <a:pt x="18288000" y="2204051"/>
                </a:lnTo>
                <a:lnTo>
                  <a:pt x="18288000" y="2209166"/>
                </a:lnTo>
                <a:lnTo>
                  <a:pt x="17688366" y="2209166"/>
                </a:lnTo>
                <a:close/>
                <a:moveTo>
                  <a:pt x="6720629" y="1635726"/>
                </a:moveTo>
                <a:cubicBezTo>
                  <a:pt x="6571511" y="1635726"/>
                  <a:pt x="6450628" y="1756610"/>
                  <a:pt x="6450628" y="1905726"/>
                </a:cubicBezTo>
                <a:cubicBezTo>
                  <a:pt x="6450628" y="2054843"/>
                  <a:pt x="6571511" y="2175726"/>
                  <a:pt x="6720629" y="2175726"/>
                </a:cubicBezTo>
                <a:lnTo>
                  <a:pt x="6949216" y="2175726"/>
                </a:lnTo>
                <a:cubicBezTo>
                  <a:pt x="7098331" y="2175726"/>
                  <a:pt x="7219212" y="2054843"/>
                  <a:pt x="7219212" y="1905726"/>
                </a:cubicBezTo>
                <a:cubicBezTo>
                  <a:pt x="7219212" y="1756610"/>
                  <a:pt x="7098331" y="1635726"/>
                  <a:pt x="6949216" y="1635726"/>
                </a:cubicBezTo>
                <a:close/>
                <a:moveTo>
                  <a:pt x="18288000" y="39423"/>
                </a:moveTo>
                <a:lnTo>
                  <a:pt x="18288000" y="1664051"/>
                </a:lnTo>
                <a:lnTo>
                  <a:pt x="17416408" y="1664051"/>
                </a:lnTo>
                <a:lnTo>
                  <a:pt x="17413652" y="1658936"/>
                </a:lnTo>
                <a:lnTo>
                  <a:pt x="17817372" y="1658936"/>
                </a:lnTo>
                <a:cubicBezTo>
                  <a:pt x="17966488" y="1658936"/>
                  <a:pt x="18087372" y="1538053"/>
                  <a:pt x="18087372" y="1388936"/>
                </a:cubicBezTo>
                <a:cubicBezTo>
                  <a:pt x="18087372" y="1239820"/>
                  <a:pt x="17966488" y="1118936"/>
                  <a:pt x="17817372" y="1118936"/>
                </a:cubicBezTo>
                <a:lnTo>
                  <a:pt x="17125628" y="1118936"/>
                </a:lnTo>
                <a:lnTo>
                  <a:pt x="17125628" y="1089147"/>
                </a:lnTo>
                <a:lnTo>
                  <a:pt x="17144716" y="1081652"/>
                </a:lnTo>
                <a:cubicBezTo>
                  <a:pt x="17222652" y="1034297"/>
                  <a:pt x="17274712" y="948599"/>
                  <a:pt x="17274712" y="850742"/>
                </a:cubicBezTo>
                <a:cubicBezTo>
                  <a:pt x="17274712" y="752884"/>
                  <a:pt x="17222652" y="667185"/>
                  <a:pt x="17144716" y="619830"/>
                </a:cubicBezTo>
                <a:lnTo>
                  <a:pt x="17125628" y="610351"/>
                </a:lnTo>
                <a:lnTo>
                  <a:pt x="17125628" y="582035"/>
                </a:lnTo>
                <a:lnTo>
                  <a:pt x="17626964" y="582035"/>
                </a:lnTo>
                <a:cubicBezTo>
                  <a:pt x="17776082" y="582035"/>
                  <a:pt x="17896964" y="461152"/>
                  <a:pt x="17896964" y="312035"/>
                </a:cubicBezTo>
                <a:cubicBezTo>
                  <a:pt x="17896964" y="181558"/>
                  <a:pt x="17804414" y="72697"/>
                  <a:pt x="17681380" y="47521"/>
                </a:cubicBezTo>
                <a:lnTo>
                  <a:pt x="17639832" y="43333"/>
                </a:lnTo>
                <a:lnTo>
                  <a:pt x="18249218" y="43333"/>
                </a:lnTo>
                <a:close/>
                <a:moveTo>
                  <a:pt x="0" y="0"/>
                </a:moveTo>
                <a:lnTo>
                  <a:pt x="8764198" y="0"/>
                </a:lnTo>
                <a:lnTo>
                  <a:pt x="8774225" y="3113"/>
                </a:lnTo>
                <a:cubicBezTo>
                  <a:pt x="8791801" y="6709"/>
                  <a:pt x="8810000" y="8598"/>
                  <a:pt x="8828639" y="8598"/>
                </a:cubicBezTo>
                <a:lnTo>
                  <a:pt x="9329976" y="8598"/>
                </a:lnTo>
                <a:lnTo>
                  <a:pt x="9329976" y="36914"/>
                </a:lnTo>
                <a:lnTo>
                  <a:pt x="9310888" y="46393"/>
                </a:lnTo>
                <a:cubicBezTo>
                  <a:pt x="9232952" y="93749"/>
                  <a:pt x="9180892" y="179447"/>
                  <a:pt x="9180892" y="277305"/>
                </a:cubicBezTo>
                <a:cubicBezTo>
                  <a:pt x="9180892" y="375162"/>
                  <a:pt x="9232952" y="460860"/>
                  <a:pt x="9310888" y="508215"/>
                </a:cubicBezTo>
                <a:lnTo>
                  <a:pt x="9329976" y="515710"/>
                </a:lnTo>
                <a:lnTo>
                  <a:pt x="9329976" y="545499"/>
                </a:lnTo>
                <a:lnTo>
                  <a:pt x="8638232" y="545499"/>
                </a:lnTo>
                <a:cubicBezTo>
                  <a:pt x="8489116" y="545499"/>
                  <a:pt x="8368234" y="666383"/>
                  <a:pt x="8368234" y="815499"/>
                </a:cubicBezTo>
                <a:cubicBezTo>
                  <a:pt x="8368234" y="927337"/>
                  <a:pt x="8436230" y="1023293"/>
                  <a:pt x="8533137" y="1064281"/>
                </a:cubicBezTo>
                <a:lnTo>
                  <a:pt x="8542736" y="1067261"/>
                </a:lnTo>
                <a:lnTo>
                  <a:pt x="8542736" y="1090614"/>
                </a:lnTo>
                <a:lnTo>
                  <a:pt x="7596088" y="1090614"/>
                </a:lnTo>
                <a:cubicBezTo>
                  <a:pt x="7446970" y="1090614"/>
                  <a:pt x="7326086" y="1211498"/>
                  <a:pt x="7326086" y="1360614"/>
                </a:cubicBezTo>
                <a:cubicBezTo>
                  <a:pt x="7326086" y="1509731"/>
                  <a:pt x="7446970" y="1630614"/>
                  <a:pt x="7596088" y="1630614"/>
                </a:cubicBezTo>
                <a:lnTo>
                  <a:pt x="8074616" y="1630614"/>
                </a:lnTo>
                <a:lnTo>
                  <a:pt x="8074616" y="1640018"/>
                </a:lnTo>
                <a:lnTo>
                  <a:pt x="8062746" y="1641215"/>
                </a:lnTo>
                <a:cubicBezTo>
                  <a:pt x="7939714" y="1666391"/>
                  <a:pt x="7847163" y="1775253"/>
                  <a:pt x="7847163" y="1905728"/>
                </a:cubicBezTo>
                <a:cubicBezTo>
                  <a:pt x="7847163" y="2036206"/>
                  <a:pt x="7939714" y="2145065"/>
                  <a:pt x="8062746" y="2170241"/>
                </a:cubicBezTo>
                <a:lnTo>
                  <a:pt x="8074616" y="2171438"/>
                </a:lnTo>
                <a:lnTo>
                  <a:pt x="8074616" y="2180843"/>
                </a:lnTo>
                <a:lnTo>
                  <a:pt x="7095184" y="2180843"/>
                </a:lnTo>
                <a:cubicBezTo>
                  <a:pt x="6946069" y="2180843"/>
                  <a:pt x="6825183" y="2301726"/>
                  <a:pt x="6825183" y="2450844"/>
                </a:cubicBezTo>
                <a:cubicBezTo>
                  <a:pt x="6825183" y="2562681"/>
                  <a:pt x="6893182" y="2658637"/>
                  <a:pt x="6990089" y="2699625"/>
                </a:cubicBezTo>
                <a:lnTo>
                  <a:pt x="7039401" y="2714933"/>
                </a:lnTo>
                <a:lnTo>
                  <a:pt x="7039401" y="2725958"/>
                </a:lnTo>
                <a:lnTo>
                  <a:pt x="6073207" y="2725958"/>
                </a:lnTo>
                <a:cubicBezTo>
                  <a:pt x="5924094" y="2725958"/>
                  <a:pt x="5803205" y="2846841"/>
                  <a:pt x="5803205" y="2995958"/>
                </a:cubicBezTo>
                <a:cubicBezTo>
                  <a:pt x="5803205" y="3145074"/>
                  <a:pt x="5924094" y="3265958"/>
                  <a:pt x="6073207" y="3265958"/>
                </a:cubicBezTo>
                <a:lnTo>
                  <a:pt x="7039401" y="3265958"/>
                </a:lnTo>
                <a:lnTo>
                  <a:pt x="7039401" y="3287420"/>
                </a:lnTo>
                <a:lnTo>
                  <a:pt x="7023707" y="3292291"/>
                </a:lnTo>
                <a:cubicBezTo>
                  <a:pt x="6926801" y="3333279"/>
                  <a:pt x="6858804" y="3429236"/>
                  <a:pt x="6858804" y="3541073"/>
                </a:cubicBezTo>
                <a:cubicBezTo>
                  <a:pt x="6858804" y="3690189"/>
                  <a:pt x="6979687" y="3811073"/>
                  <a:pt x="7128803" y="3811073"/>
                </a:cubicBezTo>
                <a:lnTo>
                  <a:pt x="7322948" y="3811073"/>
                </a:lnTo>
                <a:lnTo>
                  <a:pt x="7322948" y="3856909"/>
                </a:lnTo>
                <a:lnTo>
                  <a:pt x="7313016" y="3862300"/>
                </a:lnTo>
                <a:cubicBezTo>
                  <a:pt x="7241197" y="3910820"/>
                  <a:pt x="7193976" y="3992990"/>
                  <a:pt x="7193976" y="4086188"/>
                </a:cubicBezTo>
                <a:cubicBezTo>
                  <a:pt x="7193976" y="4179385"/>
                  <a:pt x="7241197" y="4261554"/>
                  <a:pt x="7313016" y="4310075"/>
                </a:cubicBezTo>
                <a:lnTo>
                  <a:pt x="7322948" y="4315466"/>
                </a:lnTo>
                <a:lnTo>
                  <a:pt x="7322948" y="4361301"/>
                </a:lnTo>
                <a:lnTo>
                  <a:pt x="6911642" y="4361301"/>
                </a:lnTo>
                <a:cubicBezTo>
                  <a:pt x="6762524" y="4361301"/>
                  <a:pt x="6641641" y="4482185"/>
                  <a:pt x="6641641" y="4631301"/>
                </a:cubicBezTo>
                <a:cubicBezTo>
                  <a:pt x="6641641" y="4780418"/>
                  <a:pt x="6762524" y="4901301"/>
                  <a:pt x="6911642" y="4901301"/>
                </a:cubicBezTo>
                <a:lnTo>
                  <a:pt x="7497020" y="4901301"/>
                </a:lnTo>
                <a:lnTo>
                  <a:pt x="7475152" y="4903506"/>
                </a:lnTo>
                <a:cubicBezTo>
                  <a:pt x="7339644" y="4931235"/>
                  <a:pt x="7237711" y="5051132"/>
                  <a:pt x="7237711" y="5194837"/>
                </a:cubicBezTo>
                <a:cubicBezTo>
                  <a:pt x="7237711" y="5338543"/>
                  <a:pt x="7339644" y="5458440"/>
                  <a:pt x="7475152" y="5486169"/>
                </a:cubicBezTo>
                <a:lnTo>
                  <a:pt x="7475396" y="5486193"/>
                </a:lnTo>
                <a:lnTo>
                  <a:pt x="7307327" y="5486193"/>
                </a:lnTo>
                <a:cubicBezTo>
                  <a:pt x="7158208" y="5486193"/>
                  <a:pt x="7037325" y="5607077"/>
                  <a:pt x="7037325" y="5756193"/>
                </a:cubicBezTo>
                <a:cubicBezTo>
                  <a:pt x="7037325" y="5905310"/>
                  <a:pt x="7158208" y="6026193"/>
                  <a:pt x="7307327" y="6026193"/>
                </a:cubicBezTo>
                <a:lnTo>
                  <a:pt x="7318375" y="6026193"/>
                </a:lnTo>
                <a:lnTo>
                  <a:pt x="7318375" y="6027848"/>
                </a:lnTo>
                <a:lnTo>
                  <a:pt x="6408381" y="6027848"/>
                </a:lnTo>
                <a:cubicBezTo>
                  <a:pt x="6259266" y="6027848"/>
                  <a:pt x="6138377" y="6148731"/>
                  <a:pt x="6138377" y="6297848"/>
                </a:cubicBezTo>
                <a:cubicBezTo>
                  <a:pt x="6138377" y="6446964"/>
                  <a:pt x="6259266" y="6567848"/>
                  <a:pt x="6408381" y="6567848"/>
                </a:cubicBezTo>
                <a:lnTo>
                  <a:pt x="8870297" y="6567848"/>
                </a:lnTo>
                <a:lnTo>
                  <a:pt x="8871286" y="6569502"/>
                </a:lnTo>
                <a:lnTo>
                  <a:pt x="8638232" y="6569502"/>
                </a:lnTo>
                <a:cubicBezTo>
                  <a:pt x="8489116" y="6569502"/>
                  <a:pt x="8368234" y="6690386"/>
                  <a:pt x="8368234" y="6839502"/>
                </a:cubicBezTo>
                <a:cubicBezTo>
                  <a:pt x="8368234" y="6988619"/>
                  <a:pt x="8489116" y="7109502"/>
                  <a:pt x="8638232" y="7109502"/>
                </a:cubicBezTo>
                <a:lnTo>
                  <a:pt x="9244996" y="7109502"/>
                </a:lnTo>
                <a:lnTo>
                  <a:pt x="9246258" y="7111157"/>
                </a:lnTo>
                <a:lnTo>
                  <a:pt x="9012182" y="7111157"/>
                </a:lnTo>
                <a:cubicBezTo>
                  <a:pt x="8863066" y="7111157"/>
                  <a:pt x="8742182" y="7232040"/>
                  <a:pt x="8742182" y="7381156"/>
                </a:cubicBezTo>
                <a:cubicBezTo>
                  <a:pt x="8742182" y="7530273"/>
                  <a:pt x="8863066" y="7651156"/>
                  <a:pt x="9012182" y="7651156"/>
                </a:cubicBezTo>
                <a:lnTo>
                  <a:pt x="9787950" y="7651156"/>
                </a:lnTo>
                <a:lnTo>
                  <a:pt x="9789989" y="7652811"/>
                </a:lnTo>
                <a:lnTo>
                  <a:pt x="9369905" y="7652811"/>
                </a:lnTo>
                <a:cubicBezTo>
                  <a:pt x="9220788" y="7652811"/>
                  <a:pt x="9099905" y="7773694"/>
                  <a:pt x="9099905" y="7922811"/>
                </a:cubicBezTo>
                <a:cubicBezTo>
                  <a:pt x="9099905" y="8071928"/>
                  <a:pt x="9220788" y="8192811"/>
                  <a:pt x="9369905" y="8192811"/>
                </a:cubicBezTo>
                <a:lnTo>
                  <a:pt x="10001360" y="8192811"/>
                </a:lnTo>
                <a:lnTo>
                  <a:pt x="9929062" y="8207408"/>
                </a:lnTo>
                <a:cubicBezTo>
                  <a:pt x="9832156" y="8248396"/>
                  <a:pt x="9764158" y="8344353"/>
                  <a:pt x="9764158" y="8456190"/>
                </a:cubicBezTo>
                <a:cubicBezTo>
                  <a:pt x="9764158" y="8605306"/>
                  <a:pt x="9885041" y="8726190"/>
                  <a:pt x="10034158" y="8726190"/>
                </a:cubicBezTo>
                <a:lnTo>
                  <a:pt x="10800374" y="8726190"/>
                </a:lnTo>
                <a:lnTo>
                  <a:pt x="10804019" y="8728169"/>
                </a:lnTo>
                <a:cubicBezTo>
                  <a:pt x="10836322" y="8741832"/>
                  <a:pt x="10871836" y="8749387"/>
                  <a:pt x="10909116" y="8749387"/>
                </a:cubicBezTo>
                <a:lnTo>
                  <a:pt x="11573053" y="8749387"/>
                </a:lnTo>
                <a:lnTo>
                  <a:pt x="11526544" y="8777605"/>
                </a:lnTo>
                <a:lnTo>
                  <a:pt x="11502236" y="8804357"/>
                </a:lnTo>
                <a:lnTo>
                  <a:pt x="11499689" y="8805739"/>
                </a:lnTo>
                <a:cubicBezTo>
                  <a:pt x="11427869" y="8854260"/>
                  <a:pt x="11380649" y="8936430"/>
                  <a:pt x="11380649" y="9029627"/>
                </a:cubicBezTo>
                <a:cubicBezTo>
                  <a:pt x="11380649" y="9178743"/>
                  <a:pt x="11501532" y="9299627"/>
                  <a:pt x="11650649" y="9299627"/>
                </a:cubicBezTo>
                <a:lnTo>
                  <a:pt x="12043679" y="9299627"/>
                </a:lnTo>
                <a:lnTo>
                  <a:pt x="11989305" y="9310605"/>
                </a:lnTo>
                <a:cubicBezTo>
                  <a:pt x="11892397" y="9351593"/>
                  <a:pt x="11824401" y="9447549"/>
                  <a:pt x="11824401" y="9559387"/>
                </a:cubicBezTo>
                <a:cubicBezTo>
                  <a:pt x="11824401" y="9689864"/>
                  <a:pt x="11916953" y="9798725"/>
                  <a:pt x="12039987" y="9823901"/>
                </a:cubicBezTo>
                <a:lnTo>
                  <a:pt x="12080875" y="9828023"/>
                </a:lnTo>
                <a:lnTo>
                  <a:pt x="14770840" y="9828023"/>
                </a:lnTo>
                <a:lnTo>
                  <a:pt x="14811729" y="9823901"/>
                </a:lnTo>
                <a:cubicBezTo>
                  <a:pt x="14934764" y="9798725"/>
                  <a:pt x="15027315" y="9689864"/>
                  <a:pt x="15027315" y="9559387"/>
                </a:cubicBezTo>
                <a:cubicBezTo>
                  <a:pt x="15027315" y="9447549"/>
                  <a:pt x="14959318" y="9351593"/>
                  <a:pt x="14862411" y="9310605"/>
                </a:cubicBezTo>
                <a:lnTo>
                  <a:pt x="14808034" y="9299627"/>
                </a:lnTo>
                <a:lnTo>
                  <a:pt x="16421446" y="9299627"/>
                </a:lnTo>
                <a:cubicBezTo>
                  <a:pt x="16570563" y="9299627"/>
                  <a:pt x="16691446" y="9178743"/>
                  <a:pt x="16691446" y="9029627"/>
                </a:cubicBezTo>
                <a:cubicBezTo>
                  <a:pt x="16691446" y="8917790"/>
                  <a:pt x="16623448" y="8821833"/>
                  <a:pt x="16526542" y="8780845"/>
                </a:cubicBezTo>
                <a:lnTo>
                  <a:pt x="16454244" y="8766248"/>
                </a:lnTo>
                <a:lnTo>
                  <a:pt x="17085700" y="8766248"/>
                </a:lnTo>
                <a:cubicBezTo>
                  <a:pt x="17234816" y="8766248"/>
                  <a:pt x="17355700" y="8645365"/>
                  <a:pt x="17355700" y="8496248"/>
                </a:cubicBezTo>
                <a:cubicBezTo>
                  <a:pt x="17355700" y="8347131"/>
                  <a:pt x="17234816" y="8226248"/>
                  <a:pt x="17085700" y="8226248"/>
                </a:cubicBezTo>
                <a:lnTo>
                  <a:pt x="16665615" y="8226248"/>
                </a:lnTo>
                <a:lnTo>
                  <a:pt x="16667654" y="8224593"/>
                </a:lnTo>
                <a:lnTo>
                  <a:pt x="17443422" y="8224593"/>
                </a:lnTo>
                <a:cubicBezTo>
                  <a:pt x="17592538" y="8224593"/>
                  <a:pt x="17713422" y="8103710"/>
                  <a:pt x="17713422" y="7954593"/>
                </a:cubicBezTo>
                <a:cubicBezTo>
                  <a:pt x="17713422" y="7805477"/>
                  <a:pt x="17592538" y="7684594"/>
                  <a:pt x="17443422" y="7684594"/>
                </a:cubicBezTo>
                <a:lnTo>
                  <a:pt x="17209346" y="7684594"/>
                </a:lnTo>
                <a:lnTo>
                  <a:pt x="17210608" y="7682939"/>
                </a:lnTo>
                <a:lnTo>
                  <a:pt x="17817372" y="7682939"/>
                </a:lnTo>
                <a:cubicBezTo>
                  <a:pt x="17966488" y="7682939"/>
                  <a:pt x="18087372" y="7562056"/>
                  <a:pt x="18087372" y="7412939"/>
                </a:cubicBezTo>
                <a:cubicBezTo>
                  <a:pt x="18087372" y="7263823"/>
                  <a:pt x="17966488" y="7142939"/>
                  <a:pt x="17817372" y="7142939"/>
                </a:cubicBezTo>
                <a:lnTo>
                  <a:pt x="17584318" y="7142939"/>
                </a:lnTo>
                <a:lnTo>
                  <a:pt x="17585308" y="7141285"/>
                </a:lnTo>
                <a:lnTo>
                  <a:pt x="18288000" y="7141285"/>
                </a:lnTo>
                <a:lnTo>
                  <a:pt x="18288000" y="7684594"/>
                </a:lnTo>
                <a:lnTo>
                  <a:pt x="18166964" y="7684594"/>
                </a:lnTo>
                <a:cubicBezTo>
                  <a:pt x="18017848" y="7684594"/>
                  <a:pt x="17896964" y="7805477"/>
                  <a:pt x="17896964" y="7954593"/>
                </a:cubicBezTo>
                <a:cubicBezTo>
                  <a:pt x="17896964" y="8103710"/>
                  <a:pt x="18017848" y="8224593"/>
                  <a:pt x="18166964" y="8224593"/>
                </a:cubicBezTo>
                <a:lnTo>
                  <a:pt x="18288000" y="8224593"/>
                </a:lnTo>
                <a:lnTo>
                  <a:pt x="182880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FE8259-25B6-469E-B23D-B0A587222042}"/>
              </a:ext>
            </a:extLst>
          </p:cNvPr>
          <p:cNvSpPr txBox="1"/>
          <p:nvPr/>
        </p:nvSpPr>
        <p:spPr>
          <a:xfrm>
            <a:off x="7244493" y="5511632"/>
            <a:ext cx="4201255" cy="861774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2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9D0D0D-3ADF-4FED-9712-CB76FC9C9BFB}"/>
              </a:ext>
            </a:extLst>
          </p:cNvPr>
          <p:cNvSpPr txBox="1"/>
          <p:nvPr/>
        </p:nvSpPr>
        <p:spPr>
          <a:xfrm>
            <a:off x="9052655" y="620160"/>
            <a:ext cx="2393093" cy="123110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Quality </a:t>
            </a:r>
          </a:p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Professional </a:t>
            </a:r>
          </a:p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PPT Presentation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A35E54-8925-4B50-8BC0-5B50C1993646}"/>
              </a:ext>
            </a:extLst>
          </p:cNvPr>
          <p:cNvSpPr txBox="1"/>
          <p:nvPr/>
        </p:nvSpPr>
        <p:spPr>
          <a:xfrm>
            <a:off x="9224809" y="2029150"/>
            <a:ext cx="22209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Example Text : Get a modern PowerPoint  Presentation that is beautifully designed. I hope and I believe that this Template will your Time, Money and Reputation. You can simply impress your audience and add a unique zing and appeal to your Presentations.   </a:t>
            </a:r>
          </a:p>
          <a:p>
            <a:pPr algn="r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18219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D510A41-736C-477E-8540-A6FC6B3D4CB4}"/>
              </a:ext>
            </a:extLst>
          </p:cNvPr>
          <p:cNvGrpSpPr/>
          <p:nvPr/>
        </p:nvGrpSpPr>
        <p:grpSpPr>
          <a:xfrm>
            <a:off x="5328139" y="363873"/>
            <a:ext cx="6611818" cy="4998379"/>
            <a:chOff x="-4247448" y="0"/>
            <a:chExt cx="6479271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8CF535-579B-41D7-9436-1731CC0C7BA0}"/>
                </a:ext>
              </a:extLst>
            </p:cNvPr>
            <p:cNvSpPr/>
            <p:nvPr/>
          </p:nvSpPr>
          <p:spPr>
            <a:xfrm>
              <a:off x="1410567" y="0"/>
              <a:ext cx="273752" cy="6858000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7CB57F9-F9FF-4974-AFB7-D39C82EE4CFB}"/>
                </a:ext>
              </a:extLst>
            </p:cNvPr>
            <p:cNvSpPr/>
            <p:nvPr/>
          </p:nvSpPr>
          <p:spPr>
            <a:xfrm>
              <a:off x="1684319" y="0"/>
              <a:ext cx="273752" cy="6858000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FC4132D-BC19-4CD2-A4EA-09A02D204419}"/>
                </a:ext>
              </a:extLst>
            </p:cNvPr>
            <p:cNvSpPr/>
            <p:nvPr/>
          </p:nvSpPr>
          <p:spPr>
            <a:xfrm>
              <a:off x="1958071" y="0"/>
              <a:ext cx="273752" cy="6858000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D6DE68-939A-4322-8656-C0DFE106CC1E}"/>
                </a:ext>
              </a:extLst>
            </p:cNvPr>
            <p:cNvSpPr/>
            <p:nvPr/>
          </p:nvSpPr>
          <p:spPr>
            <a:xfrm>
              <a:off x="-4247448" y="0"/>
              <a:ext cx="5658015" cy="68580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5734437" y="1203930"/>
            <a:ext cx="544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5602558" y="521010"/>
            <a:ext cx="4793720" cy="777510"/>
            <a:chOff x="6102442" y="1483456"/>
            <a:chExt cx="4793720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03589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A41E9E-1812-4ACE-A417-73C9AF47F355}"/>
              </a:ext>
            </a:extLst>
          </p:cNvPr>
          <p:cNvSpPr txBox="1"/>
          <p:nvPr/>
        </p:nvSpPr>
        <p:spPr>
          <a:xfrm>
            <a:off x="5734437" y="2342922"/>
            <a:ext cx="544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5602558" y="1660002"/>
            <a:ext cx="4790328" cy="777510"/>
            <a:chOff x="6102442" y="1483456"/>
            <a:chExt cx="4790328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032504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E1B5E5-22C6-4CAE-BC59-0EB34CC7C043}"/>
              </a:ext>
            </a:extLst>
          </p:cNvPr>
          <p:cNvSpPr txBox="1"/>
          <p:nvPr/>
        </p:nvSpPr>
        <p:spPr>
          <a:xfrm>
            <a:off x="5734437" y="3481914"/>
            <a:ext cx="544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5602558" y="2798994"/>
            <a:ext cx="4790328" cy="777510"/>
            <a:chOff x="6102442" y="1483456"/>
            <a:chExt cx="4790328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60266" y="1678152"/>
              <a:ext cx="4032504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37A4661-D2A4-40E5-9248-83B3298A506A}"/>
              </a:ext>
            </a:extLst>
          </p:cNvPr>
          <p:cNvSpPr txBox="1"/>
          <p:nvPr/>
        </p:nvSpPr>
        <p:spPr>
          <a:xfrm>
            <a:off x="5734437" y="4620906"/>
            <a:ext cx="544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5602558" y="3937986"/>
            <a:ext cx="4790328" cy="777510"/>
            <a:chOff x="6102442" y="1483456"/>
            <a:chExt cx="4790328" cy="7775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860266" y="1678152"/>
              <a:ext cx="4032504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5062830" y="5680629"/>
            <a:ext cx="466184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4">
            <a:extLst>
              <a:ext uri="{FF2B5EF4-FFF2-40B4-BE49-F238E27FC236}">
                <a16:creationId xmlns:a16="http://schemas.microsoft.com/office/drawing/2014/main" id="{9CA5A240-4BF4-4E0A-BDF6-FA4375D224FB}"/>
              </a:ext>
            </a:extLst>
          </p:cNvPr>
          <p:cNvSpPr/>
          <p:nvPr/>
        </p:nvSpPr>
        <p:spPr>
          <a:xfrm>
            <a:off x="1225217" y="3014690"/>
            <a:ext cx="9900000" cy="2771905"/>
          </a:xfrm>
          <a:custGeom>
            <a:avLst/>
            <a:gdLst>
              <a:gd name="connsiteX0" fmla="*/ 0 w 7296150"/>
              <a:gd name="connsiteY0" fmla="*/ 1714500 h 1714500"/>
              <a:gd name="connsiteX1" fmla="*/ 885825 w 7296150"/>
              <a:gd name="connsiteY1" fmla="*/ 9525 h 1714500"/>
              <a:gd name="connsiteX2" fmla="*/ 7296150 w 7296150"/>
              <a:gd name="connsiteY2" fmla="*/ 0 h 1714500"/>
              <a:gd name="connsiteX0" fmla="*/ 0 w 7258050"/>
              <a:gd name="connsiteY0" fmla="*/ 1562100 h 1562100"/>
              <a:gd name="connsiteX1" fmla="*/ 847725 w 7258050"/>
              <a:gd name="connsiteY1" fmla="*/ 9525 h 1562100"/>
              <a:gd name="connsiteX2" fmla="*/ 7258050 w 7258050"/>
              <a:gd name="connsiteY2" fmla="*/ 0 h 1562100"/>
              <a:gd name="connsiteX0" fmla="*/ 0 w 7313407"/>
              <a:gd name="connsiteY0" fmla="*/ 2181225 h 2181225"/>
              <a:gd name="connsiteX1" fmla="*/ 903082 w 7313407"/>
              <a:gd name="connsiteY1" fmla="*/ 9525 h 2181225"/>
              <a:gd name="connsiteX2" fmla="*/ 7313407 w 7313407"/>
              <a:gd name="connsiteY2" fmla="*/ 0 h 2181225"/>
              <a:gd name="connsiteX0" fmla="*/ 0 w 7258050"/>
              <a:gd name="connsiteY0" fmla="*/ 2124075 h 2124075"/>
              <a:gd name="connsiteX1" fmla="*/ 847725 w 7258050"/>
              <a:gd name="connsiteY1" fmla="*/ 9525 h 2124075"/>
              <a:gd name="connsiteX2" fmla="*/ 7258050 w 7258050"/>
              <a:gd name="connsiteY2" fmla="*/ 0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8050" h="2124075">
                <a:moveTo>
                  <a:pt x="0" y="2124075"/>
                </a:moveTo>
                <a:lnTo>
                  <a:pt x="847725" y="9525"/>
                </a:lnTo>
                <a:lnTo>
                  <a:pt x="7258050" y="0"/>
                </a:lnTo>
              </a:path>
            </a:pathLst>
          </a:cu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Freeform 85">
            <a:extLst>
              <a:ext uri="{FF2B5EF4-FFF2-40B4-BE49-F238E27FC236}">
                <a16:creationId xmlns:a16="http://schemas.microsoft.com/office/drawing/2014/main" id="{CB385F77-EBA0-4A55-A6FB-EB7E56165415}"/>
              </a:ext>
            </a:extLst>
          </p:cNvPr>
          <p:cNvSpPr/>
          <p:nvPr/>
        </p:nvSpPr>
        <p:spPr>
          <a:xfrm>
            <a:off x="1225217" y="4200526"/>
            <a:ext cx="9900000" cy="1586070"/>
          </a:xfrm>
          <a:custGeom>
            <a:avLst/>
            <a:gdLst>
              <a:gd name="connsiteX0" fmla="*/ 0 w 7305675"/>
              <a:gd name="connsiteY0" fmla="*/ 1257300 h 1257300"/>
              <a:gd name="connsiteX1" fmla="*/ 952500 w 7305675"/>
              <a:gd name="connsiteY1" fmla="*/ 0 h 1257300"/>
              <a:gd name="connsiteX2" fmla="*/ 7305675 w 7305675"/>
              <a:gd name="connsiteY2" fmla="*/ 0 h 1257300"/>
              <a:gd name="connsiteX0" fmla="*/ 0 w 7277100"/>
              <a:gd name="connsiteY0" fmla="*/ 1219200 h 1219200"/>
              <a:gd name="connsiteX1" fmla="*/ 923925 w 7277100"/>
              <a:gd name="connsiteY1" fmla="*/ 0 h 1219200"/>
              <a:gd name="connsiteX2" fmla="*/ 7277100 w 7277100"/>
              <a:gd name="connsiteY2" fmla="*/ 0 h 1219200"/>
              <a:gd name="connsiteX0" fmla="*/ 0 w 7277100"/>
              <a:gd name="connsiteY0" fmla="*/ 1219200 h 1219200"/>
              <a:gd name="connsiteX1" fmla="*/ 866775 w 7277100"/>
              <a:gd name="connsiteY1" fmla="*/ 28575 h 1219200"/>
              <a:gd name="connsiteX2" fmla="*/ 7277100 w 7277100"/>
              <a:gd name="connsiteY2" fmla="*/ 0 h 1219200"/>
              <a:gd name="connsiteX0" fmla="*/ 0 w 7277100"/>
              <a:gd name="connsiteY0" fmla="*/ 1228725 h 1228725"/>
              <a:gd name="connsiteX1" fmla="*/ 838200 w 7277100"/>
              <a:gd name="connsiteY1" fmla="*/ 0 h 1228725"/>
              <a:gd name="connsiteX2" fmla="*/ 7277100 w 7277100"/>
              <a:gd name="connsiteY2" fmla="*/ 9525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7100" h="1228725">
                <a:moveTo>
                  <a:pt x="0" y="1228725"/>
                </a:moveTo>
                <a:lnTo>
                  <a:pt x="838200" y="0"/>
                </a:lnTo>
                <a:lnTo>
                  <a:pt x="7277100" y="9525"/>
                </a:lnTo>
              </a:path>
            </a:pathLst>
          </a:cu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Freeform 86">
            <a:extLst>
              <a:ext uri="{FF2B5EF4-FFF2-40B4-BE49-F238E27FC236}">
                <a16:creationId xmlns:a16="http://schemas.microsoft.com/office/drawing/2014/main" id="{163A4D7A-D636-4846-8DB2-4858AE81338B}"/>
              </a:ext>
            </a:extLst>
          </p:cNvPr>
          <p:cNvSpPr/>
          <p:nvPr/>
        </p:nvSpPr>
        <p:spPr>
          <a:xfrm>
            <a:off x="1225217" y="3417450"/>
            <a:ext cx="9900000" cy="2369145"/>
          </a:xfrm>
          <a:custGeom>
            <a:avLst/>
            <a:gdLst>
              <a:gd name="connsiteX0" fmla="*/ 0 w 7296150"/>
              <a:gd name="connsiteY0" fmla="*/ 790575 h 790575"/>
              <a:gd name="connsiteX1" fmla="*/ 1019175 w 7296150"/>
              <a:gd name="connsiteY1" fmla="*/ 0 h 790575"/>
              <a:gd name="connsiteX2" fmla="*/ 7296150 w 7296150"/>
              <a:gd name="connsiteY2" fmla="*/ 0 h 790575"/>
              <a:gd name="connsiteX0" fmla="*/ 0 w 7258050"/>
              <a:gd name="connsiteY0" fmla="*/ 838200 h 838200"/>
              <a:gd name="connsiteX1" fmla="*/ 981075 w 7258050"/>
              <a:gd name="connsiteY1" fmla="*/ 0 h 838200"/>
              <a:gd name="connsiteX2" fmla="*/ 7258050 w 7258050"/>
              <a:gd name="connsiteY2" fmla="*/ 0 h 838200"/>
              <a:gd name="connsiteX0" fmla="*/ 0 w 7258050"/>
              <a:gd name="connsiteY0" fmla="*/ 838200 h 838200"/>
              <a:gd name="connsiteX1" fmla="*/ 866775 w 7258050"/>
              <a:gd name="connsiteY1" fmla="*/ 19050 h 838200"/>
              <a:gd name="connsiteX2" fmla="*/ 7258050 w 7258050"/>
              <a:gd name="connsiteY2" fmla="*/ 0 h 838200"/>
              <a:gd name="connsiteX0" fmla="*/ 0 w 7286625"/>
              <a:gd name="connsiteY0" fmla="*/ 847725 h 847725"/>
              <a:gd name="connsiteX1" fmla="*/ 895350 w 7286625"/>
              <a:gd name="connsiteY1" fmla="*/ 19050 h 847725"/>
              <a:gd name="connsiteX2" fmla="*/ 7286625 w 7286625"/>
              <a:gd name="connsiteY2" fmla="*/ 0 h 847725"/>
              <a:gd name="connsiteX0" fmla="*/ 0 w 7248525"/>
              <a:gd name="connsiteY0" fmla="*/ 847725 h 847725"/>
              <a:gd name="connsiteX1" fmla="*/ 857250 w 7248525"/>
              <a:gd name="connsiteY1" fmla="*/ 19050 h 847725"/>
              <a:gd name="connsiteX2" fmla="*/ 7248525 w 7248525"/>
              <a:gd name="connsiteY2" fmla="*/ 0 h 847725"/>
              <a:gd name="connsiteX0" fmla="*/ 0 w 7257739"/>
              <a:gd name="connsiteY0" fmla="*/ 1819275 h 1819275"/>
              <a:gd name="connsiteX1" fmla="*/ 866464 w 7257739"/>
              <a:gd name="connsiteY1" fmla="*/ 19050 h 1819275"/>
              <a:gd name="connsiteX2" fmla="*/ 7257739 w 7257739"/>
              <a:gd name="connsiteY2" fmla="*/ 0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7739" h="1819275">
                <a:moveTo>
                  <a:pt x="0" y="1819275"/>
                </a:moveTo>
                <a:lnTo>
                  <a:pt x="866464" y="19050"/>
                </a:lnTo>
                <a:lnTo>
                  <a:pt x="7257739" y="0"/>
                </a:lnTo>
              </a:path>
            </a:pathLst>
          </a:cu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Freeform 87">
            <a:extLst>
              <a:ext uri="{FF2B5EF4-FFF2-40B4-BE49-F238E27FC236}">
                <a16:creationId xmlns:a16="http://schemas.microsoft.com/office/drawing/2014/main" id="{1D01F834-3670-405B-92D6-9AC1D9BC49C2}"/>
              </a:ext>
            </a:extLst>
          </p:cNvPr>
          <p:cNvSpPr/>
          <p:nvPr/>
        </p:nvSpPr>
        <p:spPr>
          <a:xfrm>
            <a:off x="1250856" y="4962035"/>
            <a:ext cx="9874362" cy="824560"/>
          </a:xfrm>
          <a:custGeom>
            <a:avLst/>
            <a:gdLst>
              <a:gd name="connsiteX0" fmla="*/ 0 w 7315200"/>
              <a:gd name="connsiteY0" fmla="*/ 400050 h 400050"/>
              <a:gd name="connsiteX1" fmla="*/ 1038225 w 7315200"/>
              <a:gd name="connsiteY1" fmla="*/ 0 h 400050"/>
              <a:gd name="connsiteX2" fmla="*/ 7315200 w 7315200"/>
              <a:gd name="connsiteY2" fmla="*/ 9525 h 400050"/>
              <a:gd name="connsiteX0" fmla="*/ 0 w 7258050"/>
              <a:gd name="connsiteY0" fmla="*/ 457200 h 457200"/>
              <a:gd name="connsiteX1" fmla="*/ 981075 w 7258050"/>
              <a:gd name="connsiteY1" fmla="*/ 0 h 457200"/>
              <a:gd name="connsiteX2" fmla="*/ 7258050 w 7258050"/>
              <a:gd name="connsiteY2" fmla="*/ 9525 h 457200"/>
              <a:gd name="connsiteX0" fmla="*/ 0 w 7258050"/>
              <a:gd name="connsiteY0" fmla="*/ 457200 h 457200"/>
              <a:gd name="connsiteX1" fmla="*/ 828675 w 7258050"/>
              <a:gd name="connsiteY1" fmla="*/ 0 h 457200"/>
              <a:gd name="connsiteX2" fmla="*/ 7258050 w 7258050"/>
              <a:gd name="connsiteY2" fmla="*/ 9525 h 457200"/>
              <a:gd name="connsiteX0" fmla="*/ 0 w 7267575"/>
              <a:gd name="connsiteY0" fmla="*/ 485775 h 485775"/>
              <a:gd name="connsiteX1" fmla="*/ 838200 w 7267575"/>
              <a:gd name="connsiteY1" fmla="*/ 0 h 485775"/>
              <a:gd name="connsiteX2" fmla="*/ 7267575 w 7267575"/>
              <a:gd name="connsiteY2" fmla="*/ 9525 h 485775"/>
              <a:gd name="connsiteX0" fmla="*/ 0 w 7239895"/>
              <a:gd name="connsiteY0" fmla="*/ 600075 h 600075"/>
              <a:gd name="connsiteX1" fmla="*/ 810520 w 7239895"/>
              <a:gd name="connsiteY1" fmla="*/ 0 h 600075"/>
              <a:gd name="connsiteX2" fmla="*/ 7239895 w 7239895"/>
              <a:gd name="connsiteY2" fmla="*/ 9525 h 600075"/>
              <a:gd name="connsiteX0" fmla="*/ 0 w 7221146"/>
              <a:gd name="connsiteY0" fmla="*/ 634258 h 634258"/>
              <a:gd name="connsiteX1" fmla="*/ 791771 w 7221146"/>
              <a:gd name="connsiteY1" fmla="*/ 0 h 634258"/>
              <a:gd name="connsiteX2" fmla="*/ 7221146 w 7221146"/>
              <a:gd name="connsiteY2" fmla="*/ 9525 h 63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21146" h="634258">
                <a:moveTo>
                  <a:pt x="0" y="634258"/>
                </a:moveTo>
                <a:lnTo>
                  <a:pt x="791771" y="0"/>
                </a:lnTo>
                <a:lnTo>
                  <a:pt x="7221146" y="9525"/>
                </a:lnTo>
              </a:path>
            </a:pathLst>
          </a:cu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01904C34-B58C-4112-8847-4C5A1944D3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923593"/>
              </p:ext>
            </p:extLst>
          </p:nvPr>
        </p:nvGraphicFramePr>
        <p:xfrm>
          <a:off x="2711624" y="1715175"/>
          <a:ext cx="8150073" cy="4194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ABAAA59-3E92-4459-874A-12670BAD96F6}"/>
              </a:ext>
            </a:extLst>
          </p:cNvPr>
          <p:cNvCxnSpPr/>
          <p:nvPr/>
        </p:nvCxnSpPr>
        <p:spPr>
          <a:xfrm flipV="1">
            <a:off x="1225217" y="1805394"/>
            <a:ext cx="0" cy="3973932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C58341D-4A21-449C-95EF-9F2BB128C2BB}"/>
              </a:ext>
            </a:extLst>
          </p:cNvPr>
          <p:cNvCxnSpPr>
            <a:cxnSpLocks/>
          </p:cNvCxnSpPr>
          <p:nvPr/>
        </p:nvCxnSpPr>
        <p:spPr>
          <a:xfrm flipV="1">
            <a:off x="1225217" y="5741997"/>
            <a:ext cx="10055232" cy="4459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331DCA-442C-41BA-ACCF-2FF9FDF3D536}"/>
              </a:ext>
            </a:extLst>
          </p:cNvPr>
          <p:cNvSpPr txBox="1"/>
          <p:nvPr/>
        </p:nvSpPr>
        <p:spPr>
          <a:xfrm rot="16200000">
            <a:off x="156859" y="3728963"/>
            <a:ext cx="170079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80765B-5B6F-4D2E-B314-153B8ED120D7}"/>
              </a:ext>
            </a:extLst>
          </p:cNvPr>
          <p:cNvSpPr txBox="1"/>
          <p:nvPr/>
        </p:nvSpPr>
        <p:spPr>
          <a:xfrm>
            <a:off x="5245603" y="5810833"/>
            <a:ext cx="1700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2EADBD-BCCA-4C0B-A900-DC9DD268580E}"/>
              </a:ext>
            </a:extLst>
          </p:cNvPr>
          <p:cNvSpPr txBox="1"/>
          <p:nvPr/>
        </p:nvSpPr>
        <p:spPr>
          <a:xfrm>
            <a:off x="2986090" y="3090391"/>
            <a:ext cx="1699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Contents Here</a:t>
            </a:r>
            <a:endParaRPr lang="ko-KR" altLang="en-US" sz="1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F63510-452F-4A21-A20B-3B8A135CFC36}"/>
              </a:ext>
            </a:extLst>
          </p:cNvPr>
          <p:cNvSpPr txBox="1"/>
          <p:nvPr/>
        </p:nvSpPr>
        <p:spPr>
          <a:xfrm>
            <a:off x="4960258" y="3556414"/>
            <a:ext cx="1699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Contents Here</a:t>
            </a:r>
            <a:endParaRPr lang="ko-KR" altLang="en-US" sz="1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CD9BF1-6509-4730-9744-C75A7B670415}"/>
              </a:ext>
            </a:extLst>
          </p:cNvPr>
          <p:cNvSpPr txBox="1"/>
          <p:nvPr/>
        </p:nvSpPr>
        <p:spPr>
          <a:xfrm>
            <a:off x="6946400" y="4323822"/>
            <a:ext cx="1699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3"/>
                </a:solidFill>
                <a:cs typeface="Arial" pitchFamily="34" charset="0"/>
              </a:rPr>
              <a:t>Contents Here</a:t>
            </a:r>
            <a:endParaRPr lang="ko-KR" altLang="en-US" sz="1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B725ED-8F1C-4B38-864D-430332B684C7}"/>
              </a:ext>
            </a:extLst>
          </p:cNvPr>
          <p:cNvSpPr txBox="1"/>
          <p:nvPr/>
        </p:nvSpPr>
        <p:spPr>
          <a:xfrm>
            <a:off x="8922999" y="5081509"/>
            <a:ext cx="164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4"/>
                </a:solidFill>
                <a:cs typeface="Arial" pitchFamily="34" charset="0"/>
              </a:rPr>
              <a:t>Contents Here</a:t>
            </a:r>
            <a:endParaRPr lang="ko-KR" altLang="en-US" sz="14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A01A5-3E3D-4AC2-AEBA-214993A8E05E}"/>
              </a:ext>
            </a:extLst>
          </p:cNvPr>
          <p:cNvSpPr txBox="1"/>
          <p:nvPr/>
        </p:nvSpPr>
        <p:spPr>
          <a:xfrm>
            <a:off x="2679476" y="2553025"/>
            <a:ext cx="8049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30%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EB8B8C-C1C1-48A4-8104-41C4606A578E}"/>
              </a:ext>
            </a:extLst>
          </p:cNvPr>
          <p:cNvSpPr txBox="1"/>
          <p:nvPr/>
        </p:nvSpPr>
        <p:spPr>
          <a:xfrm>
            <a:off x="4639358" y="2553025"/>
            <a:ext cx="8049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98AA87-6DF4-49CB-AF64-0C45942815B1}"/>
              </a:ext>
            </a:extLst>
          </p:cNvPr>
          <p:cNvSpPr txBox="1"/>
          <p:nvPr/>
        </p:nvSpPr>
        <p:spPr>
          <a:xfrm>
            <a:off x="6608761" y="2553025"/>
            <a:ext cx="8049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39A863-85B1-4645-BE73-A1FD83214297}"/>
              </a:ext>
            </a:extLst>
          </p:cNvPr>
          <p:cNvSpPr txBox="1"/>
          <p:nvPr/>
        </p:nvSpPr>
        <p:spPr>
          <a:xfrm>
            <a:off x="8577994" y="2553025"/>
            <a:ext cx="8049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567DC7B-B1CD-47E5-8DDC-7204FD0526D7}"/>
              </a:ext>
            </a:extLst>
          </p:cNvPr>
          <p:cNvGrpSpPr/>
          <p:nvPr/>
        </p:nvGrpSpPr>
        <p:grpSpPr>
          <a:xfrm>
            <a:off x="2506788" y="1842488"/>
            <a:ext cx="977653" cy="716749"/>
            <a:chOff x="3233964" y="1916319"/>
            <a:chExt cx="977653" cy="71674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E137F16-C80A-40B3-98B5-9ECEE9AA5B83}"/>
                </a:ext>
              </a:extLst>
            </p:cNvPr>
            <p:cNvSpPr txBox="1"/>
            <p:nvPr/>
          </p:nvSpPr>
          <p:spPr>
            <a:xfrm>
              <a:off x="3233964" y="1916319"/>
              <a:ext cx="958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cs typeface="Arial" pitchFamily="34" charset="0"/>
                </a:rPr>
                <a:t>Add Text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29D1E0-A778-4035-A94A-5EC3017BD706}"/>
                </a:ext>
              </a:extLst>
            </p:cNvPr>
            <p:cNvSpPr txBox="1"/>
            <p:nvPr/>
          </p:nvSpPr>
          <p:spPr>
            <a:xfrm>
              <a:off x="3243488" y="2171403"/>
              <a:ext cx="968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Simple PowerPoint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DA7DBD6-2646-4479-A174-22BE6E886EE2}"/>
              </a:ext>
            </a:extLst>
          </p:cNvPr>
          <p:cNvGrpSpPr/>
          <p:nvPr/>
        </p:nvGrpSpPr>
        <p:grpSpPr>
          <a:xfrm>
            <a:off x="4466670" y="1842488"/>
            <a:ext cx="977653" cy="716749"/>
            <a:chOff x="3233964" y="1916319"/>
            <a:chExt cx="977653" cy="71674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F56C86A-18AC-4246-AD92-5847EE71F11A}"/>
                </a:ext>
              </a:extLst>
            </p:cNvPr>
            <p:cNvSpPr txBox="1"/>
            <p:nvPr/>
          </p:nvSpPr>
          <p:spPr>
            <a:xfrm>
              <a:off x="3233964" y="1916319"/>
              <a:ext cx="958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cs typeface="Arial" pitchFamily="34" charset="0"/>
                </a:rPr>
                <a:t>Add Text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DF3142D-5FB2-4BC8-BC20-65B54CA04703}"/>
                </a:ext>
              </a:extLst>
            </p:cNvPr>
            <p:cNvSpPr txBox="1"/>
            <p:nvPr/>
          </p:nvSpPr>
          <p:spPr>
            <a:xfrm>
              <a:off x="3243488" y="2171403"/>
              <a:ext cx="968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Simple PowerPoint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BC981D3-2AA8-4D4B-BC2C-34AB97823F3F}"/>
              </a:ext>
            </a:extLst>
          </p:cNvPr>
          <p:cNvGrpSpPr/>
          <p:nvPr/>
        </p:nvGrpSpPr>
        <p:grpSpPr>
          <a:xfrm>
            <a:off x="6436073" y="1842488"/>
            <a:ext cx="977653" cy="716749"/>
            <a:chOff x="3233964" y="1916319"/>
            <a:chExt cx="977653" cy="71674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D36FE06-89C1-4995-B194-2B3C5028ADD6}"/>
                </a:ext>
              </a:extLst>
            </p:cNvPr>
            <p:cNvSpPr txBox="1"/>
            <p:nvPr/>
          </p:nvSpPr>
          <p:spPr>
            <a:xfrm>
              <a:off x="3233964" y="1916319"/>
              <a:ext cx="958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cs typeface="Arial" pitchFamily="34" charset="0"/>
                </a:rPr>
                <a:t>Add Text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ED7585D-49A4-4BA2-BBFA-994500FF69BF}"/>
                </a:ext>
              </a:extLst>
            </p:cNvPr>
            <p:cNvSpPr txBox="1"/>
            <p:nvPr/>
          </p:nvSpPr>
          <p:spPr>
            <a:xfrm>
              <a:off x="3243488" y="2171403"/>
              <a:ext cx="968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Simple PowerPoint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9FAC7F9-CD35-4D40-A949-20A7F2B69C47}"/>
              </a:ext>
            </a:extLst>
          </p:cNvPr>
          <p:cNvGrpSpPr/>
          <p:nvPr/>
        </p:nvGrpSpPr>
        <p:grpSpPr>
          <a:xfrm>
            <a:off x="8405306" y="1842488"/>
            <a:ext cx="977653" cy="716749"/>
            <a:chOff x="3233964" y="1916319"/>
            <a:chExt cx="977653" cy="71674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F16EC49-564A-407A-81F5-BC4767FDDA17}"/>
                </a:ext>
              </a:extLst>
            </p:cNvPr>
            <p:cNvSpPr txBox="1"/>
            <p:nvPr/>
          </p:nvSpPr>
          <p:spPr>
            <a:xfrm>
              <a:off x="3233964" y="1916319"/>
              <a:ext cx="958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cs typeface="Arial" pitchFamily="34" charset="0"/>
                </a:rPr>
                <a:t>Add Text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37F7BA6-B9A5-4F84-AEAB-03AFCF67005A}"/>
                </a:ext>
              </a:extLst>
            </p:cNvPr>
            <p:cNvSpPr txBox="1"/>
            <p:nvPr/>
          </p:nvSpPr>
          <p:spPr>
            <a:xfrm>
              <a:off x="3243488" y="2171403"/>
              <a:ext cx="968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Simple PowerPoint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pic>
        <p:nvPicPr>
          <p:cNvPr id="48" name="Graphic 47">
            <a:extLst>
              <a:ext uri="{FF2B5EF4-FFF2-40B4-BE49-F238E27FC236}">
                <a16:creationId xmlns:a16="http://schemas.microsoft.com/office/drawing/2014/main" id="{03FBC6C5-A8BA-4C58-969E-5C3405848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647605" y="2112261"/>
            <a:ext cx="369063" cy="785163"/>
          </a:xfrm>
          <a:prstGeom prst="rect">
            <a:avLst/>
          </a:prstGeom>
        </p:spPr>
      </p:pic>
      <p:sp>
        <p:nvSpPr>
          <p:cNvPr id="49" name="Graphic 77">
            <a:extLst>
              <a:ext uri="{FF2B5EF4-FFF2-40B4-BE49-F238E27FC236}">
                <a16:creationId xmlns:a16="http://schemas.microsoft.com/office/drawing/2014/main" id="{ACBB474A-0804-4039-8921-7332B2C7C73F}"/>
              </a:ext>
            </a:extLst>
          </p:cNvPr>
          <p:cNvSpPr/>
          <p:nvPr/>
        </p:nvSpPr>
        <p:spPr>
          <a:xfrm>
            <a:off x="5534105" y="2530462"/>
            <a:ext cx="532908" cy="714713"/>
          </a:xfrm>
          <a:custGeom>
            <a:avLst/>
            <a:gdLst>
              <a:gd name="connsiteX0" fmla="*/ 1101861 w 1113360"/>
              <a:gd name="connsiteY0" fmla="*/ 1352788 h 1493192"/>
              <a:gd name="connsiteX1" fmla="*/ 1042795 w 1113360"/>
              <a:gd name="connsiteY1" fmla="*/ 1264974 h 1493192"/>
              <a:gd name="connsiteX2" fmla="*/ 851834 w 1113360"/>
              <a:gd name="connsiteY2" fmla="*/ 1040559 h 1493192"/>
              <a:gd name="connsiteX3" fmla="*/ 797298 w 1113360"/>
              <a:gd name="connsiteY3" fmla="*/ 952919 h 1493192"/>
              <a:gd name="connsiteX4" fmla="*/ 797995 w 1113360"/>
              <a:gd name="connsiteY4" fmla="*/ 951525 h 1493192"/>
              <a:gd name="connsiteX5" fmla="*/ 833713 w 1113360"/>
              <a:gd name="connsiteY5" fmla="*/ 954313 h 1493192"/>
              <a:gd name="connsiteX6" fmla="*/ 882325 w 1113360"/>
              <a:gd name="connsiteY6" fmla="*/ 931140 h 1493192"/>
              <a:gd name="connsiteX7" fmla="*/ 891733 w 1113360"/>
              <a:gd name="connsiteY7" fmla="*/ 902217 h 1493192"/>
              <a:gd name="connsiteX8" fmla="*/ 870651 w 1113360"/>
              <a:gd name="connsiteY8" fmla="*/ 887058 h 1493192"/>
              <a:gd name="connsiteX9" fmla="*/ 865250 w 1113360"/>
              <a:gd name="connsiteY9" fmla="*/ 882006 h 1493192"/>
              <a:gd name="connsiteX10" fmla="*/ 849220 w 1113360"/>
              <a:gd name="connsiteY10" fmla="*/ 869112 h 1493192"/>
              <a:gd name="connsiteX11" fmla="*/ 856364 w 1113360"/>
              <a:gd name="connsiteY11" fmla="*/ 861620 h 1493192"/>
              <a:gd name="connsiteX12" fmla="*/ 865424 w 1113360"/>
              <a:gd name="connsiteY12" fmla="*/ 845590 h 1493192"/>
              <a:gd name="connsiteX13" fmla="*/ 869431 w 1113360"/>
              <a:gd name="connsiteY13" fmla="*/ 820849 h 1493192"/>
              <a:gd name="connsiteX14" fmla="*/ 873090 w 1113360"/>
              <a:gd name="connsiteY14" fmla="*/ 795062 h 1493192"/>
              <a:gd name="connsiteX15" fmla="*/ 875704 w 1113360"/>
              <a:gd name="connsiteY15" fmla="*/ 776768 h 1493192"/>
              <a:gd name="connsiteX16" fmla="*/ 875530 w 1113360"/>
              <a:gd name="connsiteY16" fmla="*/ 756905 h 1493192"/>
              <a:gd name="connsiteX17" fmla="*/ 865772 w 1113360"/>
              <a:gd name="connsiteY17" fmla="*/ 720664 h 1493192"/>
              <a:gd name="connsiteX18" fmla="*/ 797298 w 1113360"/>
              <a:gd name="connsiteY18" fmla="*/ 656197 h 1493192"/>
              <a:gd name="connsiteX19" fmla="*/ 777610 w 1113360"/>
              <a:gd name="connsiteY19" fmla="*/ 651493 h 1493192"/>
              <a:gd name="connsiteX20" fmla="*/ 743982 w 1113360"/>
              <a:gd name="connsiteY20" fmla="*/ 633198 h 1493192"/>
              <a:gd name="connsiteX21" fmla="*/ 732134 w 1113360"/>
              <a:gd name="connsiteY21" fmla="*/ 620305 h 1493192"/>
              <a:gd name="connsiteX22" fmla="*/ 712272 w 1113360"/>
              <a:gd name="connsiteY22" fmla="*/ 622222 h 1493192"/>
              <a:gd name="connsiteX23" fmla="*/ 702863 w 1113360"/>
              <a:gd name="connsiteY23" fmla="*/ 626752 h 1493192"/>
              <a:gd name="connsiteX24" fmla="*/ 683174 w 1113360"/>
              <a:gd name="connsiteY24" fmla="*/ 629714 h 1493192"/>
              <a:gd name="connsiteX25" fmla="*/ 680212 w 1113360"/>
              <a:gd name="connsiteY25" fmla="*/ 628842 h 1493192"/>
              <a:gd name="connsiteX26" fmla="*/ 667668 w 1113360"/>
              <a:gd name="connsiteY26" fmla="*/ 629365 h 1493192"/>
              <a:gd name="connsiteX27" fmla="*/ 658085 w 1113360"/>
              <a:gd name="connsiteY27" fmla="*/ 631282 h 1493192"/>
              <a:gd name="connsiteX28" fmla="*/ 643972 w 1113360"/>
              <a:gd name="connsiteY28" fmla="*/ 628668 h 1493192"/>
              <a:gd name="connsiteX29" fmla="*/ 619927 w 1113360"/>
              <a:gd name="connsiteY29" fmla="*/ 650796 h 1493192"/>
              <a:gd name="connsiteX30" fmla="*/ 617140 w 1113360"/>
              <a:gd name="connsiteY30" fmla="*/ 655152 h 1493192"/>
              <a:gd name="connsiteX31" fmla="*/ 613481 w 1113360"/>
              <a:gd name="connsiteY31" fmla="*/ 632501 h 1493192"/>
              <a:gd name="connsiteX32" fmla="*/ 622715 w 1113360"/>
              <a:gd name="connsiteY32" fmla="*/ 537718 h 1493192"/>
              <a:gd name="connsiteX33" fmla="*/ 645366 w 1113360"/>
              <a:gd name="connsiteY33" fmla="*/ 468721 h 1493192"/>
              <a:gd name="connsiteX34" fmla="*/ 669410 w 1113360"/>
              <a:gd name="connsiteY34" fmla="*/ 372717 h 1493192"/>
              <a:gd name="connsiteX35" fmla="*/ 680387 w 1113360"/>
              <a:gd name="connsiteY35" fmla="*/ 277237 h 1493192"/>
              <a:gd name="connsiteX36" fmla="*/ 700075 w 1113360"/>
              <a:gd name="connsiteY36" fmla="*/ 206672 h 1493192"/>
              <a:gd name="connsiteX37" fmla="*/ 724817 w 1113360"/>
              <a:gd name="connsiteY37" fmla="*/ 181582 h 1493192"/>
              <a:gd name="connsiteX38" fmla="*/ 729695 w 1113360"/>
              <a:gd name="connsiteY38" fmla="*/ 179491 h 1493192"/>
              <a:gd name="connsiteX39" fmla="*/ 770292 w 1113360"/>
              <a:gd name="connsiteY39" fmla="*/ 145167 h 1493192"/>
              <a:gd name="connsiteX40" fmla="*/ 786670 w 1113360"/>
              <a:gd name="connsiteY40" fmla="*/ 124084 h 1493192"/>
              <a:gd name="connsiteX41" fmla="*/ 799737 w 1113360"/>
              <a:gd name="connsiteY41" fmla="*/ 109274 h 1493192"/>
              <a:gd name="connsiteX42" fmla="*/ 806184 w 1113360"/>
              <a:gd name="connsiteY42" fmla="*/ 93419 h 1493192"/>
              <a:gd name="connsiteX43" fmla="*/ 796950 w 1113360"/>
              <a:gd name="connsiteY43" fmla="*/ 85056 h 1493192"/>
              <a:gd name="connsiteX44" fmla="*/ 791723 w 1113360"/>
              <a:gd name="connsiteY44" fmla="*/ 86101 h 1493192"/>
              <a:gd name="connsiteX45" fmla="*/ 798866 w 1113360"/>
              <a:gd name="connsiteY45" fmla="*/ 71814 h 1493192"/>
              <a:gd name="connsiteX46" fmla="*/ 819252 w 1113360"/>
              <a:gd name="connsiteY46" fmla="*/ 42717 h 1493192"/>
              <a:gd name="connsiteX47" fmla="*/ 822040 w 1113360"/>
              <a:gd name="connsiteY47" fmla="*/ 21808 h 1493192"/>
              <a:gd name="connsiteX48" fmla="*/ 819252 w 1113360"/>
              <a:gd name="connsiteY48" fmla="*/ 8044 h 1493192"/>
              <a:gd name="connsiteX49" fmla="*/ 810540 w 1113360"/>
              <a:gd name="connsiteY49" fmla="*/ 29 h 1493192"/>
              <a:gd name="connsiteX50" fmla="*/ 802525 w 1113360"/>
              <a:gd name="connsiteY50" fmla="*/ 4385 h 1493192"/>
              <a:gd name="connsiteX51" fmla="*/ 797472 w 1113360"/>
              <a:gd name="connsiteY51" fmla="*/ 6127 h 1493192"/>
              <a:gd name="connsiteX52" fmla="*/ 781617 w 1113360"/>
              <a:gd name="connsiteY52" fmla="*/ 8567 h 1493192"/>
              <a:gd name="connsiteX53" fmla="*/ 768898 w 1113360"/>
              <a:gd name="connsiteY53" fmla="*/ 17801 h 1493192"/>
              <a:gd name="connsiteX54" fmla="*/ 763497 w 1113360"/>
              <a:gd name="connsiteY54" fmla="*/ 17453 h 1493192"/>
              <a:gd name="connsiteX55" fmla="*/ 754088 w 1113360"/>
              <a:gd name="connsiteY55" fmla="*/ 15884 h 1493192"/>
              <a:gd name="connsiteX56" fmla="*/ 732657 w 1113360"/>
              <a:gd name="connsiteY56" fmla="*/ 27732 h 1493192"/>
              <a:gd name="connsiteX57" fmla="*/ 685962 w 1113360"/>
              <a:gd name="connsiteY57" fmla="*/ 66413 h 1493192"/>
              <a:gd name="connsiteX58" fmla="*/ 651464 w 1113360"/>
              <a:gd name="connsiteY58" fmla="*/ 114676 h 1493192"/>
              <a:gd name="connsiteX59" fmla="*/ 642229 w 1113360"/>
              <a:gd name="connsiteY59" fmla="*/ 151439 h 1493192"/>
              <a:gd name="connsiteX60" fmla="*/ 631949 w 1113360"/>
              <a:gd name="connsiteY60" fmla="*/ 185938 h 1493192"/>
              <a:gd name="connsiteX61" fmla="*/ 588391 w 1113360"/>
              <a:gd name="connsiteY61" fmla="*/ 288910 h 1493192"/>
              <a:gd name="connsiteX62" fmla="*/ 559990 w 1113360"/>
              <a:gd name="connsiteY62" fmla="*/ 359127 h 1493192"/>
              <a:gd name="connsiteX63" fmla="*/ 531590 w 1113360"/>
              <a:gd name="connsiteY63" fmla="*/ 454433 h 1493192"/>
              <a:gd name="connsiteX64" fmla="*/ 516780 w 1113360"/>
              <a:gd name="connsiteY64" fmla="*/ 536324 h 1493192"/>
              <a:gd name="connsiteX65" fmla="*/ 509811 w 1113360"/>
              <a:gd name="connsiteY65" fmla="*/ 599397 h 1493192"/>
              <a:gd name="connsiteX66" fmla="*/ 503887 w 1113360"/>
              <a:gd name="connsiteY66" fmla="*/ 669091 h 1493192"/>
              <a:gd name="connsiteX67" fmla="*/ 505455 w 1113360"/>
              <a:gd name="connsiteY67" fmla="*/ 730944 h 1493192"/>
              <a:gd name="connsiteX68" fmla="*/ 450048 w 1113360"/>
              <a:gd name="connsiteY68" fmla="*/ 775897 h 1493192"/>
              <a:gd name="connsiteX69" fmla="*/ 375476 w 1113360"/>
              <a:gd name="connsiteY69" fmla="*/ 826773 h 1493192"/>
              <a:gd name="connsiteX70" fmla="*/ 326167 w 1113360"/>
              <a:gd name="connsiteY70" fmla="*/ 865453 h 1493192"/>
              <a:gd name="connsiteX71" fmla="*/ 297070 w 1113360"/>
              <a:gd name="connsiteY71" fmla="*/ 899081 h 1493192"/>
              <a:gd name="connsiteX72" fmla="*/ 286616 w 1113360"/>
              <a:gd name="connsiteY72" fmla="*/ 934102 h 1493192"/>
              <a:gd name="connsiteX73" fmla="*/ 306130 w 1113360"/>
              <a:gd name="connsiteY73" fmla="*/ 994735 h 1493192"/>
              <a:gd name="connsiteX74" fmla="*/ 306653 w 1113360"/>
              <a:gd name="connsiteY74" fmla="*/ 1001008 h 1493192"/>
              <a:gd name="connsiteX75" fmla="*/ 296548 w 1113360"/>
              <a:gd name="connsiteY75" fmla="*/ 1028363 h 1493192"/>
              <a:gd name="connsiteX76" fmla="*/ 288359 w 1113360"/>
              <a:gd name="connsiteY76" fmla="*/ 1113912 h 1493192"/>
              <a:gd name="connsiteX77" fmla="*/ 314494 w 1113360"/>
              <a:gd name="connsiteY77" fmla="*/ 1182386 h 1493192"/>
              <a:gd name="connsiteX78" fmla="*/ 378786 w 1113360"/>
              <a:gd name="connsiteY78" fmla="*/ 1298949 h 1493192"/>
              <a:gd name="connsiteX79" fmla="*/ 352825 w 1113360"/>
              <a:gd name="connsiteY79" fmla="*/ 1297555 h 1493192"/>
              <a:gd name="connsiteX80" fmla="*/ 130850 w 1113360"/>
              <a:gd name="connsiteY80" fmla="*/ 1307487 h 1493192"/>
              <a:gd name="connsiteX81" fmla="*/ 44081 w 1113360"/>
              <a:gd name="connsiteY81" fmla="*/ 1326479 h 1493192"/>
              <a:gd name="connsiteX82" fmla="*/ 3136 w 1113360"/>
              <a:gd name="connsiteY82" fmla="*/ 1371083 h 1493192"/>
              <a:gd name="connsiteX83" fmla="*/ 0 w 1113360"/>
              <a:gd name="connsiteY83" fmla="*/ 1378400 h 1493192"/>
              <a:gd name="connsiteX84" fmla="*/ 0 w 1113360"/>
              <a:gd name="connsiteY84" fmla="*/ 1402968 h 1493192"/>
              <a:gd name="connsiteX85" fmla="*/ 1742 w 1113360"/>
              <a:gd name="connsiteY85" fmla="*/ 1414990 h 1493192"/>
              <a:gd name="connsiteX86" fmla="*/ 12022 w 1113360"/>
              <a:gd name="connsiteY86" fmla="*/ 1436943 h 1493192"/>
              <a:gd name="connsiteX87" fmla="*/ 92519 w 1113360"/>
              <a:gd name="connsiteY87" fmla="*/ 1479108 h 1493192"/>
              <a:gd name="connsiteX88" fmla="*/ 176674 w 1113360"/>
              <a:gd name="connsiteY88" fmla="*/ 1485903 h 1493192"/>
              <a:gd name="connsiteX89" fmla="*/ 422694 w 1113360"/>
              <a:gd name="connsiteY89" fmla="*/ 1492698 h 1493192"/>
              <a:gd name="connsiteX90" fmla="*/ 560862 w 1113360"/>
              <a:gd name="connsiteY90" fmla="*/ 1492698 h 1493192"/>
              <a:gd name="connsiteX91" fmla="*/ 596231 w 1113360"/>
              <a:gd name="connsiteY91" fmla="*/ 1493918 h 1493192"/>
              <a:gd name="connsiteX92" fmla="*/ 602504 w 1113360"/>
              <a:gd name="connsiteY92" fmla="*/ 1492873 h 1493192"/>
              <a:gd name="connsiteX93" fmla="*/ 613132 w 1113360"/>
              <a:gd name="connsiteY93" fmla="*/ 1480154 h 1493192"/>
              <a:gd name="connsiteX94" fmla="*/ 606860 w 1113360"/>
              <a:gd name="connsiteY94" fmla="*/ 1463776 h 1493192"/>
              <a:gd name="connsiteX95" fmla="*/ 596580 w 1113360"/>
              <a:gd name="connsiteY95" fmla="*/ 1452276 h 1493192"/>
              <a:gd name="connsiteX96" fmla="*/ 637177 w 1113360"/>
              <a:gd name="connsiteY96" fmla="*/ 1451056 h 1493192"/>
              <a:gd name="connsiteX97" fmla="*/ 714711 w 1113360"/>
              <a:gd name="connsiteY97" fmla="*/ 1477714 h 1493192"/>
              <a:gd name="connsiteX98" fmla="*/ 842948 w 1113360"/>
              <a:gd name="connsiteY98" fmla="*/ 1493221 h 1493192"/>
              <a:gd name="connsiteX99" fmla="*/ 877098 w 1113360"/>
              <a:gd name="connsiteY99" fmla="*/ 1493221 h 1493192"/>
              <a:gd name="connsiteX100" fmla="*/ 922921 w 1113360"/>
              <a:gd name="connsiteY100" fmla="*/ 1493744 h 1493192"/>
              <a:gd name="connsiteX101" fmla="*/ 1038962 w 1113360"/>
              <a:gd name="connsiteY101" fmla="*/ 1490085 h 1493192"/>
              <a:gd name="connsiteX102" fmla="*/ 1097505 w 1113360"/>
              <a:gd name="connsiteY102" fmla="*/ 1465518 h 1493192"/>
              <a:gd name="connsiteX103" fmla="*/ 1111792 w 1113360"/>
              <a:gd name="connsiteY103" fmla="*/ 1419171 h 1493192"/>
              <a:gd name="connsiteX104" fmla="*/ 1101861 w 1113360"/>
              <a:gd name="connsiteY104" fmla="*/ 1352788 h 1493192"/>
              <a:gd name="connsiteX105" fmla="*/ 776564 w 1113360"/>
              <a:gd name="connsiteY105" fmla="*/ 916852 h 1493192"/>
              <a:gd name="connsiteX106" fmla="*/ 779178 w 1113360"/>
              <a:gd name="connsiteY106" fmla="*/ 918072 h 1493192"/>
              <a:gd name="connsiteX107" fmla="*/ 782663 w 1113360"/>
              <a:gd name="connsiteY107" fmla="*/ 929920 h 1493192"/>
              <a:gd name="connsiteX108" fmla="*/ 781791 w 1113360"/>
              <a:gd name="connsiteY108" fmla="*/ 933927 h 1493192"/>
              <a:gd name="connsiteX109" fmla="*/ 779178 w 1113360"/>
              <a:gd name="connsiteY109" fmla="*/ 932359 h 1493192"/>
              <a:gd name="connsiteX110" fmla="*/ 773602 w 1113360"/>
              <a:gd name="connsiteY110" fmla="*/ 925042 h 1493192"/>
              <a:gd name="connsiteX111" fmla="*/ 776564 w 1113360"/>
              <a:gd name="connsiteY111" fmla="*/ 916852 h 1493192"/>
              <a:gd name="connsiteX112" fmla="*/ 753043 w 1113360"/>
              <a:gd name="connsiteY112" fmla="*/ 1290238 h 1493192"/>
              <a:gd name="connsiteX113" fmla="*/ 724817 w 1113360"/>
              <a:gd name="connsiteY113" fmla="*/ 1276299 h 1493192"/>
              <a:gd name="connsiteX114" fmla="*/ 687530 w 1113360"/>
              <a:gd name="connsiteY114" fmla="*/ 1225248 h 1493192"/>
              <a:gd name="connsiteX115" fmla="*/ 603898 w 1113360"/>
              <a:gd name="connsiteY115" fmla="*/ 1185523 h 1493192"/>
              <a:gd name="connsiteX116" fmla="*/ 533158 w 1113360"/>
              <a:gd name="connsiteY116" fmla="*/ 1147539 h 1493192"/>
              <a:gd name="connsiteX117" fmla="*/ 527757 w 1113360"/>
              <a:gd name="connsiteY117" fmla="*/ 1124715 h 1493192"/>
              <a:gd name="connsiteX118" fmla="*/ 547794 w 1113360"/>
              <a:gd name="connsiteY118" fmla="*/ 1033416 h 1493192"/>
              <a:gd name="connsiteX119" fmla="*/ 550582 w 1113360"/>
              <a:gd name="connsiteY119" fmla="*/ 1010068 h 1493192"/>
              <a:gd name="connsiteX120" fmla="*/ 569748 w 1113360"/>
              <a:gd name="connsiteY120" fmla="*/ 973305 h 1493192"/>
              <a:gd name="connsiteX121" fmla="*/ 603026 w 1113360"/>
              <a:gd name="connsiteY121" fmla="*/ 913368 h 1493192"/>
              <a:gd name="connsiteX122" fmla="*/ 625329 w 1113360"/>
              <a:gd name="connsiteY122" fmla="*/ 878869 h 1493192"/>
              <a:gd name="connsiteX123" fmla="*/ 635608 w 1113360"/>
              <a:gd name="connsiteY123" fmla="*/ 834614 h 1493192"/>
              <a:gd name="connsiteX124" fmla="*/ 645888 w 1113360"/>
              <a:gd name="connsiteY124" fmla="*/ 847333 h 1493192"/>
              <a:gd name="connsiteX125" fmla="*/ 654600 w 1113360"/>
              <a:gd name="connsiteY125" fmla="*/ 868938 h 1493192"/>
              <a:gd name="connsiteX126" fmla="*/ 673766 w 1113360"/>
              <a:gd name="connsiteY126" fmla="*/ 912497 h 1493192"/>
              <a:gd name="connsiteX127" fmla="*/ 679864 w 1113360"/>
              <a:gd name="connsiteY127" fmla="*/ 963373 h 1493192"/>
              <a:gd name="connsiteX128" fmla="*/ 674463 w 1113360"/>
              <a:gd name="connsiteY128" fmla="*/ 1004841 h 1493192"/>
              <a:gd name="connsiteX129" fmla="*/ 686833 w 1113360"/>
              <a:gd name="connsiteY129" fmla="*/ 1056937 h 1493192"/>
              <a:gd name="connsiteX130" fmla="*/ 708090 w 1113360"/>
              <a:gd name="connsiteY130" fmla="*/ 1066346 h 1493192"/>
              <a:gd name="connsiteX131" fmla="*/ 742937 w 1113360"/>
              <a:gd name="connsiteY131" fmla="*/ 1064081 h 1493192"/>
              <a:gd name="connsiteX132" fmla="*/ 756179 w 1113360"/>
              <a:gd name="connsiteY132" fmla="*/ 1069656 h 1493192"/>
              <a:gd name="connsiteX133" fmla="*/ 812805 w 1113360"/>
              <a:gd name="connsiteY133" fmla="*/ 1151373 h 1493192"/>
              <a:gd name="connsiteX134" fmla="*/ 921702 w 1113360"/>
              <a:gd name="connsiteY134" fmla="*/ 1334493 h 1493192"/>
              <a:gd name="connsiteX135" fmla="*/ 753043 w 1113360"/>
              <a:gd name="connsiteY135" fmla="*/ 1290238 h 149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113360" h="1493192">
                <a:moveTo>
                  <a:pt x="1101861" y="1352788"/>
                </a:moveTo>
                <a:cubicBezTo>
                  <a:pt x="1086528" y="1320555"/>
                  <a:pt x="1064923" y="1292677"/>
                  <a:pt x="1042795" y="1264974"/>
                </a:cubicBezTo>
                <a:cubicBezTo>
                  <a:pt x="1025894" y="1243891"/>
                  <a:pt x="865947" y="1060770"/>
                  <a:pt x="851834" y="1040559"/>
                </a:cubicBezTo>
                <a:cubicBezTo>
                  <a:pt x="832145" y="1012333"/>
                  <a:pt x="816464" y="981668"/>
                  <a:pt x="797298" y="952919"/>
                </a:cubicBezTo>
                <a:cubicBezTo>
                  <a:pt x="797124" y="952745"/>
                  <a:pt x="797647" y="952396"/>
                  <a:pt x="797995" y="951525"/>
                </a:cubicBezTo>
                <a:cubicBezTo>
                  <a:pt x="809320" y="958495"/>
                  <a:pt x="822040" y="956752"/>
                  <a:pt x="833713" y="954313"/>
                </a:cubicBezTo>
                <a:cubicBezTo>
                  <a:pt x="851485" y="950480"/>
                  <a:pt x="867341" y="941420"/>
                  <a:pt x="882325" y="931140"/>
                </a:cubicBezTo>
                <a:cubicBezTo>
                  <a:pt x="891733" y="924693"/>
                  <a:pt x="895392" y="913542"/>
                  <a:pt x="891733" y="902217"/>
                </a:cubicBezTo>
                <a:cubicBezTo>
                  <a:pt x="887378" y="888801"/>
                  <a:pt x="883370" y="886013"/>
                  <a:pt x="870651" y="887058"/>
                </a:cubicBezTo>
                <a:cubicBezTo>
                  <a:pt x="866992" y="887407"/>
                  <a:pt x="865598" y="885839"/>
                  <a:pt x="865250" y="882006"/>
                </a:cubicBezTo>
                <a:cubicBezTo>
                  <a:pt x="864379" y="874862"/>
                  <a:pt x="851311" y="869635"/>
                  <a:pt x="849220" y="869112"/>
                </a:cubicBezTo>
                <a:cubicBezTo>
                  <a:pt x="851834" y="866324"/>
                  <a:pt x="854099" y="863885"/>
                  <a:pt x="856364" y="861620"/>
                </a:cubicBezTo>
                <a:cubicBezTo>
                  <a:pt x="860720" y="857090"/>
                  <a:pt x="863856" y="851689"/>
                  <a:pt x="865424" y="845590"/>
                </a:cubicBezTo>
                <a:cubicBezTo>
                  <a:pt x="867341" y="837401"/>
                  <a:pt x="869083" y="829212"/>
                  <a:pt x="869431" y="820849"/>
                </a:cubicBezTo>
                <a:cubicBezTo>
                  <a:pt x="869780" y="812137"/>
                  <a:pt x="869954" y="803251"/>
                  <a:pt x="873090" y="795062"/>
                </a:cubicBezTo>
                <a:cubicBezTo>
                  <a:pt x="875355" y="788964"/>
                  <a:pt x="875530" y="783040"/>
                  <a:pt x="875704" y="776768"/>
                </a:cubicBezTo>
                <a:cubicBezTo>
                  <a:pt x="875704" y="770147"/>
                  <a:pt x="875878" y="763526"/>
                  <a:pt x="875530" y="756905"/>
                </a:cubicBezTo>
                <a:cubicBezTo>
                  <a:pt x="874833" y="744186"/>
                  <a:pt x="872045" y="731815"/>
                  <a:pt x="865772" y="720664"/>
                </a:cubicBezTo>
                <a:cubicBezTo>
                  <a:pt x="849743" y="691915"/>
                  <a:pt x="826570" y="670659"/>
                  <a:pt x="797298" y="656197"/>
                </a:cubicBezTo>
                <a:cubicBezTo>
                  <a:pt x="791026" y="653061"/>
                  <a:pt x="784579" y="650970"/>
                  <a:pt x="777610" y="651493"/>
                </a:cubicBezTo>
                <a:cubicBezTo>
                  <a:pt x="762451" y="652538"/>
                  <a:pt x="752346" y="644698"/>
                  <a:pt x="743982" y="633198"/>
                </a:cubicBezTo>
                <a:cubicBezTo>
                  <a:pt x="740498" y="628494"/>
                  <a:pt x="736839" y="623964"/>
                  <a:pt x="732134" y="620305"/>
                </a:cubicBezTo>
                <a:cubicBezTo>
                  <a:pt x="724642" y="614555"/>
                  <a:pt x="718196" y="615078"/>
                  <a:pt x="712272" y="622222"/>
                </a:cubicBezTo>
                <a:cubicBezTo>
                  <a:pt x="709658" y="625532"/>
                  <a:pt x="706870" y="626577"/>
                  <a:pt x="702863" y="626752"/>
                </a:cubicBezTo>
                <a:cubicBezTo>
                  <a:pt x="696242" y="626926"/>
                  <a:pt x="689098" y="625183"/>
                  <a:pt x="683174" y="629714"/>
                </a:cubicBezTo>
                <a:cubicBezTo>
                  <a:pt x="681955" y="630585"/>
                  <a:pt x="681084" y="629714"/>
                  <a:pt x="680212" y="628842"/>
                </a:cubicBezTo>
                <a:cubicBezTo>
                  <a:pt x="675857" y="625009"/>
                  <a:pt x="671675" y="625880"/>
                  <a:pt x="667668" y="629365"/>
                </a:cubicBezTo>
                <a:cubicBezTo>
                  <a:pt x="664706" y="631979"/>
                  <a:pt x="661744" y="632153"/>
                  <a:pt x="658085" y="631282"/>
                </a:cubicBezTo>
                <a:cubicBezTo>
                  <a:pt x="653555" y="630062"/>
                  <a:pt x="649024" y="627623"/>
                  <a:pt x="643972" y="628668"/>
                </a:cubicBezTo>
                <a:cubicBezTo>
                  <a:pt x="631775" y="631456"/>
                  <a:pt x="623586" y="638600"/>
                  <a:pt x="619927" y="650796"/>
                </a:cubicBezTo>
                <a:cubicBezTo>
                  <a:pt x="619405" y="652364"/>
                  <a:pt x="619230" y="653932"/>
                  <a:pt x="617140" y="655152"/>
                </a:cubicBezTo>
                <a:cubicBezTo>
                  <a:pt x="617140" y="647137"/>
                  <a:pt x="614177" y="640168"/>
                  <a:pt x="613481" y="632501"/>
                </a:cubicBezTo>
                <a:cubicBezTo>
                  <a:pt x="610519" y="600268"/>
                  <a:pt x="615397" y="568906"/>
                  <a:pt x="622715" y="537718"/>
                </a:cubicBezTo>
                <a:cubicBezTo>
                  <a:pt x="628116" y="514022"/>
                  <a:pt x="635086" y="491023"/>
                  <a:pt x="645366" y="468721"/>
                </a:cubicBezTo>
                <a:cubicBezTo>
                  <a:pt x="659304" y="438404"/>
                  <a:pt x="668190" y="406519"/>
                  <a:pt x="669410" y="372717"/>
                </a:cubicBezTo>
                <a:cubicBezTo>
                  <a:pt x="670455" y="340658"/>
                  <a:pt x="673417" y="308773"/>
                  <a:pt x="680387" y="277237"/>
                </a:cubicBezTo>
                <a:cubicBezTo>
                  <a:pt x="685788" y="253366"/>
                  <a:pt x="691363" y="229496"/>
                  <a:pt x="700075" y="206672"/>
                </a:cubicBezTo>
                <a:cubicBezTo>
                  <a:pt x="704780" y="194475"/>
                  <a:pt x="711052" y="184369"/>
                  <a:pt x="724817" y="181582"/>
                </a:cubicBezTo>
                <a:cubicBezTo>
                  <a:pt x="726559" y="181233"/>
                  <a:pt x="728127" y="180362"/>
                  <a:pt x="729695" y="179491"/>
                </a:cubicBezTo>
                <a:cubicBezTo>
                  <a:pt x="746422" y="171825"/>
                  <a:pt x="761406" y="162416"/>
                  <a:pt x="770292" y="145167"/>
                </a:cubicBezTo>
                <a:cubicBezTo>
                  <a:pt x="774299" y="137152"/>
                  <a:pt x="780746" y="130705"/>
                  <a:pt x="786670" y="124084"/>
                </a:cubicBezTo>
                <a:cubicBezTo>
                  <a:pt x="791026" y="119206"/>
                  <a:pt x="795556" y="114327"/>
                  <a:pt x="799737" y="109274"/>
                </a:cubicBezTo>
                <a:cubicBezTo>
                  <a:pt x="803571" y="104744"/>
                  <a:pt x="806010" y="99517"/>
                  <a:pt x="806184" y="93419"/>
                </a:cubicBezTo>
                <a:cubicBezTo>
                  <a:pt x="806358" y="87669"/>
                  <a:pt x="802700" y="84359"/>
                  <a:pt x="796950" y="85056"/>
                </a:cubicBezTo>
                <a:cubicBezTo>
                  <a:pt x="795556" y="85230"/>
                  <a:pt x="793988" y="85578"/>
                  <a:pt x="791723" y="86101"/>
                </a:cubicBezTo>
                <a:cubicBezTo>
                  <a:pt x="793291" y="80351"/>
                  <a:pt x="795904" y="75995"/>
                  <a:pt x="798866" y="71814"/>
                </a:cubicBezTo>
                <a:cubicBezTo>
                  <a:pt x="805661" y="62057"/>
                  <a:pt x="812631" y="52474"/>
                  <a:pt x="819252" y="42717"/>
                </a:cubicBezTo>
                <a:cubicBezTo>
                  <a:pt x="823608" y="36270"/>
                  <a:pt x="826047" y="28778"/>
                  <a:pt x="822040" y="21808"/>
                </a:cubicBezTo>
                <a:cubicBezTo>
                  <a:pt x="819252" y="17104"/>
                  <a:pt x="819078" y="12922"/>
                  <a:pt x="819252" y="8044"/>
                </a:cubicBezTo>
                <a:cubicBezTo>
                  <a:pt x="819426" y="2468"/>
                  <a:pt x="816290" y="-319"/>
                  <a:pt x="810540" y="29"/>
                </a:cubicBezTo>
                <a:cubicBezTo>
                  <a:pt x="807230" y="203"/>
                  <a:pt x="804965" y="2468"/>
                  <a:pt x="802525" y="4385"/>
                </a:cubicBezTo>
                <a:cubicBezTo>
                  <a:pt x="801131" y="5605"/>
                  <a:pt x="799912" y="7521"/>
                  <a:pt x="797472" y="6127"/>
                </a:cubicBezTo>
                <a:cubicBezTo>
                  <a:pt x="791548" y="2991"/>
                  <a:pt x="786496" y="5605"/>
                  <a:pt x="781617" y="8567"/>
                </a:cubicBezTo>
                <a:cubicBezTo>
                  <a:pt x="777087" y="11354"/>
                  <a:pt x="773080" y="14665"/>
                  <a:pt x="768898" y="17801"/>
                </a:cubicBezTo>
                <a:cubicBezTo>
                  <a:pt x="766981" y="19195"/>
                  <a:pt x="765587" y="20763"/>
                  <a:pt x="763497" y="17453"/>
                </a:cubicBezTo>
                <a:cubicBezTo>
                  <a:pt x="761232" y="13968"/>
                  <a:pt x="757573" y="14316"/>
                  <a:pt x="754088" y="15884"/>
                </a:cubicBezTo>
                <a:cubicBezTo>
                  <a:pt x="746596" y="19021"/>
                  <a:pt x="739278" y="22854"/>
                  <a:pt x="732657" y="27732"/>
                </a:cubicBezTo>
                <a:cubicBezTo>
                  <a:pt x="716279" y="39580"/>
                  <a:pt x="700946" y="52822"/>
                  <a:pt x="685962" y="66413"/>
                </a:cubicBezTo>
                <a:cubicBezTo>
                  <a:pt x="670978" y="80003"/>
                  <a:pt x="657910" y="94987"/>
                  <a:pt x="651464" y="114676"/>
                </a:cubicBezTo>
                <a:cubicBezTo>
                  <a:pt x="647456" y="126698"/>
                  <a:pt x="644320" y="138894"/>
                  <a:pt x="642229" y="151439"/>
                </a:cubicBezTo>
                <a:cubicBezTo>
                  <a:pt x="640138" y="163461"/>
                  <a:pt x="636131" y="174787"/>
                  <a:pt x="631949" y="185938"/>
                </a:cubicBezTo>
                <a:cubicBezTo>
                  <a:pt x="618882" y="220785"/>
                  <a:pt x="603026" y="254586"/>
                  <a:pt x="588391" y="288910"/>
                </a:cubicBezTo>
                <a:cubicBezTo>
                  <a:pt x="578459" y="312084"/>
                  <a:pt x="568005" y="335083"/>
                  <a:pt x="559990" y="359127"/>
                </a:cubicBezTo>
                <a:cubicBezTo>
                  <a:pt x="549362" y="390489"/>
                  <a:pt x="538385" y="421851"/>
                  <a:pt x="531590" y="454433"/>
                </a:cubicBezTo>
                <a:cubicBezTo>
                  <a:pt x="526015" y="481614"/>
                  <a:pt x="519916" y="508795"/>
                  <a:pt x="516780" y="536324"/>
                </a:cubicBezTo>
                <a:cubicBezTo>
                  <a:pt x="514341" y="557406"/>
                  <a:pt x="513296" y="578489"/>
                  <a:pt x="509811" y="599397"/>
                </a:cubicBezTo>
                <a:cubicBezTo>
                  <a:pt x="505978" y="622396"/>
                  <a:pt x="504061" y="645569"/>
                  <a:pt x="503887" y="669091"/>
                </a:cubicBezTo>
                <a:cubicBezTo>
                  <a:pt x="503887" y="689650"/>
                  <a:pt x="503887" y="710384"/>
                  <a:pt x="505455" y="730944"/>
                </a:cubicBezTo>
                <a:cubicBezTo>
                  <a:pt x="505803" y="735126"/>
                  <a:pt x="460677" y="769624"/>
                  <a:pt x="450048" y="775897"/>
                </a:cubicBezTo>
                <a:cubicBezTo>
                  <a:pt x="424262" y="791403"/>
                  <a:pt x="399869" y="809175"/>
                  <a:pt x="375476" y="826773"/>
                </a:cubicBezTo>
                <a:cubicBezTo>
                  <a:pt x="354916" y="841583"/>
                  <a:pt x="344288" y="848378"/>
                  <a:pt x="326167" y="865453"/>
                </a:cubicBezTo>
                <a:cubicBezTo>
                  <a:pt x="320069" y="871203"/>
                  <a:pt x="300729" y="891588"/>
                  <a:pt x="297070" y="899081"/>
                </a:cubicBezTo>
                <a:cubicBezTo>
                  <a:pt x="291320" y="911103"/>
                  <a:pt x="288359" y="920860"/>
                  <a:pt x="286616" y="934102"/>
                </a:cubicBezTo>
                <a:cubicBezTo>
                  <a:pt x="284003" y="954487"/>
                  <a:pt x="292366" y="977312"/>
                  <a:pt x="306130" y="994735"/>
                </a:cubicBezTo>
                <a:cubicBezTo>
                  <a:pt x="307873" y="996826"/>
                  <a:pt x="307699" y="998569"/>
                  <a:pt x="306653" y="1001008"/>
                </a:cubicBezTo>
                <a:cubicBezTo>
                  <a:pt x="302820" y="1009894"/>
                  <a:pt x="298987" y="1018954"/>
                  <a:pt x="296548" y="1028363"/>
                </a:cubicBezTo>
                <a:cubicBezTo>
                  <a:pt x="288881" y="1056415"/>
                  <a:pt x="287139" y="1084989"/>
                  <a:pt x="288359" y="1113912"/>
                </a:cubicBezTo>
                <a:cubicBezTo>
                  <a:pt x="288533" y="1117571"/>
                  <a:pt x="303168" y="1164440"/>
                  <a:pt x="314494" y="1182386"/>
                </a:cubicBezTo>
                <a:cubicBezTo>
                  <a:pt x="331743" y="1209915"/>
                  <a:pt x="379832" y="1296859"/>
                  <a:pt x="378786" y="1298949"/>
                </a:cubicBezTo>
                <a:cubicBezTo>
                  <a:pt x="370075" y="1299821"/>
                  <a:pt x="361537" y="1297904"/>
                  <a:pt x="352825" y="1297555"/>
                </a:cubicBezTo>
                <a:cubicBezTo>
                  <a:pt x="308570" y="1295639"/>
                  <a:pt x="160819" y="1307487"/>
                  <a:pt x="130850" y="1307487"/>
                </a:cubicBezTo>
                <a:cubicBezTo>
                  <a:pt x="100533" y="1307487"/>
                  <a:pt x="71262" y="1312017"/>
                  <a:pt x="44081" y="1326479"/>
                </a:cubicBezTo>
                <a:cubicBezTo>
                  <a:pt x="25090" y="1336584"/>
                  <a:pt x="9409" y="1349303"/>
                  <a:pt x="3136" y="1371083"/>
                </a:cubicBezTo>
                <a:cubicBezTo>
                  <a:pt x="2439" y="1373522"/>
                  <a:pt x="2265" y="1376484"/>
                  <a:pt x="0" y="1378400"/>
                </a:cubicBezTo>
                <a:cubicBezTo>
                  <a:pt x="0" y="1386590"/>
                  <a:pt x="0" y="1394778"/>
                  <a:pt x="0" y="1402968"/>
                </a:cubicBezTo>
                <a:cubicBezTo>
                  <a:pt x="1220" y="1406801"/>
                  <a:pt x="1394" y="1410982"/>
                  <a:pt x="1742" y="1414990"/>
                </a:cubicBezTo>
                <a:cubicBezTo>
                  <a:pt x="2439" y="1423702"/>
                  <a:pt x="6447" y="1430671"/>
                  <a:pt x="12022" y="1436943"/>
                </a:cubicBezTo>
                <a:cubicBezTo>
                  <a:pt x="33627" y="1460988"/>
                  <a:pt x="61331" y="1473881"/>
                  <a:pt x="92519" y="1479108"/>
                </a:cubicBezTo>
                <a:cubicBezTo>
                  <a:pt x="120222" y="1483813"/>
                  <a:pt x="148622" y="1484161"/>
                  <a:pt x="176674" y="1485903"/>
                </a:cubicBezTo>
                <a:cubicBezTo>
                  <a:pt x="197756" y="1487297"/>
                  <a:pt x="385059" y="1492524"/>
                  <a:pt x="422694" y="1492698"/>
                </a:cubicBezTo>
                <a:cubicBezTo>
                  <a:pt x="468691" y="1493047"/>
                  <a:pt x="514864" y="1492698"/>
                  <a:pt x="560862" y="1492698"/>
                </a:cubicBezTo>
                <a:cubicBezTo>
                  <a:pt x="565740" y="1492698"/>
                  <a:pt x="589262" y="1493918"/>
                  <a:pt x="596231" y="1493918"/>
                </a:cubicBezTo>
                <a:cubicBezTo>
                  <a:pt x="598148" y="1492698"/>
                  <a:pt x="600413" y="1493221"/>
                  <a:pt x="602504" y="1492873"/>
                </a:cubicBezTo>
                <a:cubicBezTo>
                  <a:pt x="609996" y="1491130"/>
                  <a:pt x="612784" y="1487820"/>
                  <a:pt x="613132" y="1480154"/>
                </a:cubicBezTo>
                <a:cubicBezTo>
                  <a:pt x="613481" y="1473707"/>
                  <a:pt x="611390" y="1468306"/>
                  <a:pt x="606860" y="1463776"/>
                </a:cubicBezTo>
                <a:cubicBezTo>
                  <a:pt x="603375" y="1460291"/>
                  <a:pt x="599716" y="1456806"/>
                  <a:pt x="596580" y="1452276"/>
                </a:cubicBezTo>
                <a:cubicBezTo>
                  <a:pt x="604943" y="1452450"/>
                  <a:pt x="631775" y="1448617"/>
                  <a:pt x="637177" y="1451056"/>
                </a:cubicBezTo>
                <a:cubicBezTo>
                  <a:pt x="662266" y="1462207"/>
                  <a:pt x="688053" y="1471268"/>
                  <a:pt x="714711" y="1477714"/>
                </a:cubicBezTo>
                <a:cubicBezTo>
                  <a:pt x="726210" y="1480502"/>
                  <a:pt x="836501" y="1493570"/>
                  <a:pt x="842948" y="1493221"/>
                </a:cubicBezTo>
                <a:cubicBezTo>
                  <a:pt x="854273" y="1493221"/>
                  <a:pt x="865772" y="1493047"/>
                  <a:pt x="877098" y="1493221"/>
                </a:cubicBezTo>
                <a:cubicBezTo>
                  <a:pt x="883370" y="1493395"/>
                  <a:pt x="914035" y="1493744"/>
                  <a:pt x="922921" y="1493744"/>
                </a:cubicBezTo>
                <a:cubicBezTo>
                  <a:pt x="923270" y="1492524"/>
                  <a:pt x="1013698" y="1490259"/>
                  <a:pt x="1038962" y="1490085"/>
                </a:cubicBezTo>
                <a:cubicBezTo>
                  <a:pt x="1049939" y="1490085"/>
                  <a:pt x="1091058" y="1475275"/>
                  <a:pt x="1097505" y="1465518"/>
                </a:cubicBezTo>
                <a:cubicBezTo>
                  <a:pt x="1106913" y="1451405"/>
                  <a:pt x="1108830" y="1435027"/>
                  <a:pt x="1111792" y="1419171"/>
                </a:cubicBezTo>
                <a:cubicBezTo>
                  <a:pt x="1116322" y="1395998"/>
                  <a:pt x="1111966" y="1374045"/>
                  <a:pt x="1101861" y="1352788"/>
                </a:cubicBezTo>
                <a:close/>
                <a:moveTo>
                  <a:pt x="776564" y="916852"/>
                </a:moveTo>
                <a:cubicBezTo>
                  <a:pt x="778132" y="916330"/>
                  <a:pt x="778829" y="916852"/>
                  <a:pt x="779178" y="918072"/>
                </a:cubicBezTo>
                <a:cubicBezTo>
                  <a:pt x="780572" y="922254"/>
                  <a:pt x="781791" y="926435"/>
                  <a:pt x="782663" y="929920"/>
                </a:cubicBezTo>
                <a:cubicBezTo>
                  <a:pt x="782663" y="932011"/>
                  <a:pt x="783011" y="933405"/>
                  <a:pt x="781791" y="933927"/>
                </a:cubicBezTo>
                <a:cubicBezTo>
                  <a:pt x="780397" y="934624"/>
                  <a:pt x="779701" y="933231"/>
                  <a:pt x="779178" y="932359"/>
                </a:cubicBezTo>
                <a:cubicBezTo>
                  <a:pt x="777261" y="929920"/>
                  <a:pt x="775170" y="927655"/>
                  <a:pt x="773602" y="925042"/>
                </a:cubicBezTo>
                <a:cubicBezTo>
                  <a:pt x="770989" y="921383"/>
                  <a:pt x="772383" y="918246"/>
                  <a:pt x="776564" y="916852"/>
                </a:cubicBezTo>
                <a:close/>
                <a:moveTo>
                  <a:pt x="753043" y="1290238"/>
                </a:moveTo>
                <a:cubicBezTo>
                  <a:pt x="747119" y="1288321"/>
                  <a:pt x="727256" y="1280655"/>
                  <a:pt x="724817" y="1276299"/>
                </a:cubicBezTo>
                <a:cubicBezTo>
                  <a:pt x="714362" y="1257830"/>
                  <a:pt x="703386" y="1239710"/>
                  <a:pt x="687530" y="1225248"/>
                </a:cubicBezTo>
                <a:cubicBezTo>
                  <a:pt x="663660" y="1203469"/>
                  <a:pt x="637002" y="1188485"/>
                  <a:pt x="603898" y="1185523"/>
                </a:cubicBezTo>
                <a:cubicBezTo>
                  <a:pt x="575149" y="1183083"/>
                  <a:pt x="551104" y="1170887"/>
                  <a:pt x="533158" y="1147539"/>
                </a:cubicBezTo>
                <a:cubicBezTo>
                  <a:pt x="527583" y="1140396"/>
                  <a:pt x="526189" y="1133078"/>
                  <a:pt x="527757" y="1124715"/>
                </a:cubicBezTo>
                <a:cubicBezTo>
                  <a:pt x="529674" y="1114435"/>
                  <a:pt x="540650" y="1052930"/>
                  <a:pt x="547794" y="1033416"/>
                </a:cubicBezTo>
                <a:cubicBezTo>
                  <a:pt x="549711" y="1028014"/>
                  <a:pt x="548491" y="1012159"/>
                  <a:pt x="550582" y="1010068"/>
                </a:cubicBezTo>
                <a:cubicBezTo>
                  <a:pt x="560862" y="999788"/>
                  <a:pt x="565043" y="986372"/>
                  <a:pt x="569748" y="973305"/>
                </a:cubicBezTo>
                <a:cubicBezTo>
                  <a:pt x="572361" y="966161"/>
                  <a:pt x="592921" y="925042"/>
                  <a:pt x="603026" y="913368"/>
                </a:cubicBezTo>
                <a:cubicBezTo>
                  <a:pt x="612087" y="902914"/>
                  <a:pt x="620101" y="891763"/>
                  <a:pt x="625329" y="878869"/>
                </a:cubicBezTo>
                <a:cubicBezTo>
                  <a:pt x="627942" y="872597"/>
                  <a:pt x="630556" y="842454"/>
                  <a:pt x="635608" y="834614"/>
                </a:cubicBezTo>
                <a:cubicBezTo>
                  <a:pt x="638222" y="838098"/>
                  <a:pt x="646062" y="846287"/>
                  <a:pt x="645888" y="847333"/>
                </a:cubicBezTo>
                <a:cubicBezTo>
                  <a:pt x="645017" y="856219"/>
                  <a:pt x="650244" y="862491"/>
                  <a:pt x="654600" y="868938"/>
                </a:cubicBezTo>
                <a:cubicBezTo>
                  <a:pt x="663660" y="882354"/>
                  <a:pt x="669410" y="897164"/>
                  <a:pt x="673766" y="912497"/>
                </a:cubicBezTo>
                <a:cubicBezTo>
                  <a:pt x="676379" y="922254"/>
                  <a:pt x="680038" y="956230"/>
                  <a:pt x="679864" y="963373"/>
                </a:cubicBezTo>
                <a:cubicBezTo>
                  <a:pt x="679690" y="977486"/>
                  <a:pt x="677076" y="991077"/>
                  <a:pt x="674463" y="1004841"/>
                </a:cubicBezTo>
                <a:cubicBezTo>
                  <a:pt x="670804" y="1023833"/>
                  <a:pt x="672023" y="1042127"/>
                  <a:pt x="686833" y="1056937"/>
                </a:cubicBezTo>
                <a:cubicBezTo>
                  <a:pt x="692757" y="1062861"/>
                  <a:pt x="699727" y="1065998"/>
                  <a:pt x="708090" y="1066346"/>
                </a:cubicBezTo>
                <a:cubicBezTo>
                  <a:pt x="719764" y="1066869"/>
                  <a:pt x="731437" y="1066869"/>
                  <a:pt x="742937" y="1064081"/>
                </a:cubicBezTo>
                <a:cubicBezTo>
                  <a:pt x="749035" y="1062513"/>
                  <a:pt x="752171" y="1064255"/>
                  <a:pt x="756179" y="1069656"/>
                </a:cubicBezTo>
                <a:cubicBezTo>
                  <a:pt x="777261" y="1098579"/>
                  <a:pt x="805139" y="1136911"/>
                  <a:pt x="812805" y="1151373"/>
                </a:cubicBezTo>
                <a:cubicBezTo>
                  <a:pt x="835107" y="1193189"/>
                  <a:pt x="885635" y="1299646"/>
                  <a:pt x="921702" y="1334493"/>
                </a:cubicBezTo>
                <a:cubicBezTo>
                  <a:pt x="876575" y="1326827"/>
                  <a:pt x="796427" y="1304351"/>
                  <a:pt x="753043" y="1290238"/>
                </a:cubicBezTo>
                <a:close/>
              </a:path>
            </a:pathLst>
          </a:custGeom>
          <a:solidFill>
            <a:schemeClr val="bg1"/>
          </a:solidFill>
          <a:ln w="17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Graphic 84">
            <a:extLst>
              <a:ext uri="{FF2B5EF4-FFF2-40B4-BE49-F238E27FC236}">
                <a16:creationId xmlns:a16="http://schemas.microsoft.com/office/drawing/2014/main" id="{DCFDA1CE-B92F-4E0E-8F98-E76A13797A0D}"/>
              </a:ext>
            </a:extLst>
          </p:cNvPr>
          <p:cNvSpPr/>
          <p:nvPr/>
        </p:nvSpPr>
        <p:spPr>
          <a:xfrm>
            <a:off x="9480376" y="4377926"/>
            <a:ext cx="496247" cy="507345"/>
          </a:xfrm>
          <a:custGeom>
            <a:avLst/>
            <a:gdLst>
              <a:gd name="connsiteX0" fmla="*/ 959908 w 1440494"/>
              <a:gd name="connsiteY0" fmla="*/ 0 h 1472710"/>
              <a:gd name="connsiteX1" fmla="*/ 1013294 w 1440494"/>
              <a:gd name="connsiteY1" fmla="*/ 805 h 1472710"/>
              <a:gd name="connsiteX2" fmla="*/ 1067140 w 1440494"/>
              <a:gd name="connsiteY2" fmla="*/ 12081 h 1472710"/>
              <a:gd name="connsiteX3" fmla="*/ 1177478 w 1440494"/>
              <a:gd name="connsiteY3" fmla="*/ 105276 h 1472710"/>
              <a:gd name="connsiteX4" fmla="*/ 1189098 w 1440494"/>
              <a:gd name="connsiteY4" fmla="*/ 143014 h 1472710"/>
              <a:gd name="connsiteX5" fmla="*/ 1192550 w 1440494"/>
              <a:gd name="connsiteY5" fmla="*/ 156936 h 1472710"/>
              <a:gd name="connsiteX6" fmla="*/ 1192435 w 1440494"/>
              <a:gd name="connsiteY6" fmla="*/ 210897 h 1472710"/>
              <a:gd name="connsiteX7" fmla="*/ 1189328 w 1440494"/>
              <a:gd name="connsiteY7" fmla="*/ 229421 h 1472710"/>
              <a:gd name="connsiteX8" fmla="*/ 1180699 w 1440494"/>
              <a:gd name="connsiteY8" fmla="*/ 267734 h 1472710"/>
              <a:gd name="connsiteX9" fmla="*/ 1163671 w 1440494"/>
              <a:gd name="connsiteY9" fmla="*/ 368753 h 1472710"/>
              <a:gd name="connsiteX10" fmla="*/ 1136518 w 1440494"/>
              <a:gd name="connsiteY10" fmla="*/ 483348 h 1472710"/>
              <a:gd name="connsiteX11" fmla="*/ 1146068 w 1440494"/>
              <a:gd name="connsiteY11" fmla="*/ 492898 h 1472710"/>
              <a:gd name="connsiteX12" fmla="*/ 1160795 w 1440494"/>
              <a:gd name="connsiteY12" fmla="*/ 489101 h 1472710"/>
              <a:gd name="connsiteX13" fmla="*/ 1178168 w 1440494"/>
              <a:gd name="connsiteY13" fmla="*/ 484614 h 1472710"/>
              <a:gd name="connsiteX14" fmla="*/ 1220393 w 1440494"/>
              <a:gd name="connsiteY14" fmla="*/ 452168 h 1472710"/>
              <a:gd name="connsiteX15" fmla="*/ 1268717 w 1440494"/>
              <a:gd name="connsiteY15" fmla="*/ 426741 h 1472710"/>
              <a:gd name="connsiteX16" fmla="*/ 1277806 w 1440494"/>
              <a:gd name="connsiteY16" fmla="*/ 423519 h 1472710"/>
              <a:gd name="connsiteX17" fmla="*/ 1308181 w 1440494"/>
              <a:gd name="connsiteY17" fmla="*/ 422139 h 1472710"/>
              <a:gd name="connsiteX18" fmla="*/ 1334643 w 1440494"/>
              <a:gd name="connsiteY18" fmla="*/ 443999 h 1472710"/>
              <a:gd name="connsiteX19" fmla="*/ 1344193 w 1440494"/>
              <a:gd name="connsiteY19" fmla="*/ 461718 h 1472710"/>
              <a:gd name="connsiteX20" fmla="*/ 1384002 w 1440494"/>
              <a:gd name="connsiteY20" fmla="*/ 521201 h 1472710"/>
              <a:gd name="connsiteX21" fmla="*/ 1416563 w 1440494"/>
              <a:gd name="connsiteY21" fmla="*/ 555143 h 1472710"/>
              <a:gd name="connsiteX22" fmla="*/ 1423236 w 1440494"/>
              <a:gd name="connsiteY22" fmla="*/ 564462 h 1472710"/>
              <a:gd name="connsiteX23" fmla="*/ 1440725 w 1440494"/>
              <a:gd name="connsiteY23" fmla="*/ 608643 h 1472710"/>
              <a:gd name="connsiteX24" fmla="*/ 1440725 w 1440494"/>
              <a:gd name="connsiteY24" fmla="*/ 615547 h 1472710"/>
              <a:gd name="connsiteX25" fmla="*/ 1434512 w 1440494"/>
              <a:gd name="connsiteY25" fmla="*/ 623025 h 1472710"/>
              <a:gd name="connsiteX26" fmla="*/ 1426458 w 1440494"/>
              <a:gd name="connsiteY26" fmla="*/ 640629 h 1472710"/>
              <a:gd name="connsiteX27" fmla="*/ 1418979 w 1440494"/>
              <a:gd name="connsiteY27" fmla="*/ 655586 h 1472710"/>
              <a:gd name="connsiteX28" fmla="*/ 1403907 w 1440494"/>
              <a:gd name="connsiteY28" fmla="*/ 660533 h 1472710"/>
              <a:gd name="connsiteX29" fmla="*/ 1381471 w 1440494"/>
              <a:gd name="connsiteY29" fmla="*/ 663755 h 1472710"/>
              <a:gd name="connsiteX30" fmla="*/ 1385728 w 1440494"/>
              <a:gd name="connsiteY30" fmla="*/ 669278 h 1472710"/>
              <a:gd name="connsiteX31" fmla="*/ 1399535 w 1440494"/>
              <a:gd name="connsiteY31" fmla="*/ 712193 h 1472710"/>
              <a:gd name="connsiteX32" fmla="*/ 1384232 w 1440494"/>
              <a:gd name="connsiteY32" fmla="*/ 727956 h 1472710"/>
              <a:gd name="connsiteX33" fmla="*/ 1371116 w 1440494"/>
              <a:gd name="connsiteY33" fmla="*/ 718521 h 1472710"/>
              <a:gd name="connsiteX34" fmla="*/ 1362717 w 1440494"/>
              <a:gd name="connsiteY34" fmla="*/ 698847 h 1472710"/>
              <a:gd name="connsiteX35" fmla="*/ 1326014 w 1440494"/>
              <a:gd name="connsiteY35" fmla="*/ 667897 h 1472710"/>
              <a:gd name="connsiteX36" fmla="*/ 1280567 w 1440494"/>
              <a:gd name="connsiteY36" fmla="*/ 632690 h 1472710"/>
              <a:gd name="connsiteX37" fmla="*/ 1270328 w 1440494"/>
              <a:gd name="connsiteY37" fmla="*/ 626477 h 1472710"/>
              <a:gd name="connsiteX38" fmla="*/ 1221314 w 1440494"/>
              <a:gd name="connsiteY38" fmla="*/ 672729 h 1472710"/>
              <a:gd name="connsiteX39" fmla="*/ 1183345 w 1440494"/>
              <a:gd name="connsiteY39" fmla="*/ 723239 h 1472710"/>
              <a:gd name="connsiteX40" fmla="*/ 1078415 w 1440494"/>
              <a:gd name="connsiteY40" fmla="*/ 820461 h 1472710"/>
              <a:gd name="connsiteX41" fmla="*/ 1023303 w 1440494"/>
              <a:gd name="connsiteY41" fmla="*/ 850260 h 1472710"/>
              <a:gd name="connsiteX42" fmla="*/ 973714 w 1440494"/>
              <a:gd name="connsiteY42" fmla="*/ 848994 h 1472710"/>
              <a:gd name="connsiteX43" fmla="*/ 967041 w 1440494"/>
              <a:gd name="connsiteY43" fmla="*/ 847038 h 1472710"/>
              <a:gd name="connsiteX44" fmla="*/ 969918 w 1440494"/>
              <a:gd name="connsiteY44" fmla="*/ 854057 h 1472710"/>
              <a:gd name="connsiteX45" fmla="*/ 1023994 w 1440494"/>
              <a:gd name="connsiteY45" fmla="*/ 940694 h 1472710"/>
              <a:gd name="connsiteX46" fmla="*/ 1053103 w 1440494"/>
              <a:gd name="connsiteY46" fmla="*/ 1031933 h 1472710"/>
              <a:gd name="connsiteX47" fmla="*/ 1086699 w 1440494"/>
              <a:gd name="connsiteY47" fmla="*/ 1264460 h 1472710"/>
              <a:gd name="connsiteX48" fmla="*/ 1089805 w 1440494"/>
              <a:gd name="connsiteY48" fmla="*/ 1352362 h 1472710"/>
              <a:gd name="connsiteX49" fmla="*/ 1085779 w 1440494"/>
              <a:gd name="connsiteY49" fmla="*/ 1387569 h 1472710"/>
              <a:gd name="connsiteX50" fmla="*/ 1080486 w 1440494"/>
              <a:gd name="connsiteY50" fmla="*/ 1408509 h 1472710"/>
              <a:gd name="connsiteX51" fmla="*/ 1048385 w 1440494"/>
              <a:gd name="connsiteY51" fmla="*/ 1452575 h 1472710"/>
              <a:gd name="connsiteX52" fmla="*/ 1013524 w 1440494"/>
              <a:gd name="connsiteY52" fmla="*/ 1462010 h 1472710"/>
              <a:gd name="connsiteX53" fmla="*/ 1004894 w 1440494"/>
              <a:gd name="connsiteY53" fmla="*/ 1472710 h 1472710"/>
              <a:gd name="connsiteX54" fmla="*/ 987636 w 1440494"/>
              <a:gd name="connsiteY54" fmla="*/ 1472710 h 1472710"/>
              <a:gd name="connsiteX55" fmla="*/ 984415 w 1440494"/>
              <a:gd name="connsiteY55" fmla="*/ 1460974 h 1472710"/>
              <a:gd name="connsiteX56" fmla="*/ 983724 w 1440494"/>
              <a:gd name="connsiteY56" fmla="*/ 1452575 h 1472710"/>
              <a:gd name="connsiteX57" fmla="*/ 976476 w 1440494"/>
              <a:gd name="connsiteY57" fmla="*/ 1452115 h 1472710"/>
              <a:gd name="connsiteX58" fmla="*/ 903646 w 1440494"/>
              <a:gd name="connsiteY58" fmla="*/ 1468683 h 1472710"/>
              <a:gd name="connsiteX59" fmla="*/ 871775 w 1440494"/>
              <a:gd name="connsiteY59" fmla="*/ 1471560 h 1472710"/>
              <a:gd name="connsiteX60" fmla="*/ 864987 w 1440494"/>
              <a:gd name="connsiteY60" fmla="*/ 1466152 h 1472710"/>
              <a:gd name="connsiteX61" fmla="*/ 871200 w 1440494"/>
              <a:gd name="connsiteY61" fmla="*/ 1459249 h 1472710"/>
              <a:gd name="connsiteX62" fmla="*/ 875342 w 1440494"/>
              <a:gd name="connsiteY62" fmla="*/ 1455797 h 1472710"/>
              <a:gd name="connsiteX63" fmla="*/ 808955 w 1440494"/>
              <a:gd name="connsiteY63" fmla="*/ 1459709 h 1472710"/>
              <a:gd name="connsiteX64" fmla="*/ 799981 w 1440494"/>
              <a:gd name="connsiteY64" fmla="*/ 1452345 h 1472710"/>
              <a:gd name="connsiteX65" fmla="*/ 803317 w 1440494"/>
              <a:gd name="connsiteY65" fmla="*/ 1444637 h 1472710"/>
              <a:gd name="connsiteX66" fmla="*/ 793653 w 1440494"/>
              <a:gd name="connsiteY66" fmla="*/ 1443831 h 1472710"/>
              <a:gd name="connsiteX67" fmla="*/ 782492 w 1440494"/>
              <a:gd name="connsiteY67" fmla="*/ 1435547 h 1472710"/>
              <a:gd name="connsiteX68" fmla="*/ 791697 w 1440494"/>
              <a:gd name="connsiteY68" fmla="*/ 1428414 h 1472710"/>
              <a:gd name="connsiteX69" fmla="*/ 799405 w 1440494"/>
              <a:gd name="connsiteY69" fmla="*/ 1426458 h 1472710"/>
              <a:gd name="connsiteX70" fmla="*/ 838294 w 1440494"/>
              <a:gd name="connsiteY70" fmla="*/ 1420245 h 1472710"/>
              <a:gd name="connsiteX71" fmla="*/ 855092 w 1440494"/>
              <a:gd name="connsiteY71" fmla="*/ 1416218 h 1472710"/>
              <a:gd name="connsiteX72" fmla="*/ 861075 w 1440494"/>
              <a:gd name="connsiteY72" fmla="*/ 1410350 h 1472710"/>
              <a:gd name="connsiteX73" fmla="*/ 867633 w 1440494"/>
              <a:gd name="connsiteY73" fmla="*/ 1404482 h 1472710"/>
              <a:gd name="connsiteX74" fmla="*/ 873041 w 1440494"/>
              <a:gd name="connsiteY74" fmla="*/ 1402756 h 1472710"/>
              <a:gd name="connsiteX75" fmla="*/ 903646 w 1440494"/>
              <a:gd name="connsiteY75" fmla="*/ 1388720 h 1472710"/>
              <a:gd name="connsiteX76" fmla="*/ 943915 w 1440494"/>
              <a:gd name="connsiteY76" fmla="*/ 1372727 h 1472710"/>
              <a:gd name="connsiteX77" fmla="*/ 952199 w 1440494"/>
              <a:gd name="connsiteY77" fmla="*/ 1370771 h 1472710"/>
              <a:gd name="connsiteX78" fmla="*/ 987176 w 1440494"/>
              <a:gd name="connsiteY78" fmla="*/ 1373532 h 1472710"/>
              <a:gd name="connsiteX79" fmla="*/ 1006966 w 1440494"/>
              <a:gd name="connsiteY79" fmla="*/ 1338670 h 1472710"/>
              <a:gd name="connsiteX80" fmla="*/ 989017 w 1440494"/>
              <a:gd name="connsiteY80" fmla="*/ 1258707 h 1472710"/>
              <a:gd name="connsiteX81" fmla="*/ 969918 w 1440494"/>
              <a:gd name="connsiteY81" fmla="*/ 1174371 h 1472710"/>
              <a:gd name="connsiteX82" fmla="*/ 951854 w 1440494"/>
              <a:gd name="connsiteY82" fmla="*/ 1113277 h 1472710"/>
              <a:gd name="connsiteX83" fmla="*/ 930914 w 1440494"/>
              <a:gd name="connsiteY83" fmla="*/ 1009727 h 1472710"/>
              <a:gd name="connsiteX84" fmla="*/ 889724 w 1440494"/>
              <a:gd name="connsiteY84" fmla="*/ 943685 h 1472710"/>
              <a:gd name="connsiteX85" fmla="*/ 826328 w 1440494"/>
              <a:gd name="connsiteY85" fmla="*/ 886733 h 1472710"/>
              <a:gd name="connsiteX86" fmla="*/ 785714 w 1440494"/>
              <a:gd name="connsiteY86" fmla="*/ 831046 h 1472710"/>
              <a:gd name="connsiteX87" fmla="*/ 754074 w 1440494"/>
              <a:gd name="connsiteY87" fmla="*/ 780306 h 1472710"/>
              <a:gd name="connsiteX88" fmla="*/ 745559 w 1440494"/>
              <a:gd name="connsiteY88" fmla="*/ 777085 h 1472710"/>
              <a:gd name="connsiteX89" fmla="*/ 693900 w 1440494"/>
              <a:gd name="connsiteY89" fmla="*/ 797334 h 1472710"/>
              <a:gd name="connsiteX90" fmla="*/ 651099 w 1440494"/>
              <a:gd name="connsiteY90" fmla="*/ 805618 h 1472710"/>
              <a:gd name="connsiteX91" fmla="*/ 645921 w 1440494"/>
              <a:gd name="connsiteY91" fmla="*/ 811601 h 1472710"/>
              <a:gd name="connsiteX92" fmla="*/ 686651 w 1440494"/>
              <a:gd name="connsiteY92" fmla="*/ 902725 h 1472710"/>
              <a:gd name="connsiteX93" fmla="*/ 708051 w 1440494"/>
              <a:gd name="connsiteY93" fmla="*/ 1072777 h 1472710"/>
              <a:gd name="connsiteX94" fmla="*/ 717026 w 1440494"/>
              <a:gd name="connsiteY94" fmla="*/ 1304039 h 1472710"/>
              <a:gd name="connsiteX95" fmla="*/ 722318 w 1440494"/>
              <a:gd name="connsiteY95" fmla="*/ 1343273 h 1472710"/>
              <a:gd name="connsiteX96" fmla="*/ 722433 w 1440494"/>
              <a:gd name="connsiteY96" fmla="*/ 1347530 h 1472710"/>
              <a:gd name="connsiteX97" fmla="*/ 710352 w 1440494"/>
              <a:gd name="connsiteY97" fmla="*/ 1360301 h 1472710"/>
              <a:gd name="connsiteX98" fmla="*/ 690333 w 1440494"/>
              <a:gd name="connsiteY98" fmla="*/ 1367204 h 1472710"/>
              <a:gd name="connsiteX99" fmla="*/ 666171 w 1440494"/>
              <a:gd name="connsiteY99" fmla="*/ 1371461 h 1472710"/>
              <a:gd name="connsiteX100" fmla="*/ 650754 w 1440494"/>
              <a:gd name="connsiteY100" fmla="*/ 1361797 h 1472710"/>
              <a:gd name="connsiteX101" fmla="*/ 647302 w 1440494"/>
              <a:gd name="connsiteY101" fmla="*/ 1357655 h 1472710"/>
              <a:gd name="connsiteX102" fmla="*/ 628203 w 1440494"/>
              <a:gd name="connsiteY102" fmla="*/ 1357540 h 1472710"/>
              <a:gd name="connsiteX103" fmla="*/ 599669 w 1440494"/>
              <a:gd name="connsiteY103" fmla="*/ 1365593 h 1472710"/>
              <a:gd name="connsiteX104" fmla="*/ 584482 w 1440494"/>
              <a:gd name="connsiteY104" fmla="*/ 1368470 h 1472710"/>
              <a:gd name="connsiteX105" fmla="*/ 554337 w 1440494"/>
              <a:gd name="connsiteY105" fmla="*/ 1375488 h 1472710"/>
              <a:gd name="connsiteX106" fmla="*/ 548700 w 1440494"/>
              <a:gd name="connsiteY106" fmla="*/ 1375373 h 1472710"/>
              <a:gd name="connsiteX107" fmla="*/ 542717 w 1440494"/>
              <a:gd name="connsiteY107" fmla="*/ 1370426 h 1472710"/>
              <a:gd name="connsiteX108" fmla="*/ 547319 w 1440494"/>
              <a:gd name="connsiteY108" fmla="*/ 1363868 h 1472710"/>
              <a:gd name="connsiteX109" fmla="*/ 553302 w 1440494"/>
              <a:gd name="connsiteY109" fmla="*/ 1360186 h 1472710"/>
              <a:gd name="connsiteX110" fmla="*/ 552496 w 1440494"/>
              <a:gd name="connsiteY110" fmla="*/ 1358460 h 1472710"/>
              <a:gd name="connsiteX111" fmla="*/ 547089 w 1440494"/>
              <a:gd name="connsiteY111" fmla="*/ 1358460 h 1472710"/>
              <a:gd name="connsiteX112" fmla="*/ 472073 w 1440494"/>
              <a:gd name="connsiteY112" fmla="*/ 1364903 h 1472710"/>
              <a:gd name="connsiteX113" fmla="*/ 460337 w 1440494"/>
              <a:gd name="connsiteY113" fmla="*/ 1356619 h 1472710"/>
              <a:gd name="connsiteX114" fmla="*/ 455850 w 1440494"/>
              <a:gd name="connsiteY114" fmla="*/ 1356159 h 1472710"/>
              <a:gd name="connsiteX115" fmla="*/ 451017 w 1440494"/>
              <a:gd name="connsiteY115" fmla="*/ 1354433 h 1472710"/>
              <a:gd name="connsiteX116" fmla="*/ 449407 w 1440494"/>
              <a:gd name="connsiteY116" fmla="*/ 1346379 h 1472710"/>
              <a:gd name="connsiteX117" fmla="*/ 472418 w 1440494"/>
              <a:gd name="connsiteY117" fmla="*/ 1333608 h 1472710"/>
              <a:gd name="connsiteX118" fmla="*/ 491172 w 1440494"/>
              <a:gd name="connsiteY118" fmla="*/ 1330271 h 1472710"/>
              <a:gd name="connsiteX119" fmla="*/ 494969 w 1440494"/>
              <a:gd name="connsiteY119" fmla="*/ 1329351 h 1472710"/>
              <a:gd name="connsiteX120" fmla="*/ 521316 w 1440494"/>
              <a:gd name="connsiteY120" fmla="*/ 1322793 h 1472710"/>
              <a:gd name="connsiteX121" fmla="*/ 557674 w 1440494"/>
              <a:gd name="connsiteY121" fmla="*/ 1317155 h 1472710"/>
              <a:gd name="connsiteX122" fmla="*/ 580110 w 1440494"/>
              <a:gd name="connsiteY122" fmla="*/ 1308296 h 1472710"/>
              <a:gd name="connsiteX123" fmla="*/ 605307 w 1440494"/>
              <a:gd name="connsiteY123" fmla="*/ 1300127 h 1472710"/>
              <a:gd name="connsiteX124" fmla="*/ 636027 w 1440494"/>
              <a:gd name="connsiteY124" fmla="*/ 1294259 h 1472710"/>
              <a:gd name="connsiteX125" fmla="*/ 646382 w 1440494"/>
              <a:gd name="connsiteY125" fmla="*/ 1278842 h 1472710"/>
              <a:gd name="connsiteX126" fmla="*/ 647072 w 1440494"/>
              <a:gd name="connsiteY126" fmla="*/ 1273779 h 1472710"/>
              <a:gd name="connsiteX127" fmla="*/ 646957 w 1440494"/>
              <a:gd name="connsiteY127" fmla="*/ 1231554 h 1472710"/>
              <a:gd name="connsiteX128" fmla="*/ 613591 w 1440494"/>
              <a:gd name="connsiteY128" fmla="*/ 1069786 h 1472710"/>
              <a:gd name="connsiteX129" fmla="*/ 590580 w 1440494"/>
              <a:gd name="connsiteY129" fmla="*/ 1000752 h 1472710"/>
              <a:gd name="connsiteX130" fmla="*/ 572746 w 1440494"/>
              <a:gd name="connsiteY130" fmla="*/ 948172 h 1472710"/>
              <a:gd name="connsiteX131" fmla="*/ 543867 w 1440494"/>
              <a:gd name="connsiteY131" fmla="*/ 868669 h 1472710"/>
              <a:gd name="connsiteX132" fmla="*/ 492552 w 1440494"/>
              <a:gd name="connsiteY132" fmla="*/ 780882 h 1472710"/>
              <a:gd name="connsiteX133" fmla="*/ 458726 w 1440494"/>
              <a:gd name="connsiteY133" fmla="*/ 740727 h 1472710"/>
              <a:gd name="connsiteX134" fmla="*/ 429157 w 1440494"/>
              <a:gd name="connsiteY134" fmla="*/ 715185 h 1472710"/>
              <a:gd name="connsiteX135" fmla="*/ 410173 w 1440494"/>
              <a:gd name="connsiteY135" fmla="*/ 714494 h 1472710"/>
              <a:gd name="connsiteX136" fmla="*/ 408102 w 1440494"/>
              <a:gd name="connsiteY136" fmla="*/ 716450 h 1472710"/>
              <a:gd name="connsiteX137" fmla="*/ 380834 w 1440494"/>
              <a:gd name="connsiteY137" fmla="*/ 734284 h 1472710"/>
              <a:gd name="connsiteX138" fmla="*/ 370479 w 1440494"/>
              <a:gd name="connsiteY138" fmla="*/ 741763 h 1472710"/>
              <a:gd name="connsiteX139" fmla="*/ 351149 w 1440494"/>
              <a:gd name="connsiteY139" fmla="*/ 769951 h 1472710"/>
              <a:gd name="connsiteX140" fmla="*/ 324111 w 1440494"/>
              <a:gd name="connsiteY140" fmla="*/ 812292 h 1472710"/>
              <a:gd name="connsiteX141" fmla="*/ 293507 w 1440494"/>
              <a:gd name="connsiteY141" fmla="*/ 835648 h 1472710"/>
              <a:gd name="connsiteX142" fmla="*/ 287869 w 1440494"/>
              <a:gd name="connsiteY142" fmla="*/ 836914 h 1472710"/>
              <a:gd name="connsiteX143" fmla="*/ 270610 w 1440494"/>
              <a:gd name="connsiteY143" fmla="*/ 830931 h 1472710"/>
              <a:gd name="connsiteX144" fmla="*/ 257609 w 1440494"/>
              <a:gd name="connsiteY144" fmla="*/ 826674 h 1472710"/>
              <a:gd name="connsiteX145" fmla="*/ 241041 w 1440494"/>
              <a:gd name="connsiteY145" fmla="*/ 823567 h 1472710"/>
              <a:gd name="connsiteX146" fmla="*/ 219066 w 1440494"/>
              <a:gd name="connsiteY146" fmla="*/ 814938 h 1472710"/>
              <a:gd name="connsiteX147" fmla="*/ 198356 w 1440494"/>
              <a:gd name="connsiteY147" fmla="*/ 802627 h 1472710"/>
              <a:gd name="connsiteX148" fmla="*/ 197205 w 1440494"/>
              <a:gd name="connsiteY148" fmla="*/ 802052 h 1472710"/>
              <a:gd name="connsiteX149" fmla="*/ 186850 w 1440494"/>
              <a:gd name="connsiteY149" fmla="*/ 807804 h 1472710"/>
              <a:gd name="connsiteX150" fmla="*/ 164529 w 1440494"/>
              <a:gd name="connsiteY150" fmla="*/ 796299 h 1472710"/>
              <a:gd name="connsiteX151" fmla="*/ 159352 w 1440494"/>
              <a:gd name="connsiteY151" fmla="*/ 759941 h 1472710"/>
              <a:gd name="connsiteX152" fmla="*/ 135996 w 1440494"/>
              <a:gd name="connsiteY152" fmla="*/ 737506 h 1472710"/>
              <a:gd name="connsiteX153" fmla="*/ 100213 w 1440494"/>
              <a:gd name="connsiteY153" fmla="*/ 722663 h 1472710"/>
              <a:gd name="connsiteX154" fmla="*/ 95036 w 1440494"/>
              <a:gd name="connsiteY154" fmla="*/ 716220 h 1472710"/>
              <a:gd name="connsiteX155" fmla="*/ 79733 w 1440494"/>
              <a:gd name="connsiteY155" fmla="*/ 698042 h 1472710"/>
              <a:gd name="connsiteX156" fmla="*/ 78928 w 1440494"/>
              <a:gd name="connsiteY156" fmla="*/ 705750 h 1472710"/>
              <a:gd name="connsiteX157" fmla="*/ 75246 w 1440494"/>
              <a:gd name="connsiteY157" fmla="*/ 704370 h 1472710"/>
              <a:gd name="connsiteX158" fmla="*/ 65236 w 1440494"/>
              <a:gd name="connsiteY158" fmla="*/ 705405 h 1472710"/>
              <a:gd name="connsiteX159" fmla="*/ 60634 w 1440494"/>
              <a:gd name="connsiteY159" fmla="*/ 706441 h 1472710"/>
              <a:gd name="connsiteX160" fmla="*/ 41995 w 1440494"/>
              <a:gd name="connsiteY160" fmla="*/ 702644 h 1472710"/>
              <a:gd name="connsiteX161" fmla="*/ 9204 w 1440494"/>
              <a:gd name="connsiteY161" fmla="*/ 678252 h 1472710"/>
              <a:gd name="connsiteX162" fmla="*/ 8399 w 1440494"/>
              <a:gd name="connsiteY162" fmla="*/ 674340 h 1472710"/>
              <a:gd name="connsiteX163" fmla="*/ 3337 w 1440494"/>
              <a:gd name="connsiteY163" fmla="*/ 643390 h 1472710"/>
              <a:gd name="connsiteX164" fmla="*/ 3106 w 1440494"/>
              <a:gd name="connsiteY164" fmla="*/ 640514 h 1472710"/>
              <a:gd name="connsiteX165" fmla="*/ 0 w 1440494"/>
              <a:gd name="connsiteY165" fmla="*/ 625787 h 1472710"/>
              <a:gd name="connsiteX166" fmla="*/ 0 w 1440494"/>
              <a:gd name="connsiteY166" fmla="*/ 614281 h 1472710"/>
              <a:gd name="connsiteX167" fmla="*/ 1496 w 1440494"/>
              <a:gd name="connsiteY167" fmla="*/ 604847 h 1472710"/>
              <a:gd name="connsiteX168" fmla="*/ 1956 w 1440494"/>
              <a:gd name="connsiteY168" fmla="*/ 583101 h 1472710"/>
              <a:gd name="connsiteX169" fmla="*/ 14037 w 1440494"/>
              <a:gd name="connsiteY169" fmla="*/ 550425 h 1472710"/>
              <a:gd name="connsiteX170" fmla="*/ 26003 w 1440494"/>
              <a:gd name="connsiteY170" fmla="*/ 504173 h 1472710"/>
              <a:gd name="connsiteX171" fmla="*/ 26923 w 1440494"/>
              <a:gd name="connsiteY171" fmla="*/ 491632 h 1472710"/>
              <a:gd name="connsiteX172" fmla="*/ 34056 w 1440494"/>
              <a:gd name="connsiteY172" fmla="*/ 480011 h 1472710"/>
              <a:gd name="connsiteX173" fmla="*/ 48208 w 1440494"/>
              <a:gd name="connsiteY173" fmla="*/ 463098 h 1472710"/>
              <a:gd name="connsiteX174" fmla="*/ 66502 w 1440494"/>
              <a:gd name="connsiteY174" fmla="*/ 443884 h 1472710"/>
              <a:gd name="connsiteX175" fmla="*/ 85026 w 1440494"/>
              <a:gd name="connsiteY175" fmla="*/ 431458 h 1472710"/>
              <a:gd name="connsiteX176" fmla="*/ 106426 w 1440494"/>
              <a:gd name="connsiteY176" fmla="*/ 422944 h 1472710"/>
              <a:gd name="connsiteX177" fmla="*/ 116781 w 1440494"/>
              <a:gd name="connsiteY177" fmla="*/ 416961 h 1472710"/>
              <a:gd name="connsiteX178" fmla="*/ 131048 w 1440494"/>
              <a:gd name="connsiteY178" fmla="*/ 409367 h 1472710"/>
              <a:gd name="connsiteX179" fmla="*/ 142899 w 1440494"/>
              <a:gd name="connsiteY179" fmla="*/ 402464 h 1472710"/>
              <a:gd name="connsiteX180" fmla="*/ 157281 w 1440494"/>
              <a:gd name="connsiteY180" fmla="*/ 390268 h 1472710"/>
              <a:gd name="connsiteX181" fmla="*/ 169937 w 1440494"/>
              <a:gd name="connsiteY181" fmla="*/ 385206 h 1472710"/>
              <a:gd name="connsiteX182" fmla="*/ 185124 w 1440494"/>
              <a:gd name="connsiteY182" fmla="*/ 384861 h 1472710"/>
              <a:gd name="connsiteX183" fmla="*/ 201232 w 1440494"/>
              <a:gd name="connsiteY183" fmla="*/ 390268 h 1472710"/>
              <a:gd name="connsiteX184" fmla="*/ 212277 w 1440494"/>
              <a:gd name="connsiteY184" fmla="*/ 393950 h 1472710"/>
              <a:gd name="connsiteX185" fmla="*/ 222057 w 1440494"/>
              <a:gd name="connsiteY185" fmla="*/ 402694 h 1472710"/>
              <a:gd name="connsiteX186" fmla="*/ 246794 w 1440494"/>
              <a:gd name="connsiteY186" fmla="*/ 415465 h 1472710"/>
              <a:gd name="connsiteX187" fmla="*/ 282116 w 1440494"/>
              <a:gd name="connsiteY187" fmla="*/ 426971 h 1472710"/>
              <a:gd name="connsiteX188" fmla="*/ 329519 w 1440494"/>
              <a:gd name="connsiteY188" fmla="*/ 451593 h 1472710"/>
              <a:gd name="connsiteX189" fmla="*/ 348733 w 1440494"/>
              <a:gd name="connsiteY189" fmla="*/ 444574 h 1472710"/>
              <a:gd name="connsiteX190" fmla="*/ 366107 w 1440494"/>
              <a:gd name="connsiteY190" fmla="*/ 411784 h 1472710"/>
              <a:gd name="connsiteX191" fmla="*/ 403384 w 1440494"/>
              <a:gd name="connsiteY191" fmla="*/ 354601 h 1472710"/>
              <a:gd name="connsiteX192" fmla="*/ 451593 w 1440494"/>
              <a:gd name="connsiteY192" fmla="*/ 292816 h 1472710"/>
              <a:gd name="connsiteX193" fmla="*/ 496464 w 1440494"/>
              <a:gd name="connsiteY193" fmla="*/ 263132 h 1472710"/>
              <a:gd name="connsiteX194" fmla="*/ 521662 w 1440494"/>
              <a:gd name="connsiteY194" fmla="*/ 242077 h 1472710"/>
              <a:gd name="connsiteX195" fmla="*/ 537654 w 1440494"/>
              <a:gd name="connsiteY195" fmla="*/ 228845 h 1472710"/>
              <a:gd name="connsiteX196" fmla="*/ 564002 w 1440494"/>
              <a:gd name="connsiteY196" fmla="*/ 209171 h 1472710"/>
              <a:gd name="connsiteX197" fmla="*/ 590004 w 1440494"/>
              <a:gd name="connsiteY197" fmla="*/ 190532 h 1472710"/>
              <a:gd name="connsiteX198" fmla="*/ 626477 w 1440494"/>
              <a:gd name="connsiteY198" fmla="*/ 171548 h 1472710"/>
              <a:gd name="connsiteX199" fmla="*/ 697006 w 1440494"/>
              <a:gd name="connsiteY199" fmla="*/ 108267 h 1472710"/>
              <a:gd name="connsiteX200" fmla="*/ 747976 w 1440494"/>
              <a:gd name="connsiteY200" fmla="*/ 68343 h 1472710"/>
              <a:gd name="connsiteX201" fmla="*/ 842321 w 1440494"/>
              <a:gd name="connsiteY201" fmla="*/ 22436 h 1472710"/>
              <a:gd name="connsiteX202" fmla="*/ 890990 w 1440494"/>
              <a:gd name="connsiteY202" fmla="*/ 11045 h 1472710"/>
              <a:gd name="connsiteX203" fmla="*/ 922515 w 1440494"/>
              <a:gd name="connsiteY203" fmla="*/ 5523 h 1472710"/>
              <a:gd name="connsiteX204" fmla="*/ 959908 w 1440494"/>
              <a:gd name="connsiteY204" fmla="*/ 0 h 1472710"/>
              <a:gd name="connsiteX205" fmla="*/ 826213 w 1440494"/>
              <a:gd name="connsiteY205" fmla="*/ 581951 h 1472710"/>
              <a:gd name="connsiteX206" fmla="*/ 828630 w 1440494"/>
              <a:gd name="connsiteY206" fmla="*/ 582411 h 1472710"/>
              <a:gd name="connsiteX207" fmla="*/ 922170 w 1440494"/>
              <a:gd name="connsiteY207" fmla="*/ 566188 h 1472710"/>
              <a:gd name="connsiteX208" fmla="*/ 928613 w 1440494"/>
              <a:gd name="connsiteY208" fmla="*/ 558479 h 1472710"/>
              <a:gd name="connsiteX209" fmla="*/ 949553 w 1440494"/>
              <a:gd name="connsiteY209" fmla="*/ 411323 h 1472710"/>
              <a:gd name="connsiteX210" fmla="*/ 949323 w 1440494"/>
              <a:gd name="connsiteY210" fmla="*/ 405571 h 1472710"/>
              <a:gd name="connsiteX211" fmla="*/ 944720 w 1440494"/>
              <a:gd name="connsiteY211" fmla="*/ 410058 h 1472710"/>
              <a:gd name="connsiteX212" fmla="*/ 828284 w 1440494"/>
              <a:gd name="connsiteY212" fmla="*/ 577348 h 1472710"/>
              <a:gd name="connsiteX213" fmla="*/ 826213 w 1440494"/>
              <a:gd name="connsiteY213" fmla="*/ 581951 h 1472710"/>
              <a:gd name="connsiteX214" fmla="*/ 897203 w 1440494"/>
              <a:gd name="connsiteY214" fmla="*/ 756835 h 1472710"/>
              <a:gd name="connsiteX215" fmla="*/ 900194 w 1440494"/>
              <a:gd name="connsiteY215" fmla="*/ 756145 h 1472710"/>
              <a:gd name="connsiteX216" fmla="*/ 900194 w 1440494"/>
              <a:gd name="connsiteY216" fmla="*/ 716105 h 1472710"/>
              <a:gd name="connsiteX217" fmla="*/ 895592 w 1440494"/>
              <a:gd name="connsiteY217" fmla="*/ 712999 h 1472710"/>
              <a:gd name="connsiteX218" fmla="*/ 882015 w 1440494"/>
              <a:gd name="connsiteY218" fmla="*/ 719212 h 1472710"/>
              <a:gd name="connsiteX219" fmla="*/ 879829 w 1440494"/>
              <a:gd name="connsiteY219" fmla="*/ 726115 h 1472710"/>
              <a:gd name="connsiteX220" fmla="*/ 887883 w 1440494"/>
              <a:gd name="connsiteY220" fmla="*/ 740612 h 1472710"/>
              <a:gd name="connsiteX221" fmla="*/ 897203 w 1440494"/>
              <a:gd name="connsiteY221" fmla="*/ 756835 h 147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440494" h="1472710">
                <a:moveTo>
                  <a:pt x="959908" y="0"/>
                </a:moveTo>
                <a:cubicBezTo>
                  <a:pt x="976361" y="0"/>
                  <a:pt x="1012028" y="805"/>
                  <a:pt x="1013294" y="805"/>
                </a:cubicBezTo>
                <a:cubicBezTo>
                  <a:pt x="1031932" y="1151"/>
                  <a:pt x="1049651" y="6328"/>
                  <a:pt x="1067140" y="12081"/>
                </a:cubicBezTo>
                <a:cubicBezTo>
                  <a:pt x="1116268" y="28304"/>
                  <a:pt x="1151475" y="61440"/>
                  <a:pt x="1177478" y="105276"/>
                </a:cubicBezTo>
                <a:cubicBezTo>
                  <a:pt x="1179088" y="108037"/>
                  <a:pt x="1186452" y="133464"/>
                  <a:pt x="1189098" y="143014"/>
                </a:cubicBezTo>
                <a:cubicBezTo>
                  <a:pt x="1190364" y="147616"/>
                  <a:pt x="1192090" y="152218"/>
                  <a:pt x="1192550" y="156936"/>
                </a:cubicBezTo>
                <a:cubicBezTo>
                  <a:pt x="1193700" y="168671"/>
                  <a:pt x="1193470" y="204799"/>
                  <a:pt x="1192435" y="210897"/>
                </a:cubicBezTo>
                <a:cubicBezTo>
                  <a:pt x="1191515" y="217110"/>
                  <a:pt x="1189443" y="223208"/>
                  <a:pt x="1189328" y="229421"/>
                </a:cubicBezTo>
                <a:cubicBezTo>
                  <a:pt x="1189213" y="238165"/>
                  <a:pt x="1181505" y="263247"/>
                  <a:pt x="1180699" y="267734"/>
                </a:cubicBezTo>
                <a:cubicBezTo>
                  <a:pt x="1174831" y="301445"/>
                  <a:pt x="1172070" y="335502"/>
                  <a:pt x="1163671" y="368753"/>
                </a:cubicBezTo>
                <a:cubicBezTo>
                  <a:pt x="1154006" y="406836"/>
                  <a:pt x="1145492" y="445150"/>
                  <a:pt x="1136518" y="483348"/>
                </a:cubicBezTo>
                <a:cubicBezTo>
                  <a:pt x="1133757" y="494969"/>
                  <a:pt x="1134562" y="495889"/>
                  <a:pt x="1146068" y="492898"/>
                </a:cubicBezTo>
                <a:cubicBezTo>
                  <a:pt x="1151015" y="491632"/>
                  <a:pt x="1155962" y="488986"/>
                  <a:pt x="1160795" y="489101"/>
                </a:cubicBezTo>
                <a:cubicBezTo>
                  <a:pt x="1167353" y="489331"/>
                  <a:pt x="1172760" y="487835"/>
                  <a:pt x="1178168" y="484614"/>
                </a:cubicBezTo>
                <a:cubicBezTo>
                  <a:pt x="1193585" y="475524"/>
                  <a:pt x="1207507" y="464709"/>
                  <a:pt x="1220393" y="452168"/>
                </a:cubicBezTo>
                <a:cubicBezTo>
                  <a:pt x="1233740" y="439167"/>
                  <a:pt x="1248697" y="428006"/>
                  <a:pt x="1268717" y="426741"/>
                </a:cubicBezTo>
                <a:cubicBezTo>
                  <a:pt x="1271823" y="426511"/>
                  <a:pt x="1275160" y="425130"/>
                  <a:pt x="1277806" y="423519"/>
                </a:cubicBezTo>
                <a:cubicBezTo>
                  <a:pt x="1287816" y="417536"/>
                  <a:pt x="1297711" y="418112"/>
                  <a:pt x="1308181" y="422139"/>
                </a:cubicBezTo>
                <a:cubicBezTo>
                  <a:pt x="1319571" y="426511"/>
                  <a:pt x="1328431" y="433644"/>
                  <a:pt x="1334643" y="443999"/>
                </a:cubicBezTo>
                <a:cubicBezTo>
                  <a:pt x="1338095" y="449752"/>
                  <a:pt x="1341202" y="455620"/>
                  <a:pt x="1344193" y="461718"/>
                </a:cubicBezTo>
                <a:cubicBezTo>
                  <a:pt x="1354778" y="483348"/>
                  <a:pt x="1367779" y="503253"/>
                  <a:pt x="1384002" y="521201"/>
                </a:cubicBezTo>
                <a:cubicBezTo>
                  <a:pt x="1394587" y="532822"/>
                  <a:pt x="1408969" y="540646"/>
                  <a:pt x="1416563" y="555143"/>
                </a:cubicBezTo>
                <a:cubicBezTo>
                  <a:pt x="1418289" y="558479"/>
                  <a:pt x="1421165" y="561241"/>
                  <a:pt x="1423236" y="564462"/>
                </a:cubicBezTo>
                <a:cubicBezTo>
                  <a:pt x="1432095" y="577924"/>
                  <a:pt x="1434397" y="594146"/>
                  <a:pt x="1440725" y="608643"/>
                </a:cubicBezTo>
                <a:cubicBezTo>
                  <a:pt x="1440725" y="610945"/>
                  <a:pt x="1440725" y="613246"/>
                  <a:pt x="1440725" y="615547"/>
                </a:cubicBezTo>
                <a:cubicBezTo>
                  <a:pt x="1438654" y="618078"/>
                  <a:pt x="1436237" y="620379"/>
                  <a:pt x="1434512" y="623025"/>
                </a:cubicBezTo>
                <a:cubicBezTo>
                  <a:pt x="1432556" y="626017"/>
                  <a:pt x="1425997" y="638328"/>
                  <a:pt x="1426458" y="640629"/>
                </a:cubicBezTo>
                <a:cubicBezTo>
                  <a:pt x="1428069" y="647992"/>
                  <a:pt x="1425307" y="652710"/>
                  <a:pt x="1418979" y="655586"/>
                </a:cubicBezTo>
                <a:cubicBezTo>
                  <a:pt x="1414147" y="657772"/>
                  <a:pt x="1408969" y="659383"/>
                  <a:pt x="1403907" y="660533"/>
                </a:cubicBezTo>
                <a:cubicBezTo>
                  <a:pt x="1396889" y="662029"/>
                  <a:pt x="1389640" y="662605"/>
                  <a:pt x="1381471" y="663755"/>
                </a:cubicBezTo>
                <a:cubicBezTo>
                  <a:pt x="1383197" y="665941"/>
                  <a:pt x="1384347" y="667782"/>
                  <a:pt x="1385728" y="669278"/>
                </a:cubicBezTo>
                <a:cubicBezTo>
                  <a:pt x="1396658" y="681589"/>
                  <a:pt x="1401721" y="695740"/>
                  <a:pt x="1399535" y="712193"/>
                </a:cubicBezTo>
                <a:cubicBezTo>
                  <a:pt x="1398384" y="720708"/>
                  <a:pt x="1392286" y="726690"/>
                  <a:pt x="1384232" y="727956"/>
                </a:cubicBezTo>
                <a:cubicBezTo>
                  <a:pt x="1377099" y="729107"/>
                  <a:pt x="1373072" y="725425"/>
                  <a:pt x="1371116" y="718521"/>
                </a:cubicBezTo>
                <a:cubicBezTo>
                  <a:pt x="1369275" y="711618"/>
                  <a:pt x="1366859" y="704485"/>
                  <a:pt x="1362717" y="698847"/>
                </a:cubicBezTo>
                <a:cubicBezTo>
                  <a:pt x="1358000" y="692289"/>
                  <a:pt x="1332227" y="672729"/>
                  <a:pt x="1326014" y="667897"/>
                </a:cubicBezTo>
                <a:cubicBezTo>
                  <a:pt x="1310827" y="656276"/>
                  <a:pt x="1295755" y="644426"/>
                  <a:pt x="1280567" y="632690"/>
                </a:cubicBezTo>
                <a:cubicBezTo>
                  <a:pt x="1277346" y="630274"/>
                  <a:pt x="1273894" y="628088"/>
                  <a:pt x="1270328" y="626477"/>
                </a:cubicBezTo>
                <a:cubicBezTo>
                  <a:pt x="1268832" y="625787"/>
                  <a:pt x="1234890" y="656737"/>
                  <a:pt x="1221314" y="672729"/>
                </a:cubicBezTo>
                <a:cubicBezTo>
                  <a:pt x="1207737" y="688837"/>
                  <a:pt x="1195657" y="706210"/>
                  <a:pt x="1183345" y="723239"/>
                </a:cubicBezTo>
                <a:cubicBezTo>
                  <a:pt x="1163556" y="750737"/>
                  <a:pt x="1089000" y="810796"/>
                  <a:pt x="1078415" y="820461"/>
                </a:cubicBezTo>
                <a:cubicBezTo>
                  <a:pt x="1062422" y="835073"/>
                  <a:pt x="1043553" y="843702"/>
                  <a:pt x="1023303" y="850260"/>
                </a:cubicBezTo>
                <a:cubicBezTo>
                  <a:pt x="1006505" y="855668"/>
                  <a:pt x="990052" y="854977"/>
                  <a:pt x="973714" y="848994"/>
                </a:cubicBezTo>
                <a:cubicBezTo>
                  <a:pt x="971989" y="848419"/>
                  <a:pt x="970263" y="847959"/>
                  <a:pt x="967041" y="847038"/>
                </a:cubicBezTo>
                <a:cubicBezTo>
                  <a:pt x="968422" y="850375"/>
                  <a:pt x="968882" y="852331"/>
                  <a:pt x="969918" y="854057"/>
                </a:cubicBezTo>
                <a:cubicBezTo>
                  <a:pt x="985450" y="879139"/>
                  <a:pt x="1022153" y="936552"/>
                  <a:pt x="1023994" y="940694"/>
                </a:cubicBezTo>
                <a:cubicBezTo>
                  <a:pt x="1036420" y="970148"/>
                  <a:pt x="1047810" y="1000062"/>
                  <a:pt x="1053103" y="1031933"/>
                </a:cubicBezTo>
                <a:cubicBezTo>
                  <a:pt x="1060581" y="1077495"/>
                  <a:pt x="1083938" y="1232474"/>
                  <a:pt x="1086699" y="1264460"/>
                </a:cubicBezTo>
                <a:cubicBezTo>
                  <a:pt x="1089115" y="1293684"/>
                  <a:pt x="1089460" y="1323023"/>
                  <a:pt x="1089805" y="1352362"/>
                </a:cubicBezTo>
                <a:cubicBezTo>
                  <a:pt x="1089921" y="1364098"/>
                  <a:pt x="1087274" y="1375833"/>
                  <a:pt x="1085779" y="1387569"/>
                </a:cubicBezTo>
                <a:cubicBezTo>
                  <a:pt x="1085548" y="1389640"/>
                  <a:pt x="1081061" y="1403562"/>
                  <a:pt x="1080486" y="1408509"/>
                </a:cubicBezTo>
                <a:cubicBezTo>
                  <a:pt x="1077725" y="1429104"/>
                  <a:pt x="1069901" y="1445672"/>
                  <a:pt x="1048385" y="1452575"/>
                </a:cubicBezTo>
                <a:cubicBezTo>
                  <a:pt x="1037110" y="1456257"/>
                  <a:pt x="1027791" y="1466382"/>
                  <a:pt x="1013524" y="1462010"/>
                </a:cubicBezTo>
                <a:cubicBezTo>
                  <a:pt x="1015710" y="1467533"/>
                  <a:pt x="1006390" y="1472020"/>
                  <a:pt x="1004894" y="1472710"/>
                </a:cubicBezTo>
                <a:cubicBezTo>
                  <a:pt x="999142" y="1472710"/>
                  <a:pt x="993389" y="1472710"/>
                  <a:pt x="987636" y="1472710"/>
                </a:cubicBezTo>
                <a:cubicBezTo>
                  <a:pt x="982919" y="1469834"/>
                  <a:pt x="982229" y="1466152"/>
                  <a:pt x="984415" y="1460974"/>
                </a:cubicBezTo>
                <a:cubicBezTo>
                  <a:pt x="985450" y="1458558"/>
                  <a:pt x="984990" y="1454761"/>
                  <a:pt x="983724" y="1452575"/>
                </a:cubicBezTo>
                <a:cubicBezTo>
                  <a:pt x="982919" y="1451310"/>
                  <a:pt x="978892" y="1451540"/>
                  <a:pt x="976476" y="1452115"/>
                </a:cubicBezTo>
                <a:cubicBezTo>
                  <a:pt x="952199" y="1457523"/>
                  <a:pt x="928037" y="1463621"/>
                  <a:pt x="903646" y="1468683"/>
                </a:cubicBezTo>
                <a:cubicBezTo>
                  <a:pt x="893291" y="1470869"/>
                  <a:pt x="882360" y="1470984"/>
                  <a:pt x="871775" y="1471560"/>
                </a:cubicBezTo>
                <a:cubicBezTo>
                  <a:pt x="868554" y="1471790"/>
                  <a:pt x="864872" y="1470409"/>
                  <a:pt x="864987" y="1466152"/>
                </a:cubicBezTo>
                <a:cubicBezTo>
                  <a:pt x="865102" y="1462470"/>
                  <a:pt x="866828" y="1459709"/>
                  <a:pt x="871200" y="1459249"/>
                </a:cubicBezTo>
                <a:cubicBezTo>
                  <a:pt x="872696" y="1459133"/>
                  <a:pt x="873961" y="1456948"/>
                  <a:pt x="875342" y="1455797"/>
                </a:cubicBezTo>
                <a:cubicBezTo>
                  <a:pt x="874882" y="1455107"/>
                  <a:pt x="818965" y="1459249"/>
                  <a:pt x="808955" y="1459709"/>
                </a:cubicBezTo>
                <a:cubicBezTo>
                  <a:pt x="803202" y="1460054"/>
                  <a:pt x="799636" y="1456832"/>
                  <a:pt x="799981" y="1452345"/>
                </a:cubicBezTo>
                <a:cubicBezTo>
                  <a:pt x="800211" y="1450159"/>
                  <a:pt x="801822" y="1447973"/>
                  <a:pt x="803317" y="1444637"/>
                </a:cubicBezTo>
                <a:cubicBezTo>
                  <a:pt x="799751" y="1444406"/>
                  <a:pt x="796759" y="1444061"/>
                  <a:pt x="793653" y="1443831"/>
                </a:cubicBezTo>
                <a:cubicBezTo>
                  <a:pt x="788935" y="1443601"/>
                  <a:pt x="782147" y="1438884"/>
                  <a:pt x="782492" y="1435547"/>
                </a:cubicBezTo>
                <a:cubicBezTo>
                  <a:pt x="782952" y="1430140"/>
                  <a:pt x="787670" y="1429564"/>
                  <a:pt x="791697" y="1428414"/>
                </a:cubicBezTo>
                <a:cubicBezTo>
                  <a:pt x="794228" y="1427723"/>
                  <a:pt x="797449" y="1427953"/>
                  <a:pt x="799405" y="1426458"/>
                </a:cubicBezTo>
                <a:cubicBezTo>
                  <a:pt x="806769" y="1420820"/>
                  <a:pt x="833462" y="1421050"/>
                  <a:pt x="838294" y="1420245"/>
                </a:cubicBezTo>
                <a:cubicBezTo>
                  <a:pt x="843932" y="1419324"/>
                  <a:pt x="849455" y="1417483"/>
                  <a:pt x="855092" y="1416218"/>
                </a:cubicBezTo>
                <a:cubicBezTo>
                  <a:pt x="858429" y="1415528"/>
                  <a:pt x="860615" y="1414032"/>
                  <a:pt x="861075" y="1410350"/>
                </a:cubicBezTo>
                <a:cubicBezTo>
                  <a:pt x="861420" y="1406553"/>
                  <a:pt x="863721" y="1404712"/>
                  <a:pt x="867633" y="1404482"/>
                </a:cubicBezTo>
                <a:cubicBezTo>
                  <a:pt x="869474" y="1404367"/>
                  <a:pt x="871315" y="1403562"/>
                  <a:pt x="873041" y="1402756"/>
                </a:cubicBezTo>
                <a:cubicBezTo>
                  <a:pt x="882015" y="1398499"/>
                  <a:pt x="902380" y="1388950"/>
                  <a:pt x="903646" y="1388720"/>
                </a:cubicBezTo>
                <a:cubicBezTo>
                  <a:pt x="918258" y="1386303"/>
                  <a:pt x="931374" y="1380320"/>
                  <a:pt x="943915" y="1372727"/>
                </a:cubicBezTo>
                <a:cubicBezTo>
                  <a:pt x="946216" y="1371346"/>
                  <a:pt x="949553" y="1370541"/>
                  <a:pt x="952199" y="1370771"/>
                </a:cubicBezTo>
                <a:cubicBezTo>
                  <a:pt x="961519" y="1371806"/>
                  <a:pt x="985450" y="1374913"/>
                  <a:pt x="987176" y="1373532"/>
                </a:cubicBezTo>
                <a:cubicBezTo>
                  <a:pt x="999027" y="1365018"/>
                  <a:pt x="1008691" y="1355584"/>
                  <a:pt x="1006966" y="1338670"/>
                </a:cubicBezTo>
                <a:cubicBezTo>
                  <a:pt x="1005240" y="1321987"/>
                  <a:pt x="990282" y="1269292"/>
                  <a:pt x="989017" y="1258707"/>
                </a:cubicBezTo>
                <a:cubicBezTo>
                  <a:pt x="985565" y="1229828"/>
                  <a:pt x="980158" y="1201754"/>
                  <a:pt x="969918" y="1174371"/>
                </a:cubicBezTo>
                <a:cubicBezTo>
                  <a:pt x="962554" y="1154467"/>
                  <a:pt x="956571" y="1133987"/>
                  <a:pt x="951854" y="1113277"/>
                </a:cubicBezTo>
                <a:cubicBezTo>
                  <a:pt x="944030" y="1078990"/>
                  <a:pt x="936782" y="1044359"/>
                  <a:pt x="930914" y="1009727"/>
                </a:cubicBezTo>
                <a:cubicBezTo>
                  <a:pt x="926197" y="981653"/>
                  <a:pt x="915611" y="958067"/>
                  <a:pt x="889724" y="943685"/>
                </a:cubicBezTo>
                <a:cubicBezTo>
                  <a:pt x="888688" y="943110"/>
                  <a:pt x="843126" y="908708"/>
                  <a:pt x="826328" y="886733"/>
                </a:cubicBezTo>
                <a:cubicBezTo>
                  <a:pt x="812407" y="868439"/>
                  <a:pt x="798600" y="850030"/>
                  <a:pt x="785714" y="831046"/>
                </a:cubicBezTo>
                <a:cubicBezTo>
                  <a:pt x="774553" y="814593"/>
                  <a:pt x="764544" y="797219"/>
                  <a:pt x="754074" y="780306"/>
                </a:cubicBezTo>
                <a:cubicBezTo>
                  <a:pt x="752118" y="777085"/>
                  <a:pt x="750162" y="774093"/>
                  <a:pt x="745559" y="777085"/>
                </a:cubicBezTo>
                <a:cubicBezTo>
                  <a:pt x="729797" y="787325"/>
                  <a:pt x="712193" y="793307"/>
                  <a:pt x="693900" y="797334"/>
                </a:cubicBezTo>
                <a:cubicBezTo>
                  <a:pt x="679748" y="800441"/>
                  <a:pt x="665366" y="802742"/>
                  <a:pt x="651099" y="805618"/>
                </a:cubicBezTo>
                <a:cubicBezTo>
                  <a:pt x="648223" y="806194"/>
                  <a:pt x="643390" y="805503"/>
                  <a:pt x="645921" y="811601"/>
                </a:cubicBezTo>
                <a:cubicBezTo>
                  <a:pt x="652365" y="827134"/>
                  <a:pt x="685616" y="896052"/>
                  <a:pt x="686651" y="902725"/>
                </a:cubicBezTo>
                <a:cubicBezTo>
                  <a:pt x="693209" y="943915"/>
                  <a:pt x="707016" y="1057360"/>
                  <a:pt x="708051" y="1072777"/>
                </a:cubicBezTo>
                <a:cubicBezTo>
                  <a:pt x="709202" y="1089921"/>
                  <a:pt x="718061" y="1297826"/>
                  <a:pt x="717026" y="1304039"/>
                </a:cubicBezTo>
                <a:cubicBezTo>
                  <a:pt x="714725" y="1317730"/>
                  <a:pt x="715990" y="1330847"/>
                  <a:pt x="722318" y="1343273"/>
                </a:cubicBezTo>
                <a:cubicBezTo>
                  <a:pt x="722894" y="1344423"/>
                  <a:pt x="722894" y="1346264"/>
                  <a:pt x="722433" y="1347530"/>
                </a:cubicBezTo>
                <a:cubicBezTo>
                  <a:pt x="720247" y="1353513"/>
                  <a:pt x="717026" y="1358345"/>
                  <a:pt x="710352" y="1360301"/>
                </a:cubicBezTo>
                <a:cubicBezTo>
                  <a:pt x="703564" y="1362257"/>
                  <a:pt x="697121" y="1365478"/>
                  <a:pt x="690333" y="1367204"/>
                </a:cubicBezTo>
                <a:cubicBezTo>
                  <a:pt x="682394" y="1369160"/>
                  <a:pt x="674225" y="1370771"/>
                  <a:pt x="666171" y="1371461"/>
                </a:cubicBezTo>
                <a:cubicBezTo>
                  <a:pt x="659153" y="1372037"/>
                  <a:pt x="653630" y="1368700"/>
                  <a:pt x="650754" y="1361797"/>
                </a:cubicBezTo>
                <a:cubicBezTo>
                  <a:pt x="650063" y="1360186"/>
                  <a:pt x="648568" y="1357770"/>
                  <a:pt x="647302" y="1357655"/>
                </a:cubicBezTo>
                <a:cubicBezTo>
                  <a:pt x="640974" y="1357194"/>
                  <a:pt x="634301" y="1356389"/>
                  <a:pt x="628203" y="1357540"/>
                </a:cubicBezTo>
                <a:cubicBezTo>
                  <a:pt x="618538" y="1359380"/>
                  <a:pt x="609219" y="1362947"/>
                  <a:pt x="599669" y="1365593"/>
                </a:cubicBezTo>
                <a:cubicBezTo>
                  <a:pt x="594722" y="1366859"/>
                  <a:pt x="589544" y="1367319"/>
                  <a:pt x="584482" y="1368470"/>
                </a:cubicBezTo>
                <a:cubicBezTo>
                  <a:pt x="574472" y="1370771"/>
                  <a:pt x="564462" y="1373187"/>
                  <a:pt x="554337" y="1375488"/>
                </a:cubicBezTo>
                <a:cubicBezTo>
                  <a:pt x="552496" y="1375948"/>
                  <a:pt x="550310" y="1376178"/>
                  <a:pt x="548700" y="1375373"/>
                </a:cubicBezTo>
                <a:cubicBezTo>
                  <a:pt x="546398" y="1374223"/>
                  <a:pt x="543407" y="1372612"/>
                  <a:pt x="542717" y="1370426"/>
                </a:cubicBezTo>
                <a:cubicBezTo>
                  <a:pt x="541566" y="1367089"/>
                  <a:pt x="543867" y="1364903"/>
                  <a:pt x="547319" y="1363868"/>
                </a:cubicBezTo>
                <a:cubicBezTo>
                  <a:pt x="549505" y="1363177"/>
                  <a:pt x="551346" y="1361451"/>
                  <a:pt x="553302" y="1360186"/>
                </a:cubicBezTo>
                <a:cubicBezTo>
                  <a:pt x="553072" y="1359610"/>
                  <a:pt x="552727" y="1359035"/>
                  <a:pt x="552496" y="1358460"/>
                </a:cubicBezTo>
                <a:cubicBezTo>
                  <a:pt x="550655" y="1358460"/>
                  <a:pt x="548815" y="1358345"/>
                  <a:pt x="547089" y="1358460"/>
                </a:cubicBezTo>
                <a:cubicBezTo>
                  <a:pt x="522122" y="1360646"/>
                  <a:pt x="497040" y="1362832"/>
                  <a:pt x="472073" y="1364903"/>
                </a:cubicBezTo>
                <a:cubicBezTo>
                  <a:pt x="462983" y="1365708"/>
                  <a:pt x="462063" y="1365133"/>
                  <a:pt x="460337" y="1356619"/>
                </a:cubicBezTo>
                <a:cubicBezTo>
                  <a:pt x="458841" y="1356504"/>
                  <a:pt x="457346" y="1356504"/>
                  <a:pt x="455850" y="1356159"/>
                </a:cubicBezTo>
                <a:cubicBezTo>
                  <a:pt x="454239" y="1355814"/>
                  <a:pt x="452628" y="1355008"/>
                  <a:pt x="451017" y="1354433"/>
                </a:cubicBezTo>
                <a:cubicBezTo>
                  <a:pt x="445380" y="1352477"/>
                  <a:pt x="444344" y="1349946"/>
                  <a:pt x="449407" y="1346379"/>
                </a:cubicBezTo>
                <a:cubicBezTo>
                  <a:pt x="456540" y="1341317"/>
                  <a:pt x="464364" y="1336945"/>
                  <a:pt x="472418" y="1333608"/>
                </a:cubicBezTo>
                <a:cubicBezTo>
                  <a:pt x="478171" y="1331192"/>
                  <a:pt x="484268" y="1328085"/>
                  <a:pt x="491172" y="1330271"/>
                </a:cubicBezTo>
                <a:cubicBezTo>
                  <a:pt x="492207" y="1330617"/>
                  <a:pt x="493818" y="1329926"/>
                  <a:pt x="494969" y="1329351"/>
                </a:cubicBezTo>
                <a:cubicBezTo>
                  <a:pt x="503138" y="1324864"/>
                  <a:pt x="511882" y="1323368"/>
                  <a:pt x="521316" y="1322793"/>
                </a:cubicBezTo>
                <a:cubicBezTo>
                  <a:pt x="533512" y="1321987"/>
                  <a:pt x="545708" y="1320032"/>
                  <a:pt x="557674" y="1317155"/>
                </a:cubicBezTo>
                <a:cubicBezTo>
                  <a:pt x="565383" y="1315314"/>
                  <a:pt x="573552" y="1314164"/>
                  <a:pt x="580110" y="1308296"/>
                </a:cubicBezTo>
                <a:cubicBezTo>
                  <a:pt x="587128" y="1302083"/>
                  <a:pt x="595297" y="1299322"/>
                  <a:pt x="605307" y="1300127"/>
                </a:cubicBezTo>
                <a:cubicBezTo>
                  <a:pt x="615777" y="1300932"/>
                  <a:pt x="626017" y="1298056"/>
                  <a:pt x="636027" y="1294259"/>
                </a:cubicBezTo>
                <a:cubicBezTo>
                  <a:pt x="643850" y="1291268"/>
                  <a:pt x="647647" y="1287241"/>
                  <a:pt x="646382" y="1278842"/>
                </a:cubicBezTo>
                <a:cubicBezTo>
                  <a:pt x="646152" y="1277231"/>
                  <a:pt x="646612" y="1275390"/>
                  <a:pt x="647072" y="1273779"/>
                </a:cubicBezTo>
                <a:cubicBezTo>
                  <a:pt x="650409" y="1259742"/>
                  <a:pt x="649833" y="1245591"/>
                  <a:pt x="646957" y="1231554"/>
                </a:cubicBezTo>
                <a:cubicBezTo>
                  <a:pt x="640284" y="1199108"/>
                  <a:pt x="617618" y="1091301"/>
                  <a:pt x="613591" y="1069786"/>
                </a:cubicBezTo>
                <a:cubicBezTo>
                  <a:pt x="608989" y="1045739"/>
                  <a:pt x="601165" y="1022728"/>
                  <a:pt x="590580" y="1000752"/>
                </a:cubicBezTo>
                <a:cubicBezTo>
                  <a:pt x="582526" y="983839"/>
                  <a:pt x="576658" y="966466"/>
                  <a:pt x="572746" y="948172"/>
                </a:cubicBezTo>
                <a:cubicBezTo>
                  <a:pt x="566763" y="920444"/>
                  <a:pt x="558824" y="893291"/>
                  <a:pt x="543867" y="868669"/>
                </a:cubicBezTo>
                <a:cubicBezTo>
                  <a:pt x="526264" y="839675"/>
                  <a:pt x="509235" y="810336"/>
                  <a:pt x="492552" y="780882"/>
                </a:cubicBezTo>
                <a:cubicBezTo>
                  <a:pt x="483693" y="765349"/>
                  <a:pt x="472878" y="751888"/>
                  <a:pt x="458726" y="740727"/>
                </a:cubicBezTo>
                <a:cubicBezTo>
                  <a:pt x="448486" y="732673"/>
                  <a:pt x="438707" y="724044"/>
                  <a:pt x="429157" y="715185"/>
                </a:cubicBezTo>
                <a:cubicBezTo>
                  <a:pt x="420183" y="706671"/>
                  <a:pt x="419837" y="706326"/>
                  <a:pt x="410173" y="714494"/>
                </a:cubicBezTo>
                <a:cubicBezTo>
                  <a:pt x="409482" y="715070"/>
                  <a:pt x="408562" y="715645"/>
                  <a:pt x="408102" y="716450"/>
                </a:cubicBezTo>
                <a:cubicBezTo>
                  <a:pt x="401544" y="726345"/>
                  <a:pt x="391764" y="730947"/>
                  <a:pt x="380834" y="734284"/>
                </a:cubicBezTo>
                <a:cubicBezTo>
                  <a:pt x="376922" y="735435"/>
                  <a:pt x="373010" y="738426"/>
                  <a:pt x="370479" y="741763"/>
                </a:cubicBezTo>
                <a:cubicBezTo>
                  <a:pt x="363575" y="750852"/>
                  <a:pt x="357362" y="760402"/>
                  <a:pt x="351149" y="769951"/>
                </a:cubicBezTo>
                <a:cubicBezTo>
                  <a:pt x="342060" y="783988"/>
                  <a:pt x="332740" y="797910"/>
                  <a:pt x="324111" y="812292"/>
                </a:cubicBezTo>
                <a:cubicBezTo>
                  <a:pt x="316978" y="824372"/>
                  <a:pt x="308924" y="834612"/>
                  <a:pt x="293507" y="835648"/>
                </a:cubicBezTo>
                <a:cubicBezTo>
                  <a:pt x="291666" y="835763"/>
                  <a:pt x="289710" y="836338"/>
                  <a:pt x="287869" y="836914"/>
                </a:cubicBezTo>
                <a:cubicBezTo>
                  <a:pt x="280735" y="838754"/>
                  <a:pt x="274637" y="836798"/>
                  <a:pt x="270610" y="830931"/>
                </a:cubicBezTo>
                <a:cubicBezTo>
                  <a:pt x="267044" y="825753"/>
                  <a:pt x="263132" y="824257"/>
                  <a:pt x="257609" y="826674"/>
                </a:cubicBezTo>
                <a:cubicBezTo>
                  <a:pt x="251396" y="829320"/>
                  <a:pt x="246334" y="828169"/>
                  <a:pt x="241041" y="823567"/>
                </a:cubicBezTo>
                <a:cubicBezTo>
                  <a:pt x="234943" y="818275"/>
                  <a:pt x="227350" y="813902"/>
                  <a:pt x="219066" y="814938"/>
                </a:cubicBezTo>
                <a:cubicBezTo>
                  <a:pt x="208365" y="816204"/>
                  <a:pt x="201692" y="812752"/>
                  <a:pt x="198356" y="802627"/>
                </a:cubicBezTo>
                <a:cubicBezTo>
                  <a:pt x="198241" y="802397"/>
                  <a:pt x="197665" y="802282"/>
                  <a:pt x="197205" y="802052"/>
                </a:cubicBezTo>
                <a:cubicBezTo>
                  <a:pt x="193868" y="804008"/>
                  <a:pt x="190532" y="806309"/>
                  <a:pt x="186850" y="807804"/>
                </a:cubicBezTo>
                <a:cubicBezTo>
                  <a:pt x="177300" y="811946"/>
                  <a:pt x="166830" y="806424"/>
                  <a:pt x="164529" y="796299"/>
                </a:cubicBezTo>
                <a:cubicBezTo>
                  <a:pt x="163839" y="792962"/>
                  <a:pt x="160848" y="768571"/>
                  <a:pt x="159352" y="759941"/>
                </a:cubicBezTo>
                <a:cubicBezTo>
                  <a:pt x="157051" y="746940"/>
                  <a:pt x="149227" y="739807"/>
                  <a:pt x="135996" y="737506"/>
                </a:cubicBezTo>
                <a:cubicBezTo>
                  <a:pt x="123109" y="735204"/>
                  <a:pt x="110683" y="731063"/>
                  <a:pt x="100213" y="722663"/>
                </a:cubicBezTo>
                <a:cubicBezTo>
                  <a:pt x="98027" y="720938"/>
                  <a:pt x="95151" y="718521"/>
                  <a:pt x="95036" y="716220"/>
                </a:cubicBezTo>
                <a:cubicBezTo>
                  <a:pt x="94461" y="706210"/>
                  <a:pt x="84911" y="704945"/>
                  <a:pt x="79733" y="698042"/>
                </a:cubicBezTo>
                <a:cubicBezTo>
                  <a:pt x="79388" y="701493"/>
                  <a:pt x="79158" y="703449"/>
                  <a:pt x="78928" y="705750"/>
                </a:cubicBezTo>
                <a:cubicBezTo>
                  <a:pt x="77317" y="705175"/>
                  <a:pt x="76052" y="705060"/>
                  <a:pt x="75246" y="704370"/>
                </a:cubicBezTo>
                <a:cubicBezTo>
                  <a:pt x="71449" y="701263"/>
                  <a:pt x="68343" y="700918"/>
                  <a:pt x="65236" y="705405"/>
                </a:cubicBezTo>
                <a:cubicBezTo>
                  <a:pt x="64546" y="706326"/>
                  <a:pt x="62130" y="706671"/>
                  <a:pt x="60634" y="706441"/>
                </a:cubicBezTo>
                <a:cubicBezTo>
                  <a:pt x="54421" y="705290"/>
                  <a:pt x="48208" y="703794"/>
                  <a:pt x="41995" y="702644"/>
                </a:cubicBezTo>
                <a:cubicBezTo>
                  <a:pt x="26923" y="699998"/>
                  <a:pt x="18064" y="689067"/>
                  <a:pt x="9204" y="678252"/>
                </a:cubicBezTo>
                <a:cubicBezTo>
                  <a:pt x="8514" y="677332"/>
                  <a:pt x="8859" y="675606"/>
                  <a:pt x="8399" y="674340"/>
                </a:cubicBezTo>
                <a:cubicBezTo>
                  <a:pt x="4487" y="664445"/>
                  <a:pt x="8974" y="653055"/>
                  <a:pt x="3337" y="643390"/>
                </a:cubicBezTo>
                <a:cubicBezTo>
                  <a:pt x="2876" y="642700"/>
                  <a:pt x="3337" y="641434"/>
                  <a:pt x="3106" y="640514"/>
                </a:cubicBezTo>
                <a:cubicBezTo>
                  <a:pt x="2071" y="635566"/>
                  <a:pt x="1035" y="630734"/>
                  <a:pt x="0" y="625787"/>
                </a:cubicBezTo>
                <a:cubicBezTo>
                  <a:pt x="0" y="621990"/>
                  <a:pt x="0" y="618078"/>
                  <a:pt x="0" y="614281"/>
                </a:cubicBezTo>
                <a:cubicBezTo>
                  <a:pt x="460" y="611175"/>
                  <a:pt x="1266" y="608068"/>
                  <a:pt x="1496" y="604847"/>
                </a:cubicBezTo>
                <a:cubicBezTo>
                  <a:pt x="1841" y="597598"/>
                  <a:pt x="1381" y="590235"/>
                  <a:pt x="1956" y="583101"/>
                </a:cubicBezTo>
                <a:cubicBezTo>
                  <a:pt x="2991" y="571250"/>
                  <a:pt x="8974" y="561011"/>
                  <a:pt x="14037" y="550425"/>
                </a:cubicBezTo>
                <a:cubicBezTo>
                  <a:pt x="21055" y="535813"/>
                  <a:pt x="28304" y="521201"/>
                  <a:pt x="26003" y="504173"/>
                </a:cubicBezTo>
                <a:cubicBezTo>
                  <a:pt x="25427" y="500031"/>
                  <a:pt x="25657" y="495544"/>
                  <a:pt x="26923" y="491632"/>
                </a:cubicBezTo>
                <a:cubicBezTo>
                  <a:pt x="28419" y="487375"/>
                  <a:pt x="30605" y="482428"/>
                  <a:pt x="34056" y="480011"/>
                </a:cubicBezTo>
                <a:cubicBezTo>
                  <a:pt x="40384" y="475524"/>
                  <a:pt x="45102" y="470117"/>
                  <a:pt x="48208" y="463098"/>
                </a:cubicBezTo>
                <a:cubicBezTo>
                  <a:pt x="51890" y="454469"/>
                  <a:pt x="58448" y="448601"/>
                  <a:pt x="66502" y="443884"/>
                </a:cubicBezTo>
                <a:cubicBezTo>
                  <a:pt x="72945" y="440087"/>
                  <a:pt x="79158" y="435945"/>
                  <a:pt x="85026" y="431458"/>
                </a:cubicBezTo>
                <a:cubicBezTo>
                  <a:pt x="91469" y="426511"/>
                  <a:pt x="98027" y="422714"/>
                  <a:pt x="106426" y="422944"/>
                </a:cubicBezTo>
                <a:cubicBezTo>
                  <a:pt x="110913" y="423059"/>
                  <a:pt x="114940" y="421333"/>
                  <a:pt x="116781" y="416961"/>
                </a:cubicBezTo>
                <a:cubicBezTo>
                  <a:pt x="119543" y="410288"/>
                  <a:pt x="124375" y="408447"/>
                  <a:pt x="131048" y="409367"/>
                </a:cubicBezTo>
                <a:cubicBezTo>
                  <a:pt x="136686" y="410173"/>
                  <a:pt x="140713" y="407757"/>
                  <a:pt x="142899" y="402464"/>
                </a:cubicBezTo>
                <a:cubicBezTo>
                  <a:pt x="145545" y="395906"/>
                  <a:pt x="150723" y="392339"/>
                  <a:pt x="157281" y="390268"/>
                </a:cubicBezTo>
                <a:cubicBezTo>
                  <a:pt x="161653" y="388888"/>
                  <a:pt x="166485" y="387852"/>
                  <a:pt x="169937" y="385206"/>
                </a:cubicBezTo>
                <a:cubicBezTo>
                  <a:pt x="175345" y="380949"/>
                  <a:pt x="179717" y="382099"/>
                  <a:pt x="185124" y="384861"/>
                </a:cubicBezTo>
                <a:cubicBezTo>
                  <a:pt x="190072" y="387392"/>
                  <a:pt x="195824" y="388542"/>
                  <a:pt x="201232" y="390268"/>
                </a:cubicBezTo>
                <a:cubicBezTo>
                  <a:pt x="204914" y="391419"/>
                  <a:pt x="209056" y="391994"/>
                  <a:pt x="212277" y="393950"/>
                </a:cubicBezTo>
                <a:cubicBezTo>
                  <a:pt x="215959" y="396251"/>
                  <a:pt x="219411" y="399242"/>
                  <a:pt x="222057" y="402694"/>
                </a:cubicBezTo>
                <a:cubicBezTo>
                  <a:pt x="228385" y="410863"/>
                  <a:pt x="236899" y="414200"/>
                  <a:pt x="246794" y="415465"/>
                </a:cubicBezTo>
                <a:cubicBezTo>
                  <a:pt x="259220" y="417076"/>
                  <a:pt x="270956" y="420873"/>
                  <a:pt x="282116" y="426971"/>
                </a:cubicBezTo>
                <a:cubicBezTo>
                  <a:pt x="297764" y="435485"/>
                  <a:pt x="313641" y="443539"/>
                  <a:pt x="329519" y="451593"/>
                </a:cubicBezTo>
                <a:cubicBezTo>
                  <a:pt x="338378" y="456080"/>
                  <a:pt x="344591" y="453434"/>
                  <a:pt x="348733" y="444574"/>
                </a:cubicBezTo>
                <a:cubicBezTo>
                  <a:pt x="354026" y="433414"/>
                  <a:pt x="358513" y="421333"/>
                  <a:pt x="366107" y="411784"/>
                </a:cubicBezTo>
                <a:cubicBezTo>
                  <a:pt x="380373" y="393835"/>
                  <a:pt x="393145" y="374966"/>
                  <a:pt x="403384" y="354601"/>
                </a:cubicBezTo>
                <a:cubicBezTo>
                  <a:pt x="415350" y="330669"/>
                  <a:pt x="432839" y="311225"/>
                  <a:pt x="451593" y="292816"/>
                </a:cubicBezTo>
                <a:cubicBezTo>
                  <a:pt x="464594" y="280045"/>
                  <a:pt x="480126" y="270956"/>
                  <a:pt x="496464" y="263132"/>
                </a:cubicBezTo>
                <a:cubicBezTo>
                  <a:pt x="506704" y="258300"/>
                  <a:pt x="515909" y="252202"/>
                  <a:pt x="521662" y="242077"/>
                </a:cubicBezTo>
                <a:cubicBezTo>
                  <a:pt x="525343" y="235634"/>
                  <a:pt x="530636" y="231146"/>
                  <a:pt x="537654" y="228845"/>
                </a:cubicBezTo>
                <a:cubicBezTo>
                  <a:pt x="548700" y="225279"/>
                  <a:pt x="557789" y="219641"/>
                  <a:pt x="564002" y="209171"/>
                </a:cubicBezTo>
                <a:cubicBezTo>
                  <a:pt x="569755" y="199506"/>
                  <a:pt x="578729" y="193408"/>
                  <a:pt x="590004" y="190532"/>
                </a:cubicBezTo>
                <a:cubicBezTo>
                  <a:pt x="603581" y="186965"/>
                  <a:pt x="615432" y="179832"/>
                  <a:pt x="626477" y="171548"/>
                </a:cubicBezTo>
                <a:cubicBezTo>
                  <a:pt x="651904" y="152564"/>
                  <a:pt x="675376" y="131393"/>
                  <a:pt x="697006" y="108267"/>
                </a:cubicBezTo>
                <a:cubicBezTo>
                  <a:pt x="711963" y="92274"/>
                  <a:pt x="728876" y="79043"/>
                  <a:pt x="747976" y="68343"/>
                </a:cubicBezTo>
                <a:cubicBezTo>
                  <a:pt x="756375" y="63741"/>
                  <a:pt x="817584" y="29454"/>
                  <a:pt x="842321" y="22436"/>
                </a:cubicBezTo>
                <a:cubicBezTo>
                  <a:pt x="850835" y="20020"/>
                  <a:pt x="883626" y="13577"/>
                  <a:pt x="890990" y="11045"/>
                </a:cubicBezTo>
                <a:cubicBezTo>
                  <a:pt x="901345" y="7594"/>
                  <a:pt x="911815" y="6558"/>
                  <a:pt x="922515" y="5523"/>
                </a:cubicBezTo>
                <a:cubicBezTo>
                  <a:pt x="934365" y="4602"/>
                  <a:pt x="947137" y="1956"/>
                  <a:pt x="959908" y="0"/>
                </a:cubicBezTo>
                <a:close/>
                <a:moveTo>
                  <a:pt x="826213" y="581951"/>
                </a:moveTo>
                <a:cubicBezTo>
                  <a:pt x="827594" y="582181"/>
                  <a:pt x="828054" y="582411"/>
                  <a:pt x="828630" y="582411"/>
                </a:cubicBezTo>
                <a:cubicBezTo>
                  <a:pt x="860615" y="581836"/>
                  <a:pt x="891910" y="576773"/>
                  <a:pt x="922170" y="566188"/>
                </a:cubicBezTo>
                <a:cubicBezTo>
                  <a:pt x="924931" y="565268"/>
                  <a:pt x="928037" y="561471"/>
                  <a:pt x="928613" y="558479"/>
                </a:cubicBezTo>
                <a:cubicBezTo>
                  <a:pt x="939428" y="510041"/>
                  <a:pt x="945756" y="460797"/>
                  <a:pt x="949553" y="411323"/>
                </a:cubicBezTo>
                <a:cubicBezTo>
                  <a:pt x="949668" y="409828"/>
                  <a:pt x="949438" y="408217"/>
                  <a:pt x="949323" y="405571"/>
                </a:cubicBezTo>
                <a:cubicBezTo>
                  <a:pt x="947137" y="407642"/>
                  <a:pt x="945641" y="408677"/>
                  <a:pt x="944720" y="410058"/>
                </a:cubicBezTo>
                <a:cubicBezTo>
                  <a:pt x="906752" y="466435"/>
                  <a:pt x="869014" y="522927"/>
                  <a:pt x="828284" y="577348"/>
                </a:cubicBezTo>
                <a:cubicBezTo>
                  <a:pt x="827479" y="578499"/>
                  <a:pt x="827134" y="579995"/>
                  <a:pt x="826213" y="581951"/>
                </a:cubicBezTo>
                <a:close/>
                <a:moveTo>
                  <a:pt x="897203" y="756835"/>
                </a:moveTo>
                <a:cubicBezTo>
                  <a:pt x="898238" y="756605"/>
                  <a:pt x="899159" y="756375"/>
                  <a:pt x="900194" y="756145"/>
                </a:cubicBezTo>
                <a:cubicBezTo>
                  <a:pt x="900194" y="742798"/>
                  <a:pt x="900194" y="729452"/>
                  <a:pt x="900194" y="716105"/>
                </a:cubicBezTo>
                <a:cubicBezTo>
                  <a:pt x="900194" y="712424"/>
                  <a:pt x="898583" y="711618"/>
                  <a:pt x="895592" y="712999"/>
                </a:cubicBezTo>
                <a:cubicBezTo>
                  <a:pt x="891105" y="715070"/>
                  <a:pt x="886617" y="717256"/>
                  <a:pt x="882015" y="719212"/>
                </a:cubicBezTo>
                <a:cubicBezTo>
                  <a:pt x="878449" y="720708"/>
                  <a:pt x="878218" y="723124"/>
                  <a:pt x="879829" y="726115"/>
                </a:cubicBezTo>
                <a:cubicBezTo>
                  <a:pt x="882475" y="730947"/>
                  <a:pt x="885122" y="735780"/>
                  <a:pt x="887883" y="740612"/>
                </a:cubicBezTo>
                <a:cubicBezTo>
                  <a:pt x="890990" y="746135"/>
                  <a:pt x="894096" y="751542"/>
                  <a:pt x="897203" y="756835"/>
                </a:cubicBezTo>
                <a:close/>
              </a:path>
            </a:pathLst>
          </a:custGeom>
          <a:solidFill>
            <a:schemeClr val="bg1"/>
          </a:solidFill>
          <a:ln w="11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Graphic 95">
            <a:extLst>
              <a:ext uri="{FF2B5EF4-FFF2-40B4-BE49-F238E27FC236}">
                <a16:creationId xmlns:a16="http://schemas.microsoft.com/office/drawing/2014/main" id="{002E2BF6-81E8-49EC-926F-3540C4B4CB81}"/>
              </a:ext>
            </a:extLst>
          </p:cNvPr>
          <p:cNvSpPr/>
          <p:nvPr/>
        </p:nvSpPr>
        <p:spPr>
          <a:xfrm>
            <a:off x="7553150" y="3277977"/>
            <a:ext cx="441267" cy="792176"/>
          </a:xfrm>
          <a:custGeom>
            <a:avLst/>
            <a:gdLst>
              <a:gd name="connsiteX0" fmla="*/ 407210 w 1054634"/>
              <a:gd name="connsiteY0" fmla="*/ 1893609 h 1893313"/>
              <a:gd name="connsiteX1" fmla="*/ 392715 w 1054634"/>
              <a:gd name="connsiteY1" fmla="*/ 1885474 h 1893313"/>
              <a:gd name="connsiteX2" fmla="*/ 386650 w 1054634"/>
              <a:gd name="connsiteY2" fmla="*/ 1883847 h 1893313"/>
              <a:gd name="connsiteX3" fmla="*/ 374373 w 1054634"/>
              <a:gd name="connsiteY3" fmla="*/ 1873049 h 1893313"/>
              <a:gd name="connsiteX4" fmla="*/ 369640 w 1054634"/>
              <a:gd name="connsiteY4" fmla="*/ 1856038 h 1893313"/>
              <a:gd name="connsiteX5" fmla="*/ 361357 w 1054634"/>
              <a:gd name="connsiteY5" fmla="*/ 1840951 h 1893313"/>
              <a:gd name="connsiteX6" fmla="*/ 365202 w 1054634"/>
              <a:gd name="connsiteY6" fmla="*/ 1816841 h 1893313"/>
              <a:gd name="connsiteX7" fmla="*/ 371415 w 1054634"/>
              <a:gd name="connsiteY7" fmla="*/ 1790660 h 1893313"/>
              <a:gd name="connsiteX8" fmla="*/ 363575 w 1054634"/>
              <a:gd name="connsiteY8" fmla="*/ 1786962 h 1893313"/>
              <a:gd name="connsiteX9" fmla="*/ 307959 w 1054634"/>
              <a:gd name="connsiteY9" fmla="*/ 1764775 h 1893313"/>
              <a:gd name="connsiteX10" fmla="*/ 297014 w 1054634"/>
              <a:gd name="connsiteY10" fmla="*/ 1746581 h 1893313"/>
              <a:gd name="connsiteX11" fmla="*/ 302634 w 1054634"/>
              <a:gd name="connsiteY11" fmla="*/ 1742736 h 1893313"/>
              <a:gd name="connsiteX12" fmla="*/ 329555 w 1054634"/>
              <a:gd name="connsiteY12" fmla="*/ 1746286 h 1893313"/>
              <a:gd name="connsiteX13" fmla="*/ 395377 w 1054634"/>
              <a:gd name="connsiteY13" fmla="*/ 1768325 h 1893313"/>
              <a:gd name="connsiteX14" fmla="*/ 414606 w 1054634"/>
              <a:gd name="connsiteY14" fmla="*/ 1764627 h 1893313"/>
              <a:gd name="connsiteX15" fmla="*/ 422446 w 1054634"/>
              <a:gd name="connsiteY15" fmla="*/ 1757823 h 1893313"/>
              <a:gd name="connsiteX16" fmla="*/ 433391 w 1054634"/>
              <a:gd name="connsiteY16" fmla="*/ 1736079 h 1893313"/>
              <a:gd name="connsiteX17" fmla="*/ 438716 w 1054634"/>
              <a:gd name="connsiteY17" fmla="*/ 1729719 h 1893313"/>
              <a:gd name="connsiteX18" fmla="*/ 469926 w 1054634"/>
              <a:gd name="connsiteY18" fmla="*/ 1731198 h 1893313"/>
              <a:gd name="connsiteX19" fmla="*/ 502468 w 1054634"/>
              <a:gd name="connsiteY19" fmla="*/ 1758119 h 1893313"/>
              <a:gd name="connsiteX20" fmla="*/ 521253 w 1054634"/>
              <a:gd name="connsiteY20" fmla="*/ 1783560 h 1893313"/>
              <a:gd name="connsiteX21" fmla="*/ 538855 w 1054634"/>
              <a:gd name="connsiteY21" fmla="*/ 1792879 h 1893313"/>
              <a:gd name="connsiteX22" fmla="*/ 651566 w 1054634"/>
              <a:gd name="connsiteY22" fmla="*/ 1782968 h 1893313"/>
              <a:gd name="connsiteX23" fmla="*/ 712507 w 1054634"/>
              <a:gd name="connsiteY23" fmla="*/ 1762852 h 1893313"/>
              <a:gd name="connsiteX24" fmla="*/ 718572 w 1054634"/>
              <a:gd name="connsiteY24" fmla="*/ 1756048 h 1893313"/>
              <a:gd name="connsiteX25" fmla="*/ 726115 w 1054634"/>
              <a:gd name="connsiteY25" fmla="*/ 1602660 h 1893313"/>
              <a:gd name="connsiteX26" fmla="*/ 725376 w 1054634"/>
              <a:gd name="connsiteY26" fmla="*/ 1596152 h 1893313"/>
              <a:gd name="connsiteX27" fmla="*/ 713838 w 1054634"/>
              <a:gd name="connsiteY27" fmla="*/ 1602660 h 1893313"/>
              <a:gd name="connsiteX28" fmla="*/ 703632 w 1054634"/>
              <a:gd name="connsiteY28" fmla="*/ 1625735 h 1893313"/>
              <a:gd name="connsiteX29" fmla="*/ 703632 w 1054634"/>
              <a:gd name="connsiteY29" fmla="*/ 1678984 h 1893313"/>
              <a:gd name="connsiteX30" fmla="*/ 694905 w 1054634"/>
              <a:gd name="connsiteY30" fmla="*/ 1699101 h 1893313"/>
              <a:gd name="connsiteX31" fmla="*/ 669760 w 1054634"/>
              <a:gd name="connsiteY31" fmla="*/ 1695107 h 1893313"/>
              <a:gd name="connsiteX32" fmla="*/ 667689 w 1054634"/>
              <a:gd name="connsiteY32" fmla="*/ 1693924 h 1893313"/>
              <a:gd name="connsiteX33" fmla="*/ 663251 w 1054634"/>
              <a:gd name="connsiteY33" fmla="*/ 1696438 h 1893313"/>
              <a:gd name="connsiteX34" fmla="*/ 646833 w 1054634"/>
              <a:gd name="connsiteY34" fmla="*/ 1690669 h 1893313"/>
              <a:gd name="connsiteX35" fmla="*/ 641508 w 1054634"/>
              <a:gd name="connsiteY35" fmla="*/ 1680167 h 1893313"/>
              <a:gd name="connsiteX36" fmla="*/ 632633 w 1054634"/>
              <a:gd name="connsiteY36" fmla="*/ 1695698 h 1893313"/>
              <a:gd name="connsiteX37" fmla="*/ 623758 w 1054634"/>
              <a:gd name="connsiteY37" fmla="*/ 1701911 h 1893313"/>
              <a:gd name="connsiteX38" fmla="*/ 592844 w 1054634"/>
              <a:gd name="connsiteY38" fmla="*/ 1725134 h 1893313"/>
              <a:gd name="connsiteX39" fmla="*/ 577313 w 1054634"/>
              <a:gd name="connsiteY39" fmla="*/ 1726909 h 1893313"/>
              <a:gd name="connsiteX40" fmla="*/ 551280 w 1054634"/>
              <a:gd name="connsiteY40" fmla="*/ 1696882 h 1893313"/>
              <a:gd name="connsiteX41" fmla="*/ 527465 w 1054634"/>
              <a:gd name="connsiteY41" fmla="*/ 1689190 h 1893313"/>
              <a:gd name="connsiteX42" fmla="*/ 514745 w 1054634"/>
              <a:gd name="connsiteY42" fmla="*/ 1686972 h 1893313"/>
              <a:gd name="connsiteX43" fmla="*/ 463418 w 1054634"/>
              <a:gd name="connsiteY43" fmla="*/ 1665968 h 1893313"/>
              <a:gd name="connsiteX44" fmla="*/ 442562 w 1054634"/>
              <a:gd name="connsiteY44" fmla="*/ 1662713 h 1893313"/>
              <a:gd name="connsiteX45" fmla="*/ 419635 w 1054634"/>
              <a:gd name="connsiteY45" fmla="*/ 1671441 h 1893313"/>
              <a:gd name="connsiteX46" fmla="*/ 396856 w 1054634"/>
              <a:gd name="connsiteY46" fmla="*/ 1676174 h 1893313"/>
              <a:gd name="connsiteX47" fmla="*/ 374225 w 1054634"/>
              <a:gd name="connsiteY47" fmla="*/ 1660495 h 1893313"/>
              <a:gd name="connsiteX48" fmla="*/ 368457 w 1054634"/>
              <a:gd name="connsiteY48" fmla="*/ 1592454 h 1893313"/>
              <a:gd name="connsiteX49" fmla="*/ 357659 w 1054634"/>
              <a:gd name="connsiteY49" fmla="*/ 1550890 h 1893313"/>
              <a:gd name="connsiteX50" fmla="*/ 333105 w 1054634"/>
              <a:gd name="connsiteY50" fmla="*/ 1523673 h 1893313"/>
              <a:gd name="connsiteX51" fmla="*/ 327040 w 1054634"/>
              <a:gd name="connsiteY51" fmla="*/ 1503113 h 1893313"/>
              <a:gd name="connsiteX52" fmla="*/ 328372 w 1054634"/>
              <a:gd name="connsiteY52" fmla="*/ 1469240 h 1893313"/>
              <a:gd name="connsiteX53" fmla="*/ 334732 w 1054634"/>
              <a:gd name="connsiteY53" fmla="*/ 1449864 h 1893313"/>
              <a:gd name="connsiteX54" fmla="*/ 362244 w 1054634"/>
              <a:gd name="connsiteY54" fmla="*/ 1406672 h 1893313"/>
              <a:gd name="connsiteX55" fmla="*/ 375557 w 1054634"/>
              <a:gd name="connsiteY55" fmla="*/ 1399129 h 1893313"/>
              <a:gd name="connsiteX56" fmla="*/ 422002 w 1054634"/>
              <a:gd name="connsiteY56" fmla="*/ 1388775 h 1893313"/>
              <a:gd name="connsiteX57" fmla="*/ 454099 w 1054634"/>
              <a:gd name="connsiteY57" fmla="*/ 1406672 h 1893313"/>
              <a:gd name="connsiteX58" fmla="*/ 470518 w 1054634"/>
              <a:gd name="connsiteY58" fmla="*/ 1410962 h 1893313"/>
              <a:gd name="connsiteX59" fmla="*/ 507793 w 1054634"/>
              <a:gd name="connsiteY59" fmla="*/ 1393656 h 1893313"/>
              <a:gd name="connsiteX60" fmla="*/ 585300 w 1054634"/>
              <a:gd name="connsiteY60" fmla="*/ 1388331 h 1893313"/>
              <a:gd name="connsiteX61" fmla="*/ 628639 w 1054634"/>
              <a:gd name="connsiteY61" fmla="*/ 1402235 h 1893313"/>
              <a:gd name="connsiteX62" fmla="*/ 646981 w 1054634"/>
              <a:gd name="connsiteY62" fmla="*/ 1425162 h 1893313"/>
              <a:gd name="connsiteX63" fmla="*/ 653045 w 1054634"/>
              <a:gd name="connsiteY63" fmla="*/ 1432853 h 1893313"/>
              <a:gd name="connsiteX64" fmla="*/ 664435 w 1054634"/>
              <a:gd name="connsiteY64" fmla="*/ 1426937 h 1893313"/>
              <a:gd name="connsiteX65" fmla="*/ 672126 w 1054634"/>
              <a:gd name="connsiteY65" fmla="*/ 1381675 h 1893313"/>
              <a:gd name="connsiteX66" fmla="*/ 663251 w 1054634"/>
              <a:gd name="connsiteY66" fmla="*/ 1331532 h 1893313"/>
              <a:gd name="connsiteX67" fmla="*/ 671831 w 1054634"/>
              <a:gd name="connsiteY67" fmla="*/ 1285234 h 1893313"/>
              <a:gd name="connsiteX68" fmla="*/ 708809 w 1054634"/>
              <a:gd name="connsiteY68" fmla="*/ 1235683 h 1893313"/>
              <a:gd name="connsiteX69" fmla="*/ 713543 w 1054634"/>
              <a:gd name="connsiteY69" fmla="*/ 1227695 h 1893313"/>
              <a:gd name="connsiteX70" fmla="*/ 733067 w 1054634"/>
              <a:gd name="connsiteY70" fmla="*/ 1186279 h 1893313"/>
              <a:gd name="connsiteX71" fmla="*/ 746380 w 1054634"/>
              <a:gd name="connsiteY71" fmla="*/ 1164388 h 1893313"/>
              <a:gd name="connsiteX72" fmla="*/ 779956 w 1054634"/>
              <a:gd name="connsiteY72" fmla="*/ 1084809 h 1893313"/>
              <a:gd name="connsiteX73" fmla="*/ 801700 w 1054634"/>
              <a:gd name="connsiteY73" fmla="*/ 983487 h 1893313"/>
              <a:gd name="connsiteX74" fmla="*/ 796671 w 1054634"/>
              <a:gd name="connsiteY74" fmla="*/ 965442 h 1893313"/>
              <a:gd name="connsiteX75" fmla="*/ 717684 w 1054634"/>
              <a:gd name="connsiteY75" fmla="*/ 878024 h 1893313"/>
              <a:gd name="connsiteX76" fmla="*/ 671387 w 1054634"/>
              <a:gd name="connsiteY76" fmla="*/ 840158 h 1893313"/>
              <a:gd name="connsiteX77" fmla="*/ 619321 w 1054634"/>
              <a:gd name="connsiteY77" fmla="*/ 751557 h 1893313"/>
              <a:gd name="connsiteX78" fmla="*/ 607783 w 1054634"/>
              <a:gd name="connsiteY78" fmla="*/ 693574 h 1893313"/>
              <a:gd name="connsiteX79" fmla="*/ 615475 w 1054634"/>
              <a:gd name="connsiteY79" fmla="*/ 619912 h 1893313"/>
              <a:gd name="connsiteX80" fmla="*/ 636923 w 1054634"/>
              <a:gd name="connsiteY80" fmla="*/ 522584 h 1893313"/>
              <a:gd name="connsiteX81" fmla="*/ 643727 w 1054634"/>
              <a:gd name="connsiteY81" fmla="*/ 465341 h 1893313"/>
              <a:gd name="connsiteX82" fmla="*/ 670499 w 1054634"/>
              <a:gd name="connsiteY82" fmla="*/ 335915 h 1893313"/>
              <a:gd name="connsiteX83" fmla="*/ 685143 w 1054634"/>
              <a:gd name="connsiteY83" fmla="*/ 276305 h 1893313"/>
              <a:gd name="connsiteX84" fmla="*/ 686770 w 1054634"/>
              <a:gd name="connsiteY84" fmla="*/ 268022 h 1893313"/>
              <a:gd name="connsiteX85" fmla="*/ 674345 w 1054634"/>
              <a:gd name="connsiteY85" fmla="*/ 274974 h 1893313"/>
              <a:gd name="connsiteX86" fmla="*/ 574059 w 1054634"/>
              <a:gd name="connsiteY86" fmla="*/ 320384 h 1893313"/>
              <a:gd name="connsiteX87" fmla="*/ 439012 w 1054634"/>
              <a:gd name="connsiteY87" fmla="*/ 349375 h 1893313"/>
              <a:gd name="connsiteX88" fmla="*/ 352630 w 1054634"/>
              <a:gd name="connsiteY88" fmla="*/ 381473 h 1893313"/>
              <a:gd name="connsiteX89" fmla="*/ 341684 w 1054634"/>
              <a:gd name="connsiteY89" fmla="*/ 394637 h 1893313"/>
              <a:gd name="connsiteX90" fmla="*/ 319645 w 1054634"/>
              <a:gd name="connsiteY90" fmla="*/ 454839 h 1893313"/>
              <a:gd name="connsiteX91" fmla="*/ 317426 w 1054634"/>
              <a:gd name="connsiteY91" fmla="*/ 462678 h 1893313"/>
              <a:gd name="connsiteX92" fmla="*/ 295682 w 1054634"/>
              <a:gd name="connsiteY92" fmla="*/ 477914 h 1893313"/>
              <a:gd name="connsiteX93" fmla="*/ 265508 w 1054634"/>
              <a:gd name="connsiteY93" fmla="*/ 471849 h 1893313"/>
              <a:gd name="connsiteX94" fmla="*/ 202644 w 1054634"/>
              <a:gd name="connsiteY94" fmla="*/ 446112 h 1893313"/>
              <a:gd name="connsiteX95" fmla="*/ 149542 w 1054634"/>
              <a:gd name="connsiteY95" fmla="*/ 443006 h 1893313"/>
              <a:gd name="connsiteX96" fmla="*/ 133567 w 1054634"/>
              <a:gd name="connsiteY96" fmla="*/ 448479 h 1893313"/>
              <a:gd name="connsiteX97" fmla="*/ 70851 w 1054634"/>
              <a:gd name="connsiteY97" fmla="*/ 462383 h 1893313"/>
              <a:gd name="connsiteX98" fmla="*/ 40677 w 1054634"/>
              <a:gd name="connsiteY98" fmla="*/ 464158 h 1893313"/>
              <a:gd name="connsiteX99" fmla="*/ 1035 w 1054634"/>
              <a:gd name="connsiteY99" fmla="*/ 433687 h 1893313"/>
              <a:gd name="connsiteX100" fmla="*/ 0 w 1054634"/>
              <a:gd name="connsiteY100" fmla="*/ 430285 h 1893313"/>
              <a:gd name="connsiteX101" fmla="*/ 0 w 1054634"/>
              <a:gd name="connsiteY101" fmla="*/ 414014 h 1893313"/>
              <a:gd name="connsiteX102" fmla="*/ 7840 w 1054634"/>
              <a:gd name="connsiteY102" fmla="*/ 405287 h 1893313"/>
              <a:gd name="connsiteX103" fmla="*/ 80318 w 1054634"/>
              <a:gd name="connsiteY103" fmla="*/ 357363 h 1893313"/>
              <a:gd name="connsiteX104" fmla="*/ 197319 w 1054634"/>
              <a:gd name="connsiteY104" fmla="*/ 317130 h 1893313"/>
              <a:gd name="connsiteX105" fmla="*/ 223056 w 1054634"/>
              <a:gd name="connsiteY105" fmla="*/ 304113 h 1893313"/>
              <a:gd name="connsiteX106" fmla="*/ 252047 w 1054634"/>
              <a:gd name="connsiteY106" fmla="*/ 286807 h 1893313"/>
              <a:gd name="connsiteX107" fmla="*/ 342571 w 1054634"/>
              <a:gd name="connsiteY107" fmla="*/ 249385 h 1893313"/>
              <a:gd name="connsiteX108" fmla="*/ 406767 w 1054634"/>
              <a:gd name="connsiteY108" fmla="*/ 204714 h 1893313"/>
              <a:gd name="connsiteX109" fmla="*/ 550836 w 1054634"/>
              <a:gd name="connsiteY109" fmla="*/ 102653 h 1893313"/>
              <a:gd name="connsiteX110" fmla="*/ 663547 w 1054634"/>
              <a:gd name="connsiteY110" fmla="*/ 30766 h 1893313"/>
              <a:gd name="connsiteX111" fmla="*/ 718868 w 1054634"/>
              <a:gd name="connsiteY111" fmla="*/ 7248 h 1893313"/>
              <a:gd name="connsiteX112" fmla="*/ 757178 w 1054634"/>
              <a:gd name="connsiteY112" fmla="*/ 0 h 1893313"/>
              <a:gd name="connsiteX113" fmla="*/ 774927 w 1054634"/>
              <a:gd name="connsiteY113" fmla="*/ 0 h 1893313"/>
              <a:gd name="connsiteX114" fmla="*/ 837200 w 1054634"/>
              <a:gd name="connsiteY114" fmla="*/ 42600 h 1893313"/>
              <a:gd name="connsiteX115" fmla="*/ 868114 w 1054634"/>
              <a:gd name="connsiteY115" fmla="*/ 99547 h 1893313"/>
              <a:gd name="connsiteX116" fmla="*/ 903614 w 1054634"/>
              <a:gd name="connsiteY116" fmla="*/ 391088 h 1893313"/>
              <a:gd name="connsiteX117" fmla="*/ 909826 w 1054634"/>
              <a:gd name="connsiteY117" fmla="*/ 600239 h 1893313"/>
              <a:gd name="connsiteX118" fmla="*/ 930682 w 1054634"/>
              <a:gd name="connsiteY118" fmla="*/ 698603 h 1893313"/>
              <a:gd name="connsiteX119" fmla="*/ 1002865 w 1054634"/>
              <a:gd name="connsiteY119" fmla="*/ 904649 h 1893313"/>
              <a:gd name="connsiteX120" fmla="*/ 1041618 w 1054634"/>
              <a:gd name="connsiteY120" fmla="*/ 1014254 h 1893313"/>
              <a:gd name="connsiteX121" fmla="*/ 1051233 w 1054634"/>
              <a:gd name="connsiteY121" fmla="*/ 1043541 h 1893313"/>
              <a:gd name="connsiteX122" fmla="*/ 1055818 w 1054634"/>
              <a:gd name="connsiteY122" fmla="*/ 1068095 h 1893313"/>
              <a:gd name="connsiteX123" fmla="*/ 1055818 w 1054634"/>
              <a:gd name="connsiteY123" fmla="*/ 1119865 h 1893313"/>
              <a:gd name="connsiteX124" fmla="*/ 1049754 w 1054634"/>
              <a:gd name="connsiteY124" fmla="*/ 1155365 h 1893313"/>
              <a:gd name="connsiteX125" fmla="*/ 1031856 w 1054634"/>
              <a:gd name="connsiteY125" fmla="*/ 1242043 h 1893313"/>
              <a:gd name="connsiteX126" fmla="*/ 1006858 w 1054634"/>
              <a:gd name="connsiteY126" fmla="*/ 1328869 h 1893313"/>
              <a:gd name="connsiteX127" fmla="*/ 946361 w 1054634"/>
              <a:gd name="connsiteY127" fmla="*/ 1403418 h 1893313"/>
              <a:gd name="connsiteX128" fmla="*/ 875510 w 1054634"/>
              <a:gd name="connsiteY128" fmla="*/ 1477376 h 1893313"/>
              <a:gd name="connsiteX129" fmla="*/ 863824 w 1054634"/>
              <a:gd name="connsiteY129" fmla="*/ 1522490 h 1893313"/>
              <a:gd name="connsiteX130" fmla="*/ 865895 w 1054634"/>
              <a:gd name="connsiteY130" fmla="*/ 1537134 h 1893313"/>
              <a:gd name="connsiteX131" fmla="*/ 886751 w 1054634"/>
              <a:gd name="connsiteY131" fmla="*/ 1701319 h 1893313"/>
              <a:gd name="connsiteX132" fmla="*/ 891485 w 1054634"/>
              <a:gd name="connsiteY132" fmla="*/ 1826160 h 1893313"/>
              <a:gd name="connsiteX133" fmla="*/ 882610 w 1054634"/>
              <a:gd name="connsiteY133" fmla="*/ 1884438 h 1893313"/>
              <a:gd name="connsiteX134" fmla="*/ 875658 w 1054634"/>
              <a:gd name="connsiteY134" fmla="*/ 1890503 h 1893313"/>
              <a:gd name="connsiteX135" fmla="*/ 860570 w 1054634"/>
              <a:gd name="connsiteY135" fmla="*/ 1893461 h 1893313"/>
              <a:gd name="connsiteX136" fmla="*/ 794008 w 1054634"/>
              <a:gd name="connsiteY136" fmla="*/ 1893461 h 1893313"/>
              <a:gd name="connsiteX137" fmla="*/ 774927 w 1054634"/>
              <a:gd name="connsiteY137" fmla="*/ 1892425 h 1893313"/>
              <a:gd name="connsiteX138" fmla="*/ 584117 w 1054634"/>
              <a:gd name="connsiteY138" fmla="*/ 1889171 h 1893313"/>
              <a:gd name="connsiteX139" fmla="*/ 556309 w 1054634"/>
              <a:gd name="connsiteY139" fmla="*/ 1886953 h 1893313"/>
              <a:gd name="connsiteX140" fmla="*/ 494332 w 1054634"/>
              <a:gd name="connsiteY140" fmla="*/ 1890651 h 1893313"/>
              <a:gd name="connsiteX141" fmla="*/ 444929 w 1054634"/>
              <a:gd name="connsiteY141" fmla="*/ 1893461 h 1893313"/>
              <a:gd name="connsiteX142" fmla="*/ 407210 w 1054634"/>
              <a:gd name="connsiteY142" fmla="*/ 1893609 h 189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054634" h="1893313">
                <a:moveTo>
                  <a:pt x="407210" y="1893609"/>
                </a:moveTo>
                <a:cubicBezTo>
                  <a:pt x="401590" y="1892278"/>
                  <a:pt x="395377" y="1892574"/>
                  <a:pt x="392715" y="1885474"/>
                </a:cubicBezTo>
                <a:cubicBezTo>
                  <a:pt x="392271" y="1884290"/>
                  <a:pt x="388721" y="1883847"/>
                  <a:pt x="386650" y="1883847"/>
                </a:cubicBezTo>
                <a:cubicBezTo>
                  <a:pt x="379106" y="1883994"/>
                  <a:pt x="375704" y="1880297"/>
                  <a:pt x="374373" y="1873049"/>
                </a:cubicBezTo>
                <a:cubicBezTo>
                  <a:pt x="373338" y="1867280"/>
                  <a:pt x="371859" y="1861363"/>
                  <a:pt x="369640" y="1856038"/>
                </a:cubicBezTo>
                <a:cubicBezTo>
                  <a:pt x="367569" y="1850714"/>
                  <a:pt x="364907" y="1845536"/>
                  <a:pt x="361357" y="1840951"/>
                </a:cubicBezTo>
                <a:cubicBezTo>
                  <a:pt x="355440" y="1833259"/>
                  <a:pt x="356328" y="1824385"/>
                  <a:pt x="365202" y="1816841"/>
                </a:cubicBezTo>
                <a:cubicBezTo>
                  <a:pt x="356180" y="1806635"/>
                  <a:pt x="360025" y="1798352"/>
                  <a:pt x="371415" y="1790660"/>
                </a:cubicBezTo>
                <a:cubicBezTo>
                  <a:pt x="367717" y="1788885"/>
                  <a:pt x="365794" y="1787850"/>
                  <a:pt x="363575" y="1786962"/>
                </a:cubicBezTo>
                <a:cubicBezTo>
                  <a:pt x="345086" y="1779566"/>
                  <a:pt x="326449" y="1772171"/>
                  <a:pt x="307959" y="1764775"/>
                </a:cubicBezTo>
                <a:cubicBezTo>
                  <a:pt x="301303" y="1762112"/>
                  <a:pt x="295534" y="1753237"/>
                  <a:pt x="297014" y="1746581"/>
                </a:cubicBezTo>
                <a:cubicBezTo>
                  <a:pt x="297457" y="1744806"/>
                  <a:pt x="300859" y="1742588"/>
                  <a:pt x="302634" y="1742736"/>
                </a:cubicBezTo>
                <a:cubicBezTo>
                  <a:pt x="311657" y="1743475"/>
                  <a:pt x="320976" y="1743771"/>
                  <a:pt x="329555" y="1746286"/>
                </a:cubicBezTo>
                <a:cubicBezTo>
                  <a:pt x="351742" y="1752942"/>
                  <a:pt x="373634" y="1760633"/>
                  <a:pt x="395377" y="1768325"/>
                </a:cubicBezTo>
                <a:cubicBezTo>
                  <a:pt x="402773" y="1770987"/>
                  <a:pt x="409133" y="1771431"/>
                  <a:pt x="414606" y="1764627"/>
                </a:cubicBezTo>
                <a:cubicBezTo>
                  <a:pt x="416825" y="1761964"/>
                  <a:pt x="419487" y="1759746"/>
                  <a:pt x="422446" y="1757823"/>
                </a:cubicBezTo>
                <a:cubicBezTo>
                  <a:pt x="430433" y="1752646"/>
                  <a:pt x="434279" y="1745546"/>
                  <a:pt x="433391" y="1736079"/>
                </a:cubicBezTo>
                <a:cubicBezTo>
                  <a:pt x="432948" y="1731938"/>
                  <a:pt x="435462" y="1730902"/>
                  <a:pt x="438716" y="1729719"/>
                </a:cubicBezTo>
                <a:cubicBezTo>
                  <a:pt x="449366" y="1725873"/>
                  <a:pt x="459129" y="1727057"/>
                  <a:pt x="469926" y="1731198"/>
                </a:cubicBezTo>
                <a:cubicBezTo>
                  <a:pt x="484274" y="1736819"/>
                  <a:pt x="495664" y="1743475"/>
                  <a:pt x="502468" y="1758119"/>
                </a:cubicBezTo>
                <a:cubicBezTo>
                  <a:pt x="506905" y="1767437"/>
                  <a:pt x="515188" y="1774981"/>
                  <a:pt x="521253" y="1783560"/>
                </a:cubicBezTo>
                <a:cubicBezTo>
                  <a:pt x="525690" y="1789773"/>
                  <a:pt x="531755" y="1792139"/>
                  <a:pt x="538855" y="1792879"/>
                </a:cubicBezTo>
                <a:cubicBezTo>
                  <a:pt x="577017" y="1796872"/>
                  <a:pt x="614735" y="1792879"/>
                  <a:pt x="651566" y="1782968"/>
                </a:cubicBezTo>
                <a:cubicBezTo>
                  <a:pt x="672274" y="1777348"/>
                  <a:pt x="692391" y="1769952"/>
                  <a:pt x="712507" y="1762852"/>
                </a:cubicBezTo>
                <a:cubicBezTo>
                  <a:pt x="715022" y="1761964"/>
                  <a:pt x="718276" y="1758562"/>
                  <a:pt x="718572" y="1756048"/>
                </a:cubicBezTo>
                <a:cubicBezTo>
                  <a:pt x="725672" y="1705165"/>
                  <a:pt x="728482" y="1653986"/>
                  <a:pt x="726115" y="1602660"/>
                </a:cubicBezTo>
                <a:cubicBezTo>
                  <a:pt x="726115" y="1601181"/>
                  <a:pt x="725820" y="1599850"/>
                  <a:pt x="725376" y="1596152"/>
                </a:cubicBezTo>
                <a:cubicBezTo>
                  <a:pt x="720790" y="1598666"/>
                  <a:pt x="716501" y="1599850"/>
                  <a:pt x="713838" y="1602660"/>
                </a:cubicBezTo>
                <a:cubicBezTo>
                  <a:pt x="707774" y="1609020"/>
                  <a:pt x="703632" y="1616416"/>
                  <a:pt x="703632" y="1625735"/>
                </a:cubicBezTo>
                <a:cubicBezTo>
                  <a:pt x="703780" y="1643485"/>
                  <a:pt x="703632" y="1661234"/>
                  <a:pt x="703632" y="1678984"/>
                </a:cubicBezTo>
                <a:cubicBezTo>
                  <a:pt x="703632" y="1686972"/>
                  <a:pt x="704076" y="1694959"/>
                  <a:pt x="694905" y="1699101"/>
                </a:cubicBezTo>
                <a:cubicBezTo>
                  <a:pt x="685587" y="1703390"/>
                  <a:pt x="677155" y="1702059"/>
                  <a:pt x="669760" y="1695107"/>
                </a:cubicBezTo>
                <a:cubicBezTo>
                  <a:pt x="669168" y="1694663"/>
                  <a:pt x="668576" y="1694367"/>
                  <a:pt x="667689" y="1693924"/>
                </a:cubicBezTo>
                <a:cubicBezTo>
                  <a:pt x="666210" y="1694811"/>
                  <a:pt x="664731" y="1695698"/>
                  <a:pt x="663251" y="1696438"/>
                </a:cubicBezTo>
                <a:cubicBezTo>
                  <a:pt x="653785" y="1701615"/>
                  <a:pt x="650827" y="1700432"/>
                  <a:pt x="646833" y="1690669"/>
                </a:cubicBezTo>
                <a:cubicBezTo>
                  <a:pt x="645650" y="1687563"/>
                  <a:pt x="643727" y="1684605"/>
                  <a:pt x="641508" y="1680167"/>
                </a:cubicBezTo>
                <a:cubicBezTo>
                  <a:pt x="638106" y="1686232"/>
                  <a:pt x="635887" y="1691409"/>
                  <a:pt x="632633" y="1695698"/>
                </a:cubicBezTo>
                <a:cubicBezTo>
                  <a:pt x="630562" y="1698509"/>
                  <a:pt x="627012" y="1701615"/>
                  <a:pt x="623758" y="1701911"/>
                </a:cubicBezTo>
                <a:cubicBezTo>
                  <a:pt x="608819" y="1703834"/>
                  <a:pt x="599056" y="1711673"/>
                  <a:pt x="592844" y="1725134"/>
                </a:cubicBezTo>
                <a:cubicBezTo>
                  <a:pt x="588406" y="1734748"/>
                  <a:pt x="584413" y="1735044"/>
                  <a:pt x="577313" y="1726909"/>
                </a:cubicBezTo>
                <a:cubicBezTo>
                  <a:pt x="568586" y="1716850"/>
                  <a:pt x="560007" y="1706792"/>
                  <a:pt x="551280" y="1696882"/>
                </a:cubicBezTo>
                <a:cubicBezTo>
                  <a:pt x="544919" y="1689782"/>
                  <a:pt x="536488" y="1689042"/>
                  <a:pt x="527465" y="1689190"/>
                </a:cubicBezTo>
                <a:cubicBezTo>
                  <a:pt x="523176" y="1689190"/>
                  <a:pt x="518590" y="1688451"/>
                  <a:pt x="514745" y="1686972"/>
                </a:cubicBezTo>
                <a:cubicBezTo>
                  <a:pt x="497587" y="1680167"/>
                  <a:pt x="480724" y="1672476"/>
                  <a:pt x="463418" y="1665968"/>
                </a:cubicBezTo>
                <a:cubicBezTo>
                  <a:pt x="456910" y="1663453"/>
                  <a:pt x="449218" y="1661826"/>
                  <a:pt x="442562" y="1662713"/>
                </a:cubicBezTo>
                <a:cubicBezTo>
                  <a:pt x="434575" y="1663749"/>
                  <a:pt x="425996" y="1666707"/>
                  <a:pt x="419635" y="1671441"/>
                </a:cubicBezTo>
                <a:cubicBezTo>
                  <a:pt x="412092" y="1676913"/>
                  <a:pt x="405140" y="1676618"/>
                  <a:pt x="396856" y="1676174"/>
                </a:cubicBezTo>
                <a:cubicBezTo>
                  <a:pt x="385763" y="1675434"/>
                  <a:pt x="379106" y="1670405"/>
                  <a:pt x="374225" y="1660495"/>
                </a:cubicBezTo>
                <a:cubicBezTo>
                  <a:pt x="363427" y="1638455"/>
                  <a:pt x="360321" y="1615529"/>
                  <a:pt x="368457" y="1592454"/>
                </a:cubicBezTo>
                <a:cubicBezTo>
                  <a:pt x="374521" y="1575148"/>
                  <a:pt x="374077" y="1562427"/>
                  <a:pt x="357659" y="1550890"/>
                </a:cubicBezTo>
                <a:cubicBezTo>
                  <a:pt x="347896" y="1544085"/>
                  <a:pt x="340057" y="1533584"/>
                  <a:pt x="333105" y="1523673"/>
                </a:cubicBezTo>
                <a:cubicBezTo>
                  <a:pt x="329259" y="1518052"/>
                  <a:pt x="327336" y="1510065"/>
                  <a:pt x="327040" y="1503113"/>
                </a:cubicBezTo>
                <a:cubicBezTo>
                  <a:pt x="326449" y="1491872"/>
                  <a:pt x="327040" y="1480334"/>
                  <a:pt x="328372" y="1469240"/>
                </a:cubicBezTo>
                <a:cubicBezTo>
                  <a:pt x="329259" y="1462584"/>
                  <a:pt x="333697" y="1456520"/>
                  <a:pt x="334732" y="1449864"/>
                </a:cubicBezTo>
                <a:cubicBezTo>
                  <a:pt x="337690" y="1431374"/>
                  <a:pt x="348192" y="1417914"/>
                  <a:pt x="362244" y="1406672"/>
                </a:cubicBezTo>
                <a:cubicBezTo>
                  <a:pt x="366238" y="1403566"/>
                  <a:pt x="370675" y="1400312"/>
                  <a:pt x="375557" y="1399129"/>
                </a:cubicBezTo>
                <a:cubicBezTo>
                  <a:pt x="390940" y="1395135"/>
                  <a:pt x="406323" y="1390993"/>
                  <a:pt x="422002" y="1388775"/>
                </a:cubicBezTo>
                <a:cubicBezTo>
                  <a:pt x="436202" y="1386852"/>
                  <a:pt x="447147" y="1393952"/>
                  <a:pt x="454099" y="1406672"/>
                </a:cubicBezTo>
                <a:cubicBezTo>
                  <a:pt x="459129" y="1415843"/>
                  <a:pt x="460756" y="1415843"/>
                  <a:pt x="470518" y="1410962"/>
                </a:cubicBezTo>
                <a:cubicBezTo>
                  <a:pt x="482795" y="1404750"/>
                  <a:pt x="495368" y="1399277"/>
                  <a:pt x="507793" y="1393656"/>
                </a:cubicBezTo>
                <a:cubicBezTo>
                  <a:pt x="532938" y="1382562"/>
                  <a:pt x="559119" y="1382119"/>
                  <a:pt x="585300" y="1388331"/>
                </a:cubicBezTo>
                <a:cubicBezTo>
                  <a:pt x="600092" y="1391881"/>
                  <a:pt x="614883" y="1396171"/>
                  <a:pt x="628639" y="1402235"/>
                </a:cubicBezTo>
                <a:cubicBezTo>
                  <a:pt x="637810" y="1406229"/>
                  <a:pt x="643875" y="1414956"/>
                  <a:pt x="646981" y="1425162"/>
                </a:cubicBezTo>
                <a:cubicBezTo>
                  <a:pt x="647868" y="1428120"/>
                  <a:pt x="650383" y="1432114"/>
                  <a:pt x="653045" y="1432853"/>
                </a:cubicBezTo>
                <a:cubicBezTo>
                  <a:pt x="657631" y="1434185"/>
                  <a:pt x="661329" y="1431374"/>
                  <a:pt x="664435" y="1426937"/>
                </a:cubicBezTo>
                <a:cubicBezTo>
                  <a:pt x="674345" y="1412885"/>
                  <a:pt x="676564" y="1398389"/>
                  <a:pt x="672126" y="1381675"/>
                </a:cubicBezTo>
                <a:cubicBezTo>
                  <a:pt x="667985" y="1365256"/>
                  <a:pt x="666062" y="1348246"/>
                  <a:pt x="663251" y="1331532"/>
                </a:cubicBezTo>
                <a:cubicBezTo>
                  <a:pt x="660589" y="1315113"/>
                  <a:pt x="663843" y="1299730"/>
                  <a:pt x="671831" y="1285234"/>
                </a:cubicBezTo>
                <a:cubicBezTo>
                  <a:pt x="681889" y="1266893"/>
                  <a:pt x="694018" y="1250326"/>
                  <a:pt x="708809" y="1235683"/>
                </a:cubicBezTo>
                <a:cubicBezTo>
                  <a:pt x="711028" y="1233612"/>
                  <a:pt x="713247" y="1230506"/>
                  <a:pt x="713543" y="1227695"/>
                </a:cubicBezTo>
                <a:cubicBezTo>
                  <a:pt x="714874" y="1211425"/>
                  <a:pt x="722861" y="1198408"/>
                  <a:pt x="733067" y="1186279"/>
                </a:cubicBezTo>
                <a:cubicBezTo>
                  <a:pt x="738688" y="1179623"/>
                  <a:pt x="743126" y="1172819"/>
                  <a:pt x="746380" y="1164388"/>
                </a:cubicBezTo>
                <a:cubicBezTo>
                  <a:pt x="756882" y="1137615"/>
                  <a:pt x="769307" y="1111434"/>
                  <a:pt x="779956" y="1084809"/>
                </a:cubicBezTo>
                <a:cubicBezTo>
                  <a:pt x="792825" y="1052416"/>
                  <a:pt x="801108" y="1018691"/>
                  <a:pt x="801700" y="983487"/>
                </a:cubicBezTo>
                <a:cubicBezTo>
                  <a:pt x="801848" y="976831"/>
                  <a:pt x="800073" y="971210"/>
                  <a:pt x="796671" y="965442"/>
                </a:cubicBezTo>
                <a:cubicBezTo>
                  <a:pt x="776111" y="930978"/>
                  <a:pt x="747119" y="904205"/>
                  <a:pt x="717684" y="878024"/>
                </a:cubicBezTo>
                <a:cubicBezTo>
                  <a:pt x="702745" y="864712"/>
                  <a:pt x="686622" y="852878"/>
                  <a:pt x="671387" y="840158"/>
                </a:cubicBezTo>
                <a:cubicBezTo>
                  <a:pt x="643579" y="816787"/>
                  <a:pt x="626125" y="787352"/>
                  <a:pt x="619321" y="751557"/>
                </a:cubicBezTo>
                <a:cubicBezTo>
                  <a:pt x="615623" y="732180"/>
                  <a:pt x="611333" y="712951"/>
                  <a:pt x="607783" y="693574"/>
                </a:cubicBezTo>
                <a:cubicBezTo>
                  <a:pt x="603198" y="668280"/>
                  <a:pt x="610002" y="644170"/>
                  <a:pt x="615475" y="619912"/>
                </a:cubicBezTo>
                <a:cubicBezTo>
                  <a:pt x="622871" y="587519"/>
                  <a:pt x="630562" y="555125"/>
                  <a:pt x="636923" y="522584"/>
                </a:cubicBezTo>
                <a:cubicBezTo>
                  <a:pt x="640473" y="503799"/>
                  <a:pt x="641952" y="484570"/>
                  <a:pt x="643727" y="465341"/>
                </a:cubicBezTo>
                <a:cubicBezTo>
                  <a:pt x="647720" y="421114"/>
                  <a:pt x="660145" y="378811"/>
                  <a:pt x="670499" y="335915"/>
                </a:cubicBezTo>
                <a:cubicBezTo>
                  <a:pt x="675233" y="316095"/>
                  <a:pt x="680262" y="296274"/>
                  <a:pt x="685143" y="276305"/>
                </a:cubicBezTo>
                <a:cubicBezTo>
                  <a:pt x="685587" y="274235"/>
                  <a:pt x="686030" y="272016"/>
                  <a:pt x="686770" y="268022"/>
                </a:cubicBezTo>
                <a:cubicBezTo>
                  <a:pt x="681741" y="270833"/>
                  <a:pt x="677451" y="272164"/>
                  <a:pt x="674345" y="274974"/>
                </a:cubicBezTo>
                <a:cubicBezTo>
                  <a:pt x="645797" y="301007"/>
                  <a:pt x="611037" y="312840"/>
                  <a:pt x="574059" y="320384"/>
                </a:cubicBezTo>
                <a:cubicBezTo>
                  <a:pt x="528945" y="329703"/>
                  <a:pt x="483535" y="337690"/>
                  <a:pt x="439012" y="349375"/>
                </a:cubicBezTo>
                <a:cubicBezTo>
                  <a:pt x="409429" y="357215"/>
                  <a:pt x="381177" y="369936"/>
                  <a:pt x="352630" y="381473"/>
                </a:cubicBezTo>
                <a:cubicBezTo>
                  <a:pt x="347896" y="383396"/>
                  <a:pt x="343755" y="389460"/>
                  <a:pt x="341684" y="394637"/>
                </a:cubicBezTo>
                <a:cubicBezTo>
                  <a:pt x="333844" y="414458"/>
                  <a:pt x="326892" y="434722"/>
                  <a:pt x="319645" y="454839"/>
                </a:cubicBezTo>
                <a:cubicBezTo>
                  <a:pt x="318757" y="457353"/>
                  <a:pt x="318313" y="460164"/>
                  <a:pt x="317426" y="462678"/>
                </a:cubicBezTo>
                <a:cubicBezTo>
                  <a:pt x="313728" y="473032"/>
                  <a:pt x="306480" y="478801"/>
                  <a:pt x="295682" y="477914"/>
                </a:cubicBezTo>
                <a:cubicBezTo>
                  <a:pt x="285476" y="477026"/>
                  <a:pt x="274974" y="475399"/>
                  <a:pt x="265508" y="471849"/>
                </a:cubicBezTo>
                <a:cubicBezTo>
                  <a:pt x="244208" y="464010"/>
                  <a:pt x="223056" y="455874"/>
                  <a:pt x="202644" y="446112"/>
                </a:cubicBezTo>
                <a:cubicBezTo>
                  <a:pt x="184894" y="437533"/>
                  <a:pt x="167440" y="438420"/>
                  <a:pt x="149542" y="443006"/>
                </a:cubicBezTo>
                <a:cubicBezTo>
                  <a:pt x="144069" y="444337"/>
                  <a:pt x="138301" y="445668"/>
                  <a:pt x="133567" y="448479"/>
                </a:cubicBezTo>
                <a:cubicBezTo>
                  <a:pt x="114043" y="459868"/>
                  <a:pt x="92151" y="459424"/>
                  <a:pt x="70851" y="462383"/>
                </a:cubicBezTo>
                <a:cubicBezTo>
                  <a:pt x="60941" y="463714"/>
                  <a:pt x="50735" y="463862"/>
                  <a:pt x="40677" y="464158"/>
                </a:cubicBezTo>
                <a:cubicBezTo>
                  <a:pt x="16714" y="464897"/>
                  <a:pt x="6360" y="456910"/>
                  <a:pt x="1035" y="433687"/>
                </a:cubicBezTo>
                <a:cubicBezTo>
                  <a:pt x="740" y="432504"/>
                  <a:pt x="296" y="431468"/>
                  <a:pt x="0" y="430285"/>
                </a:cubicBezTo>
                <a:cubicBezTo>
                  <a:pt x="0" y="424812"/>
                  <a:pt x="0" y="419487"/>
                  <a:pt x="0" y="414014"/>
                </a:cubicBezTo>
                <a:cubicBezTo>
                  <a:pt x="2662" y="411056"/>
                  <a:pt x="4881" y="407950"/>
                  <a:pt x="7840" y="405287"/>
                </a:cubicBezTo>
                <a:cubicBezTo>
                  <a:pt x="29583" y="385615"/>
                  <a:pt x="54433" y="370231"/>
                  <a:pt x="80318" y="357363"/>
                </a:cubicBezTo>
                <a:cubicBezTo>
                  <a:pt x="117445" y="338873"/>
                  <a:pt x="154571" y="319053"/>
                  <a:pt x="197319" y="317130"/>
                </a:cubicBezTo>
                <a:cubicBezTo>
                  <a:pt x="208412" y="316686"/>
                  <a:pt x="216548" y="312397"/>
                  <a:pt x="223056" y="304113"/>
                </a:cubicBezTo>
                <a:cubicBezTo>
                  <a:pt x="230600" y="294647"/>
                  <a:pt x="240658" y="290061"/>
                  <a:pt x="252047" y="286807"/>
                </a:cubicBezTo>
                <a:cubicBezTo>
                  <a:pt x="283553" y="277637"/>
                  <a:pt x="314615" y="266691"/>
                  <a:pt x="342571" y="249385"/>
                </a:cubicBezTo>
                <a:cubicBezTo>
                  <a:pt x="364759" y="235629"/>
                  <a:pt x="385467" y="219802"/>
                  <a:pt x="406767" y="204714"/>
                </a:cubicBezTo>
                <a:cubicBezTo>
                  <a:pt x="454691" y="170694"/>
                  <a:pt x="502172" y="135786"/>
                  <a:pt x="550836" y="102653"/>
                </a:cubicBezTo>
                <a:cubicBezTo>
                  <a:pt x="587667" y="77508"/>
                  <a:pt x="626125" y="55024"/>
                  <a:pt x="663547" y="30766"/>
                </a:cubicBezTo>
                <a:cubicBezTo>
                  <a:pt x="680705" y="19525"/>
                  <a:pt x="699195" y="11833"/>
                  <a:pt x="718868" y="7248"/>
                </a:cubicBezTo>
                <a:cubicBezTo>
                  <a:pt x="731588" y="4290"/>
                  <a:pt x="744457" y="2367"/>
                  <a:pt x="757178" y="0"/>
                </a:cubicBezTo>
                <a:cubicBezTo>
                  <a:pt x="763094" y="0"/>
                  <a:pt x="769011" y="0"/>
                  <a:pt x="774927" y="0"/>
                </a:cubicBezTo>
                <a:cubicBezTo>
                  <a:pt x="799481" y="8579"/>
                  <a:pt x="818710" y="24850"/>
                  <a:pt x="837200" y="42600"/>
                </a:cubicBezTo>
                <a:cubicBezTo>
                  <a:pt x="853766" y="58426"/>
                  <a:pt x="863085" y="77951"/>
                  <a:pt x="868114" y="99547"/>
                </a:cubicBezTo>
                <a:cubicBezTo>
                  <a:pt x="890597" y="195396"/>
                  <a:pt x="901247" y="292724"/>
                  <a:pt x="903614" y="391088"/>
                </a:cubicBezTo>
                <a:cubicBezTo>
                  <a:pt x="905241" y="460755"/>
                  <a:pt x="907607" y="530571"/>
                  <a:pt x="909826" y="600239"/>
                </a:cubicBezTo>
                <a:cubicBezTo>
                  <a:pt x="910861" y="634260"/>
                  <a:pt x="916630" y="667541"/>
                  <a:pt x="930682" y="698603"/>
                </a:cubicBezTo>
                <a:cubicBezTo>
                  <a:pt x="961005" y="765165"/>
                  <a:pt x="985115" y="833797"/>
                  <a:pt x="1002865" y="904649"/>
                </a:cubicBezTo>
                <a:cubicBezTo>
                  <a:pt x="1012331" y="942367"/>
                  <a:pt x="1021946" y="979937"/>
                  <a:pt x="1041618" y="1014254"/>
                </a:cubicBezTo>
                <a:cubicBezTo>
                  <a:pt x="1046647" y="1022981"/>
                  <a:pt x="1048718" y="1033483"/>
                  <a:pt x="1051233" y="1043541"/>
                </a:cubicBezTo>
                <a:cubicBezTo>
                  <a:pt x="1053304" y="1051528"/>
                  <a:pt x="1054339" y="1059960"/>
                  <a:pt x="1055818" y="1068095"/>
                </a:cubicBezTo>
                <a:cubicBezTo>
                  <a:pt x="1055818" y="1085401"/>
                  <a:pt x="1055818" y="1102559"/>
                  <a:pt x="1055818" y="1119865"/>
                </a:cubicBezTo>
                <a:cubicBezTo>
                  <a:pt x="1053895" y="1131698"/>
                  <a:pt x="1052712" y="1143827"/>
                  <a:pt x="1049754" y="1155365"/>
                </a:cubicBezTo>
                <a:cubicBezTo>
                  <a:pt x="1042210" y="1183912"/>
                  <a:pt x="1035406" y="1212608"/>
                  <a:pt x="1031856" y="1242043"/>
                </a:cubicBezTo>
                <a:cubicBezTo>
                  <a:pt x="1028158" y="1272366"/>
                  <a:pt x="1020171" y="1301357"/>
                  <a:pt x="1006858" y="1328869"/>
                </a:cubicBezTo>
                <a:cubicBezTo>
                  <a:pt x="992511" y="1358600"/>
                  <a:pt x="970619" y="1381675"/>
                  <a:pt x="946361" y="1403418"/>
                </a:cubicBezTo>
                <a:cubicBezTo>
                  <a:pt x="920920" y="1426197"/>
                  <a:pt x="895626" y="1449124"/>
                  <a:pt x="875510" y="1477376"/>
                </a:cubicBezTo>
                <a:cubicBezTo>
                  <a:pt x="865304" y="1491724"/>
                  <a:pt x="860718" y="1505628"/>
                  <a:pt x="863824" y="1522490"/>
                </a:cubicBezTo>
                <a:cubicBezTo>
                  <a:pt x="864712" y="1527371"/>
                  <a:pt x="865304" y="1532252"/>
                  <a:pt x="865895" y="1537134"/>
                </a:cubicBezTo>
                <a:cubicBezTo>
                  <a:pt x="872995" y="1591862"/>
                  <a:pt x="881574" y="1646443"/>
                  <a:pt x="886751" y="1701319"/>
                </a:cubicBezTo>
                <a:cubicBezTo>
                  <a:pt x="890745" y="1742736"/>
                  <a:pt x="891632" y="1784447"/>
                  <a:pt x="891485" y="1826160"/>
                </a:cubicBezTo>
                <a:cubicBezTo>
                  <a:pt x="891485" y="1845536"/>
                  <a:pt x="886160" y="1865061"/>
                  <a:pt x="882610" y="1884438"/>
                </a:cubicBezTo>
                <a:cubicBezTo>
                  <a:pt x="882166" y="1886805"/>
                  <a:pt x="878468" y="1889467"/>
                  <a:pt x="875658" y="1890503"/>
                </a:cubicBezTo>
                <a:cubicBezTo>
                  <a:pt x="870924" y="1892130"/>
                  <a:pt x="865599" y="1892574"/>
                  <a:pt x="860570" y="1893461"/>
                </a:cubicBezTo>
                <a:cubicBezTo>
                  <a:pt x="838383" y="1893461"/>
                  <a:pt x="816196" y="1893461"/>
                  <a:pt x="794008" y="1893461"/>
                </a:cubicBezTo>
                <a:cubicBezTo>
                  <a:pt x="787648" y="1893017"/>
                  <a:pt x="781288" y="1892425"/>
                  <a:pt x="774927" y="1892425"/>
                </a:cubicBezTo>
                <a:cubicBezTo>
                  <a:pt x="711324" y="1891390"/>
                  <a:pt x="647720" y="1890503"/>
                  <a:pt x="584117" y="1889171"/>
                </a:cubicBezTo>
                <a:cubicBezTo>
                  <a:pt x="574798" y="1889024"/>
                  <a:pt x="565480" y="1886657"/>
                  <a:pt x="556309" y="1886953"/>
                </a:cubicBezTo>
                <a:cubicBezTo>
                  <a:pt x="535601" y="1887692"/>
                  <a:pt x="515040" y="1889467"/>
                  <a:pt x="494332" y="1890651"/>
                </a:cubicBezTo>
                <a:cubicBezTo>
                  <a:pt x="477914" y="1891686"/>
                  <a:pt x="461495" y="1892574"/>
                  <a:pt x="444929" y="1893461"/>
                </a:cubicBezTo>
                <a:cubicBezTo>
                  <a:pt x="432800" y="1893609"/>
                  <a:pt x="420079" y="1893609"/>
                  <a:pt x="407210" y="1893609"/>
                </a:cubicBezTo>
                <a:close/>
              </a:path>
            </a:pathLst>
          </a:custGeom>
          <a:solidFill>
            <a:schemeClr val="bg1"/>
          </a:solidFill>
          <a:ln w="14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97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4077C0D-87F8-468F-B4D9-D9AD89DF8FD3}"/>
              </a:ext>
            </a:extLst>
          </p:cNvPr>
          <p:cNvGrpSpPr/>
          <p:nvPr/>
        </p:nvGrpSpPr>
        <p:grpSpPr>
          <a:xfrm>
            <a:off x="4277230" y="2010750"/>
            <a:ext cx="3637542" cy="3646797"/>
            <a:chOff x="2154980" y="1739196"/>
            <a:chExt cx="4343991" cy="4355043"/>
          </a:xfrm>
        </p:grpSpPr>
        <p:sp>
          <p:nvSpPr>
            <p:cNvPr id="4" name="Left Arrow 2">
              <a:extLst>
                <a:ext uri="{FF2B5EF4-FFF2-40B4-BE49-F238E27FC236}">
                  <a16:creationId xmlns:a16="http://schemas.microsoft.com/office/drawing/2014/main" id="{1582495F-E428-47EA-813F-6A2CF79FC3DF}"/>
                </a:ext>
              </a:extLst>
            </p:cNvPr>
            <p:cNvSpPr/>
            <p:nvPr/>
          </p:nvSpPr>
          <p:spPr>
            <a:xfrm rot="13500000">
              <a:off x="4179319" y="2144315"/>
              <a:ext cx="2550582" cy="1740344"/>
            </a:xfrm>
            <a:custGeom>
              <a:avLst/>
              <a:gdLst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1564191 w 1564191"/>
                <a:gd name="connsiteY7" fmla="*/ 0 h 1189836"/>
                <a:gd name="connsiteX8" fmla="*/ 1388017 w 1564191"/>
                <a:gd name="connsiteY8" fmla="*/ 530857 h 1189836"/>
                <a:gd name="connsiteX9" fmla="*/ 1388955 w 1564191"/>
                <a:gd name="connsiteY9" fmla="*/ 530862 h 1189836"/>
                <a:gd name="connsiteX10" fmla="*/ 1388758 w 1564191"/>
                <a:gd name="connsiteY10" fmla="*/ 532748 h 1189836"/>
                <a:gd name="connsiteX11" fmla="*/ 1388961 w 1564191"/>
                <a:gd name="connsiteY11" fmla="*/ 533267 h 1189836"/>
                <a:gd name="connsiteX12" fmla="*/ 1388703 w 1564191"/>
                <a:gd name="connsiteY12" fmla="*/ 533267 h 1189836"/>
                <a:gd name="connsiteX13" fmla="*/ 939150 w 1564191"/>
                <a:gd name="connsiteY13" fmla="*/ 984963 h 1189836"/>
                <a:gd name="connsiteX14" fmla="*/ 939150 w 1564191"/>
                <a:gd name="connsiteY14" fmla="*/ 985526 h 1189836"/>
                <a:gd name="connsiteX15" fmla="*/ 933544 w 1564191"/>
                <a:gd name="connsiteY15" fmla="*/ 985526 h 1189836"/>
                <a:gd name="connsiteX16" fmla="*/ 931752 w 1564191"/>
                <a:gd name="connsiteY16" fmla="*/ 985706 h 1189836"/>
                <a:gd name="connsiteX17" fmla="*/ 931752 w 1564191"/>
                <a:gd name="connsiteY17" fmla="*/ 985526 h 1189836"/>
                <a:gd name="connsiteX18" fmla="*/ 639997 w 1564191"/>
                <a:gd name="connsiteY18" fmla="*/ 985526 h 1189836"/>
                <a:gd name="connsiteX19" fmla="*/ 639997 w 1564191"/>
                <a:gd name="connsiteY19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388703 w 1564191"/>
                <a:gd name="connsiteY11" fmla="*/ 533267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419659 w 1564191"/>
                <a:gd name="connsiteY11" fmla="*/ 535648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419659 w 1564191"/>
                <a:gd name="connsiteY10" fmla="*/ 535648 h 1189836"/>
                <a:gd name="connsiteX11" fmla="*/ 939150 w 1564191"/>
                <a:gd name="connsiteY11" fmla="*/ 984963 h 1189836"/>
                <a:gd name="connsiteX12" fmla="*/ 939150 w 1564191"/>
                <a:gd name="connsiteY12" fmla="*/ 985526 h 1189836"/>
                <a:gd name="connsiteX13" fmla="*/ 933544 w 1564191"/>
                <a:gd name="connsiteY13" fmla="*/ 985526 h 1189836"/>
                <a:gd name="connsiteX14" fmla="*/ 931752 w 1564191"/>
                <a:gd name="connsiteY14" fmla="*/ 985706 h 1189836"/>
                <a:gd name="connsiteX15" fmla="*/ 931752 w 1564191"/>
                <a:gd name="connsiteY15" fmla="*/ 985526 h 1189836"/>
                <a:gd name="connsiteX16" fmla="*/ 639997 w 1564191"/>
                <a:gd name="connsiteY16" fmla="*/ 985526 h 1189836"/>
                <a:gd name="connsiteX17" fmla="*/ 639997 w 1564191"/>
                <a:gd name="connsiteY17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419659 w 1564191"/>
                <a:gd name="connsiteY9" fmla="*/ 535648 h 1189836"/>
                <a:gd name="connsiteX10" fmla="*/ 939150 w 1564191"/>
                <a:gd name="connsiteY10" fmla="*/ 984963 h 1189836"/>
                <a:gd name="connsiteX11" fmla="*/ 939150 w 1564191"/>
                <a:gd name="connsiteY11" fmla="*/ 985526 h 1189836"/>
                <a:gd name="connsiteX12" fmla="*/ 933544 w 1564191"/>
                <a:gd name="connsiteY12" fmla="*/ 985526 h 1189836"/>
                <a:gd name="connsiteX13" fmla="*/ 931752 w 1564191"/>
                <a:gd name="connsiteY13" fmla="*/ 985706 h 1189836"/>
                <a:gd name="connsiteX14" fmla="*/ 931752 w 1564191"/>
                <a:gd name="connsiteY14" fmla="*/ 985526 h 1189836"/>
                <a:gd name="connsiteX15" fmla="*/ 639997 w 1564191"/>
                <a:gd name="connsiteY15" fmla="*/ 985526 h 1189836"/>
                <a:gd name="connsiteX16" fmla="*/ 639997 w 1564191"/>
                <a:gd name="connsiteY16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419659 w 1564191"/>
                <a:gd name="connsiteY8" fmla="*/ 535648 h 1189836"/>
                <a:gd name="connsiteX9" fmla="*/ 939150 w 1564191"/>
                <a:gd name="connsiteY9" fmla="*/ 984963 h 1189836"/>
                <a:gd name="connsiteX10" fmla="*/ 939150 w 1564191"/>
                <a:gd name="connsiteY10" fmla="*/ 985526 h 1189836"/>
                <a:gd name="connsiteX11" fmla="*/ 933544 w 1564191"/>
                <a:gd name="connsiteY11" fmla="*/ 985526 h 1189836"/>
                <a:gd name="connsiteX12" fmla="*/ 931752 w 1564191"/>
                <a:gd name="connsiteY12" fmla="*/ 985706 h 1189836"/>
                <a:gd name="connsiteX13" fmla="*/ 931752 w 1564191"/>
                <a:gd name="connsiteY13" fmla="*/ 985526 h 1189836"/>
                <a:gd name="connsiteX14" fmla="*/ 639997 w 1564191"/>
                <a:gd name="connsiteY14" fmla="*/ 985526 h 1189836"/>
                <a:gd name="connsiteX15" fmla="*/ 639997 w 1564191"/>
                <a:gd name="connsiteY15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19659 w 1938047"/>
                <a:gd name="connsiteY7" fmla="*/ 440398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1938047 w 1938047"/>
                <a:gd name="connsiteY5" fmla="*/ 0 h 1094586"/>
                <a:gd name="connsiteX6" fmla="*/ 1483952 w 1938047"/>
                <a:gd name="connsiteY6" fmla="*/ 502310 h 1094586"/>
                <a:gd name="connsiteX7" fmla="*/ 939150 w 1938047"/>
                <a:gd name="connsiteY7" fmla="*/ 889713 h 1094586"/>
                <a:gd name="connsiteX8" fmla="*/ 939150 w 1938047"/>
                <a:gd name="connsiteY8" fmla="*/ 890276 h 1094586"/>
                <a:gd name="connsiteX9" fmla="*/ 933544 w 1938047"/>
                <a:gd name="connsiteY9" fmla="*/ 890276 h 1094586"/>
                <a:gd name="connsiteX10" fmla="*/ 931752 w 1938047"/>
                <a:gd name="connsiteY10" fmla="*/ 890456 h 1094586"/>
                <a:gd name="connsiteX11" fmla="*/ 931752 w 1938047"/>
                <a:gd name="connsiteY11" fmla="*/ 890276 h 1094586"/>
                <a:gd name="connsiteX12" fmla="*/ 639997 w 1938047"/>
                <a:gd name="connsiteY12" fmla="*/ 890276 h 1094586"/>
                <a:gd name="connsiteX13" fmla="*/ 639997 w 1938047"/>
                <a:gd name="connsiteY13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974"/>
                <a:gd name="connsiteY0" fmla="*/ 1275741 h 1275741"/>
                <a:gd name="connsiteX1" fmla="*/ 0 w 1860974"/>
                <a:gd name="connsiteY1" fmla="*/ 867121 h 1275741"/>
                <a:gd name="connsiteX2" fmla="*/ 639997 w 1860974"/>
                <a:gd name="connsiteY2" fmla="*/ 458501 h 1275741"/>
                <a:gd name="connsiteX3" fmla="*/ 639997 w 1860974"/>
                <a:gd name="connsiteY3" fmla="*/ 662811 h 1275741"/>
                <a:gd name="connsiteX4" fmla="*/ 1860409 w 1860974"/>
                <a:gd name="connsiteY4" fmla="*/ 0 h 1275741"/>
                <a:gd name="connsiteX5" fmla="*/ 1690986 w 1860974"/>
                <a:gd name="connsiteY5" fmla="*/ 700718 h 1275741"/>
                <a:gd name="connsiteX6" fmla="*/ 939150 w 1860974"/>
                <a:gd name="connsiteY6" fmla="*/ 1070868 h 1275741"/>
                <a:gd name="connsiteX7" fmla="*/ 939150 w 1860974"/>
                <a:gd name="connsiteY7" fmla="*/ 1071431 h 1275741"/>
                <a:gd name="connsiteX8" fmla="*/ 933544 w 1860974"/>
                <a:gd name="connsiteY8" fmla="*/ 1071431 h 1275741"/>
                <a:gd name="connsiteX9" fmla="*/ 931752 w 1860974"/>
                <a:gd name="connsiteY9" fmla="*/ 1071611 h 1275741"/>
                <a:gd name="connsiteX10" fmla="*/ 931752 w 1860974"/>
                <a:gd name="connsiteY10" fmla="*/ 1071431 h 1275741"/>
                <a:gd name="connsiteX11" fmla="*/ 639997 w 1860974"/>
                <a:gd name="connsiteY11" fmla="*/ 1071431 h 1275741"/>
                <a:gd name="connsiteX12" fmla="*/ 639997 w 1860974"/>
                <a:gd name="connsiteY12" fmla="*/ 1275741 h 1275741"/>
                <a:gd name="connsiteX0" fmla="*/ 657407 w 1878384"/>
                <a:gd name="connsiteY0" fmla="*/ 1275741 h 1275741"/>
                <a:gd name="connsiteX1" fmla="*/ 0 w 1878384"/>
                <a:gd name="connsiteY1" fmla="*/ 806186 h 1275741"/>
                <a:gd name="connsiteX2" fmla="*/ 657407 w 1878384"/>
                <a:gd name="connsiteY2" fmla="*/ 458501 h 1275741"/>
                <a:gd name="connsiteX3" fmla="*/ 657407 w 1878384"/>
                <a:gd name="connsiteY3" fmla="*/ 662811 h 1275741"/>
                <a:gd name="connsiteX4" fmla="*/ 1877819 w 1878384"/>
                <a:gd name="connsiteY4" fmla="*/ 0 h 1275741"/>
                <a:gd name="connsiteX5" fmla="*/ 1708396 w 1878384"/>
                <a:gd name="connsiteY5" fmla="*/ 700718 h 1275741"/>
                <a:gd name="connsiteX6" fmla="*/ 956560 w 1878384"/>
                <a:gd name="connsiteY6" fmla="*/ 1070868 h 1275741"/>
                <a:gd name="connsiteX7" fmla="*/ 956560 w 1878384"/>
                <a:gd name="connsiteY7" fmla="*/ 1071431 h 1275741"/>
                <a:gd name="connsiteX8" fmla="*/ 950954 w 1878384"/>
                <a:gd name="connsiteY8" fmla="*/ 1071431 h 1275741"/>
                <a:gd name="connsiteX9" fmla="*/ 949162 w 1878384"/>
                <a:gd name="connsiteY9" fmla="*/ 1071611 h 1275741"/>
                <a:gd name="connsiteX10" fmla="*/ 949162 w 1878384"/>
                <a:gd name="connsiteY10" fmla="*/ 1071431 h 1275741"/>
                <a:gd name="connsiteX11" fmla="*/ 657407 w 1878384"/>
                <a:gd name="connsiteY11" fmla="*/ 1071431 h 1275741"/>
                <a:gd name="connsiteX12" fmla="*/ 657407 w 1878384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48701 w 1869678"/>
                <a:gd name="connsiteY2" fmla="*/ 458501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92227 w 1869678"/>
                <a:gd name="connsiteY2" fmla="*/ 467206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9678" h="1275741">
                  <a:moveTo>
                    <a:pt x="648701" y="1275741"/>
                  </a:moveTo>
                  <a:lnTo>
                    <a:pt x="0" y="745250"/>
                  </a:lnTo>
                  <a:lnTo>
                    <a:pt x="692227" y="467206"/>
                  </a:lnTo>
                  <a:lnTo>
                    <a:pt x="648701" y="662811"/>
                  </a:lnTo>
                  <a:cubicBezTo>
                    <a:pt x="1357429" y="830061"/>
                    <a:pt x="1695222" y="453850"/>
                    <a:pt x="1869113" y="0"/>
                  </a:cubicBezTo>
                  <a:cubicBezTo>
                    <a:pt x="1874698" y="336676"/>
                    <a:pt x="1840380" y="504920"/>
                    <a:pt x="1699690" y="700718"/>
                  </a:cubicBezTo>
                  <a:cubicBezTo>
                    <a:pt x="1447095" y="992167"/>
                    <a:pt x="1195243" y="1067624"/>
                    <a:pt x="947854" y="1070868"/>
                  </a:cubicBezTo>
                  <a:lnTo>
                    <a:pt x="947854" y="1071431"/>
                  </a:lnTo>
                  <a:lnTo>
                    <a:pt x="942248" y="1071431"/>
                  </a:lnTo>
                  <a:cubicBezTo>
                    <a:pt x="941652" y="1071610"/>
                    <a:pt x="941054" y="1071611"/>
                    <a:pt x="940456" y="1071611"/>
                  </a:cubicBezTo>
                  <a:lnTo>
                    <a:pt x="940456" y="1071431"/>
                  </a:lnTo>
                  <a:lnTo>
                    <a:pt x="648701" y="1071431"/>
                  </a:lnTo>
                  <a:lnTo>
                    <a:pt x="648701" y="12757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Left Arrow 2">
              <a:extLst>
                <a:ext uri="{FF2B5EF4-FFF2-40B4-BE49-F238E27FC236}">
                  <a16:creationId xmlns:a16="http://schemas.microsoft.com/office/drawing/2014/main" id="{69EC1EAF-1944-4479-A9DD-3BF8717B0A13}"/>
                </a:ext>
              </a:extLst>
            </p:cNvPr>
            <p:cNvSpPr/>
            <p:nvPr/>
          </p:nvSpPr>
          <p:spPr>
            <a:xfrm rot="18900000">
              <a:off x="3948389" y="4128212"/>
              <a:ext cx="2550582" cy="1740344"/>
            </a:xfrm>
            <a:custGeom>
              <a:avLst/>
              <a:gdLst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1564191 w 1564191"/>
                <a:gd name="connsiteY7" fmla="*/ 0 h 1189836"/>
                <a:gd name="connsiteX8" fmla="*/ 1388017 w 1564191"/>
                <a:gd name="connsiteY8" fmla="*/ 530857 h 1189836"/>
                <a:gd name="connsiteX9" fmla="*/ 1388955 w 1564191"/>
                <a:gd name="connsiteY9" fmla="*/ 530862 h 1189836"/>
                <a:gd name="connsiteX10" fmla="*/ 1388758 w 1564191"/>
                <a:gd name="connsiteY10" fmla="*/ 532748 h 1189836"/>
                <a:gd name="connsiteX11" fmla="*/ 1388961 w 1564191"/>
                <a:gd name="connsiteY11" fmla="*/ 533267 h 1189836"/>
                <a:gd name="connsiteX12" fmla="*/ 1388703 w 1564191"/>
                <a:gd name="connsiteY12" fmla="*/ 533267 h 1189836"/>
                <a:gd name="connsiteX13" fmla="*/ 939150 w 1564191"/>
                <a:gd name="connsiteY13" fmla="*/ 984963 h 1189836"/>
                <a:gd name="connsiteX14" fmla="*/ 939150 w 1564191"/>
                <a:gd name="connsiteY14" fmla="*/ 985526 h 1189836"/>
                <a:gd name="connsiteX15" fmla="*/ 933544 w 1564191"/>
                <a:gd name="connsiteY15" fmla="*/ 985526 h 1189836"/>
                <a:gd name="connsiteX16" fmla="*/ 931752 w 1564191"/>
                <a:gd name="connsiteY16" fmla="*/ 985706 h 1189836"/>
                <a:gd name="connsiteX17" fmla="*/ 931752 w 1564191"/>
                <a:gd name="connsiteY17" fmla="*/ 985526 h 1189836"/>
                <a:gd name="connsiteX18" fmla="*/ 639997 w 1564191"/>
                <a:gd name="connsiteY18" fmla="*/ 985526 h 1189836"/>
                <a:gd name="connsiteX19" fmla="*/ 639997 w 1564191"/>
                <a:gd name="connsiteY19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388703 w 1564191"/>
                <a:gd name="connsiteY11" fmla="*/ 533267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419659 w 1564191"/>
                <a:gd name="connsiteY11" fmla="*/ 535648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419659 w 1564191"/>
                <a:gd name="connsiteY10" fmla="*/ 535648 h 1189836"/>
                <a:gd name="connsiteX11" fmla="*/ 939150 w 1564191"/>
                <a:gd name="connsiteY11" fmla="*/ 984963 h 1189836"/>
                <a:gd name="connsiteX12" fmla="*/ 939150 w 1564191"/>
                <a:gd name="connsiteY12" fmla="*/ 985526 h 1189836"/>
                <a:gd name="connsiteX13" fmla="*/ 933544 w 1564191"/>
                <a:gd name="connsiteY13" fmla="*/ 985526 h 1189836"/>
                <a:gd name="connsiteX14" fmla="*/ 931752 w 1564191"/>
                <a:gd name="connsiteY14" fmla="*/ 985706 h 1189836"/>
                <a:gd name="connsiteX15" fmla="*/ 931752 w 1564191"/>
                <a:gd name="connsiteY15" fmla="*/ 985526 h 1189836"/>
                <a:gd name="connsiteX16" fmla="*/ 639997 w 1564191"/>
                <a:gd name="connsiteY16" fmla="*/ 985526 h 1189836"/>
                <a:gd name="connsiteX17" fmla="*/ 639997 w 1564191"/>
                <a:gd name="connsiteY17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419659 w 1564191"/>
                <a:gd name="connsiteY9" fmla="*/ 535648 h 1189836"/>
                <a:gd name="connsiteX10" fmla="*/ 939150 w 1564191"/>
                <a:gd name="connsiteY10" fmla="*/ 984963 h 1189836"/>
                <a:gd name="connsiteX11" fmla="*/ 939150 w 1564191"/>
                <a:gd name="connsiteY11" fmla="*/ 985526 h 1189836"/>
                <a:gd name="connsiteX12" fmla="*/ 933544 w 1564191"/>
                <a:gd name="connsiteY12" fmla="*/ 985526 h 1189836"/>
                <a:gd name="connsiteX13" fmla="*/ 931752 w 1564191"/>
                <a:gd name="connsiteY13" fmla="*/ 985706 h 1189836"/>
                <a:gd name="connsiteX14" fmla="*/ 931752 w 1564191"/>
                <a:gd name="connsiteY14" fmla="*/ 985526 h 1189836"/>
                <a:gd name="connsiteX15" fmla="*/ 639997 w 1564191"/>
                <a:gd name="connsiteY15" fmla="*/ 985526 h 1189836"/>
                <a:gd name="connsiteX16" fmla="*/ 639997 w 1564191"/>
                <a:gd name="connsiteY16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419659 w 1564191"/>
                <a:gd name="connsiteY8" fmla="*/ 535648 h 1189836"/>
                <a:gd name="connsiteX9" fmla="*/ 939150 w 1564191"/>
                <a:gd name="connsiteY9" fmla="*/ 984963 h 1189836"/>
                <a:gd name="connsiteX10" fmla="*/ 939150 w 1564191"/>
                <a:gd name="connsiteY10" fmla="*/ 985526 h 1189836"/>
                <a:gd name="connsiteX11" fmla="*/ 933544 w 1564191"/>
                <a:gd name="connsiteY11" fmla="*/ 985526 h 1189836"/>
                <a:gd name="connsiteX12" fmla="*/ 931752 w 1564191"/>
                <a:gd name="connsiteY12" fmla="*/ 985706 h 1189836"/>
                <a:gd name="connsiteX13" fmla="*/ 931752 w 1564191"/>
                <a:gd name="connsiteY13" fmla="*/ 985526 h 1189836"/>
                <a:gd name="connsiteX14" fmla="*/ 639997 w 1564191"/>
                <a:gd name="connsiteY14" fmla="*/ 985526 h 1189836"/>
                <a:gd name="connsiteX15" fmla="*/ 639997 w 1564191"/>
                <a:gd name="connsiteY15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19659 w 1938047"/>
                <a:gd name="connsiteY7" fmla="*/ 440398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1938047 w 1938047"/>
                <a:gd name="connsiteY5" fmla="*/ 0 h 1094586"/>
                <a:gd name="connsiteX6" fmla="*/ 1483952 w 1938047"/>
                <a:gd name="connsiteY6" fmla="*/ 502310 h 1094586"/>
                <a:gd name="connsiteX7" fmla="*/ 939150 w 1938047"/>
                <a:gd name="connsiteY7" fmla="*/ 889713 h 1094586"/>
                <a:gd name="connsiteX8" fmla="*/ 939150 w 1938047"/>
                <a:gd name="connsiteY8" fmla="*/ 890276 h 1094586"/>
                <a:gd name="connsiteX9" fmla="*/ 933544 w 1938047"/>
                <a:gd name="connsiteY9" fmla="*/ 890276 h 1094586"/>
                <a:gd name="connsiteX10" fmla="*/ 931752 w 1938047"/>
                <a:gd name="connsiteY10" fmla="*/ 890456 h 1094586"/>
                <a:gd name="connsiteX11" fmla="*/ 931752 w 1938047"/>
                <a:gd name="connsiteY11" fmla="*/ 890276 h 1094586"/>
                <a:gd name="connsiteX12" fmla="*/ 639997 w 1938047"/>
                <a:gd name="connsiteY12" fmla="*/ 890276 h 1094586"/>
                <a:gd name="connsiteX13" fmla="*/ 639997 w 1938047"/>
                <a:gd name="connsiteY13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974"/>
                <a:gd name="connsiteY0" fmla="*/ 1275741 h 1275741"/>
                <a:gd name="connsiteX1" fmla="*/ 0 w 1860974"/>
                <a:gd name="connsiteY1" fmla="*/ 867121 h 1275741"/>
                <a:gd name="connsiteX2" fmla="*/ 639997 w 1860974"/>
                <a:gd name="connsiteY2" fmla="*/ 458501 h 1275741"/>
                <a:gd name="connsiteX3" fmla="*/ 639997 w 1860974"/>
                <a:gd name="connsiteY3" fmla="*/ 662811 h 1275741"/>
                <a:gd name="connsiteX4" fmla="*/ 1860409 w 1860974"/>
                <a:gd name="connsiteY4" fmla="*/ 0 h 1275741"/>
                <a:gd name="connsiteX5" fmla="*/ 1690986 w 1860974"/>
                <a:gd name="connsiteY5" fmla="*/ 700718 h 1275741"/>
                <a:gd name="connsiteX6" fmla="*/ 939150 w 1860974"/>
                <a:gd name="connsiteY6" fmla="*/ 1070868 h 1275741"/>
                <a:gd name="connsiteX7" fmla="*/ 939150 w 1860974"/>
                <a:gd name="connsiteY7" fmla="*/ 1071431 h 1275741"/>
                <a:gd name="connsiteX8" fmla="*/ 933544 w 1860974"/>
                <a:gd name="connsiteY8" fmla="*/ 1071431 h 1275741"/>
                <a:gd name="connsiteX9" fmla="*/ 931752 w 1860974"/>
                <a:gd name="connsiteY9" fmla="*/ 1071611 h 1275741"/>
                <a:gd name="connsiteX10" fmla="*/ 931752 w 1860974"/>
                <a:gd name="connsiteY10" fmla="*/ 1071431 h 1275741"/>
                <a:gd name="connsiteX11" fmla="*/ 639997 w 1860974"/>
                <a:gd name="connsiteY11" fmla="*/ 1071431 h 1275741"/>
                <a:gd name="connsiteX12" fmla="*/ 639997 w 1860974"/>
                <a:gd name="connsiteY12" fmla="*/ 1275741 h 1275741"/>
                <a:gd name="connsiteX0" fmla="*/ 657407 w 1878384"/>
                <a:gd name="connsiteY0" fmla="*/ 1275741 h 1275741"/>
                <a:gd name="connsiteX1" fmla="*/ 0 w 1878384"/>
                <a:gd name="connsiteY1" fmla="*/ 806186 h 1275741"/>
                <a:gd name="connsiteX2" fmla="*/ 657407 w 1878384"/>
                <a:gd name="connsiteY2" fmla="*/ 458501 h 1275741"/>
                <a:gd name="connsiteX3" fmla="*/ 657407 w 1878384"/>
                <a:gd name="connsiteY3" fmla="*/ 662811 h 1275741"/>
                <a:gd name="connsiteX4" fmla="*/ 1877819 w 1878384"/>
                <a:gd name="connsiteY4" fmla="*/ 0 h 1275741"/>
                <a:gd name="connsiteX5" fmla="*/ 1708396 w 1878384"/>
                <a:gd name="connsiteY5" fmla="*/ 700718 h 1275741"/>
                <a:gd name="connsiteX6" fmla="*/ 956560 w 1878384"/>
                <a:gd name="connsiteY6" fmla="*/ 1070868 h 1275741"/>
                <a:gd name="connsiteX7" fmla="*/ 956560 w 1878384"/>
                <a:gd name="connsiteY7" fmla="*/ 1071431 h 1275741"/>
                <a:gd name="connsiteX8" fmla="*/ 950954 w 1878384"/>
                <a:gd name="connsiteY8" fmla="*/ 1071431 h 1275741"/>
                <a:gd name="connsiteX9" fmla="*/ 949162 w 1878384"/>
                <a:gd name="connsiteY9" fmla="*/ 1071611 h 1275741"/>
                <a:gd name="connsiteX10" fmla="*/ 949162 w 1878384"/>
                <a:gd name="connsiteY10" fmla="*/ 1071431 h 1275741"/>
                <a:gd name="connsiteX11" fmla="*/ 657407 w 1878384"/>
                <a:gd name="connsiteY11" fmla="*/ 1071431 h 1275741"/>
                <a:gd name="connsiteX12" fmla="*/ 657407 w 1878384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48701 w 1869678"/>
                <a:gd name="connsiteY2" fmla="*/ 458501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92227 w 1869678"/>
                <a:gd name="connsiteY2" fmla="*/ 467206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9678" h="1275741">
                  <a:moveTo>
                    <a:pt x="648701" y="1275741"/>
                  </a:moveTo>
                  <a:lnTo>
                    <a:pt x="0" y="745250"/>
                  </a:lnTo>
                  <a:lnTo>
                    <a:pt x="692227" y="467206"/>
                  </a:lnTo>
                  <a:lnTo>
                    <a:pt x="648701" y="662811"/>
                  </a:lnTo>
                  <a:cubicBezTo>
                    <a:pt x="1357429" y="830061"/>
                    <a:pt x="1695222" y="453850"/>
                    <a:pt x="1869113" y="0"/>
                  </a:cubicBezTo>
                  <a:cubicBezTo>
                    <a:pt x="1874698" y="336676"/>
                    <a:pt x="1840380" y="504920"/>
                    <a:pt x="1699690" y="700718"/>
                  </a:cubicBezTo>
                  <a:cubicBezTo>
                    <a:pt x="1447095" y="992167"/>
                    <a:pt x="1195243" y="1067624"/>
                    <a:pt x="947854" y="1070868"/>
                  </a:cubicBezTo>
                  <a:lnTo>
                    <a:pt x="947854" y="1071431"/>
                  </a:lnTo>
                  <a:lnTo>
                    <a:pt x="942248" y="1071431"/>
                  </a:lnTo>
                  <a:cubicBezTo>
                    <a:pt x="941652" y="1071610"/>
                    <a:pt x="941054" y="1071611"/>
                    <a:pt x="940456" y="1071611"/>
                  </a:cubicBezTo>
                  <a:lnTo>
                    <a:pt x="940456" y="1071431"/>
                  </a:lnTo>
                  <a:lnTo>
                    <a:pt x="648701" y="1071431"/>
                  </a:lnTo>
                  <a:lnTo>
                    <a:pt x="648701" y="12757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Left Arrow 2">
              <a:extLst>
                <a:ext uri="{FF2B5EF4-FFF2-40B4-BE49-F238E27FC236}">
                  <a16:creationId xmlns:a16="http://schemas.microsoft.com/office/drawing/2014/main" id="{B1459CE6-ACE3-4C8E-8C52-E7380578E838}"/>
                </a:ext>
              </a:extLst>
            </p:cNvPr>
            <p:cNvSpPr/>
            <p:nvPr/>
          </p:nvSpPr>
          <p:spPr>
            <a:xfrm rot="2700000">
              <a:off x="1933461" y="3948776"/>
              <a:ext cx="2550582" cy="1740344"/>
            </a:xfrm>
            <a:custGeom>
              <a:avLst/>
              <a:gdLst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1564191 w 1564191"/>
                <a:gd name="connsiteY7" fmla="*/ 0 h 1189836"/>
                <a:gd name="connsiteX8" fmla="*/ 1388017 w 1564191"/>
                <a:gd name="connsiteY8" fmla="*/ 530857 h 1189836"/>
                <a:gd name="connsiteX9" fmla="*/ 1388955 w 1564191"/>
                <a:gd name="connsiteY9" fmla="*/ 530862 h 1189836"/>
                <a:gd name="connsiteX10" fmla="*/ 1388758 w 1564191"/>
                <a:gd name="connsiteY10" fmla="*/ 532748 h 1189836"/>
                <a:gd name="connsiteX11" fmla="*/ 1388961 w 1564191"/>
                <a:gd name="connsiteY11" fmla="*/ 533267 h 1189836"/>
                <a:gd name="connsiteX12" fmla="*/ 1388703 w 1564191"/>
                <a:gd name="connsiteY12" fmla="*/ 533267 h 1189836"/>
                <a:gd name="connsiteX13" fmla="*/ 939150 w 1564191"/>
                <a:gd name="connsiteY13" fmla="*/ 984963 h 1189836"/>
                <a:gd name="connsiteX14" fmla="*/ 939150 w 1564191"/>
                <a:gd name="connsiteY14" fmla="*/ 985526 h 1189836"/>
                <a:gd name="connsiteX15" fmla="*/ 933544 w 1564191"/>
                <a:gd name="connsiteY15" fmla="*/ 985526 h 1189836"/>
                <a:gd name="connsiteX16" fmla="*/ 931752 w 1564191"/>
                <a:gd name="connsiteY16" fmla="*/ 985706 h 1189836"/>
                <a:gd name="connsiteX17" fmla="*/ 931752 w 1564191"/>
                <a:gd name="connsiteY17" fmla="*/ 985526 h 1189836"/>
                <a:gd name="connsiteX18" fmla="*/ 639997 w 1564191"/>
                <a:gd name="connsiteY18" fmla="*/ 985526 h 1189836"/>
                <a:gd name="connsiteX19" fmla="*/ 639997 w 1564191"/>
                <a:gd name="connsiteY19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388703 w 1564191"/>
                <a:gd name="connsiteY11" fmla="*/ 533267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419659 w 1564191"/>
                <a:gd name="connsiteY11" fmla="*/ 535648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419659 w 1564191"/>
                <a:gd name="connsiteY10" fmla="*/ 535648 h 1189836"/>
                <a:gd name="connsiteX11" fmla="*/ 939150 w 1564191"/>
                <a:gd name="connsiteY11" fmla="*/ 984963 h 1189836"/>
                <a:gd name="connsiteX12" fmla="*/ 939150 w 1564191"/>
                <a:gd name="connsiteY12" fmla="*/ 985526 h 1189836"/>
                <a:gd name="connsiteX13" fmla="*/ 933544 w 1564191"/>
                <a:gd name="connsiteY13" fmla="*/ 985526 h 1189836"/>
                <a:gd name="connsiteX14" fmla="*/ 931752 w 1564191"/>
                <a:gd name="connsiteY14" fmla="*/ 985706 h 1189836"/>
                <a:gd name="connsiteX15" fmla="*/ 931752 w 1564191"/>
                <a:gd name="connsiteY15" fmla="*/ 985526 h 1189836"/>
                <a:gd name="connsiteX16" fmla="*/ 639997 w 1564191"/>
                <a:gd name="connsiteY16" fmla="*/ 985526 h 1189836"/>
                <a:gd name="connsiteX17" fmla="*/ 639997 w 1564191"/>
                <a:gd name="connsiteY17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419659 w 1564191"/>
                <a:gd name="connsiteY9" fmla="*/ 535648 h 1189836"/>
                <a:gd name="connsiteX10" fmla="*/ 939150 w 1564191"/>
                <a:gd name="connsiteY10" fmla="*/ 984963 h 1189836"/>
                <a:gd name="connsiteX11" fmla="*/ 939150 w 1564191"/>
                <a:gd name="connsiteY11" fmla="*/ 985526 h 1189836"/>
                <a:gd name="connsiteX12" fmla="*/ 933544 w 1564191"/>
                <a:gd name="connsiteY12" fmla="*/ 985526 h 1189836"/>
                <a:gd name="connsiteX13" fmla="*/ 931752 w 1564191"/>
                <a:gd name="connsiteY13" fmla="*/ 985706 h 1189836"/>
                <a:gd name="connsiteX14" fmla="*/ 931752 w 1564191"/>
                <a:gd name="connsiteY14" fmla="*/ 985526 h 1189836"/>
                <a:gd name="connsiteX15" fmla="*/ 639997 w 1564191"/>
                <a:gd name="connsiteY15" fmla="*/ 985526 h 1189836"/>
                <a:gd name="connsiteX16" fmla="*/ 639997 w 1564191"/>
                <a:gd name="connsiteY16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419659 w 1564191"/>
                <a:gd name="connsiteY8" fmla="*/ 535648 h 1189836"/>
                <a:gd name="connsiteX9" fmla="*/ 939150 w 1564191"/>
                <a:gd name="connsiteY9" fmla="*/ 984963 h 1189836"/>
                <a:gd name="connsiteX10" fmla="*/ 939150 w 1564191"/>
                <a:gd name="connsiteY10" fmla="*/ 985526 h 1189836"/>
                <a:gd name="connsiteX11" fmla="*/ 933544 w 1564191"/>
                <a:gd name="connsiteY11" fmla="*/ 985526 h 1189836"/>
                <a:gd name="connsiteX12" fmla="*/ 931752 w 1564191"/>
                <a:gd name="connsiteY12" fmla="*/ 985706 h 1189836"/>
                <a:gd name="connsiteX13" fmla="*/ 931752 w 1564191"/>
                <a:gd name="connsiteY13" fmla="*/ 985526 h 1189836"/>
                <a:gd name="connsiteX14" fmla="*/ 639997 w 1564191"/>
                <a:gd name="connsiteY14" fmla="*/ 985526 h 1189836"/>
                <a:gd name="connsiteX15" fmla="*/ 639997 w 1564191"/>
                <a:gd name="connsiteY15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19659 w 1938047"/>
                <a:gd name="connsiteY7" fmla="*/ 440398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1938047 w 1938047"/>
                <a:gd name="connsiteY5" fmla="*/ 0 h 1094586"/>
                <a:gd name="connsiteX6" fmla="*/ 1483952 w 1938047"/>
                <a:gd name="connsiteY6" fmla="*/ 502310 h 1094586"/>
                <a:gd name="connsiteX7" fmla="*/ 939150 w 1938047"/>
                <a:gd name="connsiteY7" fmla="*/ 889713 h 1094586"/>
                <a:gd name="connsiteX8" fmla="*/ 939150 w 1938047"/>
                <a:gd name="connsiteY8" fmla="*/ 890276 h 1094586"/>
                <a:gd name="connsiteX9" fmla="*/ 933544 w 1938047"/>
                <a:gd name="connsiteY9" fmla="*/ 890276 h 1094586"/>
                <a:gd name="connsiteX10" fmla="*/ 931752 w 1938047"/>
                <a:gd name="connsiteY10" fmla="*/ 890456 h 1094586"/>
                <a:gd name="connsiteX11" fmla="*/ 931752 w 1938047"/>
                <a:gd name="connsiteY11" fmla="*/ 890276 h 1094586"/>
                <a:gd name="connsiteX12" fmla="*/ 639997 w 1938047"/>
                <a:gd name="connsiteY12" fmla="*/ 890276 h 1094586"/>
                <a:gd name="connsiteX13" fmla="*/ 639997 w 1938047"/>
                <a:gd name="connsiteY13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974"/>
                <a:gd name="connsiteY0" fmla="*/ 1275741 h 1275741"/>
                <a:gd name="connsiteX1" fmla="*/ 0 w 1860974"/>
                <a:gd name="connsiteY1" fmla="*/ 867121 h 1275741"/>
                <a:gd name="connsiteX2" fmla="*/ 639997 w 1860974"/>
                <a:gd name="connsiteY2" fmla="*/ 458501 h 1275741"/>
                <a:gd name="connsiteX3" fmla="*/ 639997 w 1860974"/>
                <a:gd name="connsiteY3" fmla="*/ 662811 h 1275741"/>
                <a:gd name="connsiteX4" fmla="*/ 1860409 w 1860974"/>
                <a:gd name="connsiteY4" fmla="*/ 0 h 1275741"/>
                <a:gd name="connsiteX5" fmla="*/ 1690986 w 1860974"/>
                <a:gd name="connsiteY5" fmla="*/ 700718 h 1275741"/>
                <a:gd name="connsiteX6" fmla="*/ 939150 w 1860974"/>
                <a:gd name="connsiteY6" fmla="*/ 1070868 h 1275741"/>
                <a:gd name="connsiteX7" fmla="*/ 939150 w 1860974"/>
                <a:gd name="connsiteY7" fmla="*/ 1071431 h 1275741"/>
                <a:gd name="connsiteX8" fmla="*/ 933544 w 1860974"/>
                <a:gd name="connsiteY8" fmla="*/ 1071431 h 1275741"/>
                <a:gd name="connsiteX9" fmla="*/ 931752 w 1860974"/>
                <a:gd name="connsiteY9" fmla="*/ 1071611 h 1275741"/>
                <a:gd name="connsiteX10" fmla="*/ 931752 w 1860974"/>
                <a:gd name="connsiteY10" fmla="*/ 1071431 h 1275741"/>
                <a:gd name="connsiteX11" fmla="*/ 639997 w 1860974"/>
                <a:gd name="connsiteY11" fmla="*/ 1071431 h 1275741"/>
                <a:gd name="connsiteX12" fmla="*/ 639997 w 1860974"/>
                <a:gd name="connsiteY12" fmla="*/ 1275741 h 1275741"/>
                <a:gd name="connsiteX0" fmla="*/ 657407 w 1878384"/>
                <a:gd name="connsiteY0" fmla="*/ 1275741 h 1275741"/>
                <a:gd name="connsiteX1" fmla="*/ 0 w 1878384"/>
                <a:gd name="connsiteY1" fmla="*/ 806186 h 1275741"/>
                <a:gd name="connsiteX2" fmla="*/ 657407 w 1878384"/>
                <a:gd name="connsiteY2" fmla="*/ 458501 h 1275741"/>
                <a:gd name="connsiteX3" fmla="*/ 657407 w 1878384"/>
                <a:gd name="connsiteY3" fmla="*/ 662811 h 1275741"/>
                <a:gd name="connsiteX4" fmla="*/ 1877819 w 1878384"/>
                <a:gd name="connsiteY4" fmla="*/ 0 h 1275741"/>
                <a:gd name="connsiteX5" fmla="*/ 1708396 w 1878384"/>
                <a:gd name="connsiteY5" fmla="*/ 700718 h 1275741"/>
                <a:gd name="connsiteX6" fmla="*/ 956560 w 1878384"/>
                <a:gd name="connsiteY6" fmla="*/ 1070868 h 1275741"/>
                <a:gd name="connsiteX7" fmla="*/ 956560 w 1878384"/>
                <a:gd name="connsiteY7" fmla="*/ 1071431 h 1275741"/>
                <a:gd name="connsiteX8" fmla="*/ 950954 w 1878384"/>
                <a:gd name="connsiteY8" fmla="*/ 1071431 h 1275741"/>
                <a:gd name="connsiteX9" fmla="*/ 949162 w 1878384"/>
                <a:gd name="connsiteY9" fmla="*/ 1071611 h 1275741"/>
                <a:gd name="connsiteX10" fmla="*/ 949162 w 1878384"/>
                <a:gd name="connsiteY10" fmla="*/ 1071431 h 1275741"/>
                <a:gd name="connsiteX11" fmla="*/ 657407 w 1878384"/>
                <a:gd name="connsiteY11" fmla="*/ 1071431 h 1275741"/>
                <a:gd name="connsiteX12" fmla="*/ 657407 w 1878384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48701 w 1869678"/>
                <a:gd name="connsiteY2" fmla="*/ 458501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92227 w 1869678"/>
                <a:gd name="connsiteY2" fmla="*/ 467206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9678" h="1275741">
                  <a:moveTo>
                    <a:pt x="648701" y="1275741"/>
                  </a:moveTo>
                  <a:lnTo>
                    <a:pt x="0" y="745250"/>
                  </a:lnTo>
                  <a:lnTo>
                    <a:pt x="692227" y="467206"/>
                  </a:lnTo>
                  <a:lnTo>
                    <a:pt x="648701" y="662811"/>
                  </a:lnTo>
                  <a:cubicBezTo>
                    <a:pt x="1357429" y="830061"/>
                    <a:pt x="1695222" y="453850"/>
                    <a:pt x="1869113" y="0"/>
                  </a:cubicBezTo>
                  <a:cubicBezTo>
                    <a:pt x="1874698" y="336676"/>
                    <a:pt x="1840380" y="504920"/>
                    <a:pt x="1699690" y="700718"/>
                  </a:cubicBezTo>
                  <a:cubicBezTo>
                    <a:pt x="1447095" y="992167"/>
                    <a:pt x="1195243" y="1067624"/>
                    <a:pt x="947854" y="1070868"/>
                  </a:cubicBezTo>
                  <a:lnTo>
                    <a:pt x="947854" y="1071431"/>
                  </a:lnTo>
                  <a:lnTo>
                    <a:pt x="942248" y="1071431"/>
                  </a:lnTo>
                  <a:cubicBezTo>
                    <a:pt x="941652" y="1071610"/>
                    <a:pt x="941054" y="1071611"/>
                    <a:pt x="940456" y="1071611"/>
                  </a:cubicBezTo>
                  <a:lnTo>
                    <a:pt x="940456" y="1071431"/>
                  </a:lnTo>
                  <a:lnTo>
                    <a:pt x="648701" y="1071431"/>
                  </a:lnTo>
                  <a:lnTo>
                    <a:pt x="648701" y="12757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7" name="Left Arrow 2">
              <a:extLst>
                <a:ext uri="{FF2B5EF4-FFF2-40B4-BE49-F238E27FC236}">
                  <a16:creationId xmlns:a16="http://schemas.microsoft.com/office/drawing/2014/main" id="{F285898E-0C7F-4C7A-9F67-8D6110CAB8B3}"/>
                </a:ext>
              </a:extLst>
            </p:cNvPr>
            <p:cNvSpPr/>
            <p:nvPr/>
          </p:nvSpPr>
          <p:spPr>
            <a:xfrm rot="8100000">
              <a:off x="2154980" y="1987482"/>
              <a:ext cx="2550582" cy="1740344"/>
            </a:xfrm>
            <a:custGeom>
              <a:avLst/>
              <a:gdLst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1564191 w 1564191"/>
                <a:gd name="connsiteY7" fmla="*/ 0 h 1189836"/>
                <a:gd name="connsiteX8" fmla="*/ 1388017 w 1564191"/>
                <a:gd name="connsiteY8" fmla="*/ 530857 h 1189836"/>
                <a:gd name="connsiteX9" fmla="*/ 1388955 w 1564191"/>
                <a:gd name="connsiteY9" fmla="*/ 530862 h 1189836"/>
                <a:gd name="connsiteX10" fmla="*/ 1388758 w 1564191"/>
                <a:gd name="connsiteY10" fmla="*/ 532748 h 1189836"/>
                <a:gd name="connsiteX11" fmla="*/ 1388961 w 1564191"/>
                <a:gd name="connsiteY11" fmla="*/ 533267 h 1189836"/>
                <a:gd name="connsiteX12" fmla="*/ 1388703 w 1564191"/>
                <a:gd name="connsiteY12" fmla="*/ 533267 h 1189836"/>
                <a:gd name="connsiteX13" fmla="*/ 939150 w 1564191"/>
                <a:gd name="connsiteY13" fmla="*/ 984963 h 1189836"/>
                <a:gd name="connsiteX14" fmla="*/ 939150 w 1564191"/>
                <a:gd name="connsiteY14" fmla="*/ 985526 h 1189836"/>
                <a:gd name="connsiteX15" fmla="*/ 933544 w 1564191"/>
                <a:gd name="connsiteY15" fmla="*/ 985526 h 1189836"/>
                <a:gd name="connsiteX16" fmla="*/ 931752 w 1564191"/>
                <a:gd name="connsiteY16" fmla="*/ 985706 h 1189836"/>
                <a:gd name="connsiteX17" fmla="*/ 931752 w 1564191"/>
                <a:gd name="connsiteY17" fmla="*/ 985526 h 1189836"/>
                <a:gd name="connsiteX18" fmla="*/ 639997 w 1564191"/>
                <a:gd name="connsiteY18" fmla="*/ 985526 h 1189836"/>
                <a:gd name="connsiteX19" fmla="*/ 639997 w 1564191"/>
                <a:gd name="connsiteY19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388703 w 1564191"/>
                <a:gd name="connsiteY11" fmla="*/ 533267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419659 w 1564191"/>
                <a:gd name="connsiteY11" fmla="*/ 535648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419659 w 1564191"/>
                <a:gd name="connsiteY10" fmla="*/ 535648 h 1189836"/>
                <a:gd name="connsiteX11" fmla="*/ 939150 w 1564191"/>
                <a:gd name="connsiteY11" fmla="*/ 984963 h 1189836"/>
                <a:gd name="connsiteX12" fmla="*/ 939150 w 1564191"/>
                <a:gd name="connsiteY12" fmla="*/ 985526 h 1189836"/>
                <a:gd name="connsiteX13" fmla="*/ 933544 w 1564191"/>
                <a:gd name="connsiteY13" fmla="*/ 985526 h 1189836"/>
                <a:gd name="connsiteX14" fmla="*/ 931752 w 1564191"/>
                <a:gd name="connsiteY14" fmla="*/ 985706 h 1189836"/>
                <a:gd name="connsiteX15" fmla="*/ 931752 w 1564191"/>
                <a:gd name="connsiteY15" fmla="*/ 985526 h 1189836"/>
                <a:gd name="connsiteX16" fmla="*/ 639997 w 1564191"/>
                <a:gd name="connsiteY16" fmla="*/ 985526 h 1189836"/>
                <a:gd name="connsiteX17" fmla="*/ 639997 w 1564191"/>
                <a:gd name="connsiteY17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419659 w 1564191"/>
                <a:gd name="connsiteY9" fmla="*/ 535648 h 1189836"/>
                <a:gd name="connsiteX10" fmla="*/ 939150 w 1564191"/>
                <a:gd name="connsiteY10" fmla="*/ 984963 h 1189836"/>
                <a:gd name="connsiteX11" fmla="*/ 939150 w 1564191"/>
                <a:gd name="connsiteY11" fmla="*/ 985526 h 1189836"/>
                <a:gd name="connsiteX12" fmla="*/ 933544 w 1564191"/>
                <a:gd name="connsiteY12" fmla="*/ 985526 h 1189836"/>
                <a:gd name="connsiteX13" fmla="*/ 931752 w 1564191"/>
                <a:gd name="connsiteY13" fmla="*/ 985706 h 1189836"/>
                <a:gd name="connsiteX14" fmla="*/ 931752 w 1564191"/>
                <a:gd name="connsiteY14" fmla="*/ 985526 h 1189836"/>
                <a:gd name="connsiteX15" fmla="*/ 639997 w 1564191"/>
                <a:gd name="connsiteY15" fmla="*/ 985526 h 1189836"/>
                <a:gd name="connsiteX16" fmla="*/ 639997 w 1564191"/>
                <a:gd name="connsiteY16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419659 w 1564191"/>
                <a:gd name="connsiteY8" fmla="*/ 535648 h 1189836"/>
                <a:gd name="connsiteX9" fmla="*/ 939150 w 1564191"/>
                <a:gd name="connsiteY9" fmla="*/ 984963 h 1189836"/>
                <a:gd name="connsiteX10" fmla="*/ 939150 w 1564191"/>
                <a:gd name="connsiteY10" fmla="*/ 985526 h 1189836"/>
                <a:gd name="connsiteX11" fmla="*/ 933544 w 1564191"/>
                <a:gd name="connsiteY11" fmla="*/ 985526 h 1189836"/>
                <a:gd name="connsiteX12" fmla="*/ 931752 w 1564191"/>
                <a:gd name="connsiteY12" fmla="*/ 985706 h 1189836"/>
                <a:gd name="connsiteX13" fmla="*/ 931752 w 1564191"/>
                <a:gd name="connsiteY13" fmla="*/ 985526 h 1189836"/>
                <a:gd name="connsiteX14" fmla="*/ 639997 w 1564191"/>
                <a:gd name="connsiteY14" fmla="*/ 985526 h 1189836"/>
                <a:gd name="connsiteX15" fmla="*/ 639997 w 1564191"/>
                <a:gd name="connsiteY15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19659 w 1938047"/>
                <a:gd name="connsiteY7" fmla="*/ 440398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1938047 w 1938047"/>
                <a:gd name="connsiteY5" fmla="*/ 0 h 1094586"/>
                <a:gd name="connsiteX6" fmla="*/ 1483952 w 1938047"/>
                <a:gd name="connsiteY6" fmla="*/ 502310 h 1094586"/>
                <a:gd name="connsiteX7" fmla="*/ 939150 w 1938047"/>
                <a:gd name="connsiteY7" fmla="*/ 889713 h 1094586"/>
                <a:gd name="connsiteX8" fmla="*/ 939150 w 1938047"/>
                <a:gd name="connsiteY8" fmla="*/ 890276 h 1094586"/>
                <a:gd name="connsiteX9" fmla="*/ 933544 w 1938047"/>
                <a:gd name="connsiteY9" fmla="*/ 890276 h 1094586"/>
                <a:gd name="connsiteX10" fmla="*/ 931752 w 1938047"/>
                <a:gd name="connsiteY10" fmla="*/ 890456 h 1094586"/>
                <a:gd name="connsiteX11" fmla="*/ 931752 w 1938047"/>
                <a:gd name="connsiteY11" fmla="*/ 890276 h 1094586"/>
                <a:gd name="connsiteX12" fmla="*/ 639997 w 1938047"/>
                <a:gd name="connsiteY12" fmla="*/ 890276 h 1094586"/>
                <a:gd name="connsiteX13" fmla="*/ 639997 w 1938047"/>
                <a:gd name="connsiteY13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974"/>
                <a:gd name="connsiteY0" fmla="*/ 1275741 h 1275741"/>
                <a:gd name="connsiteX1" fmla="*/ 0 w 1860974"/>
                <a:gd name="connsiteY1" fmla="*/ 867121 h 1275741"/>
                <a:gd name="connsiteX2" fmla="*/ 639997 w 1860974"/>
                <a:gd name="connsiteY2" fmla="*/ 458501 h 1275741"/>
                <a:gd name="connsiteX3" fmla="*/ 639997 w 1860974"/>
                <a:gd name="connsiteY3" fmla="*/ 662811 h 1275741"/>
                <a:gd name="connsiteX4" fmla="*/ 1860409 w 1860974"/>
                <a:gd name="connsiteY4" fmla="*/ 0 h 1275741"/>
                <a:gd name="connsiteX5" fmla="*/ 1690986 w 1860974"/>
                <a:gd name="connsiteY5" fmla="*/ 700718 h 1275741"/>
                <a:gd name="connsiteX6" fmla="*/ 939150 w 1860974"/>
                <a:gd name="connsiteY6" fmla="*/ 1070868 h 1275741"/>
                <a:gd name="connsiteX7" fmla="*/ 939150 w 1860974"/>
                <a:gd name="connsiteY7" fmla="*/ 1071431 h 1275741"/>
                <a:gd name="connsiteX8" fmla="*/ 933544 w 1860974"/>
                <a:gd name="connsiteY8" fmla="*/ 1071431 h 1275741"/>
                <a:gd name="connsiteX9" fmla="*/ 931752 w 1860974"/>
                <a:gd name="connsiteY9" fmla="*/ 1071611 h 1275741"/>
                <a:gd name="connsiteX10" fmla="*/ 931752 w 1860974"/>
                <a:gd name="connsiteY10" fmla="*/ 1071431 h 1275741"/>
                <a:gd name="connsiteX11" fmla="*/ 639997 w 1860974"/>
                <a:gd name="connsiteY11" fmla="*/ 1071431 h 1275741"/>
                <a:gd name="connsiteX12" fmla="*/ 639997 w 1860974"/>
                <a:gd name="connsiteY12" fmla="*/ 1275741 h 1275741"/>
                <a:gd name="connsiteX0" fmla="*/ 657407 w 1878384"/>
                <a:gd name="connsiteY0" fmla="*/ 1275741 h 1275741"/>
                <a:gd name="connsiteX1" fmla="*/ 0 w 1878384"/>
                <a:gd name="connsiteY1" fmla="*/ 806186 h 1275741"/>
                <a:gd name="connsiteX2" fmla="*/ 657407 w 1878384"/>
                <a:gd name="connsiteY2" fmla="*/ 458501 h 1275741"/>
                <a:gd name="connsiteX3" fmla="*/ 657407 w 1878384"/>
                <a:gd name="connsiteY3" fmla="*/ 662811 h 1275741"/>
                <a:gd name="connsiteX4" fmla="*/ 1877819 w 1878384"/>
                <a:gd name="connsiteY4" fmla="*/ 0 h 1275741"/>
                <a:gd name="connsiteX5" fmla="*/ 1708396 w 1878384"/>
                <a:gd name="connsiteY5" fmla="*/ 700718 h 1275741"/>
                <a:gd name="connsiteX6" fmla="*/ 956560 w 1878384"/>
                <a:gd name="connsiteY6" fmla="*/ 1070868 h 1275741"/>
                <a:gd name="connsiteX7" fmla="*/ 956560 w 1878384"/>
                <a:gd name="connsiteY7" fmla="*/ 1071431 h 1275741"/>
                <a:gd name="connsiteX8" fmla="*/ 950954 w 1878384"/>
                <a:gd name="connsiteY8" fmla="*/ 1071431 h 1275741"/>
                <a:gd name="connsiteX9" fmla="*/ 949162 w 1878384"/>
                <a:gd name="connsiteY9" fmla="*/ 1071611 h 1275741"/>
                <a:gd name="connsiteX10" fmla="*/ 949162 w 1878384"/>
                <a:gd name="connsiteY10" fmla="*/ 1071431 h 1275741"/>
                <a:gd name="connsiteX11" fmla="*/ 657407 w 1878384"/>
                <a:gd name="connsiteY11" fmla="*/ 1071431 h 1275741"/>
                <a:gd name="connsiteX12" fmla="*/ 657407 w 1878384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48701 w 1869678"/>
                <a:gd name="connsiteY2" fmla="*/ 458501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92227 w 1869678"/>
                <a:gd name="connsiteY2" fmla="*/ 467206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9678" h="1275741">
                  <a:moveTo>
                    <a:pt x="648701" y="1275741"/>
                  </a:moveTo>
                  <a:lnTo>
                    <a:pt x="0" y="745250"/>
                  </a:lnTo>
                  <a:lnTo>
                    <a:pt x="692227" y="467206"/>
                  </a:lnTo>
                  <a:lnTo>
                    <a:pt x="648701" y="662811"/>
                  </a:lnTo>
                  <a:cubicBezTo>
                    <a:pt x="1357429" y="830061"/>
                    <a:pt x="1695222" y="453850"/>
                    <a:pt x="1869113" y="0"/>
                  </a:cubicBezTo>
                  <a:cubicBezTo>
                    <a:pt x="1874698" y="336676"/>
                    <a:pt x="1840380" y="504920"/>
                    <a:pt x="1699690" y="700718"/>
                  </a:cubicBezTo>
                  <a:cubicBezTo>
                    <a:pt x="1447095" y="992167"/>
                    <a:pt x="1195243" y="1067624"/>
                    <a:pt x="947854" y="1070868"/>
                  </a:cubicBezTo>
                  <a:lnTo>
                    <a:pt x="947854" y="1071431"/>
                  </a:lnTo>
                  <a:lnTo>
                    <a:pt x="942248" y="1071431"/>
                  </a:lnTo>
                  <a:cubicBezTo>
                    <a:pt x="941652" y="1071610"/>
                    <a:pt x="941054" y="1071611"/>
                    <a:pt x="940456" y="1071611"/>
                  </a:cubicBezTo>
                  <a:lnTo>
                    <a:pt x="940456" y="1071431"/>
                  </a:lnTo>
                  <a:lnTo>
                    <a:pt x="648701" y="1071431"/>
                  </a:lnTo>
                  <a:lnTo>
                    <a:pt x="648701" y="12757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5BD052E-9842-48B8-9583-50F3468F0470}"/>
              </a:ext>
            </a:extLst>
          </p:cNvPr>
          <p:cNvGrpSpPr/>
          <p:nvPr/>
        </p:nvGrpSpPr>
        <p:grpSpPr>
          <a:xfrm>
            <a:off x="5368574" y="3747045"/>
            <a:ext cx="1488568" cy="910465"/>
            <a:chOff x="3233964" y="1845713"/>
            <a:chExt cx="1661755" cy="9104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ECA0D1-BE24-42F4-9205-841DDDAB8358}"/>
                </a:ext>
              </a:extLst>
            </p:cNvPr>
            <p:cNvSpPr txBox="1"/>
            <p:nvPr/>
          </p:nvSpPr>
          <p:spPr>
            <a:xfrm>
              <a:off x="3233964" y="1845713"/>
              <a:ext cx="16522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F8072C-30B6-4065-B223-EAC3AFA15F24}"/>
                </a:ext>
              </a:extLst>
            </p:cNvPr>
            <p:cNvSpPr txBox="1"/>
            <p:nvPr/>
          </p:nvSpPr>
          <p:spPr>
            <a:xfrm>
              <a:off x="3243488" y="2171403"/>
              <a:ext cx="16522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PowerPoint Presentation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C7EB47-7D2D-4E83-A756-4B427FFCCFEC}"/>
              </a:ext>
            </a:extLst>
          </p:cNvPr>
          <p:cNvGrpSpPr/>
          <p:nvPr/>
        </p:nvGrpSpPr>
        <p:grpSpPr>
          <a:xfrm>
            <a:off x="8130274" y="1753563"/>
            <a:ext cx="3192723" cy="1292662"/>
            <a:chOff x="6210998" y="1433695"/>
            <a:chExt cx="2229890" cy="9196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98FEDD-9549-4D2E-8A79-537F6EBF3CA4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19706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DCD947-EDF7-49CF-913B-269B960C26D8}"/>
                </a:ext>
              </a:extLst>
            </p:cNvPr>
            <p:cNvSpPr txBox="1"/>
            <p:nvPr/>
          </p:nvSpPr>
          <p:spPr>
            <a:xfrm>
              <a:off x="6210998" y="1630759"/>
              <a:ext cx="2229889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334F87-FFFC-4BB1-8EEF-54E2B691A3CD}"/>
              </a:ext>
            </a:extLst>
          </p:cNvPr>
          <p:cNvGrpSpPr/>
          <p:nvPr/>
        </p:nvGrpSpPr>
        <p:grpSpPr>
          <a:xfrm>
            <a:off x="8130274" y="4724965"/>
            <a:ext cx="3192723" cy="1292662"/>
            <a:chOff x="6210998" y="1433695"/>
            <a:chExt cx="2229890" cy="9196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4D38EB-25BC-4087-BB1A-27C016621D6D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19706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F31D6E-AA19-4D72-85D0-9326C274D1D3}"/>
                </a:ext>
              </a:extLst>
            </p:cNvPr>
            <p:cNvSpPr txBox="1"/>
            <p:nvPr/>
          </p:nvSpPr>
          <p:spPr>
            <a:xfrm>
              <a:off x="6210998" y="1630759"/>
              <a:ext cx="2229889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2C975C5-C37D-4804-9D33-925F2FEFA716}"/>
              </a:ext>
            </a:extLst>
          </p:cNvPr>
          <p:cNvGrpSpPr/>
          <p:nvPr/>
        </p:nvGrpSpPr>
        <p:grpSpPr>
          <a:xfrm>
            <a:off x="911293" y="1753563"/>
            <a:ext cx="3151047" cy="1292662"/>
            <a:chOff x="6210998" y="1433695"/>
            <a:chExt cx="2229890" cy="9196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29AEA8-D6C6-4FE4-8C3B-15F038B7EB87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197064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6EBE12-9556-4604-8C6F-A0AC1D8D60CF}"/>
                </a:ext>
              </a:extLst>
            </p:cNvPr>
            <p:cNvSpPr txBox="1"/>
            <p:nvPr/>
          </p:nvSpPr>
          <p:spPr>
            <a:xfrm>
              <a:off x="6210998" y="1630759"/>
              <a:ext cx="2229889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41B7205-713D-4274-AF43-B8EB2B24B5EA}"/>
              </a:ext>
            </a:extLst>
          </p:cNvPr>
          <p:cNvGrpSpPr/>
          <p:nvPr/>
        </p:nvGrpSpPr>
        <p:grpSpPr>
          <a:xfrm>
            <a:off x="898189" y="4724965"/>
            <a:ext cx="3192724" cy="1292662"/>
            <a:chOff x="6210999" y="1433695"/>
            <a:chExt cx="2259383" cy="9196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6E1050-FFA7-4AB3-9DDB-3EEC3A2144DE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19706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2677D5-6DFF-4448-8034-F7350C7641D1}"/>
                </a:ext>
              </a:extLst>
            </p:cNvPr>
            <p:cNvSpPr txBox="1"/>
            <p:nvPr/>
          </p:nvSpPr>
          <p:spPr>
            <a:xfrm>
              <a:off x="6240493" y="1630759"/>
              <a:ext cx="2229889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 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90B05F7-76B0-45A8-89CA-0852226A2ABD}"/>
              </a:ext>
            </a:extLst>
          </p:cNvPr>
          <p:cNvSpPr/>
          <p:nvPr/>
        </p:nvSpPr>
        <p:spPr>
          <a:xfrm>
            <a:off x="5673026" y="3065716"/>
            <a:ext cx="987954" cy="708111"/>
          </a:xfrm>
          <a:custGeom>
            <a:avLst/>
            <a:gdLst>
              <a:gd name="connsiteX0" fmla="*/ 855183 w 1171182"/>
              <a:gd name="connsiteY0" fmla="*/ 723974 h 839438"/>
              <a:gd name="connsiteX1" fmla="*/ 837588 w 1171182"/>
              <a:gd name="connsiteY1" fmla="*/ 784824 h 839438"/>
              <a:gd name="connsiteX2" fmla="*/ 816327 w 1171182"/>
              <a:gd name="connsiteY2" fmla="*/ 810850 h 839438"/>
              <a:gd name="connsiteX3" fmla="*/ 664385 w 1171182"/>
              <a:gd name="connsiteY3" fmla="*/ 832844 h 839438"/>
              <a:gd name="connsiteX4" fmla="*/ 657970 w 1171182"/>
              <a:gd name="connsiteY4" fmla="*/ 832294 h 839438"/>
              <a:gd name="connsiteX5" fmla="*/ 654854 w 1171182"/>
              <a:gd name="connsiteY5" fmla="*/ 829545 h 839438"/>
              <a:gd name="connsiteX6" fmla="*/ 698843 w 1171182"/>
              <a:gd name="connsiteY6" fmla="*/ 814882 h 839438"/>
              <a:gd name="connsiteX7" fmla="*/ 728901 w 1171182"/>
              <a:gd name="connsiteY7" fmla="*/ 806818 h 839438"/>
              <a:gd name="connsiteX8" fmla="*/ 738249 w 1171182"/>
              <a:gd name="connsiteY8" fmla="*/ 790872 h 839438"/>
              <a:gd name="connsiteX9" fmla="*/ 631028 w 1171182"/>
              <a:gd name="connsiteY9" fmla="*/ 784274 h 839438"/>
              <a:gd name="connsiteX10" fmla="*/ 630661 w 1171182"/>
              <a:gd name="connsiteY10" fmla="*/ 781708 h 839438"/>
              <a:gd name="connsiteX11" fmla="*/ 642941 w 1171182"/>
              <a:gd name="connsiteY11" fmla="*/ 778226 h 839438"/>
              <a:gd name="connsiteX12" fmla="*/ 679598 w 1171182"/>
              <a:gd name="connsiteY12" fmla="*/ 770711 h 839438"/>
              <a:gd name="connsiteX13" fmla="*/ 771423 w 1171182"/>
              <a:gd name="connsiteY13" fmla="*/ 676137 h 839438"/>
              <a:gd name="connsiteX14" fmla="*/ 769590 w 1171182"/>
              <a:gd name="connsiteY14" fmla="*/ 662757 h 839438"/>
              <a:gd name="connsiteX15" fmla="*/ 757493 w 1171182"/>
              <a:gd name="connsiteY15" fmla="*/ 667156 h 839438"/>
              <a:gd name="connsiteX16" fmla="*/ 677032 w 1171182"/>
              <a:gd name="connsiteY16" fmla="*/ 681452 h 839438"/>
              <a:gd name="connsiteX17" fmla="*/ 653388 w 1171182"/>
              <a:gd name="connsiteY17" fmla="*/ 672104 h 839438"/>
              <a:gd name="connsiteX18" fmla="*/ 628462 w 1171182"/>
              <a:gd name="connsiteY18" fmla="*/ 667339 h 839438"/>
              <a:gd name="connsiteX19" fmla="*/ 616548 w 1171182"/>
              <a:gd name="connsiteY19" fmla="*/ 667156 h 839438"/>
              <a:gd name="connsiteX20" fmla="*/ 600053 w 1171182"/>
              <a:gd name="connsiteY20" fmla="*/ 654509 h 839438"/>
              <a:gd name="connsiteX21" fmla="*/ 596937 w 1171182"/>
              <a:gd name="connsiteY21" fmla="*/ 648094 h 839438"/>
              <a:gd name="connsiteX22" fmla="*/ 585207 w 1171182"/>
              <a:gd name="connsiteY22" fmla="*/ 627017 h 839438"/>
              <a:gd name="connsiteX23" fmla="*/ 572010 w 1171182"/>
              <a:gd name="connsiteY23" fmla="*/ 612537 h 839438"/>
              <a:gd name="connsiteX24" fmla="*/ 568894 w 1171182"/>
              <a:gd name="connsiteY24" fmla="*/ 584678 h 839438"/>
              <a:gd name="connsiteX25" fmla="*/ 587406 w 1171182"/>
              <a:gd name="connsiteY25" fmla="*/ 566900 h 839438"/>
              <a:gd name="connsiteX26" fmla="*/ 579891 w 1171182"/>
              <a:gd name="connsiteY26" fmla="*/ 528410 h 839438"/>
              <a:gd name="connsiteX27" fmla="*/ 516842 w 1171182"/>
              <a:gd name="connsiteY27" fmla="*/ 506599 h 839438"/>
              <a:gd name="connsiteX28" fmla="*/ 441329 w 1171182"/>
              <a:gd name="connsiteY28" fmla="*/ 447215 h 839438"/>
              <a:gd name="connsiteX29" fmla="*/ 396608 w 1171182"/>
              <a:gd name="connsiteY29" fmla="*/ 358323 h 839438"/>
              <a:gd name="connsiteX30" fmla="*/ 395142 w 1171182"/>
              <a:gd name="connsiteY30" fmla="*/ 348609 h 839438"/>
              <a:gd name="connsiteX31" fmla="*/ 393675 w 1171182"/>
              <a:gd name="connsiteY31" fmla="*/ 271630 h 839438"/>
              <a:gd name="connsiteX32" fmla="*/ 391842 w 1171182"/>
              <a:gd name="connsiteY32" fmla="*/ 259167 h 839438"/>
              <a:gd name="connsiteX33" fmla="*/ 382495 w 1171182"/>
              <a:gd name="connsiteY33" fmla="*/ 267414 h 839438"/>
              <a:gd name="connsiteX34" fmla="*/ 365450 w 1171182"/>
              <a:gd name="connsiteY34" fmla="*/ 288858 h 839438"/>
              <a:gd name="connsiteX35" fmla="*/ 326227 w 1171182"/>
              <a:gd name="connsiteY35" fmla="*/ 331014 h 839438"/>
              <a:gd name="connsiteX36" fmla="*/ 287371 w 1171182"/>
              <a:gd name="connsiteY36" fmla="*/ 375735 h 839438"/>
              <a:gd name="connsiteX37" fmla="*/ 259328 w 1171182"/>
              <a:gd name="connsiteY37" fmla="*/ 408176 h 839438"/>
              <a:gd name="connsiteX38" fmla="*/ 185832 w 1171182"/>
              <a:gd name="connsiteY38" fmla="*/ 522728 h 839438"/>
              <a:gd name="connsiteX39" fmla="*/ 128831 w 1171182"/>
              <a:gd name="connsiteY39" fmla="*/ 659458 h 839438"/>
              <a:gd name="connsiteX40" fmla="*/ 114534 w 1171182"/>
              <a:gd name="connsiteY40" fmla="*/ 709494 h 839438"/>
              <a:gd name="connsiteX41" fmla="*/ 130113 w 1171182"/>
              <a:gd name="connsiteY41" fmla="*/ 736254 h 839438"/>
              <a:gd name="connsiteX42" fmla="*/ 147159 w 1171182"/>
              <a:gd name="connsiteY42" fmla="*/ 745051 h 839438"/>
              <a:gd name="connsiteX43" fmla="*/ 199761 w 1171182"/>
              <a:gd name="connsiteY43" fmla="*/ 767595 h 839438"/>
              <a:gd name="connsiteX44" fmla="*/ 227620 w 1171182"/>
              <a:gd name="connsiteY44" fmla="*/ 778776 h 839438"/>
              <a:gd name="connsiteX45" fmla="*/ 234952 w 1171182"/>
              <a:gd name="connsiteY45" fmla="*/ 789406 h 839438"/>
              <a:gd name="connsiteX46" fmla="*/ 223955 w 1171182"/>
              <a:gd name="connsiteY46" fmla="*/ 793988 h 839438"/>
              <a:gd name="connsiteX47" fmla="*/ 187665 w 1171182"/>
              <a:gd name="connsiteY47" fmla="*/ 794171 h 839438"/>
              <a:gd name="connsiteX48" fmla="*/ 186565 w 1171182"/>
              <a:gd name="connsiteY48" fmla="*/ 796737 h 839438"/>
              <a:gd name="connsiteX49" fmla="*/ 198295 w 1171182"/>
              <a:gd name="connsiteY49" fmla="*/ 803519 h 839438"/>
              <a:gd name="connsiteX50" fmla="*/ 216623 w 1171182"/>
              <a:gd name="connsiteY50" fmla="*/ 815066 h 839438"/>
              <a:gd name="connsiteX51" fmla="*/ 214791 w 1171182"/>
              <a:gd name="connsiteY51" fmla="*/ 828079 h 839438"/>
              <a:gd name="connsiteX52" fmla="*/ 177034 w 1171182"/>
              <a:gd name="connsiteY52" fmla="*/ 837976 h 839438"/>
              <a:gd name="connsiteX53" fmla="*/ 86309 w 1171182"/>
              <a:gd name="connsiteY53" fmla="*/ 833761 h 839438"/>
              <a:gd name="connsiteX54" fmla="*/ 38472 w 1171182"/>
              <a:gd name="connsiteY54" fmla="*/ 834677 h 839438"/>
              <a:gd name="connsiteX55" fmla="*/ 4198 w 1171182"/>
              <a:gd name="connsiteY55" fmla="*/ 778409 h 839438"/>
              <a:gd name="connsiteX56" fmla="*/ 29124 w 1171182"/>
              <a:gd name="connsiteY56" fmla="*/ 669172 h 839438"/>
              <a:gd name="connsiteX57" fmla="*/ 40121 w 1171182"/>
              <a:gd name="connsiteY57" fmla="*/ 537941 h 839438"/>
              <a:gd name="connsiteX58" fmla="*/ 92907 w 1171182"/>
              <a:gd name="connsiteY58" fmla="*/ 412575 h 839438"/>
              <a:gd name="connsiteX59" fmla="*/ 112152 w 1171182"/>
              <a:gd name="connsiteY59" fmla="*/ 394796 h 839438"/>
              <a:gd name="connsiteX60" fmla="*/ 127914 w 1171182"/>
              <a:gd name="connsiteY60" fmla="*/ 374269 h 839438"/>
              <a:gd name="connsiteX61" fmla="*/ 133962 w 1171182"/>
              <a:gd name="connsiteY61" fmla="*/ 361989 h 839438"/>
              <a:gd name="connsiteX62" fmla="*/ 172635 w 1171182"/>
              <a:gd name="connsiteY62" fmla="*/ 274562 h 839438"/>
              <a:gd name="connsiteX63" fmla="*/ 225971 w 1171182"/>
              <a:gd name="connsiteY63" fmla="*/ 164959 h 839438"/>
              <a:gd name="connsiteX64" fmla="*/ 237151 w 1171182"/>
              <a:gd name="connsiteY64" fmla="*/ 143331 h 839438"/>
              <a:gd name="connsiteX65" fmla="*/ 262261 w 1171182"/>
              <a:gd name="connsiteY65" fmla="*/ 87430 h 839438"/>
              <a:gd name="connsiteX66" fmla="*/ 282789 w 1171182"/>
              <a:gd name="connsiteY66" fmla="*/ 44541 h 839438"/>
              <a:gd name="connsiteX67" fmla="*/ 315047 w 1171182"/>
              <a:gd name="connsiteY67" fmla="*/ 6052 h 839438"/>
              <a:gd name="connsiteX68" fmla="*/ 329526 w 1171182"/>
              <a:gd name="connsiteY68" fmla="*/ 920 h 839438"/>
              <a:gd name="connsiteX69" fmla="*/ 490999 w 1171182"/>
              <a:gd name="connsiteY69" fmla="*/ 95128 h 839438"/>
              <a:gd name="connsiteX70" fmla="*/ 518675 w 1171182"/>
              <a:gd name="connsiteY70" fmla="*/ 140215 h 839438"/>
              <a:gd name="connsiteX71" fmla="*/ 532971 w 1171182"/>
              <a:gd name="connsiteY71" fmla="*/ 175956 h 839438"/>
              <a:gd name="connsiteX72" fmla="*/ 539386 w 1171182"/>
              <a:gd name="connsiteY72" fmla="*/ 194651 h 839438"/>
              <a:gd name="connsiteX73" fmla="*/ 557714 w 1171182"/>
              <a:gd name="connsiteY73" fmla="*/ 233140 h 839438"/>
              <a:gd name="connsiteX74" fmla="*/ 616365 w 1171182"/>
              <a:gd name="connsiteY74" fmla="*/ 347876 h 839438"/>
              <a:gd name="connsiteX75" fmla="*/ 648073 w 1171182"/>
              <a:gd name="connsiteY75" fmla="*/ 399195 h 839438"/>
              <a:gd name="connsiteX76" fmla="*/ 674832 w 1171182"/>
              <a:gd name="connsiteY76" fmla="*/ 434935 h 839438"/>
              <a:gd name="connsiteX77" fmla="*/ 686379 w 1171182"/>
              <a:gd name="connsiteY77" fmla="*/ 445199 h 839438"/>
              <a:gd name="connsiteX78" fmla="*/ 731834 w 1171182"/>
              <a:gd name="connsiteY78" fmla="*/ 491937 h 839438"/>
              <a:gd name="connsiteX79" fmla="*/ 761892 w 1171182"/>
              <a:gd name="connsiteY79" fmla="*/ 518696 h 839438"/>
              <a:gd name="connsiteX80" fmla="*/ 787552 w 1171182"/>
              <a:gd name="connsiteY80" fmla="*/ 556086 h 839438"/>
              <a:gd name="connsiteX81" fmla="*/ 791401 w 1171182"/>
              <a:gd name="connsiteY81" fmla="*/ 573864 h 839438"/>
              <a:gd name="connsiteX82" fmla="*/ 812478 w 1171182"/>
              <a:gd name="connsiteY82" fmla="*/ 588161 h 839438"/>
              <a:gd name="connsiteX83" fmla="*/ 840704 w 1171182"/>
              <a:gd name="connsiteY83" fmla="*/ 601174 h 839438"/>
              <a:gd name="connsiteX84" fmla="*/ 906503 w 1171182"/>
              <a:gd name="connsiteY84" fmla="*/ 663673 h 839438"/>
              <a:gd name="connsiteX85" fmla="*/ 995395 w 1171182"/>
              <a:gd name="connsiteY85" fmla="*/ 745601 h 839438"/>
              <a:gd name="connsiteX86" fmla="*/ 1090153 w 1171182"/>
              <a:gd name="connsiteY86" fmla="*/ 788306 h 839438"/>
              <a:gd name="connsiteX87" fmla="*/ 1162550 w 1171182"/>
              <a:gd name="connsiteY87" fmla="*/ 798753 h 839438"/>
              <a:gd name="connsiteX88" fmla="*/ 1171897 w 1171182"/>
              <a:gd name="connsiteY88" fmla="*/ 809017 h 839438"/>
              <a:gd name="connsiteX89" fmla="*/ 1161084 w 1171182"/>
              <a:gd name="connsiteY89" fmla="*/ 822214 h 839438"/>
              <a:gd name="connsiteX90" fmla="*/ 1084288 w 1171182"/>
              <a:gd name="connsiteY90" fmla="*/ 825879 h 839438"/>
              <a:gd name="connsiteX91" fmla="*/ 1028570 w 1171182"/>
              <a:gd name="connsiteY91" fmla="*/ 823130 h 839438"/>
              <a:gd name="connsiteX92" fmla="*/ 1005293 w 1171182"/>
              <a:gd name="connsiteY92" fmla="*/ 810300 h 839438"/>
              <a:gd name="connsiteX93" fmla="*/ 986781 w 1171182"/>
              <a:gd name="connsiteY93" fmla="*/ 792888 h 839438"/>
              <a:gd name="connsiteX94" fmla="*/ 855183 w 1171182"/>
              <a:gd name="connsiteY94" fmla="*/ 723974 h 83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171182" h="839438">
                <a:moveTo>
                  <a:pt x="855183" y="723974"/>
                </a:moveTo>
                <a:cubicBezTo>
                  <a:pt x="844920" y="744135"/>
                  <a:pt x="840337" y="764479"/>
                  <a:pt x="837588" y="784824"/>
                </a:cubicBezTo>
                <a:cubicBezTo>
                  <a:pt x="835755" y="798570"/>
                  <a:pt x="829524" y="805535"/>
                  <a:pt x="816327" y="810850"/>
                </a:cubicBezTo>
                <a:cubicBezTo>
                  <a:pt x="767207" y="830278"/>
                  <a:pt x="716438" y="835044"/>
                  <a:pt x="664385" y="832844"/>
                </a:cubicBezTo>
                <a:cubicBezTo>
                  <a:pt x="662186" y="832844"/>
                  <a:pt x="660170" y="832478"/>
                  <a:pt x="657970" y="832294"/>
                </a:cubicBezTo>
                <a:cubicBezTo>
                  <a:pt x="657420" y="832294"/>
                  <a:pt x="657054" y="831561"/>
                  <a:pt x="654854" y="829545"/>
                </a:cubicBezTo>
                <a:cubicBezTo>
                  <a:pt x="670250" y="824413"/>
                  <a:pt x="684546" y="819464"/>
                  <a:pt x="698843" y="814882"/>
                </a:cubicBezTo>
                <a:cubicBezTo>
                  <a:pt x="708740" y="811767"/>
                  <a:pt x="719004" y="809750"/>
                  <a:pt x="728901" y="806818"/>
                </a:cubicBezTo>
                <a:cubicBezTo>
                  <a:pt x="735682" y="804802"/>
                  <a:pt x="739531" y="800036"/>
                  <a:pt x="738249" y="790872"/>
                </a:cubicBezTo>
                <a:cubicBezTo>
                  <a:pt x="702691" y="788673"/>
                  <a:pt x="666768" y="786473"/>
                  <a:pt x="631028" y="784274"/>
                </a:cubicBezTo>
                <a:cubicBezTo>
                  <a:pt x="630844" y="783358"/>
                  <a:pt x="630844" y="782624"/>
                  <a:pt x="630661" y="781708"/>
                </a:cubicBezTo>
                <a:cubicBezTo>
                  <a:pt x="634693" y="780425"/>
                  <a:pt x="638909" y="778959"/>
                  <a:pt x="642941" y="778226"/>
                </a:cubicBezTo>
                <a:cubicBezTo>
                  <a:pt x="655221" y="775660"/>
                  <a:pt x="667684" y="774010"/>
                  <a:pt x="679598" y="770711"/>
                </a:cubicBezTo>
                <a:cubicBezTo>
                  <a:pt x="728351" y="756965"/>
                  <a:pt x="756943" y="723241"/>
                  <a:pt x="771423" y="676137"/>
                </a:cubicBezTo>
                <a:cubicBezTo>
                  <a:pt x="772706" y="672288"/>
                  <a:pt x="770323" y="667156"/>
                  <a:pt x="769590" y="662757"/>
                </a:cubicBezTo>
                <a:cubicBezTo>
                  <a:pt x="765558" y="664223"/>
                  <a:pt x="759876" y="664407"/>
                  <a:pt x="757493" y="667156"/>
                </a:cubicBezTo>
                <a:cubicBezTo>
                  <a:pt x="734583" y="694648"/>
                  <a:pt x="705441" y="686767"/>
                  <a:pt x="677032" y="681452"/>
                </a:cubicBezTo>
                <a:cubicBezTo>
                  <a:pt x="668784" y="679986"/>
                  <a:pt x="661453" y="674487"/>
                  <a:pt x="653388" y="672104"/>
                </a:cubicBezTo>
                <a:cubicBezTo>
                  <a:pt x="645324" y="669722"/>
                  <a:pt x="636893" y="668622"/>
                  <a:pt x="628462" y="667339"/>
                </a:cubicBezTo>
                <a:cubicBezTo>
                  <a:pt x="624613" y="666789"/>
                  <a:pt x="620580" y="666973"/>
                  <a:pt x="616548" y="667156"/>
                </a:cubicBezTo>
                <a:cubicBezTo>
                  <a:pt x="607567" y="667522"/>
                  <a:pt x="600969" y="665140"/>
                  <a:pt x="600053" y="654509"/>
                </a:cubicBezTo>
                <a:cubicBezTo>
                  <a:pt x="599869" y="652310"/>
                  <a:pt x="598586" y="649011"/>
                  <a:pt x="596937" y="648094"/>
                </a:cubicBezTo>
                <a:cubicBezTo>
                  <a:pt x="587773" y="643695"/>
                  <a:pt x="588322" y="634531"/>
                  <a:pt x="585207" y="627017"/>
                </a:cubicBezTo>
                <a:cubicBezTo>
                  <a:pt x="583007" y="621335"/>
                  <a:pt x="577142" y="616570"/>
                  <a:pt x="572010" y="612537"/>
                </a:cubicBezTo>
                <a:cubicBezTo>
                  <a:pt x="559914" y="603190"/>
                  <a:pt x="558631" y="595858"/>
                  <a:pt x="568894" y="584678"/>
                </a:cubicBezTo>
                <a:cubicBezTo>
                  <a:pt x="574576" y="578447"/>
                  <a:pt x="581358" y="572948"/>
                  <a:pt x="587406" y="566900"/>
                </a:cubicBezTo>
                <a:cubicBezTo>
                  <a:pt x="598953" y="555170"/>
                  <a:pt x="595287" y="534275"/>
                  <a:pt x="579891" y="528410"/>
                </a:cubicBezTo>
                <a:cubicBezTo>
                  <a:pt x="559180" y="520529"/>
                  <a:pt x="537920" y="513747"/>
                  <a:pt x="516842" y="506599"/>
                </a:cubicBezTo>
                <a:cubicBezTo>
                  <a:pt x="484584" y="495786"/>
                  <a:pt x="458741" y="475441"/>
                  <a:pt x="441329" y="447215"/>
                </a:cubicBezTo>
                <a:cubicBezTo>
                  <a:pt x="423917" y="418990"/>
                  <a:pt x="411087" y="388198"/>
                  <a:pt x="396608" y="358323"/>
                </a:cubicBezTo>
                <a:cubicBezTo>
                  <a:pt x="395142" y="355574"/>
                  <a:pt x="395325" y="351908"/>
                  <a:pt x="395142" y="348609"/>
                </a:cubicBezTo>
                <a:cubicBezTo>
                  <a:pt x="394592" y="322949"/>
                  <a:pt x="394225" y="297289"/>
                  <a:pt x="393675" y="271630"/>
                </a:cubicBezTo>
                <a:cubicBezTo>
                  <a:pt x="393675" y="268147"/>
                  <a:pt x="392759" y="264665"/>
                  <a:pt x="391842" y="259167"/>
                </a:cubicBezTo>
                <a:cubicBezTo>
                  <a:pt x="387810" y="262649"/>
                  <a:pt x="384694" y="264665"/>
                  <a:pt x="382495" y="267414"/>
                </a:cubicBezTo>
                <a:cubicBezTo>
                  <a:pt x="376630" y="274379"/>
                  <a:pt x="371498" y="282077"/>
                  <a:pt x="365450" y="288858"/>
                </a:cubicBezTo>
                <a:cubicBezTo>
                  <a:pt x="352620" y="303155"/>
                  <a:pt x="339057" y="316718"/>
                  <a:pt x="326227" y="331014"/>
                </a:cubicBezTo>
                <a:cubicBezTo>
                  <a:pt x="313031" y="345676"/>
                  <a:pt x="300201" y="360889"/>
                  <a:pt x="287371" y="375735"/>
                </a:cubicBezTo>
                <a:cubicBezTo>
                  <a:pt x="278023" y="386549"/>
                  <a:pt x="269776" y="398645"/>
                  <a:pt x="259328" y="408176"/>
                </a:cubicBezTo>
                <a:cubicBezTo>
                  <a:pt x="224505" y="439884"/>
                  <a:pt x="200678" y="477274"/>
                  <a:pt x="185832" y="522728"/>
                </a:cubicBezTo>
                <a:cubicBezTo>
                  <a:pt x="170436" y="569466"/>
                  <a:pt x="147525" y="613637"/>
                  <a:pt x="128831" y="659458"/>
                </a:cubicBezTo>
                <a:cubicBezTo>
                  <a:pt x="122416" y="675404"/>
                  <a:pt x="118017" y="692449"/>
                  <a:pt x="114534" y="709494"/>
                </a:cubicBezTo>
                <a:cubicBezTo>
                  <a:pt x="111419" y="724340"/>
                  <a:pt x="116001" y="730205"/>
                  <a:pt x="130113" y="736254"/>
                </a:cubicBezTo>
                <a:cubicBezTo>
                  <a:pt x="135979" y="738820"/>
                  <a:pt x="141294" y="742485"/>
                  <a:pt x="147159" y="745051"/>
                </a:cubicBezTo>
                <a:cubicBezTo>
                  <a:pt x="164571" y="752749"/>
                  <a:pt x="182166" y="760264"/>
                  <a:pt x="199761" y="767595"/>
                </a:cubicBezTo>
                <a:cubicBezTo>
                  <a:pt x="208925" y="771444"/>
                  <a:pt x="218823" y="774193"/>
                  <a:pt x="227620" y="778776"/>
                </a:cubicBezTo>
                <a:cubicBezTo>
                  <a:pt x="230919" y="780425"/>
                  <a:pt x="232569" y="785740"/>
                  <a:pt x="234952" y="789406"/>
                </a:cubicBezTo>
                <a:cubicBezTo>
                  <a:pt x="231286" y="791056"/>
                  <a:pt x="227620" y="793805"/>
                  <a:pt x="223955" y="793988"/>
                </a:cubicBezTo>
                <a:cubicBezTo>
                  <a:pt x="211858" y="794538"/>
                  <a:pt x="199761" y="794171"/>
                  <a:pt x="187665" y="794171"/>
                </a:cubicBezTo>
                <a:cubicBezTo>
                  <a:pt x="187298" y="795088"/>
                  <a:pt x="186931" y="796004"/>
                  <a:pt x="186565" y="796737"/>
                </a:cubicBezTo>
                <a:cubicBezTo>
                  <a:pt x="190414" y="798937"/>
                  <a:pt x="194446" y="801136"/>
                  <a:pt x="198295" y="803519"/>
                </a:cubicBezTo>
                <a:cubicBezTo>
                  <a:pt x="204527" y="807368"/>
                  <a:pt x="211125" y="810484"/>
                  <a:pt x="216623" y="815066"/>
                </a:cubicBezTo>
                <a:cubicBezTo>
                  <a:pt x="223038" y="820381"/>
                  <a:pt x="222672" y="825329"/>
                  <a:pt x="214791" y="828079"/>
                </a:cubicBezTo>
                <a:cubicBezTo>
                  <a:pt x="202511" y="832478"/>
                  <a:pt x="189864" y="836143"/>
                  <a:pt x="177034" y="837976"/>
                </a:cubicBezTo>
                <a:cubicBezTo>
                  <a:pt x="133413" y="843841"/>
                  <a:pt x="129564" y="841092"/>
                  <a:pt x="86309" y="833761"/>
                </a:cubicBezTo>
                <a:cubicBezTo>
                  <a:pt x="83559" y="833211"/>
                  <a:pt x="41221" y="834860"/>
                  <a:pt x="38472" y="834677"/>
                </a:cubicBezTo>
                <a:cubicBezTo>
                  <a:pt x="6947" y="832478"/>
                  <a:pt x="-7899" y="807551"/>
                  <a:pt x="4198" y="778409"/>
                </a:cubicBezTo>
                <a:cubicBezTo>
                  <a:pt x="18677" y="743585"/>
                  <a:pt x="26925" y="707295"/>
                  <a:pt x="29124" y="669172"/>
                </a:cubicBezTo>
                <a:cubicBezTo>
                  <a:pt x="31507" y="625367"/>
                  <a:pt x="34439" y="581379"/>
                  <a:pt x="40121" y="537941"/>
                </a:cubicBezTo>
                <a:cubicBezTo>
                  <a:pt x="46170" y="491753"/>
                  <a:pt x="65781" y="450331"/>
                  <a:pt x="92907" y="412575"/>
                </a:cubicBezTo>
                <a:cubicBezTo>
                  <a:pt x="97856" y="405610"/>
                  <a:pt x="105187" y="399928"/>
                  <a:pt x="112152" y="394796"/>
                </a:cubicBezTo>
                <a:cubicBezTo>
                  <a:pt x="119483" y="389298"/>
                  <a:pt x="125531" y="383616"/>
                  <a:pt x="127914" y="374269"/>
                </a:cubicBezTo>
                <a:cubicBezTo>
                  <a:pt x="129014" y="369870"/>
                  <a:pt x="131396" y="365654"/>
                  <a:pt x="133962" y="361989"/>
                </a:cubicBezTo>
                <a:cubicBezTo>
                  <a:pt x="153574" y="335779"/>
                  <a:pt x="163471" y="305354"/>
                  <a:pt x="172635" y="274562"/>
                </a:cubicBezTo>
                <a:cubicBezTo>
                  <a:pt x="184549" y="235156"/>
                  <a:pt x="201594" y="198133"/>
                  <a:pt x="225971" y="164959"/>
                </a:cubicBezTo>
                <a:cubicBezTo>
                  <a:pt x="230736" y="158544"/>
                  <a:pt x="233852" y="150663"/>
                  <a:pt x="237151" y="143331"/>
                </a:cubicBezTo>
                <a:cubicBezTo>
                  <a:pt x="245582" y="124820"/>
                  <a:pt x="253647" y="105941"/>
                  <a:pt x="262261" y="87430"/>
                </a:cubicBezTo>
                <a:cubicBezTo>
                  <a:pt x="268859" y="73134"/>
                  <a:pt x="276924" y="59387"/>
                  <a:pt x="282789" y="44541"/>
                </a:cubicBezTo>
                <a:cubicBezTo>
                  <a:pt x="289387" y="27863"/>
                  <a:pt x="300201" y="15216"/>
                  <a:pt x="315047" y="6052"/>
                </a:cubicBezTo>
                <a:cubicBezTo>
                  <a:pt x="319262" y="3486"/>
                  <a:pt x="324577" y="1470"/>
                  <a:pt x="329526" y="920"/>
                </a:cubicBezTo>
                <a:cubicBezTo>
                  <a:pt x="410721" y="-7511"/>
                  <a:pt x="464973" y="43442"/>
                  <a:pt x="490999" y="95128"/>
                </a:cubicBezTo>
                <a:cubicBezTo>
                  <a:pt x="498880" y="110890"/>
                  <a:pt x="508594" y="125736"/>
                  <a:pt x="518675" y="140215"/>
                </a:cubicBezTo>
                <a:cubicBezTo>
                  <a:pt x="526373" y="151212"/>
                  <a:pt x="532788" y="161843"/>
                  <a:pt x="532971" y="175956"/>
                </a:cubicBezTo>
                <a:cubicBezTo>
                  <a:pt x="532971" y="182187"/>
                  <a:pt x="536637" y="188602"/>
                  <a:pt x="539386" y="194651"/>
                </a:cubicBezTo>
                <a:cubicBezTo>
                  <a:pt x="545251" y="207664"/>
                  <a:pt x="552032" y="220127"/>
                  <a:pt x="557714" y="233140"/>
                </a:cubicBezTo>
                <a:cubicBezTo>
                  <a:pt x="575126" y="272546"/>
                  <a:pt x="592355" y="311769"/>
                  <a:pt x="616365" y="347876"/>
                </a:cubicBezTo>
                <a:cubicBezTo>
                  <a:pt x="627545" y="364555"/>
                  <a:pt x="636893" y="382333"/>
                  <a:pt x="648073" y="399195"/>
                </a:cubicBezTo>
                <a:cubicBezTo>
                  <a:pt x="656321" y="411658"/>
                  <a:pt x="665668" y="423205"/>
                  <a:pt x="674832" y="434935"/>
                </a:cubicBezTo>
                <a:cubicBezTo>
                  <a:pt x="677948" y="438968"/>
                  <a:pt x="681980" y="442817"/>
                  <a:pt x="686379" y="445199"/>
                </a:cubicBezTo>
                <a:cubicBezTo>
                  <a:pt x="706357" y="456196"/>
                  <a:pt x="720470" y="472875"/>
                  <a:pt x="731834" y="491937"/>
                </a:cubicBezTo>
                <a:cubicBezTo>
                  <a:pt x="739165" y="504217"/>
                  <a:pt x="748512" y="512831"/>
                  <a:pt x="761892" y="518696"/>
                </a:cubicBezTo>
                <a:cubicBezTo>
                  <a:pt x="777288" y="525661"/>
                  <a:pt x="785719" y="539041"/>
                  <a:pt x="787552" y="556086"/>
                </a:cubicBezTo>
                <a:cubicBezTo>
                  <a:pt x="788285" y="562134"/>
                  <a:pt x="789385" y="568183"/>
                  <a:pt x="791401" y="573864"/>
                </a:cubicBezTo>
                <a:cubicBezTo>
                  <a:pt x="795800" y="586144"/>
                  <a:pt x="799465" y="588710"/>
                  <a:pt x="812478" y="588161"/>
                </a:cubicBezTo>
                <a:cubicBezTo>
                  <a:pt x="824392" y="587794"/>
                  <a:pt x="833006" y="593842"/>
                  <a:pt x="840704" y="601174"/>
                </a:cubicBezTo>
                <a:cubicBezTo>
                  <a:pt x="862881" y="621885"/>
                  <a:pt x="884326" y="642962"/>
                  <a:pt x="906503" y="663673"/>
                </a:cubicBezTo>
                <a:cubicBezTo>
                  <a:pt x="936011" y="691166"/>
                  <a:pt x="966437" y="717559"/>
                  <a:pt x="995395" y="745601"/>
                </a:cubicBezTo>
                <a:cubicBezTo>
                  <a:pt x="1022155" y="771627"/>
                  <a:pt x="1053863" y="784274"/>
                  <a:pt x="1090153" y="788306"/>
                </a:cubicBezTo>
                <a:cubicBezTo>
                  <a:pt x="1114346" y="790872"/>
                  <a:pt x="1138540" y="795271"/>
                  <a:pt x="1162550" y="798753"/>
                </a:cubicBezTo>
                <a:cubicBezTo>
                  <a:pt x="1168598" y="799670"/>
                  <a:pt x="1171531" y="802602"/>
                  <a:pt x="1171897" y="809017"/>
                </a:cubicBezTo>
                <a:cubicBezTo>
                  <a:pt x="1172447" y="817265"/>
                  <a:pt x="1169698" y="821847"/>
                  <a:pt x="1161084" y="822214"/>
                </a:cubicBezTo>
                <a:cubicBezTo>
                  <a:pt x="1135424" y="823497"/>
                  <a:pt x="1109948" y="825513"/>
                  <a:pt x="1084288" y="825879"/>
                </a:cubicBezTo>
                <a:cubicBezTo>
                  <a:pt x="1065776" y="826063"/>
                  <a:pt x="1047081" y="824230"/>
                  <a:pt x="1028570" y="823130"/>
                </a:cubicBezTo>
                <a:cubicBezTo>
                  <a:pt x="1018856" y="822580"/>
                  <a:pt x="1011524" y="817998"/>
                  <a:pt x="1005293" y="810300"/>
                </a:cubicBezTo>
                <a:cubicBezTo>
                  <a:pt x="999977" y="803885"/>
                  <a:pt x="994112" y="796737"/>
                  <a:pt x="986781" y="792888"/>
                </a:cubicBezTo>
                <a:cubicBezTo>
                  <a:pt x="943526" y="769978"/>
                  <a:pt x="899538" y="747251"/>
                  <a:pt x="855183" y="723974"/>
                </a:cubicBezTo>
                <a:close/>
              </a:path>
            </a:pathLst>
          </a:custGeom>
          <a:solidFill>
            <a:srgbClr val="000000"/>
          </a:solidFill>
          <a:ln w="18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40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A10700-FAEA-4474-A511-6D3344DA3D82}"/>
              </a:ext>
            </a:extLst>
          </p:cNvPr>
          <p:cNvSpPr txBox="1"/>
          <p:nvPr/>
        </p:nvSpPr>
        <p:spPr>
          <a:xfrm>
            <a:off x="5920520" y="4264432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3600" dirty="0">
                <a:solidFill>
                  <a:schemeClr val="tx1"/>
                </a:solidFill>
                <a:latin typeface="+mj-lt"/>
                <a:cs typeface="Arial" pitchFamily="34" charset="0"/>
              </a:rPr>
              <a:t>We Create Professional </a:t>
            </a:r>
            <a:r>
              <a:rPr lang="en-US" altLang="ko-KR" sz="36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 Designed</a:t>
            </a:r>
            <a:endParaRPr lang="ko-KR" altLang="en-US" sz="36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BDE62A1-908E-4DC3-9ABD-64F23D78544B}"/>
              </a:ext>
            </a:extLst>
          </p:cNvPr>
          <p:cNvSpPr/>
          <p:nvPr/>
        </p:nvSpPr>
        <p:spPr>
          <a:xfrm>
            <a:off x="2303256" y="4573449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679F2A-C8C8-4375-BABB-5EBFE7C93568}"/>
              </a:ext>
            </a:extLst>
          </p:cNvPr>
          <p:cNvSpPr txBox="1"/>
          <p:nvPr/>
        </p:nvSpPr>
        <p:spPr>
          <a:xfrm>
            <a:off x="3062814" y="4573449"/>
            <a:ext cx="2288084" cy="184665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We Create Quality 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Professional PPT Presentation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234EC0-D30F-412E-8840-8F1B5BBA6BEB}"/>
              </a:ext>
            </a:extLst>
          </p:cNvPr>
          <p:cNvSpPr txBox="1"/>
          <p:nvPr/>
        </p:nvSpPr>
        <p:spPr>
          <a:xfrm>
            <a:off x="5920520" y="5589111"/>
            <a:ext cx="5534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22" name="Graphic 77">
            <a:extLst>
              <a:ext uri="{FF2B5EF4-FFF2-40B4-BE49-F238E27FC236}">
                <a16:creationId xmlns:a16="http://schemas.microsoft.com/office/drawing/2014/main" id="{B9C8B4BF-3054-402A-99C8-64FB295B0ECE}"/>
              </a:ext>
            </a:extLst>
          </p:cNvPr>
          <p:cNvSpPr/>
          <p:nvPr/>
        </p:nvSpPr>
        <p:spPr>
          <a:xfrm>
            <a:off x="3809303" y="121982"/>
            <a:ext cx="1629154" cy="2184953"/>
          </a:xfrm>
          <a:custGeom>
            <a:avLst/>
            <a:gdLst>
              <a:gd name="connsiteX0" fmla="*/ 1101861 w 1113360"/>
              <a:gd name="connsiteY0" fmla="*/ 1352788 h 1493192"/>
              <a:gd name="connsiteX1" fmla="*/ 1042795 w 1113360"/>
              <a:gd name="connsiteY1" fmla="*/ 1264974 h 1493192"/>
              <a:gd name="connsiteX2" fmla="*/ 851834 w 1113360"/>
              <a:gd name="connsiteY2" fmla="*/ 1040559 h 1493192"/>
              <a:gd name="connsiteX3" fmla="*/ 797298 w 1113360"/>
              <a:gd name="connsiteY3" fmla="*/ 952919 h 1493192"/>
              <a:gd name="connsiteX4" fmla="*/ 797995 w 1113360"/>
              <a:gd name="connsiteY4" fmla="*/ 951525 h 1493192"/>
              <a:gd name="connsiteX5" fmla="*/ 833713 w 1113360"/>
              <a:gd name="connsiteY5" fmla="*/ 954313 h 1493192"/>
              <a:gd name="connsiteX6" fmla="*/ 882325 w 1113360"/>
              <a:gd name="connsiteY6" fmla="*/ 931140 h 1493192"/>
              <a:gd name="connsiteX7" fmla="*/ 891733 w 1113360"/>
              <a:gd name="connsiteY7" fmla="*/ 902217 h 1493192"/>
              <a:gd name="connsiteX8" fmla="*/ 870651 w 1113360"/>
              <a:gd name="connsiteY8" fmla="*/ 887058 h 1493192"/>
              <a:gd name="connsiteX9" fmla="*/ 865250 w 1113360"/>
              <a:gd name="connsiteY9" fmla="*/ 882006 h 1493192"/>
              <a:gd name="connsiteX10" fmla="*/ 849220 w 1113360"/>
              <a:gd name="connsiteY10" fmla="*/ 869112 h 1493192"/>
              <a:gd name="connsiteX11" fmla="*/ 856364 w 1113360"/>
              <a:gd name="connsiteY11" fmla="*/ 861620 h 1493192"/>
              <a:gd name="connsiteX12" fmla="*/ 865424 w 1113360"/>
              <a:gd name="connsiteY12" fmla="*/ 845590 h 1493192"/>
              <a:gd name="connsiteX13" fmla="*/ 869431 w 1113360"/>
              <a:gd name="connsiteY13" fmla="*/ 820849 h 1493192"/>
              <a:gd name="connsiteX14" fmla="*/ 873090 w 1113360"/>
              <a:gd name="connsiteY14" fmla="*/ 795062 h 1493192"/>
              <a:gd name="connsiteX15" fmla="*/ 875704 w 1113360"/>
              <a:gd name="connsiteY15" fmla="*/ 776768 h 1493192"/>
              <a:gd name="connsiteX16" fmla="*/ 875530 w 1113360"/>
              <a:gd name="connsiteY16" fmla="*/ 756905 h 1493192"/>
              <a:gd name="connsiteX17" fmla="*/ 865772 w 1113360"/>
              <a:gd name="connsiteY17" fmla="*/ 720664 h 1493192"/>
              <a:gd name="connsiteX18" fmla="*/ 797298 w 1113360"/>
              <a:gd name="connsiteY18" fmla="*/ 656197 h 1493192"/>
              <a:gd name="connsiteX19" fmla="*/ 777610 w 1113360"/>
              <a:gd name="connsiteY19" fmla="*/ 651493 h 1493192"/>
              <a:gd name="connsiteX20" fmla="*/ 743982 w 1113360"/>
              <a:gd name="connsiteY20" fmla="*/ 633198 h 1493192"/>
              <a:gd name="connsiteX21" fmla="*/ 732134 w 1113360"/>
              <a:gd name="connsiteY21" fmla="*/ 620305 h 1493192"/>
              <a:gd name="connsiteX22" fmla="*/ 712272 w 1113360"/>
              <a:gd name="connsiteY22" fmla="*/ 622222 h 1493192"/>
              <a:gd name="connsiteX23" fmla="*/ 702863 w 1113360"/>
              <a:gd name="connsiteY23" fmla="*/ 626752 h 1493192"/>
              <a:gd name="connsiteX24" fmla="*/ 683174 w 1113360"/>
              <a:gd name="connsiteY24" fmla="*/ 629714 h 1493192"/>
              <a:gd name="connsiteX25" fmla="*/ 680212 w 1113360"/>
              <a:gd name="connsiteY25" fmla="*/ 628842 h 1493192"/>
              <a:gd name="connsiteX26" fmla="*/ 667668 w 1113360"/>
              <a:gd name="connsiteY26" fmla="*/ 629365 h 1493192"/>
              <a:gd name="connsiteX27" fmla="*/ 658085 w 1113360"/>
              <a:gd name="connsiteY27" fmla="*/ 631282 h 1493192"/>
              <a:gd name="connsiteX28" fmla="*/ 643972 w 1113360"/>
              <a:gd name="connsiteY28" fmla="*/ 628668 h 1493192"/>
              <a:gd name="connsiteX29" fmla="*/ 619927 w 1113360"/>
              <a:gd name="connsiteY29" fmla="*/ 650796 h 1493192"/>
              <a:gd name="connsiteX30" fmla="*/ 617140 w 1113360"/>
              <a:gd name="connsiteY30" fmla="*/ 655152 h 1493192"/>
              <a:gd name="connsiteX31" fmla="*/ 613481 w 1113360"/>
              <a:gd name="connsiteY31" fmla="*/ 632501 h 1493192"/>
              <a:gd name="connsiteX32" fmla="*/ 622715 w 1113360"/>
              <a:gd name="connsiteY32" fmla="*/ 537718 h 1493192"/>
              <a:gd name="connsiteX33" fmla="*/ 645366 w 1113360"/>
              <a:gd name="connsiteY33" fmla="*/ 468721 h 1493192"/>
              <a:gd name="connsiteX34" fmla="*/ 669410 w 1113360"/>
              <a:gd name="connsiteY34" fmla="*/ 372717 h 1493192"/>
              <a:gd name="connsiteX35" fmla="*/ 680387 w 1113360"/>
              <a:gd name="connsiteY35" fmla="*/ 277237 h 1493192"/>
              <a:gd name="connsiteX36" fmla="*/ 700075 w 1113360"/>
              <a:gd name="connsiteY36" fmla="*/ 206672 h 1493192"/>
              <a:gd name="connsiteX37" fmla="*/ 724817 w 1113360"/>
              <a:gd name="connsiteY37" fmla="*/ 181582 h 1493192"/>
              <a:gd name="connsiteX38" fmla="*/ 729695 w 1113360"/>
              <a:gd name="connsiteY38" fmla="*/ 179491 h 1493192"/>
              <a:gd name="connsiteX39" fmla="*/ 770292 w 1113360"/>
              <a:gd name="connsiteY39" fmla="*/ 145167 h 1493192"/>
              <a:gd name="connsiteX40" fmla="*/ 786670 w 1113360"/>
              <a:gd name="connsiteY40" fmla="*/ 124084 h 1493192"/>
              <a:gd name="connsiteX41" fmla="*/ 799737 w 1113360"/>
              <a:gd name="connsiteY41" fmla="*/ 109274 h 1493192"/>
              <a:gd name="connsiteX42" fmla="*/ 806184 w 1113360"/>
              <a:gd name="connsiteY42" fmla="*/ 93419 h 1493192"/>
              <a:gd name="connsiteX43" fmla="*/ 796950 w 1113360"/>
              <a:gd name="connsiteY43" fmla="*/ 85056 h 1493192"/>
              <a:gd name="connsiteX44" fmla="*/ 791723 w 1113360"/>
              <a:gd name="connsiteY44" fmla="*/ 86101 h 1493192"/>
              <a:gd name="connsiteX45" fmla="*/ 798866 w 1113360"/>
              <a:gd name="connsiteY45" fmla="*/ 71814 h 1493192"/>
              <a:gd name="connsiteX46" fmla="*/ 819252 w 1113360"/>
              <a:gd name="connsiteY46" fmla="*/ 42717 h 1493192"/>
              <a:gd name="connsiteX47" fmla="*/ 822040 w 1113360"/>
              <a:gd name="connsiteY47" fmla="*/ 21808 h 1493192"/>
              <a:gd name="connsiteX48" fmla="*/ 819252 w 1113360"/>
              <a:gd name="connsiteY48" fmla="*/ 8044 h 1493192"/>
              <a:gd name="connsiteX49" fmla="*/ 810540 w 1113360"/>
              <a:gd name="connsiteY49" fmla="*/ 29 h 1493192"/>
              <a:gd name="connsiteX50" fmla="*/ 802525 w 1113360"/>
              <a:gd name="connsiteY50" fmla="*/ 4385 h 1493192"/>
              <a:gd name="connsiteX51" fmla="*/ 797472 w 1113360"/>
              <a:gd name="connsiteY51" fmla="*/ 6127 h 1493192"/>
              <a:gd name="connsiteX52" fmla="*/ 781617 w 1113360"/>
              <a:gd name="connsiteY52" fmla="*/ 8567 h 1493192"/>
              <a:gd name="connsiteX53" fmla="*/ 768898 w 1113360"/>
              <a:gd name="connsiteY53" fmla="*/ 17801 h 1493192"/>
              <a:gd name="connsiteX54" fmla="*/ 763497 w 1113360"/>
              <a:gd name="connsiteY54" fmla="*/ 17453 h 1493192"/>
              <a:gd name="connsiteX55" fmla="*/ 754088 w 1113360"/>
              <a:gd name="connsiteY55" fmla="*/ 15884 h 1493192"/>
              <a:gd name="connsiteX56" fmla="*/ 732657 w 1113360"/>
              <a:gd name="connsiteY56" fmla="*/ 27732 h 1493192"/>
              <a:gd name="connsiteX57" fmla="*/ 685962 w 1113360"/>
              <a:gd name="connsiteY57" fmla="*/ 66413 h 1493192"/>
              <a:gd name="connsiteX58" fmla="*/ 651464 w 1113360"/>
              <a:gd name="connsiteY58" fmla="*/ 114676 h 1493192"/>
              <a:gd name="connsiteX59" fmla="*/ 642229 w 1113360"/>
              <a:gd name="connsiteY59" fmla="*/ 151439 h 1493192"/>
              <a:gd name="connsiteX60" fmla="*/ 631949 w 1113360"/>
              <a:gd name="connsiteY60" fmla="*/ 185938 h 1493192"/>
              <a:gd name="connsiteX61" fmla="*/ 588391 w 1113360"/>
              <a:gd name="connsiteY61" fmla="*/ 288910 h 1493192"/>
              <a:gd name="connsiteX62" fmla="*/ 559990 w 1113360"/>
              <a:gd name="connsiteY62" fmla="*/ 359127 h 1493192"/>
              <a:gd name="connsiteX63" fmla="*/ 531590 w 1113360"/>
              <a:gd name="connsiteY63" fmla="*/ 454433 h 1493192"/>
              <a:gd name="connsiteX64" fmla="*/ 516780 w 1113360"/>
              <a:gd name="connsiteY64" fmla="*/ 536324 h 1493192"/>
              <a:gd name="connsiteX65" fmla="*/ 509811 w 1113360"/>
              <a:gd name="connsiteY65" fmla="*/ 599397 h 1493192"/>
              <a:gd name="connsiteX66" fmla="*/ 503887 w 1113360"/>
              <a:gd name="connsiteY66" fmla="*/ 669091 h 1493192"/>
              <a:gd name="connsiteX67" fmla="*/ 505455 w 1113360"/>
              <a:gd name="connsiteY67" fmla="*/ 730944 h 1493192"/>
              <a:gd name="connsiteX68" fmla="*/ 450048 w 1113360"/>
              <a:gd name="connsiteY68" fmla="*/ 775897 h 1493192"/>
              <a:gd name="connsiteX69" fmla="*/ 375476 w 1113360"/>
              <a:gd name="connsiteY69" fmla="*/ 826773 h 1493192"/>
              <a:gd name="connsiteX70" fmla="*/ 326167 w 1113360"/>
              <a:gd name="connsiteY70" fmla="*/ 865453 h 1493192"/>
              <a:gd name="connsiteX71" fmla="*/ 297070 w 1113360"/>
              <a:gd name="connsiteY71" fmla="*/ 899081 h 1493192"/>
              <a:gd name="connsiteX72" fmla="*/ 286616 w 1113360"/>
              <a:gd name="connsiteY72" fmla="*/ 934102 h 1493192"/>
              <a:gd name="connsiteX73" fmla="*/ 306130 w 1113360"/>
              <a:gd name="connsiteY73" fmla="*/ 994735 h 1493192"/>
              <a:gd name="connsiteX74" fmla="*/ 306653 w 1113360"/>
              <a:gd name="connsiteY74" fmla="*/ 1001008 h 1493192"/>
              <a:gd name="connsiteX75" fmla="*/ 296548 w 1113360"/>
              <a:gd name="connsiteY75" fmla="*/ 1028363 h 1493192"/>
              <a:gd name="connsiteX76" fmla="*/ 288359 w 1113360"/>
              <a:gd name="connsiteY76" fmla="*/ 1113912 h 1493192"/>
              <a:gd name="connsiteX77" fmla="*/ 314494 w 1113360"/>
              <a:gd name="connsiteY77" fmla="*/ 1182386 h 1493192"/>
              <a:gd name="connsiteX78" fmla="*/ 378786 w 1113360"/>
              <a:gd name="connsiteY78" fmla="*/ 1298949 h 1493192"/>
              <a:gd name="connsiteX79" fmla="*/ 352825 w 1113360"/>
              <a:gd name="connsiteY79" fmla="*/ 1297555 h 1493192"/>
              <a:gd name="connsiteX80" fmla="*/ 130850 w 1113360"/>
              <a:gd name="connsiteY80" fmla="*/ 1307487 h 1493192"/>
              <a:gd name="connsiteX81" fmla="*/ 44081 w 1113360"/>
              <a:gd name="connsiteY81" fmla="*/ 1326479 h 1493192"/>
              <a:gd name="connsiteX82" fmla="*/ 3136 w 1113360"/>
              <a:gd name="connsiteY82" fmla="*/ 1371083 h 1493192"/>
              <a:gd name="connsiteX83" fmla="*/ 0 w 1113360"/>
              <a:gd name="connsiteY83" fmla="*/ 1378400 h 1493192"/>
              <a:gd name="connsiteX84" fmla="*/ 0 w 1113360"/>
              <a:gd name="connsiteY84" fmla="*/ 1402968 h 1493192"/>
              <a:gd name="connsiteX85" fmla="*/ 1742 w 1113360"/>
              <a:gd name="connsiteY85" fmla="*/ 1414990 h 1493192"/>
              <a:gd name="connsiteX86" fmla="*/ 12022 w 1113360"/>
              <a:gd name="connsiteY86" fmla="*/ 1436943 h 1493192"/>
              <a:gd name="connsiteX87" fmla="*/ 92519 w 1113360"/>
              <a:gd name="connsiteY87" fmla="*/ 1479108 h 1493192"/>
              <a:gd name="connsiteX88" fmla="*/ 176674 w 1113360"/>
              <a:gd name="connsiteY88" fmla="*/ 1485903 h 1493192"/>
              <a:gd name="connsiteX89" fmla="*/ 422694 w 1113360"/>
              <a:gd name="connsiteY89" fmla="*/ 1492698 h 1493192"/>
              <a:gd name="connsiteX90" fmla="*/ 560862 w 1113360"/>
              <a:gd name="connsiteY90" fmla="*/ 1492698 h 1493192"/>
              <a:gd name="connsiteX91" fmla="*/ 596231 w 1113360"/>
              <a:gd name="connsiteY91" fmla="*/ 1493918 h 1493192"/>
              <a:gd name="connsiteX92" fmla="*/ 602504 w 1113360"/>
              <a:gd name="connsiteY92" fmla="*/ 1492873 h 1493192"/>
              <a:gd name="connsiteX93" fmla="*/ 613132 w 1113360"/>
              <a:gd name="connsiteY93" fmla="*/ 1480154 h 1493192"/>
              <a:gd name="connsiteX94" fmla="*/ 606860 w 1113360"/>
              <a:gd name="connsiteY94" fmla="*/ 1463776 h 1493192"/>
              <a:gd name="connsiteX95" fmla="*/ 596580 w 1113360"/>
              <a:gd name="connsiteY95" fmla="*/ 1452276 h 1493192"/>
              <a:gd name="connsiteX96" fmla="*/ 637177 w 1113360"/>
              <a:gd name="connsiteY96" fmla="*/ 1451056 h 1493192"/>
              <a:gd name="connsiteX97" fmla="*/ 714711 w 1113360"/>
              <a:gd name="connsiteY97" fmla="*/ 1477714 h 1493192"/>
              <a:gd name="connsiteX98" fmla="*/ 842948 w 1113360"/>
              <a:gd name="connsiteY98" fmla="*/ 1493221 h 1493192"/>
              <a:gd name="connsiteX99" fmla="*/ 877098 w 1113360"/>
              <a:gd name="connsiteY99" fmla="*/ 1493221 h 1493192"/>
              <a:gd name="connsiteX100" fmla="*/ 922921 w 1113360"/>
              <a:gd name="connsiteY100" fmla="*/ 1493744 h 1493192"/>
              <a:gd name="connsiteX101" fmla="*/ 1038962 w 1113360"/>
              <a:gd name="connsiteY101" fmla="*/ 1490085 h 1493192"/>
              <a:gd name="connsiteX102" fmla="*/ 1097505 w 1113360"/>
              <a:gd name="connsiteY102" fmla="*/ 1465518 h 1493192"/>
              <a:gd name="connsiteX103" fmla="*/ 1111792 w 1113360"/>
              <a:gd name="connsiteY103" fmla="*/ 1419171 h 1493192"/>
              <a:gd name="connsiteX104" fmla="*/ 1101861 w 1113360"/>
              <a:gd name="connsiteY104" fmla="*/ 1352788 h 1493192"/>
              <a:gd name="connsiteX105" fmla="*/ 776564 w 1113360"/>
              <a:gd name="connsiteY105" fmla="*/ 916852 h 1493192"/>
              <a:gd name="connsiteX106" fmla="*/ 779178 w 1113360"/>
              <a:gd name="connsiteY106" fmla="*/ 918072 h 1493192"/>
              <a:gd name="connsiteX107" fmla="*/ 782663 w 1113360"/>
              <a:gd name="connsiteY107" fmla="*/ 929920 h 1493192"/>
              <a:gd name="connsiteX108" fmla="*/ 781791 w 1113360"/>
              <a:gd name="connsiteY108" fmla="*/ 933927 h 1493192"/>
              <a:gd name="connsiteX109" fmla="*/ 779178 w 1113360"/>
              <a:gd name="connsiteY109" fmla="*/ 932359 h 1493192"/>
              <a:gd name="connsiteX110" fmla="*/ 773602 w 1113360"/>
              <a:gd name="connsiteY110" fmla="*/ 925042 h 1493192"/>
              <a:gd name="connsiteX111" fmla="*/ 776564 w 1113360"/>
              <a:gd name="connsiteY111" fmla="*/ 916852 h 1493192"/>
              <a:gd name="connsiteX112" fmla="*/ 753043 w 1113360"/>
              <a:gd name="connsiteY112" fmla="*/ 1290238 h 1493192"/>
              <a:gd name="connsiteX113" fmla="*/ 724817 w 1113360"/>
              <a:gd name="connsiteY113" fmla="*/ 1276299 h 1493192"/>
              <a:gd name="connsiteX114" fmla="*/ 687530 w 1113360"/>
              <a:gd name="connsiteY114" fmla="*/ 1225248 h 1493192"/>
              <a:gd name="connsiteX115" fmla="*/ 603898 w 1113360"/>
              <a:gd name="connsiteY115" fmla="*/ 1185523 h 1493192"/>
              <a:gd name="connsiteX116" fmla="*/ 533158 w 1113360"/>
              <a:gd name="connsiteY116" fmla="*/ 1147539 h 1493192"/>
              <a:gd name="connsiteX117" fmla="*/ 527757 w 1113360"/>
              <a:gd name="connsiteY117" fmla="*/ 1124715 h 1493192"/>
              <a:gd name="connsiteX118" fmla="*/ 547794 w 1113360"/>
              <a:gd name="connsiteY118" fmla="*/ 1033416 h 1493192"/>
              <a:gd name="connsiteX119" fmla="*/ 550582 w 1113360"/>
              <a:gd name="connsiteY119" fmla="*/ 1010068 h 1493192"/>
              <a:gd name="connsiteX120" fmla="*/ 569748 w 1113360"/>
              <a:gd name="connsiteY120" fmla="*/ 973305 h 1493192"/>
              <a:gd name="connsiteX121" fmla="*/ 603026 w 1113360"/>
              <a:gd name="connsiteY121" fmla="*/ 913368 h 1493192"/>
              <a:gd name="connsiteX122" fmla="*/ 625329 w 1113360"/>
              <a:gd name="connsiteY122" fmla="*/ 878869 h 1493192"/>
              <a:gd name="connsiteX123" fmla="*/ 635608 w 1113360"/>
              <a:gd name="connsiteY123" fmla="*/ 834614 h 1493192"/>
              <a:gd name="connsiteX124" fmla="*/ 645888 w 1113360"/>
              <a:gd name="connsiteY124" fmla="*/ 847333 h 1493192"/>
              <a:gd name="connsiteX125" fmla="*/ 654600 w 1113360"/>
              <a:gd name="connsiteY125" fmla="*/ 868938 h 1493192"/>
              <a:gd name="connsiteX126" fmla="*/ 673766 w 1113360"/>
              <a:gd name="connsiteY126" fmla="*/ 912497 h 1493192"/>
              <a:gd name="connsiteX127" fmla="*/ 679864 w 1113360"/>
              <a:gd name="connsiteY127" fmla="*/ 963373 h 1493192"/>
              <a:gd name="connsiteX128" fmla="*/ 674463 w 1113360"/>
              <a:gd name="connsiteY128" fmla="*/ 1004841 h 1493192"/>
              <a:gd name="connsiteX129" fmla="*/ 686833 w 1113360"/>
              <a:gd name="connsiteY129" fmla="*/ 1056937 h 1493192"/>
              <a:gd name="connsiteX130" fmla="*/ 708090 w 1113360"/>
              <a:gd name="connsiteY130" fmla="*/ 1066346 h 1493192"/>
              <a:gd name="connsiteX131" fmla="*/ 742937 w 1113360"/>
              <a:gd name="connsiteY131" fmla="*/ 1064081 h 1493192"/>
              <a:gd name="connsiteX132" fmla="*/ 756179 w 1113360"/>
              <a:gd name="connsiteY132" fmla="*/ 1069656 h 1493192"/>
              <a:gd name="connsiteX133" fmla="*/ 812805 w 1113360"/>
              <a:gd name="connsiteY133" fmla="*/ 1151373 h 1493192"/>
              <a:gd name="connsiteX134" fmla="*/ 921702 w 1113360"/>
              <a:gd name="connsiteY134" fmla="*/ 1334493 h 1493192"/>
              <a:gd name="connsiteX135" fmla="*/ 753043 w 1113360"/>
              <a:gd name="connsiteY135" fmla="*/ 1290238 h 149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113360" h="1493192">
                <a:moveTo>
                  <a:pt x="1101861" y="1352788"/>
                </a:moveTo>
                <a:cubicBezTo>
                  <a:pt x="1086528" y="1320555"/>
                  <a:pt x="1064923" y="1292677"/>
                  <a:pt x="1042795" y="1264974"/>
                </a:cubicBezTo>
                <a:cubicBezTo>
                  <a:pt x="1025894" y="1243891"/>
                  <a:pt x="865947" y="1060770"/>
                  <a:pt x="851834" y="1040559"/>
                </a:cubicBezTo>
                <a:cubicBezTo>
                  <a:pt x="832145" y="1012333"/>
                  <a:pt x="816464" y="981668"/>
                  <a:pt x="797298" y="952919"/>
                </a:cubicBezTo>
                <a:cubicBezTo>
                  <a:pt x="797124" y="952745"/>
                  <a:pt x="797647" y="952396"/>
                  <a:pt x="797995" y="951525"/>
                </a:cubicBezTo>
                <a:cubicBezTo>
                  <a:pt x="809320" y="958495"/>
                  <a:pt x="822040" y="956752"/>
                  <a:pt x="833713" y="954313"/>
                </a:cubicBezTo>
                <a:cubicBezTo>
                  <a:pt x="851485" y="950480"/>
                  <a:pt x="867341" y="941420"/>
                  <a:pt x="882325" y="931140"/>
                </a:cubicBezTo>
                <a:cubicBezTo>
                  <a:pt x="891733" y="924693"/>
                  <a:pt x="895392" y="913542"/>
                  <a:pt x="891733" y="902217"/>
                </a:cubicBezTo>
                <a:cubicBezTo>
                  <a:pt x="887378" y="888801"/>
                  <a:pt x="883370" y="886013"/>
                  <a:pt x="870651" y="887058"/>
                </a:cubicBezTo>
                <a:cubicBezTo>
                  <a:pt x="866992" y="887407"/>
                  <a:pt x="865598" y="885839"/>
                  <a:pt x="865250" y="882006"/>
                </a:cubicBezTo>
                <a:cubicBezTo>
                  <a:pt x="864379" y="874862"/>
                  <a:pt x="851311" y="869635"/>
                  <a:pt x="849220" y="869112"/>
                </a:cubicBezTo>
                <a:cubicBezTo>
                  <a:pt x="851834" y="866324"/>
                  <a:pt x="854099" y="863885"/>
                  <a:pt x="856364" y="861620"/>
                </a:cubicBezTo>
                <a:cubicBezTo>
                  <a:pt x="860720" y="857090"/>
                  <a:pt x="863856" y="851689"/>
                  <a:pt x="865424" y="845590"/>
                </a:cubicBezTo>
                <a:cubicBezTo>
                  <a:pt x="867341" y="837401"/>
                  <a:pt x="869083" y="829212"/>
                  <a:pt x="869431" y="820849"/>
                </a:cubicBezTo>
                <a:cubicBezTo>
                  <a:pt x="869780" y="812137"/>
                  <a:pt x="869954" y="803251"/>
                  <a:pt x="873090" y="795062"/>
                </a:cubicBezTo>
                <a:cubicBezTo>
                  <a:pt x="875355" y="788964"/>
                  <a:pt x="875530" y="783040"/>
                  <a:pt x="875704" y="776768"/>
                </a:cubicBezTo>
                <a:cubicBezTo>
                  <a:pt x="875704" y="770147"/>
                  <a:pt x="875878" y="763526"/>
                  <a:pt x="875530" y="756905"/>
                </a:cubicBezTo>
                <a:cubicBezTo>
                  <a:pt x="874833" y="744186"/>
                  <a:pt x="872045" y="731815"/>
                  <a:pt x="865772" y="720664"/>
                </a:cubicBezTo>
                <a:cubicBezTo>
                  <a:pt x="849743" y="691915"/>
                  <a:pt x="826570" y="670659"/>
                  <a:pt x="797298" y="656197"/>
                </a:cubicBezTo>
                <a:cubicBezTo>
                  <a:pt x="791026" y="653061"/>
                  <a:pt x="784579" y="650970"/>
                  <a:pt x="777610" y="651493"/>
                </a:cubicBezTo>
                <a:cubicBezTo>
                  <a:pt x="762451" y="652538"/>
                  <a:pt x="752346" y="644698"/>
                  <a:pt x="743982" y="633198"/>
                </a:cubicBezTo>
                <a:cubicBezTo>
                  <a:pt x="740498" y="628494"/>
                  <a:pt x="736839" y="623964"/>
                  <a:pt x="732134" y="620305"/>
                </a:cubicBezTo>
                <a:cubicBezTo>
                  <a:pt x="724642" y="614555"/>
                  <a:pt x="718196" y="615078"/>
                  <a:pt x="712272" y="622222"/>
                </a:cubicBezTo>
                <a:cubicBezTo>
                  <a:pt x="709658" y="625532"/>
                  <a:pt x="706870" y="626577"/>
                  <a:pt x="702863" y="626752"/>
                </a:cubicBezTo>
                <a:cubicBezTo>
                  <a:pt x="696242" y="626926"/>
                  <a:pt x="689098" y="625183"/>
                  <a:pt x="683174" y="629714"/>
                </a:cubicBezTo>
                <a:cubicBezTo>
                  <a:pt x="681955" y="630585"/>
                  <a:pt x="681084" y="629714"/>
                  <a:pt x="680212" y="628842"/>
                </a:cubicBezTo>
                <a:cubicBezTo>
                  <a:pt x="675857" y="625009"/>
                  <a:pt x="671675" y="625880"/>
                  <a:pt x="667668" y="629365"/>
                </a:cubicBezTo>
                <a:cubicBezTo>
                  <a:pt x="664706" y="631979"/>
                  <a:pt x="661744" y="632153"/>
                  <a:pt x="658085" y="631282"/>
                </a:cubicBezTo>
                <a:cubicBezTo>
                  <a:pt x="653555" y="630062"/>
                  <a:pt x="649024" y="627623"/>
                  <a:pt x="643972" y="628668"/>
                </a:cubicBezTo>
                <a:cubicBezTo>
                  <a:pt x="631775" y="631456"/>
                  <a:pt x="623586" y="638600"/>
                  <a:pt x="619927" y="650796"/>
                </a:cubicBezTo>
                <a:cubicBezTo>
                  <a:pt x="619405" y="652364"/>
                  <a:pt x="619230" y="653932"/>
                  <a:pt x="617140" y="655152"/>
                </a:cubicBezTo>
                <a:cubicBezTo>
                  <a:pt x="617140" y="647137"/>
                  <a:pt x="614177" y="640168"/>
                  <a:pt x="613481" y="632501"/>
                </a:cubicBezTo>
                <a:cubicBezTo>
                  <a:pt x="610519" y="600268"/>
                  <a:pt x="615397" y="568906"/>
                  <a:pt x="622715" y="537718"/>
                </a:cubicBezTo>
                <a:cubicBezTo>
                  <a:pt x="628116" y="514022"/>
                  <a:pt x="635086" y="491023"/>
                  <a:pt x="645366" y="468721"/>
                </a:cubicBezTo>
                <a:cubicBezTo>
                  <a:pt x="659304" y="438404"/>
                  <a:pt x="668190" y="406519"/>
                  <a:pt x="669410" y="372717"/>
                </a:cubicBezTo>
                <a:cubicBezTo>
                  <a:pt x="670455" y="340658"/>
                  <a:pt x="673417" y="308773"/>
                  <a:pt x="680387" y="277237"/>
                </a:cubicBezTo>
                <a:cubicBezTo>
                  <a:pt x="685788" y="253366"/>
                  <a:pt x="691363" y="229496"/>
                  <a:pt x="700075" y="206672"/>
                </a:cubicBezTo>
                <a:cubicBezTo>
                  <a:pt x="704780" y="194475"/>
                  <a:pt x="711052" y="184369"/>
                  <a:pt x="724817" y="181582"/>
                </a:cubicBezTo>
                <a:cubicBezTo>
                  <a:pt x="726559" y="181233"/>
                  <a:pt x="728127" y="180362"/>
                  <a:pt x="729695" y="179491"/>
                </a:cubicBezTo>
                <a:cubicBezTo>
                  <a:pt x="746422" y="171825"/>
                  <a:pt x="761406" y="162416"/>
                  <a:pt x="770292" y="145167"/>
                </a:cubicBezTo>
                <a:cubicBezTo>
                  <a:pt x="774299" y="137152"/>
                  <a:pt x="780746" y="130705"/>
                  <a:pt x="786670" y="124084"/>
                </a:cubicBezTo>
                <a:cubicBezTo>
                  <a:pt x="791026" y="119206"/>
                  <a:pt x="795556" y="114327"/>
                  <a:pt x="799737" y="109274"/>
                </a:cubicBezTo>
                <a:cubicBezTo>
                  <a:pt x="803571" y="104744"/>
                  <a:pt x="806010" y="99517"/>
                  <a:pt x="806184" y="93419"/>
                </a:cubicBezTo>
                <a:cubicBezTo>
                  <a:pt x="806358" y="87669"/>
                  <a:pt x="802700" y="84359"/>
                  <a:pt x="796950" y="85056"/>
                </a:cubicBezTo>
                <a:cubicBezTo>
                  <a:pt x="795556" y="85230"/>
                  <a:pt x="793988" y="85578"/>
                  <a:pt x="791723" y="86101"/>
                </a:cubicBezTo>
                <a:cubicBezTo>
                  <a:pt x="793291" y="80351"/>
                  <a:pt x="795904" y="75995"/>
                  <a:pt x="798866" y="71814"/>
                </a:cubicBezTo>
                <a:cubicBezTo>
                  <a:pt x="805661" y="62057"/>
                  <a:pt x="812631" y="52474"/>
                  <a:pt x="819252" y="42717"/>
                </a:cubicBezTo>
                <a:cubicBezTo>
                  <a:pt x="823608" y="36270"/>
                  <a:pt x="826047" y="28778"/>
                  <a:pt x="822040" y="21808"/>
                </a:cubicBezTo>
                <a:cubicBezTo>
                  <a:pt x="819252" y="17104"/>
                  <a:pt x="819078" y="12922"/>
                  <a:pt x="819252" y="8044"/>
                </a:cubicBezTo>
                <a:cubicBezTo>
                  <a:pt x="819426" y="2468"/>
                  <a:pt x="816290" y="-319"/>
                  <a:pt x="810540" y="29"/>
                </a:cubicBezTo>
                <a:cubicBezTo>
                  <a:pt x="807230" y="203"/>
                  <a:pt x="804965" y="2468"/>
                  <a:pt x="802525" y="4385"/>
                </a:cubicBezTo>
                <a:cubicBezTo>
                  <a:pt x="801131" y="5605"/>
                  <a:pt x="799912" y="7521"/>
                  <a:pt x="797472" y="6127"/>
                </a:cubicBezTo>
                <a:cubicBezTo>
                  <a:pt x="791548" y="2991"/>
                  <a:pt x="786496" y="5605"/>
                  <a:pt x="781617" y="8567"/>
                </a:cubicBezTo>
                <a:cubicBezTo>
                  <a:pt x="777087" y="11354"/>
                  <a:pt x="773080" y="14665"/>
                  <a:pt x="768898" y="17801"/>
                </a:cubicBezTo>
                <a:cubicBezTo>
                  <a:pt x="766981" y="19195"/>
                  <a:pt x="765587" y="20763"/>
                  <a:pt x="763497" y="17453"/>
                </a:cubicBezTo>
                <a:cubicBezTo>
                  <a:pt x="761232" y="13968"/>
                  <a:pt x="757573" y="14316"/>
                  <a:pt x="754088" y="15884"/>
                </a:cubicBezTo>
                <a:cubicBezTo>
                  <a:pt x="746596" y="19021"/>
                  <a:pt x="739278" y="22854"/>
                  <a:pt x="732657" y="27732"/>
                </a:cubicBezTo>
                <a:cubicBezTo>
                  <a:pt x="716279" y="39580"/>
                  <a:pt x="700946" y="52822"/>
                  <a:pt x="685962" y="66413"/>
                </a:cubicBezTo>
                <a:cubicBezTo>
                  <a:pt x="670978" y="80003"/>
                  <a:pt x="657910" y="94987"/>
                  <a:pt x="651464" y="114676"/>
                </a:cubicBezTo>
                <a:cubicBezTo>
                  <a:pt x="647456" y="126698"/>
                  <a:pt x="644320" y="138894"/>
                  <a:pt x="642229" y="151439"/>
                </a:cubicBezTo>
                <a:cubicBezTo>
                  <a:pt x="640138" y="163461"/>
                  <a:pt x="636131" y="174787"/>
                  <a:pt x="631949" y="185938"/>
                </a:cubicBezTo>
                <a:cubicBezTo>
                  <a:pt x="618882" y="220785"/>
                  <a:pt x="603026" y="254586"/>
                  <a:pt x="588391" y="288910"/>
                </a:cubicBezTo>
                <a:cubicBezTo>
                  <a:pt x="578459" y="312084"/>
                  <a:pt x="568005" y="335083"/>
                  <a:pt x="559990" y="359127"/>
                </a:cubicBezTo>
                <a:cubicBezTo>
                  <a:pt x="549362" y="390489"/>
                  <a:pt x="538385" y="421851"/>
                  <a:pt x="531590" y="454433"/>
                </a:cubicBezTo>
                <a:cubicBezTo>
                  <a:pt x="526015" y="481614"/>
                  <a:pt x="519916" y="508795"/>
                  <a:pt x="516780" y="536324"/>
                </a:cubicBezTo>
                <a:cubicBezTo>
                  <a:pt x="514341" y="557406"/>
                  <a:pt x="513296" y="578489"/>
                  <a:pt x="509811" y="599397"/>
                </a:cubicBezTo>
                <a:cubicBezTo>
                  <a:pt x="505978" y="622396"/>
                  <a:pt x="504061" y="645569"/>
                  <a:pt x="503887" y="669091"/>
                </a:cubicBezTo>
                <a:cubicBezTo>
                  <a:pt x="503887" y="689650"/>
                  <a:pt x="503887" y="710384"/>
                  <a:pt x="505455" y="730944"/>
                </a:cubicBezTo>
                <a:cubicBezTo>
                  <a:pt x="505803" y="735126"/>
                  <a:pt x="460677" y="769624"/>
                  <a:pt x="450048" y="775897"/>
                </a:cubicBezTo>
                <a:cubicBezTo>
                  <a:pt x="424262" y="791403"/>
                  <a:pt x="399869" y="809175"/>
                  <a:pt x="375476" y="826773"/>
                </a:cubicBezTo>
                <a:cubicBezTo>
                  <a:pt x="354916" y="841583"/>
                  <a:pt x="344288" y="848378"/>
                  <a:pt x="326167" y="865453"/>
                </a:cubicBezTo>
                <a:cubicBezTo>
                  <a:pt x="320069" y="871203"/>
                  <a:pt x="300729" y="891588"/>
                  <a:pt x="297070" y="899081"/>
                </a:cubicBezTo>
                <a:cubicBezTo>
                  <a:pt x="291320" y="911103"/>
                  <a:pt x="288359" y="920860"/>
                  <a:pt x="286616" y="934102"/>
                </a:cubicBezTo>
                <a:cubicBezTo>
                  <a:pt x="284003" y="954487"/>
                  <a:pt x="292366" y="977312"/>
                  <a:pt x="306130" y="994735"/>
                </a:cubicBezTo>
                <a:cubicBezTo>
                  <a:pt x="307873" y="996826"/>
                  <a:pt x="307699" y="998569"/>
                  <a:pt x="306653" y="1001008"/>
                </a:cubicBezTo>
                <a:cubicBezTo>
                  <a:pt x="302820" y="1009894"/>
                  <a:pt x="298987" y="1018954"/>
                  <a:pt x="296548" y="1028363"/>
                </a:cubicBezTo>
                <a:cubicBezTo>
                  <a:pt x="288881" y="1056415"/>
                  <a:pt x="287139" y="1084989"/>
                  <a:pt x="288359" y="1113912"/>
                </a:cubicBezTo>
                <a:cubicBezTo>
                  <a:pt x="288533" y="1117571"/>
                  <a:pt x="303168" y="1164440"/>
                  <a:pt x="314494" y="1182386"/>
                </a:cubicBezTo>
                <a:cubicBezTo>
                  <a:pt x="331743" y="1209915"/>
                  <a:pt x="379832" y="1296859"/>
                  <a:pt x="378786" y="1298949"/>
                </a:cubicBezTo>
                <a:cubicBezTo>
                  <a:pt x="370075" y="1299821"/>
                  <a:pt x="361537" y="1297904"/>
                  <a:pt x="352825" y="1297555"/>
                </a:cubicBezTo>
                <a:cubicBezTo>
                  <a:pt x="308570" y="1295639"/>
                  <a:pt x="160819" y="1307487"/>
                  <a:pt x="130850" y="1307487"/>
                </a:cubicBezTo>
                <a:cubicBezTo>
                  <a:pt x="100533" y="1307487"/>
                  <a:pt x="71262" y="1312017"/>
                  <a:pt x="44081" y="1326479"/>
                </a:cubicBezTo>
                <a:cubicBezTo>
                  <a:pt x="25090" y="1336584"/>
                  <a:pt x="9409" y="1349303"/>
                  <a:pt x="3136" y="1371083"/>
                </a:cubicBezTo>
                <a:cubicBezTo>
                  <a:pt x="2439" y="1373522"/>
                  <a:pt x="2265" y="1376484"/>
                  <a:pt x="0" y="1378400"/>
                </a:cubicBezTo>
                <a:cubicBezTo>
                  <a:pt x="0" y="1386590"/>
                  <a:pt x="0" y="1394778"/>
                  <a:pt x="0" y="1402968"/>
                </a:cubicBezTo>
                <a:cubicBezTo>
                  <a:pt x="1220" y="1406801"/>
                  <a:pt x="1394" y="1410982"/>
                  <a:pt x="1742" y="1414990"/>
                </a:cubicBezTo>
                <a:cubicBezTo>
                  <a:pt x="2439" y="1423702"/>
                  <a:pt x="6447" y="1430671"/>
                  <a:pt x="12022" y="1436943"/>
                </a:cubicBezTo>
                <a:cubicBezTo>
                  <a:pt x="33627" y="1460988"/>
                  <a:pt x="61331" y="1473881"/>
                  <a:pt x="92519" y="1479108"/>
                </a:cubicBezTo>
                <a:cubicBezTo>
                  <a:pt x="120222" y="1483813"/>
                  <a:pt x="148622" y="1484161"/>
                  <a:pt x="176674" y="1485903"/>
                </a:cubicBezTo>
                <a:cubicBezTo>
                  <a:pt x="197756" y="1487297"/>
                  <a:pt x="385059" y="1492524"/>
                  <a:pt x="422694" y="1492698"/>
                </a:cubicBezTo>
                <a:cubicBezTo>
                  <a:pt x="468691" y="1493047"/>
                  <a:pt x="514864" y="1492698"/>
                  <a:pt x="560862" y="1492698"/>
                </a:cubicBezTo>
                <a:cubicBezTo>
                  <a:pt x="565740" y="1492698"/>
                  <a:pt x="589262" y="1493918"/>
                  <a:pt x="596231" y="1493918"/>
                </a:cubicBezTo>
                <a:cubicBezTo>
                  <a:pt x="598148" y="1492698"/>
                  <a:pt x="600413" y="1493221"/>
                  <a:pt x="602504" y="1492873"/>
                </a:cubicBezTo>
                <a:cubicBezTo>
                  <a:pt x="609996" y="1491130"/>
                  <a:pt x="612784" y="1487820"/>
                  <a:pt x="613132" y="1480154"/>
                </a:cubicBezTo>
                <a:cubicBezTo>
                  <a:pt x="613481" y="1473707"/>
                  <a:pt x="611390" y="1468306"/>
                  <a:pt x="606860" y="1463776"/>
                </a:cubicBezTo>
                <a:cubicBezTo>
                  <a:pt x="603375" y="1460291"/>
                  <a:pt x="599716" y="1456806"/>
                  <a:pt x="596580" y="1452276"/>
                </a:cubicBezTo>
                <a:cubicBezTo>
                  <a:pt x="604943" y="1452450"/>
                  <a:pt x="631775" y="1448617"/>
                  <a:pt x="637177" y="1451056"/>
                </a:cubicBezTo>
                <a:cubicBezTo>
                  <a:pt x="662266" y="1462207"/>
                  <a:pt x="688053" y="1471268"/>
                  <a:pt x="714711" y="1477714"/>
                </a:cubicBezTo>
                <a:cubicBezTo>
                  <a:pt x="726210" y="1480502"/>
                  <a:pt x="836501" y="1493570"/>
                  <a:pt x="842948" y="1493221"/>
                </a:cubicBezTo>
                <a:cubicBezTo>
                  <a:pt x="854273" y="1493221"/>
                  <a:pt x="865772" y="1493047"/>
                  <a:pt x="877098" y="1493221"/>
                </a:cubicBezTo>
                <a:cubicBezTo>
                  <a:pt x="883370" y="1493395"/>
                  <a:pt x="914035" y="1493744"/>
                  <a:pt x="922921" y="1493744"/>
                </a:cubicBezTo>
                <a:cubicBezTo>
                  <a:pt x="923270" y="1492524"/>
                  <a:pt x="1013698" y="1490259"/>
                  <a:pt x="1038962" y="1490085"/>
                </a:cubicBezTo>
                <a:cubicBezTo>
                  <a:pt x="1049939" y="1490085"/>
                  <a:pt x="1091058" y="1475275"/>
                  <a:pt x="1097505" y="1465518"/>
                </a:cubicBezTo>
                <a:cubicBezTo>
                  <a:pt x="1106913" y="1451405"/>
                  <a:pt x="1108830" y="1435027"/>
                  <a:pt x="1111792" y="1419171"/>
                </a:cubicBezTo>
                <a:cubicBezTo>
                  <a:pt x="1116322" y="1395998"/>
                  <a:pt x="1111966" y="1374045"/>
                  <a:pt x="1101861" y="1352788"/>
                </a:cubicBezTo>
                <a:close/>
                <a:moveTo>
                  <a:pt x="776564" y="916852"/>
                </a:moveTo>
                <a:cubicBezTo>
                  <a:pt x="778132" y="916330"/>
                  <a:pt x="778829" y="916852"/>
                  <a:pt x="779178" y="918072"/>
                </a:cubicBezTo>
                <a:cubicBezTo>
                  <a:pt x="780572" y="922254"/>
                  <a:pt x="781791" y="926435"/>
                  <a:pt x="782663" y="929920"/>
                </a:cubicBezTo>
                <a:cubicBezTo>
                  <a:pt x="782663" y="932011"/>
                  <a:pt x="783011" y="933405"/>
                  <a:pt x="781791" y="933927"/>
                </a:cubicBezTo>
                <a:cubicBezTo>
                  <a:pt x="780397" y="934624"/>
                  <a:pt x="779701" y="933231"/>
                  <a:pt x="779178" y="932359"/>
                </a:cubicBezTo>
                <a:cubicBezTo>
                  <a:pt x="777261" y="929920"/>
                  <a:pt x="775170" y="927655"/>
                  <a:pt x="773602" y="925042"/>
                </a:cubicBezTo>
                <a:cubicBezTo>
                  <a:pt x="770989" y="921383"/>
                  <a:pt x="772383" y="918246"/>
                  <a:pt x="776564" y="916852"/>
                </a:cubicBezTo>
                <a:close/>
                <a:moveTo>
                  <a:pt x="753043" y="1290238"/>
                </a:moveTo>
                <a:cubicBezTo>
                  <a:pt x="747119" y="1288321"/>
                  <a:pt x="727256" y="1280655"/>
                  <a:pt x="724817" y="1276299"/>
                </a:cubicBezTo>
                <a:cubicBezTo>
                  <a:pt x="714362" y="1257830"/>
                  <a:pt x="703386" y="1239710"/>
                  <a:pt x="687530" y="1225248"/>
                </a:cubicBezTo>
                <a:cubicBezTo>
                  <a:pt x="663660" y="1203469"/>
                  <a:pt x="637002" y="1188485"/>
                  <a:pt x="603898" y="1185523"/>
                </a:cubicBezTo>
                <a:cubicBezTo>
                  <a:pt x="575149" y="1183083"/>
                  <a:pt x="551104" y="1170887"/>
                  <a:pt x="533158" y="1147539"/>
                </a:cubicBezTo>
                <a:cubicBezTo>
                  <a:pt x="527583" y="1140396"/>
                  <a:pt x="526189" y="1133078"/>
                  <a:pt x="527757" y="1124715"/>
                </a:cubicBezTo>
                <a:cubicBezTo>
                  <a:pt x="529674" y="1114435"/>
                  <a:pt x="540650" y="1052930"/>
                  <a:pt x="547794" y="1033416"/>
                </a:cubicBezTo>
                <a:cubicBezTo>
                  <a:pt x="549711" y="1028014"/>
                  <a:pt x="548491" y="1012159"/>
                  <a:pt x="550582" y="1010068"/>
                </a:cubicBezTo>
                <a:cubicBezTo>
                  <a:pt x="560862" y="999788"/>
                  <a:pt x="565043" y="986372"/>
                  <a:pt x="569748" y="973305"/>
                </a:cubicBezTo>
                <a:cubicBezTo>
                  <a:pt x="572361" y="966161"/>
                  <a:pt x="592921" y="925042"/>
                  <a:pt x="603026" y="913368"/>
                </a:cubicBezTo>
                <a:cubicBezTo>
                  <a:pt x="612087" y="902914"/>
                  <a:pt x="620101" y="891763"/>
                  <a:pt x="625329" y="878869"/>
                </a:cubicBezTo>
                <a:cubicBezTo>
                  <a:pt x="627942" y="872597"/>
                  <a:pt x="630556" y="842454"/>
                  <a:pt x="635608" y="834614"/>
                </a:cubicBezTo>
                <a:cubicBezTo>
                  <a:pt x="638222" y="838098"/>
                  <a:pt x="646062" y="846287"/>
                  <a:pt x="645888" y="847333"/>
                </a:cubicBezTo>
                <a:cubicBezTo>
                  <a:pt x="645017" y="856219"/>
                  <a:pt x="650244" y="862491"/>
                  <a:pt x="654600" y="868938"/>
                </a:cubicBezTo>
                <a:cubicBezTo>
                  <a:pt x="663660" y="882354"/>
                  <a:pt x="669410" y="897164"/>
                  <a:pt x="673766" y="912497"/>
                </a:cubicBezTo>
                <a:cubicBezTo>
                  <a:pt x="676379" y="922254"/>
                  <a:pt x="680038" y="956230"/>
                  <a:pt x="679864" y="963373"/>
                </a:cubicBezTo>
                <a:cubicBezTo>
                  <a:pt x="679690" y="977486"/>
                  <a:pt x="677076" y="991077"/>
                  <a:pt x="674463" y="1004841"/>
                </a:cubicBezTo>
                <a:cubicBezTo>
                  <a:pt x="670804" y="1023833"/>
                  <a:pt x="672023" y="1042127"/>
                  <a:pt x="686833" y="1056937"/>
                </a:cubicBezTo>
                <a:cubicBezTo>
                  <a:pt x="692757" y="1062861"/>
                  <a:pt x="699727" y="1065998"/>
                  <a:pt x="708090" y="1066346"/>
                </a:cubicBezTo>
                <a:cubicBezTo>
                  <a:pt x="719764" y="1066869"/>
                  <a:pt x="731437" y="1066869"/>
                  <a:pt x="742937" y="1064081"/>
                </a:cubicBezTo>
                <a:cubicBezTo>
                  <a:pt x="749035" y="1062513"/>
                  <a:pt x="752171" y="1064255"/>
                  <a:pt x="756179" y="1069656"/>
                </a:cubicBezTo>
                <a:cubicBezTo>
                  <a:pt x="777261" y="1098579"/>
                  <a:pt x="805139" y="1136911"/>
                  <a:pt x="812805" y="1151373"/>
                </a:cubicBezTo>
                <a:cubicBezTo>
                  <a:pt x="835107" y="1193189"/>
                  <a:pt x="885635" y="1299646"/>
                  <a:pt x="921702" y="1334493"/>
                </a:cubicBezTo>
                <a:cubicBezTo>
                  <a:pt x="876575" y="1326827"/>
                  <a:pt x="796427" y="1304351"/>
                  <a:pt x="753043" y="1290238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17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473371-60D0-4389-B0FF-C67F7951E3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ABE2241-2B98-44AB-BEAB-88FC90A71AF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CDE8450-C9CE-4497-A082-675FE1F0F12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9D29263-AE14-4EEA-BFCA-259E244817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438913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raphic 18">
            <a:extLst>
              <a:ext uri="{FF2B5EF4-FFF2-40B4-BE49-F238E27FC236}">
                <a16:creationId xmlns:a16="http://schemas.microsoft.com/office/drawing/2014/main" id="{197029C9-D418-4A8E-9B52-E58C58233AC4}"/>
              </a:ext>
            </a:extLst>
          </p:cNvPr>
          <p:cNvSpPr/>
          <p:nvPr/>
        </p:nvSpPr>
        <p:spPr>
          <a:xfrm>
            <a:off x="7330278" y="0"/>
            <a:ext cx="5157675" cy="6885872"/>
          </a:xfrm>
          <a:custGeom>
            <a:avLst/>
            <a:gdLst>
              <a:gd name="connsiteX0" fmla="*/ 935589 w 1364222"/>
              <a:gd name="connsiteY0" fmla="*/ 1822761 h 1821336"/>
              <a:gd name="connsiteX1" fmla="*/ 877774 w 1364222"/>
              <a:gd name="connsiteY1" fmla="*/ 1817635 h 1821336"/>
              <a:gd name="connsiteX2" fmla="*/ 813407 w 1364222"/>
              <a:gd name="connsiteY2" fmla="*/ 1819771 h 1821336"/>
              <a:gd name="connsiteX3" fmla="*/ 787205 w 1364222"/>
              <a:gd name="connsiteY3" fmla="*/ 1817919 h 1821336"/>
              <a:gd name="connsiteX4" fmla="*/ 760291 w 1364222"/>
              <a:gd name="connsiteY4" fmla="*/ 1815356 h 1821336"/>
              <a:gd name="connsiteX5" fmla="*/ 753598 w 1364222"/>
              <a:gd name="connsiteY5" fmla="*/ 1811369 h 1821336"/>
              <a:gd name="connsiteX6" fmla="*/ 756588 w 1364222"/>
              <a:gd name="connsiteY6" fmla="*/ 1805245 h 1821336"/>
              <a:gd name="connsiteX7" fmla="*/ 779658 w 1364222"/>
              <a:gd name="connsiteY7" fmla="*/ 1791717 h 1821336"/>
              <a:gd name="connsiteX8" fmla="*/ 862109 w 1364222"/>
              <a:gd name="connsiteY8" fmla="*/ 1756116 h 1821336"/>
              <a:gd name="connsiteX9" fmla="*/ 889735 w 1364222"/>
              <a:gd name="connsiteY9" fmla="*/ 1723506 h 1821336"/>
              <a:gd name="connsiteX10" fmla="*/ 888739 w 1364222"/>
              <a:gd name="connsiteY10" fmla="*/ 1663269 h 1821336"/>
              <a:gd name="connsiteX11" fmla="*/ 883327 w 1364222"/>
              <a:gd name="connsiteY11" fmla="*/ 1568856 h 1821336"/>
              <a:gd name="connsiteX12" fmla="*/ 872505 w 1364222"/>
              <a:gd name="connsiteY12" fmla="*/ 1461199 h 1821336"/>
              <a:gd name="connsiteX13" fmla="*/ 869941 w 1364222"/>
              <a:gd name="connsiteY13" fmla="*/ 1414349 h 1821336"/>
              <a:gd name="connsiteX14" fmla="*/ 863248 w 1364222"/>
              <a:gd name="connsiteY14" fmla="*/ 1376042 h 1821336"/>
              <a:gd name="connsiteX15" fmla="*/ 860685 w 1364222"/>
              <a:gd name="connsiteY15" fmla="*/ 1366501 h 1821336"/>
              <a:gd name="connsiteX16" fmla="*/ 849720 w 1364222"/>
              <a:gd name="connsiteY16" fmla="*/ 1242753 h 1821336"/>
              <a:gd name="connsiteX17" fmla="*/ 849720 w 1364222"/>
              <a:gd name="connsiteY17" fmla="*/ 1165428 h 1821336"/>
              <a:gd name="connsiteX18" fmla="*/ 855131 w 1364222"/>
              <a:gd name="connsiteY18" fmla="*/ 1086821 h 1821336"/>
              <a:gd name="connsiteX19" fmla="*/ 862964 w 1364222"/>
              <a:gd name="connsiteY19" fmla="*/ 1025445 h 1821336"/>
              <a:gd name="connsiteX20" fmla="*/ 864672 w 1364222"/>
              <a:gd name="connsiteY20" fmla="*/ 1017898 h 1821336"/>
              <a:gd name="connsiteX21" fmla="*/ 842600 w 1364222"/>
              <a:gd name="connsiteY21" fmla="*/ 1005936 h 1821336"/>
              <a:gd name="connsiteX22" fmla="*/ 831635 w 1364222"/>
              <a:gd name="connsiteY22" fmla="*/ 1001379 h 1821336"/>
              <a:gd name="connsiteX23" fmla="*/ 808993 w 1364222"/>
              <a:gd name="connsiteY23" fmla="*/ 982867 h 1821336"/>
              <a:gd name="connsiteX24" fmla="*/ 783503 w 1364222"/>
              <a:gd name="connsiteY24" fmla="*/ 968911 h 1821336"/>
              <a:gd name="connsiteX25" fmla="*/ 773107 w 1364222"/>
              <a:gd name="connsiteY25" fmla="*/ 968769 h 1821336"/>
              <a:gd name="connsiteX26" fmla="*/ 771968 w 1364222"/>
              <a:gd name="connsiteY26" fmla="*/ 969481 h 1821336"/>
              <a:gd name="connsiteX27" fmla="*/ 744342 w 1364222"/>
              <a:gd name="connsiteY27" fmla="*/ 963643 h 1821336"/>
              <a:gd name="connsiteX28" fmla="*/ 733377 w 1364222"/>
              <a:gd name="connsiteY28" fmla="*/ 952962 h 1821336"/>
              <a:gd name="connsiteX29" fmla="*/ 676131 w 1364222"/>
              <a:gd name="connsiteY29" fmla="*/ 909529 h 1821336"/>
              <a:gd name="connsiteX30" fmla="*/ 613616 w 1364222"/>
              <a:gd name="connsiteY30" fmla="*/ 859119 h 1821336"/>
              <a:gd name="connsiteX31" fmla="*/ 605783 w 1364222"/>
              <a:gd name="connsiteY31" fmla="*/ 851002 h 1821336"/>
              <a:gd name="connsiteX32" fmla="*/ 556085 w 1364222"/>
              <a:gd name="connsiteY32" fmla="*/ 799452 h 1821336"/>
              <a:gd name="connsiteX33" fmla="*/ 525895 w 1364222"/>
              <a:gd name="connsiteY33" fmla="*/ 768693 h 1821336"/>
              <a:gd name="connsiteX34" fmla="*/ 511512 w 1364222"/>
              <a:gd name="connsiteY34" fmla="*/ 723408 h 1821336"/>
              <a:gd name="connsiteX35" fmla="*/ 512652 w 1364222"/>
              <a:gd name="connsiteY35" fmla="*/ 715719 h 1821336"/>
              <a:gd name="connsiteX36" fmla="*/ 507668 w 1364222"/>
              <a:gd name="connsiteY36" fmla="*/ 708883 h 1821336"/>
              <a:gd name="connsiteX37" fmla="*/ 363983 w 1364222"/>
              <a:gd name="connsiteY37" fmla="*/ 666732 h 1821336"/>
              <a:gd name="connsiteX38" fmla="*/ 309727 w 1364222"/>
              <a:gd name="connsiteY38" fmla="*/ 652349 h 1821336"/>
              <a:gd name="connsiteX39" fmla="*/ 281104 w 1364222"/>
              <a:gd name="connsiteY39" fmla="*/ 640387 h 1821336"/>
              <a:gd name="connsiteX40" fmla="*/ 142973 w 1364222"/>
              <a:gd name="connsiteY40" fmla="*/ 546259 h 1821336"/>
              <a:gd name="connsiteX41" fmla="*/ 130157 w 1364222"/>
              <a:gd name="connsiteY41" fmla="*/ 542271 h 1821336"/>
              <a:gd name="connsiteX42" fmla="*/ 125030 w 1364222"/>
              <a:gd name="connsiteY42" fmla="*/ 540847 h 1821336"/>
              <a:gd name="connsiteX43" fmla="*/ 108796 w 1364222"/>
              <a:gd name="connsiteY43" fmla="*/ 533300 h 1821336"/>
              <a:gd name="connsiteX44" fmla="*/ 82879 w 1364222"/>
              <a:gd name="connsiteY44" fmla="*/ 523617 h 1821336"/>
              <a:gd name="connsiteX45" fmla="*/ 41867 w 1364222"/>
              <a:gd name="connsiteY45" fmla="*/ 517066 h 1821336"/>
              <a:gd name="connsiteX46" fmla="*/ 27911 w 1364222"/>
              <a:gd name="connsiteY46" fmla="*/ 515072 h 1821336"/>
              <a:gd name="connsiteX47" fmla="*/ 22357 w 1364222"/>
              <a:gd name="connsiteY47" fmla="*/ 508237 h 1821336"/>
              <a:gd name="connsiteX48" fmla="*/ 29620 w 1364222"/>
              <a:gd name="connsiteY48" fmla="*/ 504535 h 1821336"/>
              <a:gd name="connsiteX49" fmla="*/ 61091 w 1364222"/>
              <a:gd name="connsiteY49" fmla="*/ 501402 h 1821336"/>
              <a:gd name="connsiteX50" fmla="*/ 61518 w 1364222"/>
              <a:gd name="connsiteY50" fmla="*/ 499550 h 1821336"/>
              <a:gd name="connsiteX51" fmla="*/ 57246 w 1364222"/>
              <a:gd name="connsiteY51" fmla="*/ 496987 h 1821336"/>
              <a:gd name="connsiteX52" fmla="*/ 31186 w 1364222"/>
              <a:gd name="connsiteY52" fmla="*/ 490294 h 1821336"/>
              <a:gd name="connsiteX53" fmla="*/ 0 w 1364222"/>
              <a:gd name="connsiteY53" fmla="*/ 477193 h 1821336"/>
              <a:gd name="connsiteX54" fmla="*/ 0 w 1364222"/>
              <a:gd name="connsiteY54" fmla="*/ 471497 h 1821336"/>
              <a:gd name="connsiteX55" fmla="*/ 12389 w 1364222"/>
              <a:gd name="connsiteY55" fmla="*/ 467225 h 1821336"/>
              <a:gd name="connsiteX56" fmla="*/ 48844 w 1364222"/>
              <a:gd name="connsiteY56" fmla="*/ 461956 h 1821336"/>
              <a:gd name="connsiteX57" fmla="*/ 43575 w 1364222"/>
              <a:gd name="connsiteY57" fmla="*/ 458254 h 1821336"/>
              <a:gd name="connsiteX58" fmla="*/ 28053 w 1364222"/>
              <a:gd name="connsiteY58" fmla="*/ 451276 h 1821336"/>
              <a:gd name="connsiteX59" fmla="*/ 22642 w 1364222"/>
              <a:gd name="connsiteY59" fmla="*/ 441023 h 1821336"/>
              <a:gd name="connsiteX60" fmla="*/ 32326 w 1364222"/>
              <a:gd name="connsiteY60" fmla="*/ 438602 h 1821336"/>
              <a:gd name="connsiteX61" fmla="*/ 68638 w 1364222"/>
              <a:gd name="connsiteY61" fmla="*/ 452557 h 1821336"/>
              <a:gd name="connsiteX62" fmla="*/ 127736 w 1364222"/>
              <a:gd name="connsiteY62" fmla="*/ 486734 h 1821336"/>
              <a:gd name="connsiteX63" fmla="*/ 140410 w 1364222"/>
              <a:gd name="connsiteY63" fmla="*/ 489013 h 1821336"/>
              <a:gd name="connsiteX64" fmla="*/ 153511 w 1364222"/>
              <a:gd name="connsiteY64" fmla="*/ 495563 h 1821336"/>
              <a:gd name="connsiteX65" fmla="*/ 159492 w 1364222"/>
              <a:gd name="connsiteY65" fmla="*/ 501117 h 1821336"/>
              <a:gd name="connsiteX66" fmla="*/ 286658 w 1364222"/>
              <a:gd name="connsiteY66" fmla="*/ 552667 h 1821336"/>
              <a:gd name="connsiteX67" fmla="*/ 324679 w 1364222"/>
              <a:gd name="connsiteY67" fmla="*/ 570182 h 1821336"/>
              <a:gd name="connsiteX68" fmla="*/ 397875 w 1364222"/>
              <a:gd name="connsiteY68" fmla="*/ 600087 h 1821336"/>
              <a:gd name="connsiteX69" fmla="*/ 487161 w 1364222"/>
              <a:gd name="connsiteY69" fmla="*/ 607207 h 1821336"/>
              <a:gd name="connsiteX70" fmla="*/ 565910 w 1364222"/>
              <a:gd name="connsiteY70" fmla="*/ 605783 h 1821336"/>
              <a:gd name="connsiteX71" fmla="*/ 582287 w 1364222"/>
              <a:gd name="connsiteY71" fmla="*/ 595957 h 1821336"/>
              <a:gd name="connsiteX72" fmla="*/ 579581 w 1364222"/>
              <a:gd name="connsiteY72" fmla="*/ 563205 h 1821336"/>
              <a:gd name="connsiteX73" fmla="*/ 545404 w 1364222"/>
              <a:gd name="connsiteY73" fmla="*/ 540563 h 1821336"/>
              <a:gd name="connsiteX74" fmla="*/ 518633 w 1364222"/>
              <a:gd name="connsiteY74" fmla="*/ 544407 h 1821336"/>
              <a:gd name="connsiteX75" fmla="*/ 493000 w 1364222"/>
              <a:gd name="connsiteY75" fmla="*/ 526607 h 1821336"/>
              <a:gd name="connsiteX76" fmla="*/ 488870 w 1364222"/>
              <a:gd name="connsiteY76" fmla="*/ 517778 h 1821336"/>
              <a:gd name="connsiteX77" fmla="*/ 480753 w 1364222"/>
              <a:gd name="connsiteY77" fmla="*/ 491433 h 1821336"/>
              <a:gd name="connsiteX78" fmla="*/ 475769 w 1364222"/>
              <a:gd name="connsiteY78" fmla="*/ 481465 h 1821336"/>
              <a:gd name="connsiteX79" fmla="*/ 471640 w 1364222"/>
              <a:gd name="connsiteY79" fmla="*/ 463238 h 1821336"/>
              <a:gd name="connsiteX80" fmla="*/ 484883 w 1364222"/>
              <a:gd name="connsiteY80" fmla="*/ 443871 h 1821336"/>
              <a:gd name="connsiteX81" fmla="*/ 486734 w 1364222"/>
              <a:gd name="connsiteY81" fmla="*/ 430627 h 1821336"/>
              <a:gd name="connsiteX82" fmla="*/ 485025 w 1364222"/>
              <a:gd name="connsiteY82" fmla="*/ 402574 h 1821336"/>
              <a:gd name="connsiteX83" fmla="*/ 492003 w 1364222"/>
              <a:gd name="connsiteY83" fmla="*/ 367115 h 1821336"/>
              <a:gd name="connsiteX84" fmla="*/ 508095 w 1364222"/>
              <a:gd name="connsiteY84" fmla="*/ 339204 h 1821336"/>
              <a:gd name="connsiteX85" fmla="*/ 533443 w 1364222"/>
              <a:gd name="connsiteY85" fmla="*/ 325676 h 1821336"/>
              <a:gd name="connsiteX86" fmla="*/ 601939 w 1364222"/>
              <a:gd name="connsiteY86" fmla="*/ 311863 h 1821336"/>
              <a:gd name="connsiteX87" fmla="*/ 658330 w 1364222"/>
              <a:gd name="connsiteY87" fmla="*/ 336641 h 1821336"/>
              <a:gd name="connsiteX88" fmla="*/ 695355 w 1364222"/>
              <a:gd name="connsiteY88" fmla="*/ 404140 h 1821336"/>
              <a:gd name="connsiteX89" fmla="*/ 708029 w 1364222"/>
              <a:gd name="connsiteY89" fmla="*/ 456687 h 1821336"/>
              <a:gd name="connsiteX90" fmla="*/ 719991 w 1364222"/>
              <a:gd name="connsiteY90" fmla="*/ 491006 h 1821336"/>
              <a:gd name="connsiteX91" fmla="*/ 746905 w 1364222"/>
              <a:gd name="connsiteY91" fmla="*/ 471639 h 1821336"/>
              <a:gd name="connsiteX92" fmla="*/ 804721 w 1364222"/>
              <a:gd name="connsiteY92" fmla="*/ 420232 h 1821336"/>
              <a:gd name="connsiteX93" fmla="*/ 908817 w 1364222"/>
              <a:gd name="connsiteY93" fmla="*/ 290218 h 1821336"/>
              <a:gd name="connsiteX94" fmla="*/ 956380 w 1364222"/>
              <a:gd name="connsiteY94" fmla="*/ 247070 h 1821336"/>
              <a:gd name="connsiteX95" fmla="*/ 1032851 w 1364222"/>
              <a:gd name="connsiteY95" fmla="*/ 194238 h 1821336"/>
              <a:gd name="connsiteX96" fmla="*/ 1085825 w 1364222"/>
              <a:gd name="connsiteY96" fmla="*/ 158637 h 1821336"/>
              <a:gd name="connsiteX97" fmla="*/ 1142928 w 1364222"/>
              <a:gd name="connsiteY97" fmla="*/ 91708 h 1821336"/>
              <a:gd name="connsiteX98" fmla="*/ 1168134 w 1364222"/>
              <a:gd name="connsiteY98" fmla="*/ 44145 h 1821336"/>
              <a:gd name="connsiteX99" fmla="*/ 1182659 w 1364222"/>
              <a:gd name="connsiteY99" fmla="*/ 23354 h 1821336"/>
              <a:gd name="connsiteX100" fmla="*/ 1184368 w 1364222"/>
              <a:gd name="connsiteY100" fmla="*/ 19652 h 1821336"/>
              <a:gd name="connsiteX101" fmla="*/ 1190349 w 1364222"/>
              <a:gd name="connsiteY101" fmla="*/ 9399 h 1821336"/>
              <a:gd name="connsiteX102" fmla="*/ 1201741 w 1364222"/>
              <a:gd name="connsiteY102" fmla="*/ 0 h 1821336"/>
              <a:gd name="connsiteX103" fmla="*/ 1210285 w 1364222"/>
              <a:gd name="connsiteY103" fmla="*/ 0 h 1821336"/>
              <a:gd name="connsiteX104" fmla="*/ 1220965 w 1364222"/>
              <a:gd name="connsiteY104" fmla="*/ 22785 h 1821336"/>
              <a:gd name="connsiteX105" fmla="*/ 1226377 w 1364222"/>
              <a:gd name="connsiteY105" fmla="*/ 35458 h 1821336"/>
              <a:gd name="connsiteX106" fmla="*/ 1252152 w 1364222"/>
              <a:gd name="connsiteY106" fmla="*/ 67357 h 1821336"/>
              <a:gd name="connsiteX107" fmla="*/ 1256993 w 1364222"/>
              <a:gd name="connsiteY107" fmla="*/ 77467 h 1821336"/>
              <a:gd name="connsiteX108" fmla="*/ 1263117 w 1364222"/>
              <a:gd name="connsiteY108" fmla="*/ 128590 h 1821336"/>
              <a:gd name="connsiteX109" fmla="*/ 1264968 w 1364222"/>
              <a:gd name="connsiteY109" fmla="*/ 181422 h 1821336"/>
              <a:gd name="connsiteX110" fmla="*/ 1365647 w 1364222"/>
              <a:gd name="connsiteY110" fmla="*/ 499835 h 1821336"/>
              <a:gd name="connsiteX111" fmla="*/ 1359524 w 1364222"/>
              <a:gd name="connsiteY111" fmla="*/ 540705 h 1821336"/>
              <a:gd name="connsiteX112" fmla="*/ 1325062 w 1364222"/>
              <a:gd name="connsiteY112" fmla="*/ 612476 h 1821336"/>
              <a:gd name="connsiteX113" fmla="*/ 1224525 w 1364222"/>
              <a:gd name="connsiteY113" fmla="*/ 721984 h 1821336"/>
              <a:gd name="connsiteX114" fmla="*/ 1134242 w 1364222"/>
              <a:gd name="connsiteY114" fmla="*/ 811556 h 1821336"/>
              <a:gd name="connsiteX115" fmla="*/ 1102628 w 1364222"/>
              <a:gd name="connsiteY115" fmla="*/ 846729 h 1821336"/>
              <a:gd name="connsiteX116" fmla="*/ 1074575 w 1364222"/>
              <a:gd name="connsiteY116" fmla="*/ 873501 h 1821336"/>
              <a:gd name="connsiteX117" fmla="*/ 1087534 w 1364222"/>
              <a:gd name="connsiteY117" fmla="*/ 921491 h 1821336"/>
              <a:gd name="connsiteX118" fmla="*/ 1091663 w 1364222"/>
              <a:gd name="connsiteY118" fmla="*/ 950684 h 1821336"/>
              <a:gd name="connsiteX119" fmla="*/ 1089812 w 1364222"/>
              <a:gd name="connsiteY119" fmla="*/ 959940 h 1821336"/>
              <a:gd name="connsiteX120" fmla="*/ 1081125 w 1364222"/>
              <a:gd name="connsiteY120" fmla="*/ 969196 h 1821336"/>
              <a:gd name="connsiteX121" fmla="*/ 1068024 w 1364222"/>
              <a:gd name="connsiteY121" fmla="*/ 983152 h 1821336"/>
              <a:gd name="connsiteX122" fmla="*/ 1060050 w 1364222"/>
              <a:gd name="connsiteY122" fmla="*/ 1016189 h 1821336"/>
              <a:gd name="connsiteX123" fmla="*/ 1050082 w 1364222"/>
              <a:gd name="connsiteY123" fmla="*/ 1050936 h 1821336"/>
              <a:gd name="connsiteX124" fmla="*/ 1041822 w 1364222"/>
              <a:gd name="connsiteY124" fmla="*/ 1094084 h 1821336"/>
              <a:gd name="connsiteX125" fmla="*/ 1041252 w 1364222"/>
              <a:gd name="connsiteY125" fmla="*/ 1098356 h 1821336"/>
              <a:gd name="connsiteX126" fmla="*/ 1024591 w 1364222"/>
              <a:gd name="connsiteY126" fmla="*/ 1178244 h 1821336"/>
              <a:gd name="connsiteX127" fmla="*/ 970478 w 1364222"/>
              <a:gd name="connsiteY127" fmla="*/ 1342862 h 1821336"/>
              <a:gd name="connsiteX128" fmla="*/ 969196 w 1364222"/>
              <a:gd name="connsiteY128" fmla="*/ 1375045 h 1821336"/>
              <a:gd name="connsiteX129" fmla="*/ 984861 w 1364222"/>
              <a:gd name="connsiteY129" fmla="*/ 1447956 h 1821336"/>
              <a:gd name="connsiteX130" fmla="*/ 989702 w 1364222"/>
              <a:gd name="connsiteY130" fmla="*/ 1549917 h 1821336"/>
              <a:gd name="connsiteX131" fmla="*/ 980019 w 1364222"/>
              <a:gd name="connsiteY131" fmla="*/ 1597194 h 1821336"/>
              <a:gd name="connsiteX132" fmla="*/ 969481 w 1364222"/>
              <a:gd name="connsiteY132" fmla="*/ 1691180 h 1821336"/>
              <a:gd name="connsiteX133" fmla="*/ 971332 w 1364222"/>
              <a:gd name="connsiteY133" fmla="*/ 1762524 h 1821336"/>
              <a:gd name="connsiteX134" fmla="*/ 979165 w 1364222"/>
              <a:gd name="connsiteY134" fmla="*/ 1797128 h 1821336"/>
              <a:gd name="connsiteX135" fmla="*/ 967915 w 1364222"/>
              <a:gd name="connsiteY135" fmla="*/ 1817635 h 1821336"/>
              <a:gd name="connsiteX136" fmla="*/ 955526 w 1364222"/>
              <a:gd name="connsiteY136" fmla="*/ 1822476 h 1821336"/>
              <a:gd name="connsiteX137" fmla="*/ 935589 w 1364222"/>
              <a:gd name="connsiteY137" fmla="*/ 1822761 h 1821336"/>
              <a:gd name="connsiteX138" fmla="*/ 1165855 w 1364222"/>
              <a:gd name="connsiteY138" fmla="*/ 161200 h 1821336"/>
              <a:gd name="connsiteX139" fmla="*/ 1152897 w 1364222"/>
              <a:gd name="connsiteY139" fmla="*/ 171453 h 1821336"/>
              <a:gd name="connsiteX140" fmla="*/ 1078562 w 1364222"/>
              <a:gd name="connsiteY140" fmla="*/ 242085 h 1821336"/>
              <a:gd name="connsiteX141" fmla="*/ 993832 w 1364222"/>
              <a:gd name="connsiteY141" fmla="*/ 311293 h 1821336"/>
              <a:gd name="connsiteX142" fmla="*/ 954102 w 1364222"/>
              <a:gd name="connsiteY142" fmla="*/ 352448 h 1821336"/>
              <a:gd name="connsiteX143" fmla="*/ 921207 w 1364222"/>
              <a:gd name="connsiteY143" fmla="*/ 413112 h 1821336"/>
              <a:gd name="connsiteX144" fmla="*/ 822664 w 1364222"/>
              <a:gd name="connsiteY144" fmla="*/ 564059 h 1821336"/>
              <a:gd name="connsiteX145" fmla="*/ 810417 w 1364222"/>
              <a:gd name="connsiteY145" fmla="*/ 581575 h 1821336"/>
              <a:gd name="connsiteX146" fmla="*/ 801161 w 1364222"/>
              <a:gd name="connsiteY146" fmla="*/ 616748 h 1821336"/>
              <a:gd name="connsiteX147" fmla="*/ 796604 w 1364222"/>
              <a:gd name="connsiteY147" fmla="*/ 640102 h 1821336"/>
              <a:gd name="connsiteX148" fmla="*/ 793044 w 1364222"/>
              <a:gd name="connsiteY148" fmla="*/ 654485 h 1821336"/>
              <a:gd name="connsiteX149" fmla="*/ 803297 w 1364222"/>
              <a:gd name="connsiteY149" fmla="*/ 684105 h 1821336"/>
              <a:gd name="connsiteX150" fmla="*/ 822521 w 1364222"/>
              <a:gd name="connsiteY150" fmla="*/ 701621 h 1821336"/>
              <a:gd name="connsiteX151" fmla="*/ 876065 w 1364222"/>
              <a:gd name="connsiteY151" fmla="*/ 694358 h 1821336"/>
              <a:gd name="connsiteX152" fmla="*/ 899846 w 1364222"/>
              <a:gd name="connsiteY152" fmla="*/ 696352 h 1821336"/>
              <a:gd name="connsiteX153" fmla="*/ 958801 w 1364222"/>
              <a:gd name="connsiteY153" fmla="*/ 710022 h 1821336"/>
              <a:gd name="connsiteX154" fmla="*/ 967915 w 1364222"/>
              <a:gd name="connsiteY154" fmla="*/ 707317 h 1821336"/>
              <a:gd name="connsiteX155" fmla="*/ 988563 w 1364222"/>
              <a:gd name="connsiteY155" fmla="*/ 695497 h 1821336"/>
              <a:gd name="connsiteX156" fmla="*/ 1063467 w 1364222"/>
              <a:gd name="connsiteY156" fmla="*/ 646511 h 1821336"/>
              <a:gd name="connsiteX157" fmla="*/ 1142216 w 1364222"/>
              <a:gd name="connsiteY157" fmla="*/ 593964 h 1821336"/>
              <a:gd name="connsiteX158" fmla="*/ 1247452 w 1364222"/>
              <a:gd name="connsiteY158" fmla="*/ 504677 h 1821336"/>
              <a:gd name="connsiteX159" fmla="*/ 1244177 w 1364222"/>
              <a:gd name="connsiteY159" fmla="*/ 473918 h 1821336"/>
              <a:gd name="connsiteX160" fmla="*/ 1230506 w 1364222"/>
              <a:gd name="connsiteY160" fmla="*/ 448143 h 1821336"/>
              <a:gd name="connsiteX161" fmla="*/ 1208434 w 1364222"/>
              <a:gd name="connsiteY161" fmla="*/ 355154 h 1821336"/>
              <a:gd name="connsiteX162" fmla="*/ 1209004 w 1364222"/>
              <a:gd name="connsiteY162" fmla="*/ 223573 h 1821336"/>
              <a:gd name="connsiteX163" fmla="*/ 1196330 w 1364222"/>
              <a:gd name="connsiteY163" fmla="*/ 211042 h 1821336"/>
              <a:gd name="connsiteX164" fmla="*/ 1165855 w 1364222"/>
              <a:gd name="connsiteY164" fmla="*/ 184127 h 1821336"/>
              <a:gd name="connsiteX165" fmla="*/ 1165855 w 1364222"/>
              <a:gd name="connsiteY165" fmla="*/ 161200 h 182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1364222" h="1821336">
                <a:moveTo>
                  <a:pt x="935589" y="1822761"/>
                </a:moveTo>
                <a:cubicBezTo>
                  <a:pt x="909814" y="1816353"/>
                  <a:pt x="904118" y="1819628"/>
                  <a:pt x="877774" y="1817635"/>
                </a:cubicBezTo>
                <a:cubicBezTo>
                  <a:pt x="864103" y="1816638"/>
                  <a:pt x="827078" y="1820340"/>
                  <a:pt x="813407" y="1819771"/>
                </a:cubicBezTo>
                <a:cubicBezTo>
                  <a:pt x="804721" y="1819343"/>
                  <a:pt x="795892" y="1818631"/>
                  <a:pt x="787205" y="1817919"/>
                </a:cubicBezTo>
                <a:cubicBezTo>
                  <a:pt x="778234" y="1817207"/>
                  <a:pt x="769262" y="1816495"/>
                  <a:pt x="760291" y="1815356"/>
                </a:cubicBezTo>
                <a:cubicBezTo>
                  <a:pt x="757870" y="1815071"/>
                  <a:pt x="754880" y="1813362"/>
                  <a:pt x="753598" y="1811369"/>
                </a:cubicBezTo>
                <a:cubicBezTo>
                  <a:pt x="752886" y="1810372"/>
                  <a:pt x="754880" y="1806385"/>
                  <a:pt x="756588" y="1805245"/>
                </a:cubicBezTo>
                <a:cubicBezTo>
                  <a:pt x="763993" y="1800404"/>
                  <a:pt x="771398" y="1794992"/>
                  <a:pt x="779658" y="1791717"/>
                </a:cubicBezTo>
                <a:cubicBezTo>
                  <a:pt x="799594" y="1783600"/>
                  <a:pt x="860400" y="1756259"/>
                  <a:pt x="862109" y="1756116"/>
                </a:cubicBezTo>
                <a:cubicBezTo>
                  <a:pt x="881476" y="1753838"/>
                  <a:pt x="888739" y="1740025"/>
                  <a:pt x="889735" y="1723506"/>
                </a:cubicBezTo>
                <a:cubicBezTo>
                  <a:pt x="890875" y="1703427"/>
                  <a:pt x="889593" y="1683348"/>
                  <a:pt x="888739" y="1663269"/>
                </a:cubicBezTo>
                <a:cubicBezTo>
                  <a:pt x="887315" y="1631798"/>
                  <a:pt x="885891" y="1600327"/>
                  <a:pt x="883327" y="1568856"/>
                </a:cubicBezTo>
                <a:cubicBezTo>
                  <a:pt x="880337" y="1532971"/>
                  <a:pt x="875922" y="1497085"/>
                  <a:pt x="872505" y="1461199"/>
                </a:cubicBezTo>
                <a:cubicBezTo>
                  <a:pt x="871081" y="1445677"/>
                  <a:pt x="871508" y="1429871"/>
                  <a:pt x="869941" y="1414349"/>
                </a:cubicBezTo>
                <a:cubicBezTo>
                  <a:pt x="868660" y="1401532"/>
                  <a:pt x="865669" y="1388858"/>
                  <a:pt x="863248" y="1376042"/>
                </a:cubicBezTo>
                <a:cubicBezTo>
                  <a:pt x="862679" y="1372767"/>
                  <a:pt x="860970" y="1369777"/>
                  <a:pt x="860685" y="1366501"/>
                </a:cubicBezTo>
                <a:cubicBezTo>
                  <a:pt x="856413" y="1325916"/>
                  <a:pt x="843882" y="1284192"/>
                  <a:pt x="849720" y="1242753"/>
                </a:cubicBezTo>
                <a:cubicBezTo>
                  <a:pt x="853280" y="1217405"/>
                  <a:pt x="851002" y="1191203"/>
                  <a:pt x="849720" y="1165428"/>
                </a:cubicBezTo>
                <a:cubicBezTo>
                  <a:pt x="848438" y="1138941"/>
                  <a:pt x="851429" y="1112881"/>
                  <a:pt x="855131" y="1086821"/>
                </a:cubicBezTo>
                <a:cubicBezTo>
                  <a:pt x="858122" y="1066458"/>
                  <a:pt x="860258" y="1045952"/>
                  <a:pt x="862964" y="1025445"/>
                </a:cubicBezTo>
                <a:cubicBezTo>
                  <a:pt x="863248" y="1022882"/>
                  <a:pt x="864103" y="1020461"/>
                  <a:pt x="864672" y="1017898"/>
                </a:cubicBezTo>
                <a:cubicBezTo>
                  <a:pt x="866524" y="1009069"/>
                  <a:pt x="851144" y="1003373"/>
                  <a:pt x="842600" y="1005936"/>
                </a:cubicBezTo>
                <a:cubicBezTo>
                  <a:pt x="837046" y="1007503"/>
                  <a:pt x="834198" y="1005936"/>
                  <a:pt x="831635" y="1001379"/>
                </a:cubicBezTo>
                <a:cubicBezTo>
                  <a:pt x="826508" y="992266"/>
                  <a:pt x="818391" y="986997"/>
                  <a:pt x="808993" y="982867"/>
                </a:cubicBezTo>
                <a:cubicBezTo>
                  <a:pt x="800164" y="979022"/>
                  <a:pt x="791904" y="973896"/>
                  <a:pt x="783503" y="968911"/>
                </a:cubicBezTo>
                <a:cubicBezTo>
                  <a:pt x="779800" y="966633"/>
                  <a:pt x="776667" y="966206"/>
                  <a:pt x="773107" y="968769"/>
                </a:cubicBezTo>
                <a:cubicBezTo>
                  <a:pt x="772680" y="969054"/>
                  <a:pt x="772253" y="969339"/>
                  <a:pt x="771968" y="969481"/>
                </a:cubicBezTo>
                <a:cubicBezTo>
                  <a:pt x="758012" y="978452"/>
                  <a:pt x="756731" y="979164"/>
                  <a:pt x="744342" y="963643"/>
                </a:cubicBezTo>
                <a:cubicBezTo>
                  <a:pt x="741209" y="959655"/>
                  <a:pt x="737364" y="956095"/>
                  <a:pt x="733377" y="952962"/>
                </a:cubicBezTo>
                <a:cubicBezTo>
                  <a:pt x="714437" y="938437"/>
                  <a:pt x="695070" y="924339"/>
                  <a:pt x="676131" y="909529"/>
                </a:cubicBezTo>
                <a:cubicBezTo>
                  <a:pt x="655055" y="893010"/>
                  <a:pt x="634406" y="876065"/>
                  <a:pt x="613616" y="859119"/>
                </a:cubicBezTo>
                <a:cubicBezTo>
                  <a:pt x="610767" y="856698"/>
                  <a:pt x="607635" y="854134"/>
                  <a:pt x="605783" y="851002"/>
                </a:cubicBezTo>
                <a:cubicBezTo>
                  <a:pt x="592967" y="830068"/>
                  <a:pt x="573031" y="816255"/>
                  <a:pt x="556085" y="799452"/>
                </a:cubicBezTo>
                <a:cubicBezTo>
                  <a:pt x="545832" y="789341"/>
                  <a:pt x="535151" y="780085"/>
                  <a:pt x="525895" y="768693"/>
                </a:cubicBezTo>
                <a:cubicBezTo>
                  <a:pt x="514788" y="754737"/>
                  <a:pt x="511512" y="740069"/>
                  <a:pt x="511512" y="723408"/>
                </a:cubicBezTo>
                <a:cubicBezTo>
                  <a:pt x="511512" y="720845"/>
                  <a:pt x="512224" y="718282"/>
                  <a:pt x="512652" y="715719"/>
                </a:cubicBezTo>
                <a:cubicBezTo>
                  <a:pt x="513364" y="711589"/>
                  <a:pt x="511940" y="709453"/>
                  <a:pt x="507668" y="708883"/>
                </a:cubicBezTo>
                <a:cubicBezTo>
                  <a:pt x="457684" y="702190"/>
                  <a:pt x="411403" y="682539"/>
                  <a:pt x="363983" y="666732"/>
                </a:cubicBezTo>
                <a:cubicBezTo>
                  <a:pt x="346325" y="660751"/>
                  <a:pt x="327670" y="657618"/>
                  <a:pt x="309727" y="652349"/>
                </a:cubicBezTo>
                <a:cubicBezTo>
                  <a:pt x="299901" y="649359"/>
                  <a:pt x="289933" y="645656"/>
                  <a:pt x="281104" y="640387"/>
                </a:cubicBezTo>
                <a:cubicBezTo>
                  <a:pt x="233399" y="611479"/>
                  <a:pt x="187403" y="580151"/>
                  <a:pt x="142973" y="546259"/>
                </a:cubicBezTo>
                <a:cubicBezTo>
                  <a:pt x="139270" y="543411"/>
                  <a:pt x="135710" y="540135"/>
                  <a:pt x="130157" y="542271"/>
                </a:cubicBezTo>
                <a:cubicBezTo>
                  <a:pt x="128733" y="542841"/>
                  <a:pt x="125884" y="541987"/>
                  <a:pt x="125030" y="540847"/>
                </a:cubicBezTo>
                <a:cubicBezTo>
                  <a:pt x="121043" y="535009"/>
                  <a:pt x="114635" y="535151"/>
                  <a:pt x="108796" y="533300"/>
                </a:cubicBezTo>
                <a:cubicBezTo>
                  <a:pt x="99967" y="530452"/>
                  <a:pt x="91138" y="527746"/>
                  <a:pt x="82879" y="523617"/>
                </a:cubicBezTo>
                <a:cubicBezTo>
                  <a:pt x="69778" y="516924"/>
                  <a:pt x="55680" y="517920"/>
                  <a:pt x="41867" y="517066"/>
                </a:cubicBezTo>
                <a:cubicBezTo>
                  <a:pt x="37167" y="516781"/>
                  <a:pt x="32326" y="516639"/>
                  <a:pt x="27911" y="515072"/>
                </a:cubicBezTo>
                <a:cubicBezTo>
                  <a:pt x="25490" y="514218"/>
                  <a:pt x="24066" y="510658"/>
                  <a:pt x="22357" y="508237"/>
                </a:cubicBezTo>
                <a:cubicBezTo>
                  <a:pt x="24778" y="506955"/>
                  <a:pt x="27057" y="504819"/>
                  <a:pt x="29620" y="504535"/>
                </a:cubicBezTo>
                <a:cubicBezTo>
                  <a:pt x="40015" y="503253"/>
                  <a:pt x="50553" y="502398"/>
                  <a:pt x="61091" y="501402"/>
                </a:cubicBezTo>
                <a:cubicBezTo>
                  <a:pt x="61233" y="500832"/>
                  <a:pt x="61376" y="500120"/>
                  <a:pt x="61518" y="499550"/>
                </a:cubicBezTo>
                <a:cubicBezTo>
                  <a:pt x="60094" y="498696"/>
                  <a:pt x="58813" y="497414"/>
                  <a:pt x="57246" y="496987"/>
                </a:cubicBezTo>
                <a:cubicBezTo>
                  <a:pt x="48560" y="494566"/>
                  <a:pt x="40015" y="491576"/>
                  <a:pt x="31186" y="490294"/>
                </a:cubicBezTo>
                <a:cubicBezTo>
                  <a:pt x="19509" y="488585"/>
                  <a:pt x="9826" y="483032"/>
                  <a:pt x="0" y="477193"/>
                </a:cubicBezTo>
                <a:cubicBezTo>
                  <a:pt x="0" y="475342"/>
                  <a:pt x="0" y="473348"/>
                  <a:pt x="0" y="471497"/>
                </a:cubicBezTo>
                <a:cubicBezTo>
                  <a:pt x="4130" y="470073"/>
                  <a:pt x="8117" y="467937"/>
                  <a:pt x="12389" y="467225"/>
                </a:cubicBezTo>
                <a:cubicBezTo>
                  <a:pt x="23924" y="465231"/>
                  <a:pt x="35601" y="463807"/>
                  <a:pt x="48844" y="461956"/>
                </a:cubicBezTo>
                <a:cubicBezTo>
                  <a:pt x="46139" y="459962"/>
                  <a:pt x="44999" y="458823"/>
                  <a:pt x="43575" y="458254"/>
                </a:cubicBezTo>
                <a:cubicBezTo>
                  <a:pt x="38449" y="455833"/>
                  <a:pt x="33180" y="453697"/>
                  <a:pt x="28053" y="451276"/>
                </a:cubicBezTo>
                <a:cubicBezTo>
                  <a:pt x="23781" y="449282"/>
                  <a:pt x="20933" y="445864"/>
                  <a:pt x="22642" y="441023"/>
                </a:cubicBezTo>
                <a:cubicBezTo>
                  <a:pt x="24351" y="435896"/>
                  <a:pt x="28908" y="437463"/>
                  <a:pt x="32326" y="438602"/>
                </a:cubicBezTo>
                <a:cubicBezTo>
                  <a:pt x="44572" y="443016"/>
                  <a:pt x="57246" y="446576"/>
                  <a:pt x="68638" y="452557"/>
                </a:cubicBezTo>
                <a:cubicBezTo>
                  <a:pt x="88717" y="463238"/>
                  <a:pt x="107942" y="475627"/>
                  <a:pt x="127736" y="486734"/>
                </a:cubicBezTo>
                <a:cubicBezTo>
                  <a:pt x="131296" y="488728"/>
                  <a:pt x="136137" y="489155"/>
                  <a:pt x="140410" y="489013"/>
                </a:cubicBezTo>
                <a:cubicBezTo>
                  <a:pt x="146106" y="488870"/>
                  <a:pt x="150520" y="490152"/>
                  <a:pt x="153511" y="495563"/>
                </a:cubicBezTo>
                <a:cubicBezTo>
                  <a:pt x="154792" y="497842"/>
                  <a:pt x="157213" y="499978"/>
                  <a:pt x="159492" y="501117"/>
                </a:cubicBezTo>
                <a:cubicBezTo>
                  <a:pt x="200931" y="520626"/>
                  <a:pt x="243510" y="537145"/>
                  <a:pt x="286658" y="552667"/>
                </a:cubicBezTo>
                <a:cubicBezTo>
                  <a:pt x="299759" y="557366"/>
                  <a:pt x="313145" y="562493"/>
                  <a:pt x="324679" y="570182"/>
                </a:cubicBezTo>
                <a:cubicBezTo>
                  <a:pt x="347179" y="585277"/>
                  <a:pt x="372100" y="593252"/>
                  <a:pt x="397875" y="600087"/>
                </a:cubicBezTo>
                <a:cubicBezTo>
                  <a:pt x="427352" y="607919"/>
                  <a:pt x="456687" y="611622"/>
                  <a:pt x="487161" y="607207"/>
                </a:cubicBezTo>
                <a:cubicBezTo>
                  <a:pt x="513221" y="603362"/>
                  <a:pt x="539708" y="602650"/>
                  <a:pt x="565910" y="605783"/>
                </a:cubicBezTo>
                <a:cubicBezTo>
                  <a:pt x="576448" y="607065"/>
                  <a:pt x="578584" y="605783"/>
                  <a:pt x="582287" y="595957"/>
                </a:cubicBezTo>
                <a:cubicBezTo>
                  <a:pt x="586559" y="584565"/>
                  <a:pt x="581860" y="573885"/>
                  <a:pt x="579581" y="563205"/>
                </a:cubicBezTo>
                <a:cubicBezTo>
                  <a:pt x="575594" y="545119"/>
                  <a:pt x="563774" y="537715"/>
                  <a:pt x="545404" y="540563"/>
                </a:cubicBezTo>
                <a:cubicBezTo>
                  <a:pt x="536575" y="541987"/>
                  <a:pt x="527604" y="543838"/>
                  <a:pt x="518633" y="544407"/>
                </a:cubicBezTo>
                <a:cubicBezTo>
                  <a:pt x="503538" y="545547"/>
                  <a:pt x="497699" y="540990"/>
                  <a:pt x="493000" y="526607"/>
                </a:cubicBezTo>
                <a:cubicBezTo>
                  <a:pt x="492003" y="523474"/>
                  <a:pt x="491149" y="519487"/>
                  <a:pt x="488870" y="517778"/>
                </a:cubicBezTo>
                <a:cubicBezTo>
                  <a:pt x="479756" y="510800"/>
                  <a:pt x="481038" y="500690"/>
                  <a:pt x="480753" y="491433"/>
                </a:cubicBezTo>
                <a:cubicBezTo>
                  <a:pt x="480611" y="486592"/>
                  <a:pt x="480611" y="483744"/>
                  <a:pt x="475769" y="481465"/>
                </a:cubicBezTo>
                <a:cubicBezTo>
                  <a:pt x="466655" y="477336"/>
                  <a:pt x="465659" y="471639"/>
                  <a:pt x="471640" y="463238"/>
                </a:cubicBezTo>
                <a:cubicBezTo>
                  <a:pt x="476196" y="456972"/>
                  <a:pt x="481323" y="450849"/>
                  <a:pt x="484883" y="443871"/>
                </a:cubicBezTo>
                <a:cubicBezTo>
                  <a:pt x="486877" y="440168"/>
                  <a:pt x="486877" y="435042"/>
                  <a:pt x="486734" y="430627"/>
                </a:cubicBezTo>
                <a:cubicBezTo>
                  <a:pt x="486449" y="421229"/>
                  <a:pt x="484171" y="411830"/>
                  <a:pt x="485025" y="402574"/>
                </a:cubicBezTo>
                <a:cubicBezTo>
                  <a:pt x="486165" y="390612"/>
                  <a:pt x="488870" y="378650"/>
                  <a:pt x="492003" y="367115"/>
                </a:cubicBezTo>
                <a:cubicBezTo>
                  <a:pt x="494851" y="356578"/>
                  <a:pt x="496987" y="346609"/>
                  <a:pt x="508095" y="339204"/>
                </a:cubicBezTo>
                <a:cubicBezTo>
                  <a:pt x="516354" y="333793"/>
                  <a:pt x="524756" y="329948"/>
                  <a:pt x="533443" y="325676"/>
                </a:cubicBezTo>
                <a:cubicBezTo>
                  <a:pt x="555088" y="315138"/>
                  <a:pt x="578300" y="312005"/>
                  <a:pt x="601939" y="311863"/>
                </a:cubicBezTo>
                <a:cubicBezTo>
                  <a:pt x="624153" y="311863"/>
                  <a:pt x="643805" y="320550"/>
                  <a:pt x="658330" y="336641"/>
                </a:cubicBezTo>
                <a:cubicBezTo>
                  <a:pt x="675703" y="355866"/>
                  <a:pt x="687950" y="378935"/>
                  <a:pt x="695355" y="404140"/>
                </a:cubicBezTo>
                <a:cubicBezTo>
                  <a:pt x="700339" y="421371"/>
                  <a:pt x="703330" y="439314"/>
                  <a:pt x="708029" y="456687"/>
                </a:cubicBezTo>
                <a:cubicBezTo>
                  <a:pt x="711019" y="467937"/>
                  <a:pt x="715719" y="478760"/>
                  <a:pt x="719991" y="491006"/>
                </a:cubicBezTo>
                <a:cubicBezTo>
                  <a:pt x="730101" y="483744"/>
                  <a:pt x="738361" y="477478"/>
                  <a:pt x="746905" y="471639"/>
                </a:cubicBezTo>
                <a:cubicBezTo>
                  <a:pt x="768550" y="457257"/>
                  <a:pt x="788344" y="440453"/>
                  <a:pt x="804721" y="420232"/>
                </a:cubicBezTo>
                <a:cubicBezTo>
                  <a:pt x="839752" y="377084"/>
                  <a:pt x="874498" y="333936"/>
                  <a:pt x="908817" y="290218"/>
                </a:cubicBezTo>
                <a:cubicBezTo>
                  <a:pt x="922346" y="272987"/>
                  <a:pt x="936871" y="257465"/>
                  <a:pt x="956380" y="247070"/>
                </a:cubicBezTo>
                <a:cubicBezTo>
                  <a:pt x="962361" y="243794"/>
                  <a:pt x="1011917" y="206342"/>
                  <a:pt x="1032851" y="194238"/>
                </a:cubicBezTo>
                <a:cubicBezTo>
                  <a:pt x="1051221" y="183558"/>
                  <a:pt x="1069164" y="171738"/>
                  <a:pt x="1085825" y="158637"/>
                </a:cubicBezTo>
                <a:cubicBezTo>
                  <a:pt x="1109179" y="140410"/>
                  <a:pt x="1131251" y="120473"/>
                  <a:pt x="1142928" y="91708"/>
                </a:cubicBezTo>
                <a:cubicBezTo>
                  <a:pt x="1149621" y="75046"/>
                  <a:pt x="1155887" y="58101"/>
                  <a:pt x="1168134" y="44145"/>
                </a:cubicBezTo>
                <a:cubicBezTo>
                  <a:pt x="1173688" y="37879"/>
                  <a:pt x="1177817" y="30332"/>
                  <a:pt x="1182659" y="23354"/>
                </a:cubicBezTo>
                <a:cubicBezTo>
                  <a:pt x="1183371" y="22215"/>
                  <a:pt x="1184653" y="20791"/>
                  <a:pt x="1184368" y="19652"/>
                </a:cubicBezTo>
                <a:cubicBezTo>
                  <a:pt x="1183371" y="14383"/>
                  <a:pt x="1186931" y="11962"/>
                  <a:pt x="1190349" y="9399"/>
                </a:cubicBezTo>
                <a:cubicBezTo>
                  <a:pt x="1194194" y="6408"/>
                  <a:pt x="1198038" y="3133"/>
                  <a:pt x="1201741" y="0"/>
                </a:cubicBezTo>
                <a:cubicBezTo>
                  <a:pt x="1204589" y="0"/>
                  <a:pt x="1207437" y="0"/>
                  <a:pt x="1210285" y="0"/>
                </a:cubicBezTo>
                <a:cubicBezTo>
                  <a:pt x="1217263" y="6123"/>
                  <a:pt x="1220823" y="13386"/>
                  <a:pt x="1220965" y="22785"/>
                </a:cubicBezTo>
                <a:cubicBezTo>
                  <a:pt x="1220965" y="27057"/>
                  <a:pt x="1223671" y="31756"/>
                  <a:pt x="1226377" y="35458"/>
                </a:cubicBezTo>
                <a:cubicBezTo>
                  <a:pt x="1234636" y="46281"/>
                  <a:pt x="1243750" y="56676"/>
                  <a:pt x="1252152" y="67357"/>
                </a:cubicBezTo>
                <a:cubicBezTo>
                  <a:pt x="1254430" y="70205"/>
                  <a:pt x="1257136" y="74050"/>
                  <a:pt x="1256993" y="77467"/>
                </a:cubicBezTo>
                <a:cubicBezTo>
                  <a:pt x="1256281" y="91708"/>
                  <a:pt x="1264541" y="107230"/>
                  <a:pt x="1263117" y="128590"/>
                </a:cubicBezTo>
                <a:cubicBezTo>
                  <a:pt x="1266392" y="156074"/>
                  <a:pt x="1261550" y="163764"/>
                  <a:pt x="1264968" y="181422"/>
                </a:cubicBezTo>
                <a:cubicBezTo>
                  <a:pt x="1273085" y="222861"/>
                  <a:pt x="1343432" y="434187"/>
                  <a:pt x="1365647" y="499835"/>
                </a:cubicBezTo>
                <a:cubicBezTo>
                  <a:pt x="1365647" y="506955"/>
                  <a:pt x="1362229" y="534439"/>
                  <a:pt x="1359524" y="540705"/>
                </a:cubicBezTo>
                <a:cubicBezTo>
                  <a:pt x="1344999" y="575167"/>
                  <a:pt x="1349128" y="584280"/>
                  <a:pt x="1325062" y="612476"/>
                </a:cubicBezTo>
                <a:cubicBezTo>
                  <a:pt x="1293021" y="650355"/>
                  <a:pt x="1255569" y="683108"/>
                  <a:pt x="1224525" y="721984"/>
                </a:cubicBezTo>
                <a:cubicBezTo>
                  <a:pt x="1208861" y="741778"/>
                  <a:pt x="1147343" y="800591"/>
                  <a:pt x="1134242" y="811556"/>
                </a:cubicBezTo>
                <a:cubicBezTo>
                  <a:pt x="1121995" y="821809"/>
                  <a:pt x="1110176" y="832489"/>
                  <a:pt x="1102628" y="846729"/>
                </a:cubicBezTo>
                <a:cubicBezTo>
                  <a:pt x="1092803" y="860400"/>
                  <a:pt x="1096220" y="858691"/>
                  <a:pt x="1074575" y="873501"/>
                </a:cubicBezTo>
                <a:cubicBezTo>
                  <a:pt x="1086252" y="888311"/>
                  <a:pt x="1087534" y="904688"/>
                  <a:pt x="1087534" y="921491"/>
                </a:cubicBezTo>
                <a:cubicBezTo>
                  <a:pt x="1087534" y="929323"/>
                  <a:pt x="1091094" y="942852"/>
                  <a:pt x="1091663" y="950684"/>
                </a:cubicBezTo>
                <a:cubicBezTo>
                  <a:pt x="1091948" y="953674"/>
                  <a:pt x="1091378" y="957377"/>
                  <a:pt x="1089812" y="959940"/>
                </a:cubicBezTo>
                <a:cubicBezTo>
                  <a:pt x="1087534" y="963500"/>
                  <a:pt x="1083546" y="965779"/>
                  <a:pt x="1081125" y="969196"/>
                </a:cubicBezTo>
                <a:cubicBezTo>
                  <a:pt x="1076711" y="975462"/>
                  <a:pt x="1070445" y="976032"/>
                  <a:pt x="1068024" y="983152"/>
                </a:cubicBezTo>
                <a:cubicBezTo>
                  <a:pt x="1064322" y="993832"/>
                  <a:pt x="1062898" y="1005224"/>
                  <a:pt x="1060050" y="1016189"/>
                </a:cubicBezTo>
                <a:cubicBezTo>
                  <a:pt x="1056917" y="1027866"/>
                  <a:pt x="1052787" y="1039259"/>
                  <a:pt x="1050082" y="1050936"/>
                </a:cubicBezTo>
                <a:cubicBezTo>
                  <a:pt x="1046806" y="1065176"/>
                  <a:pt x="1044528" y="1079701"/>
                  <a:pt x="1041822" y="1094084"/>
                </a:cubicBezTo>
                <a:cubicBezTo>
                  <a:pt x="1041537" y="1095508"/>
                  <a:pt x="1041537" y="1096932"/>
                  <a:pt x="1041252" y="1098356"/>
                </a:cubicBezTo>
                <a:cubicBezTo>
                  <a:pt x="1035841" y="1124985"/>
                  <a:pt x="1032139" y="1152184"/>
                  <a:pt x="1024591" y="1178244"/>
                </a:cubicBezTo>
                <a:cubicBezTo>
                  <a:pt x="1008500" y="1233639"/>
                  <a:pt x="982725" y="1286043"/>
                  <a:pt x="970478" y="1342862"/>
                </a:cubicBezTo>
                <a:cubicBezTo>
                  <a:pt x="968200" y="1353685"/>
                  <a:pt x="966633" y="1364080"/>
                  <a:pt x="969196" y="1375045"/>
                </a:cubicBezTo>
                <a:cubicBezTo>
                  <a:pt x="974750" y="1399254"/>
                  <a:pt x="980304" y="1423605"/>
                  <a:pt x="984861" y="1447956"/>
                </a:cubicBezTo>
                <a:cubicBezTo>
                  <a:pt x="991127" y="1481705"/>
                  <a:pt x="994259" y="1515740"/>
                  <a:pt x="989702" y="1549917"/>
                </a:cubicBezTo>
                <a:cubicBezTo>
                  <a:pt x="987566" y="1565866"/>
                  <a:pt x="982155" y="1581388"/>
                  <a:pt x="980019" y="1597194"/>
                </a:cubicBezTo>
                <a:cubicBezTo>
                  <a:pt x="975889" y="1628381"/>
                  <a:pt x="973468" y="1659852"/>
                  <a:pt x="969481" y="1691180"/>
                </a:cubicBezTo>
                <a:cubicBezTo>
                  <a:pt x="966491" y="1715104"/>
                  <a:pt x="966776" y="1738886"/>
                  <a:pt x="971332" y="1762524"/>
                </a:cubicBezTo>
                <a:cubicBezTo>
                  <a:pt x="973611" y="1774202"/>
                  <a:pt x="977029" y="1785451"/>
                  <a:pt x="979165" y="1797128"/>
                </a:cubicBezTo>
                <a:cubicBezTo>
                  <a:pt x="981016" y="1807239"/>
                  <a:pt x="977313" y="1813362"/>
                  <a:pt x="967915" y="1817635"/>
                </a:cubicBezTo>
                <a:cubicBezTo>
                  <a:pt x="963928" y="1819486"/>
                  <a:pt x="959655" y="1820910"/>
                  <a:pt x="955526" y="1822476"/>
                </a:cubicBezTo>
                <a:cubicBezTo>
                  <a:pt x="948833" y="1822761"/>
                  <a:pt x="942282" y="1822761"/>
                  <a:pt x="935589" y="1822761"/>
                </a:cubicBezTo>
                <a:close/>
                <a:moveTo>
                  <a:pt x="1165855" y="161200"/>
                </a:moveTo>
                <a:cubicBezTo>
                  <a:pt x="1160871" y="165045"/>
                  <a:pt x="1156599" y="168036"/>
                  <a:pt x="1152897" y="171453"/>
                </a:cubicBezTo>
                <a:cubicBezTo>
                  <a:pt x="1128118" y="194950"/>
                  <a:pt x="1103340" y="218447"/>
                  <a:pt x="1078562" y="242085"/>
                </a:cubicBezTo>
                <a:cubicBezTo>
                  <a:pt x="1052075" y="267291"/>
                  <a:pt x="1025303" y="291927"/>
                  <a:pt x="993832" y="311293"/>
                </a:cubicBezTo>
                <a:cubicBezTo>
                  <a:pt x="977598" y="321262"/>
                  <a:pt x="963928" y="335502"/>
                  <a:pt x="954102" y="352448"/>
                </a:cubicBezTo>
                <a:cubicBezTo>
                  <a:pt x="942709" y="372384"/>
                  <a:pt x="932029" y="392748"/>
                  <a:pt x="921207" y="413112"/>
                </a:cubicBezTo>
                <a:cubicBezTo>
                  <a:pt x="892726" y="466228"/>
                  <a:pt x="863391" y="518917"/>
                  <a:pt x="822664" y="564059"/>
                </a:cubicBezTo>
                <a:cubicBezTo>
                  <a:pt x="817964" y="569328"/>
                  <a:pt x="813977" y="575451"/>
                  <a:pt x="810417" y="581575"/>
                </a:cubicBezTo>
                <a:cubicBezTo>
                  <a:pt x="804151" y="592397"/>
                  <a:pt x="800591" y="603790"/>
                  <a:pt x="801161" y="616748"/>
                </a:cubicBezTo>
                <a:cubicBezTo>
                  <a:pt x="801445" y="624438"/>
                  <a:pt x="798313" y="632413"/>
                  <a:pt x="796604" y="640102"/>
                </a:cubicBezTo>
                <a:cubicBezTo>
                  <a:pt x="795464" y="644944"/>
                  <a:pt x="793898" y="649643"/>
                  <a:pt x="793044" y="654485"/>
                </a:cubicBezTo>
                <a:cubicBezTo>
                  <a:pt x="791050" y="666162"/>
                  <a:pt x="799594" y="674279"/>
                  <a:pt x="803297" y="684105"/>
                </a:cubicBezTo>
                <a:cubicBezTo>
                  <a:pt x="805290" y="689659"/>
                  <a:pt x="817395" y="704184"/>
                  <a:pt x="822521" y="701621"/>
                </a:cubicBezTo>
                <a:cubicBezTo>
                  <a:pt x="839467" y="693361"/>
                  <a:pt x="857552" y="692222"/>
                  <a:pt x="876065" y="694358"/>
                </a:cubicBezTo>
                <a:cubicBezTo>
                  <a:pt x="884039" y="695355"/>
                  <a:pt x="891871" y="696067"/>
                  <a:pt x="899846" y="696352"/>
                </a:cubicBezTo>
                <a:cubicBezTo>
                  <a:pt x="919498" y="696921"/>
                  <a:pt x="939149" y="710022"/>
                  <a:pt x="958801" y="710022"/>
                </a:cubicBezTo>
                <a:cubicBezTo>
                  <a:pt x="961934" y="710022"/>
                  <a:pt x="966206" y="709310"/>
                  <a:pt x="967915" y="707317"/>
                </a:cubicBezTo>
                <a:cubicBezTo>
                  <a:pt x="973326" y="700481"/>
                  <a:pt x="980873" y="698061"/>
                  <a:pt x="988563" y="695497"/>
                </a:cubicBezTo>
                <a:cubicBezTo>
                  <a:pt x="992693" y="694073"/>
                  <a:pt x="1052787" y="653204"/>
                  <a:pt x="1063467" y="646511"/>
                </a:cubicBezTo>
                <a:cubicBezTo>
                  <a:pt x="1090239" y="629707"/>
                  <a:pt x="1116157" y="611907"/>
                  <a:pt x="1142216" y="593964"/>
                </a:cubicBezTo>
                <a:cubicBezTo>
                  <a:pt x="1177817" y="569470"/>
                  <a:pt x="1216124" y="534439"/>
                  <a:pt x="1247452" y="504677"/>
                </a:cubicBezTo>
                <a:cubicBezTo>
                  <a:pt x="1256139" y="496418"/>
                  <a:pt x="1249588" y="484598"/>
                  <a:pt x="1244177" y="473918"/>
                </a:cubicBezTo>
                <a:cubicBezTo>
                  <a:pt x="1239905" y="465231"/>
                  <a:pt x="1234921" y="456829"/>
                  <a:pt x="1230506" y="448143"/>
                </a:cubicBezTo>
                <a:cubicBezTo>
                  <a:pt x="1215554" y="418950"/>
                  <a:pt x="1207295" y="388618"/>
                  <a:pt x="1208434" y="355154"/>
                </a:cubicBezTo>
                <a:cubicBezTo>
                  <a:pt x="1210000" y="311293"/>
                  <a:pt x="1209004" y="267433"/>
                  <a:pt x="1209004" y="223573"/>
                </a:cubicBezTo>
                <a:cubicBezTo>
                  <a:pt x="1209004" y="209333"/>
                  <a:pt x="1209288" y="210757"/>
                  <a:pt x="1196330" y="211042"/>
                </a:cubicBezTo>
                <a:cubicBezTo>
                  <a:pt x="1178814" y="211469"/>
                  <a:pt x="1167564" y="201643"/>
                  <a:pt x="1165855" y="184127"/>
                </a:cubicBezTo>
                <a:cubicBezTo>
                  <a:pt x="1165286" y="177007"/>
                  <a:pt x="1165855" y="169887"/>
                  <a:pt x="1165855" y="161200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 w="14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771E9-89B1-4A1A-80B0-C6C4443C71CD}"/>
              </a:ext>
            </a:extLst>
          </p:cNvPr>
          <p:cNvSpPr txBox="1"/>
          <p:nvPr/>
        </p:nvSpPr>
        <p:spPr>
          <a:xfrm>
            <a:off x="3191608" y="998677"/>
            <a:ext cx="5808784" cy="430887"/>
          </a:xfrm>
          <a:prstGeom prst="rect">
            <a:avLst/>
          </a:prstGeom>
          <a:solidFill>
            <a:schemeClr val="accent3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YOGA PowerPoint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B9B146-6060-4D1D-B67D-0A2BD529AAAD}"/>
              </a:ext>
            </a:extLst>
          </p:cNvPr>
          <p:cNvSpPr txBox="1"/>
          <p:nvPr/>
        </p:nvSpPr>
        <p:spPr>
          <a:xfrm>
            <a:off x="6378246" y="2048081"/>
            <a:ext cx="441301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4"/>
                </a:solidFill>
                <a:cs typeface="Arial" pitchFamily="34" charset="0"/>
              </a:rPr>
              <a:t>ALLPPT </a:t>
            </a:r>
            <a:r>
              <a:rPr lang="en-GB" altLang="ko-KR" sz="3200" dirty="0">
                <a:cs typeface="Arial" pitchFamily="34" charset="0"/>
              </a:rPr>
              <a:t>Layout</a:t>
            </a:r>
          </a:p>
          <a:p>
            <a:r>
              <a:rPr lang="en-GB" altLang="ko-KR" sz="3200" dirty="0">
                <a:cs typeface="Arial" pitchFamily="34" charset="0"/>
              </a:rPr>
              <a:t>Clean </a:t>
            </a:r>
            <a:r>
              <a:rPr lang="en-GB" altLang="ko-KR" sz="3200" dirty="0">
                <a:solidFill>
                  <a:schemeClr val="accent4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3200" dirty="0">
                <a:cs typeface="Arial" pitchFamily="34" charset="0"/>
              </a:rPr>
              <a:t>for your Presentation</a:t>
            </a:r>
            <a:endParaRPr lang="ko-KR" altLang="en-US" sz="3200" dirty="0"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41129A-5184-4D18-9170-78045D1B9569}"/>
              </a:ext>
            </a:extLst>
          </p:cNvPr>
          <p:cNvGrpSpPr/>
          <p:nvPr/>
        </p:nvGrpSpPr>
        <p:grpSpPr>
          <a:xfrm>
            <a:off x="1682990" y="2375706"/>
            <a:ext cx="589085" cy="589085"/>
            <a:chOff x="1582614" y="2839915"/>
            <a:chExt cx="589085" cy="589085"/>
          </a:xfrm>
          <a:solidFill>
            <a:schemeClr val="accent1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8DDD6F-62E4-4FAA-BBBE-05C2E19729DA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5517DA-42DE-472C-B887-6F5088DE6F99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C08CCAF-4693-41E8-886F-D0883DC97D00}"/>
              </a:ext>
            </a:extLst>
          </p:cNvPr>
          <p:cNvGrpSpPr/>
          <p:nvPr/>
        </p:nvGrpSpPr>
        <p:grpSpPr>
          <a:xfrm rot="5400000">
            <a:off x="4536113" y="2375706"/>
            <a:ext cx="589085" cy="589085"/>
            <a:chOff x="1582614" y="2839915"/>
            <a:chExt cx="589085" cy="589085"/>
          </a:xfrm>
          <a:solidFill>
            <a:schemeClr val="accent1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BB4EEBB-532C-46F0-A674-B8DF3A4A1F7E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3D688E-8785-4417-BA9B-80E5C1295605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38D375E-6306-498F-938D-7866AD0B7F42}"/>
              </a:ext>
            </a:extLst>
          </p:cNvPr>
          <p:cNvGrpSpPr/>
          <p:nvPr/>
        </p:nvGrpSpPr>
        <p:grpSpPr>
          <a:xfrm flipV="1">
            <a:off x="1682990" y="5224373"/>
            <a:ext cx="589085" cy="589085"/>
            <a:chOff x="1582614" y="2839915"/>
            <a:chExt cx="589085" cy="589085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736C09F-B611-4A80-B7D9-110769DDC7B9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8F6B15-3CC7-415D-80F6-5A960EAFFC25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1725C4-C27C-4FDE-BFEB-10547271B3EC}"/>
              </a:ext>
            </a:extLst>
          </p:cNvPr>
          <p:cNvGrpSpPr/>
          <p:nvPr/>
        </p:nvGrpSpPr>
        <p:grpSpPr>
          <a:xfrm rot="16200000" flipV="1">
            <a:off x="4536113" y="5224373"/>
            <a:ext cx="589085" cy="589085"/>
            <a:chOff x="1582614" y="2839915"/>
            <a:chExt cx="589085" cy="589085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4CF1DBB-225D-41A7-8E5B-36D48068C514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4E13AC0-D0CF-4107-BDA4-E8B2F2A04D23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4BE0490-069D-4A78-AF5D-A9E69638E225}"/>
              </a:ext>
            </a:extLst>
          </p:cNvPr>
          <p:cNvSpPr txBox="1"/>
          <p:nvPr/>
        </p:nvSpPr>
        <p:spPr>
          <a:xfrm>
            <a:off x="6378245" y="3783557"/>
            <a:ext cx="44130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400" dirty="0">
              <a:cs typeface="Arial" pitchFamily="34" charset="0"/>
            </a:endParaRPr>
          </a:p>
          <a:p>
            <a:r>
              <a:rPr lang="en-US" altLang="ko-KR" sz="1400" dirty="0">
                <a:cs typeface="Arial" pitchFamily="34" charset="0"/>
              </a:rPr>
              <a:t>Get a modern PowerPoint  Presentation that is beautifully designed.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5D5240-7E03-4665-BF81-1FBC991A8235}"/>
              </a:ext>
            </a:extLst>
          </p:cNvPr>
          <p:cNvGrpSpPr/>
          <p:nvPr/>
        </p:nvGrpSpPr>
        <p:grpSpPr>
          <a:xfrm>
            <a:off x="2520110" y="3215993"/>
            <a:ext cx="1653056" cy="1690948"/>
            <a:chOff x="10052867" y="2902739"/>
            <a:chExt cx="522114" cy="534082"/>
          </a:xfrm>
          <a:solidFill>
            <a:schemeClr val="accent2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6452E89-DECA-4FB0-AC46-BEF690A5261B}"/>
                </a:ext>
              </a:extLst>
            </p:cNvPr>
            <p:cNvSpPr/>
            <p:nvPr/>
          </p:nvSpPr>
          <p:spPr>
            <a:xfrm>
              <a:off x="10052867" y="3011097"/>
              <a:ext cx="522114" cy="425724"/>
            </a:xfrm>
            <a:custGeom>
              <a:avLst/>
              <a:gdLst>
                <a:gd name="connsiteX0" fmla="*/ 436478 w 850706"/>
                <a:gd name="connsiteY0" fmla="*/ 367244 h 693652"/>
                <a:gd name="connsiteX1" fmla="*/ 465925 w 850706"/>
                <a:gd name="connsiteY1" fmla="*/ 464093 h 693652"/>
                <a:gd name="connsiteX2" fmla="*/ 282696 w 850706"/>
                <a:gd name="connsiteY2" fmla="*/ 695747 h 693652"/>
                <a:gd name="connsiteX3" fmla="*/ 88997 w 850706"/>
                <a:gd name="connsiteY3" fmla="*/ 607404 h 693652"/>
                <a:gd name="connsiteX4" fmla="*/ 3272 w 850706"/>
                <a:gd name="connsiteY4" fmla="*/ 403890 h 693652"/>
                <a:gd name="connsiteX5" fmla="*/ 0 w 850706"/>
                <a:gd name="connsiteY5" fmla="*/ 325363 h 693652"/>
                <a:gd name="connsiteX6" fmla="*/ 1963 w 850706"/>
                <a:gd name="connsiteY6" fmla="*/ 305731 h 693652"/>
                <a:gd name="connsiteX7" fmla="*/ 35991 w 850706"/>
                <a:gd name="connsiteY7" fmla="*/ 419595 h 693652"/>
                <a:gd name="connsiteX8" fmla="*/ 94886 w 850706"/>
                <a:gd name="connsiteY8" fmla="*/ 514482 h 693652"/>
                <a:gd name="connsiteX9" fmla="*/ 321305 w 850706"/>
                <a:gd name="connsiteY9" fmla="*/ 558325 h 693652"/>
                <a:gd name="connsiteX10" fmla="*/ 389362 w 850706"/>
                <a:gd name="connsiteY10" fmla="*/ 424175 h 693652"/>
                <a:gd name="connsiteX11" fmla="*/ 282696 w 850706"/>
                <a:gd name="connsiteY11" fmla="*/ 364626 h 693652"/>
                <a:gd name="connsiteX12" fmla="*/ 234271 w 850706"/>
                <a:gd name="connsiteY12" fmla="*/ 376405 h 693652"/>
                <a:gd name="connsiteX13" fmla="*/ 189773 w 850706"/>
                <a:gd name="connsiteY13" fmla="*/ 237675 h 693652"/>
                <a:gd name="connsiteX14" fmla="*/ 241470 w 850706"/>
                <a:gd name="connsiteY14" fmla="*/ 242910 h 693652"/>
                <a:gd name="connsiteX15" fmla="*/ 316070 w 850706"/>
                <a:gd name="connsiteY15" fmla="*/ 237675 h 693652"/>
                <a:gd name="connsiteX16" fmla="*/ 347481 w 850706"/>
                <a:gd name="connsiteY16" fmla="*/ 221315 h 693652"/>
                <a:gd name="connsiteX17" fmla="*/ 371039 w 850706"/>
                <a:gd name="connsiteY17" fmla="*/ 161111 h 693652"/>
                <a:gd name="connsiteX18" fmla="*/ 324577 w 850706"/>
                <a:gd name="connsiteY18" fmla="*/ 121848 h 693652"/>
                <a:gd name="connsiteX19" fmla="*/ 198280 w 850706"/>
                <a:gd name="connsiteY19" fmla="*/ 142134 h 693652"/>
                <a:gd name="connsiteX20" fmla="*/ 138076 w 850706"/>
                <a:gd name="connsiteY20" fmla="*/ 181397 h 693652"/>
                <a:gd name="connsiteX21" fmla="*/ 77218 w 850706"/>
                <a:gd name="connsiteY21" fmla="*/ 70805 h 693652"/>
                <a:gd name="connsiteX22" fmla="*/ 304291 w 850706"/>
                <a:gd name="connsiteY22" fmla="*/ 2094 h 693652"/>
                <a:gd name="connsiteX23" fmla="*/ 423390 w 850706"/>
                <a:gd name="connsiteY23" fmla="*/ 90437 h 693652"/>
                <a:gd name="connsiteX24" fmla="*/ 395251 w 850706"/>
                <a:gd name="connsiteY24" fmla="*/ 242255 h 693652"/>
                <a:gd name="connsiteX25" fmla="*/ 335047 w 850706"/>
                <a:gd name="connsiteY25" fmla="*/ 299842 h 693652"/>
                <a:gd name="connsiteX26" fmla="*/ 403758 w 850706"/>
                <a:gd name="connsiteY26" fmla="*/ 326017 h 693652"/>
                <a:gd name="connsiteX27" fmla="*/ 454801 w 850706"/>
                <a:gd name="connsiteY27" fmla="*/ 305077 h 693652"/>
                <a:gd name="connsiteX28" fmla="*/ 490792 w 850706"/>
                <a:gd name="connsiteY28" fmla="*/ 250108 h 693652"/>
                <a:gd name="connsiteX29" fmla="*/ 547070 w 850706"/>
                <a:gd name="connsiteY29" fmla="*/ 161766 h 693652"/>
                <a:gd name="connsiteX30" fmla="*/ 695616 w 850706"/>
                <a:gd name="connsiteY30" fmla="*/ 111377 h 693652"/>
                <a:gd name="connsiteX31" fmla="*/ 803590 w 850706"/>
                <a:gd name="connsiteY31" fmla="*/ 186632 h 693652"/>
                <a:gd name="connsiteX32" fmla="*/ 809480 w 850706"/>
                <a:gd name="connsiteY32" fmla="*/ 535422 h 693652"/>
                <a:gd name="connsiteX33" fmla="*/ 687763 w 850706"/>
                <a:gd name="connsiteY33" fmla="*/ 623764 h 693652"/>
                <a:gd name="connsiteX34" fmla="*/ 526783 w 850706"/>
                <a:gd name="connsiteY34" fmla="*/ 509246 h 693652"/>
                <a:gd name="connsiteX35" fmla="*/ 528092 w 850706"/>
                <a:gd name="connsiteY35" fmla="*/ 397346 h 693652"/>
                <a:gd name="connsiteX36" fmla="*/ 533982 w 850706"/>
                <a:gd name="connsiteY36" fmla="*/ 415014 h 693652"/>
                <a:gd name="connsiteX37" fmla="*/ 672712 w 850706"/>
                <a:gd name="connsiteY37" fmla="*/ 490269 h 693652"/>
                <a:gd name="connsiteX38" fmla="*/ 753202 w 850706"/>
                <a:gd name="connsiteY38" fmla="*/ 445771 h 693652"/>
                <a:gd name="connsiteX39" fmla="*/ 793774 w 850706"/>
                <a:gd name="connsiteY39" fmla="*/ 372479 h 693652"/>
                <a:gd name="connsiteX40" fmla="*/ 783958 w 850706"/>
                <a:gd name="connsiteY40" fmla="*/ 230476 h 693652"/>
                <a:gd name="connsiteX41" fmla="*/ 658316 w 850706"/>
                <a:gd name="connsiteY41" fmla="*/ 210845 h 693652"/>
                <a:gd name="connsiteX42" fmla="*/ 607928 w 850706"/>
                <a:gd name="connsiteY42" fmla="*/ 288717 h 693652"/>
                <a:gd name="connsiteX43" fmla="*/ 463962 w 850706"/>
                <a:gd name="connsiteY43" fmla="*/ 367898 h 693652"/>
                <a:gd name="connsiteX44" fmla="*/ 436478 w 850706"/>
                <a:gd name="connsiteY44" fmla="*/ 367244 h 693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50706" h="693652">
                  <a:moveTo>
                    <a:pt x="436478" y="367244"/>
                  </a:moveTo>
                  <a:cubicBezTo>
                    <a:pt x="446948" y="400618"/>
                    <a:pt x="458727" y="432028"/>
                    <a:pt x="465925" y="464093"/>
                  </a:cubicBezTo>
                  <a:cubicBezTo>
                    <a:pt x="492755" y="587119"/>
                    <a:pt x="401795" y="701637"/>
                    <a:pt x="282696" y="695747"/>
                  </a:cubicBezTo>
                  <a:cubicBezTo>
                    <a:pt x="206787" y="691821"/>
                    <a:pt x="142003" y="662373"/>
                    <a:pt x="88997" y="607404"/>
                  </a:cubicBezTo>
                  <a:cubicBezTo>
                    <a:pt x="34683" y="550473"/>
                    <a:pt x="11125" y="479799"/>
                    <a:pt x="3272" y="403890"/>
                  </a:cubicBezTo>
                  <a:cubicBezTo>
                    <a:pt x="655" y="377714"/>
                    <a:pt x="655" y="351538"/>
                    <a:pt x="0" y="325363"/>
                  </a:cubicBezTo>
                  <a:cubicBezTo>
                    <a:pt x="0" y="319473"/>
                    <a:pt x="1309" y="312929"/>
                    <a:pt x="1963" y="305731"/>
                  </a:cubicBezTo>
                  <a:cubicBezTo>
                    <a:pt x="13742" y="344995"/>
                    <a:pt x="22904" y="382949"/>
                    <a:pt x="35991" y="419595"/>
                  </a:cubicBezTo>
                  <a:cubicBezTo>
                    <a:pt x="48425" y="455586"/>
                    <a:pt x="68057" y="486997"/>
                    <a:pt x="94886" y="514482"/>
                  </a:cubicBezTo>
                  <a:cubicBezTo>
                    <a:pt x="159017" y="581884"/>
                    <a:pt x="248668" y="585810"/>
                    <a:pt x="321305" y="558325"/>
                  </a:cubicBezTo>
                  <a:cubicBezTo>
                    <a:pt x="372348" y="539348"/>
                    <a:pt x="401795" y="477181"/>
                    <a:pt x="389362" y="424175"/>
                  </a:cubicBezTo>
                  <a:cubicBezTo>
                    <a:pt x="378892" y="379023"/>
                    <a:pt x="336356" y="355465"/>
                    <a:pt x="282696" y="364626"/>
                  </a:cubicBezTo>
                  <a:cubicBezTo>
                    <a:pt x="266991" y="367244"/>
                    <a:pt x="251286" y="371824"/>
                    <a:pt x="234271" y="376405"/>
                  </a:cubicBezTo>
                  <a:cubicBezTo>
                    <a:pt x="219875" y="331253"/>
                    <a:pt x="204824" y="285445"/>
                    <a:pt x="189773" y="237675"/>
                  </a:cubicBezTo>
                  <a:cubicBezTo>
                    <a:pt x="208750" y="239638"/>
                    <a:pt x="225110" y="242910"/>
                    <a:pt x="241470" y="242910"/>
                  </a:cubicBezTo>
                  <a:cubicBezTo>
                    <a:pt x="266337" y="242910"/>
                    <a:pt x="291203" y="241601"/>
                    <a:pt x="316070" y="237675"/>
                  </a:cubicBezTo>
                  <a:cubicBezTo>
                    <a:pt x="327195" y="235711"/>
                    <a:pt x="338319" y="229168"/>
                    <a:pt x="347481" y="221315"/>
                  </a:cubicBezTo>
                  <a:cubicBezTo>
                    <a:pt x="365149" y="205610"/>
                    <a:pt x="376929" y="185978"/>
                    <a:pt x="371039" y="161111"/>
                  </a:cubicBezTo>
                  <a:cubicBezTo>
                    <a:pt x="365804" y="136899"/>
                    <a:pt x="346172" y="127083"/>
                    <a:pt x="324577" y="121848"/>
                  </a:cubicBezTo>
                  <a:cubicBezTo>
                    <a:pt x="279424" y="110723"/>
                    <a:pt x="236889" y="115304"/>
                    <a:pt x="198280" y="142134"/>
                  </a:cubicBezTo>
                  <a:cubicBezTo>
                    <a:pt x="179303" y="155222"/>
                    <a:pt x="159671" y="167655"/>
                    <a:pt x="138076" y="181397"/>
                  </a:cubicBezTo>
                  <a:cubicBezTo>
                    <a:pt x="117136" y="144097"/>
                    <a:pt x="97504" y="108106"/>
                    <a:pt x="77218" y="70805"/>
                  </a:cubicBezTo>
                  <a:cubicBezTo>
                    <a:pt x="147238" y="25653"/>
                    <a:pt x="219220" y="-9030"/>
                    <a:pt x="304291" y="2094"/>
                  </a:cubicBezTo>
                  <a:cubicBezTo>
                    <a:pt x="359260" y="9293"/>
                    <a:pt x="401795" y="36777"/>
                    <a:pt x="423390" y="90437"/>
                  </a:cubicBezTo>
                  <a:cubicBezTo>
                    <a:pt x="445639" y="146060"/>
                    <a:pt x="431897" y="197757"/>
                    <a:pt x="395251" y="242255"/>
                  </a:cubicBezTo>
                  <a:cubicBezTo>
                    <a:pt x="378237" y="263196"/>
                    <a:pt x="356642" y="280210"/>
                    <a:pt x="335047" y="299842"/>
                  </a:cubicBezTo>
                  <a:cubicBezTo>
                    <a:pt x="357297" y="308349"/>
                    <a:pt x="379546" y="320128"/>
                    <a:pt x="403758" y="326017"/>
                  </a:cubicBezTo>
                  <a:cubicBezTo>
                    <a:pt x="422736" y="330598"/>
                    <a:pt x="442367" y="320782"/>
                    <a:pt x="454801" y="305077"/>
                  </a:cubicBezTo>
                  <a:cubicBezTo>
                    <a:pt x="468543" y="288063"/>
                    <a:pt x="479013" y="268431"/>
                    <a:pt x="490792" y="250108"/>
                  </a:cubicBezTo>
                  <a:cubicBezTo>
                    <a:pt x="509769" y="220661"/>
                    <a:pt x="526783" y="189904"/>
                    <a:pt x="547070" y="161766"/>
                  </a:cubicBezTo>
                  <a:cubicBezTo>
                    <a:pt x="584370" y="110723"/>
                    <a:pt x="637375" y="101562"/>
                    <a:pt x="695616" y="111377"/>
                  </a:cubicBezTo>
                  <a:cubicBezTo>
                    <a:pt x="743387" y="119230"/>
                    <a:pt x="781341" y="145406"/>
                    <a:pt x="803590" y="186632"/>
                  </a:cubicBezTo>
                  <a:cubicBezTo>
                    <a:pt x="865757" y="301150"/>
                    <a:pt x="875573" y="418286"/>
                    <a:pt x="809480" y="535422"/>
                  </a:cubicBezTo>
                  <a:cubicBezTo>
                    <a:pt x="782650" y="582538"/>
                    <a:pt x="742732" y="615257"/>
                    <a:pt x="687763" y="623764"/>
                  </a:cubicBezTo>
                  <a:cubicBezTo>
                    <a:pt x="609237" y="636198"/>
                    <a:pt x="543798" y="588427"/>
                    <a:pt x="526783" y="509246"/>
                  </a:cubicBezTo>
                  <a:cubicBezTo>
                    <a:pt x="518931" y="473255"/>
                    <a:pt x="520240" y="437263"/>
                    <a:pt x="528092" y="397346"/>
                  </a:cubicBezTo>
                  <a:cubicBezTo>
                    <a:pt x="530710" y="405198"/>
                    <a:pt x="532673" y="409779"/>
                    <a:pt x="533982" y="415014"/>
                  </a:cubicBezTo>
                  <a:cubicBezTo>
                    <a:pt x="554922" y="481762"/>
                    <a:pt x="605965" y="511864"/>
                    <a:pt x="672712" y="490269"/>
                  </a:cubicBezTo>
                  <a:cubicBezTo>
                    <a:pt x="701505" y="481107"/>
                    <a:pt x="727681" y="462785"/>
                    <a:pt x="753202" y="445771"/>
                  </a:cubicBezTo>
                  <a:cubicBezTo>
                    <a:pt x="778723" y="428756"/>
                    <a:pt x="787230" y="399963"/>
                    <a:pt x="793774" y="372479"/>
                  </a:cubicBezTo>
                  <a:cubicBezTo>
                    <a:pt x="805554" y="324709"/>
                    <a:pt x="802936" y="276284"/>
                    <a:pt x="783958" y="230476"/>
                  </a:cubicBezTo>
                  <a:cubicBezTo>
                    <a:pt x="761055" y="174853"/>
                    <a:pt x="696925" y="164383"/>
                    <a:pt x="658316" y="210845"/>
                  </a:cubicBezTo>
                  <a:cubicBezTo>
                    <a:pt x="638684" y="234403"/>
                    <a:pt x="622979" y="261233"/>
                    <a:pt x="607928" y="288717"/>
                  </a:cubicBezTo>
                  <a:cubicBezTo>
                    <a:pt x="575208" y="350230"/>
                    <a:pt x="533982" y="373133"/>
                    <a:pt x="463962" y="367898"/>
                  </a:cubicBezTo>
                  <a:cubicBezTo>
                    <a:pt x="454146" y="368552"/>
                    <a:pt x="445639" y="367898"/>
                    <a:pt x="436478" y="367244"/>
                  </a:cubicBezTo>
                  <a:close/>
                </a:path>
              </a:pathLst>
            </a:custGeom>
            <a:grpFill/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0BBF40-BF1C-4ECE-8430-06767DE0468E}"/>
                </a:ext>
              </a:extLst>
            </p:cNvPr>
            <p:cNvSpPr/>
            <p:nvPr/>
          </p:nvSpPr>
          <p:spPr>
            <a:xfrm>
              <a:off x="10278581" y="2936475"/>
              <a:ext cx="249008" cy="128521"/>
            </a:xfrm>
            <a:custGeom>
              <a:avLst/>
              <a:gdLst>
                <a:gd name="connsiteX0" fmla="*/ 2618 w 405721"/>
                <a:gd name="connsiteY0" fmla="*/ 0 h 209404"/>
                <a:gd name="connsiteX1" fmla="*/ 25521 w 405721"/>
                <a:gd name="connsiteY1" fmla="*/ 41881 h 209404"/>
                <a:gd name="connsiteX2" fmla="*/ 240161 w 405721"/>
                <a:gd name="connsiteY2" fmla="*/ 104048 h 209404"/>
                <a:gd name="connsiteX3" fmla="*/ 340282 w 405721"/>
                <a:gd name="connsiteY3" fmla="*/ 39263 h 209404"/>
                <a:gd name="connsiteX4" fmla="*/ 407030 w 405721"/>
                <a:gd name="connsiteY4" fmla="*/ 124988 h 209404"/>
                <a:gd name="connsiteX5" fmla="*/ 393942 w 405721"/>
                <a:gd name="connsiteY5" fmla="*/ 138731 h 209404"/>
                <a:gd name="connsiteX6" fmla="*/ 162288 w 405721"/>
                <a:gd name="connsiteY6" fmla="*/ 210059 h 209404"/>
                <a:gd name="connsiteX7" fmla="*/ 11779 w 405721"/>
                <a:gd name="connsiteY7" fmla="*/ 66748 h 209404"/>
                <a:gd name="connsiteX8" fmla="*/ 0 w 405721"/>
                <a:gd name="connsiteY8" fmla="*/ 654 h 209404"/>
                <a:gd name="connsiteX9" fmla="*/ 2618 w 405721"/>
                <a:gd name="connsiteY9" fmla="*/ 0 h 209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5721" h="209404">
                  <a:moveTo>
                    <a:pt x="2618" y="0"/>
                  </a:moveTo>
                  <a:cubicBezTo>
                    <a:pt x="10470" y="13742"/>
                    <a:pt x="17014" y="28139"/>
                    <a:pt x="25521" y="41881"/>
                  </a:cubicBezTo>
                  <a:cubicBezTo>
                    <a:pt x="75909" y="124334"/>
                    <a:pt x="154436" y="148546"/>
                    <a:pt x="240161" y="104048"/>
                  </a:cubicBezTo>
                  <a:cubicBezTo>
                    <a:pt x="274844" y="85725"/>
                    <a:pt x="306254" y="61512"/>
                    <a:pt x="340282" y="39263"/>
                  </a:cubicBezTo>
                  <a:cubicBezTo>
                    <a:pt x="361223" y="66093"/>
                    <a:pt x="383472" y="94886"/>
                    <a:pt x="407030" y="124988"/>
                  </a:cubicBezTo>
                  <a:cubicBezTo>
                    <a:pt x="402449" y="129569"/>
                    <a:pt x="398523" y="134804"/>
                    <a:pt x="393942" y="138731"/>
                  </a:cubicBezTo>
                  <a:cubicBezTo>
                    <a:pt x="326540" y="195662"/>
                    <a:pt x="249977" y="221838"/>
                    <a:pt x="162288" y="210059"/>
                  </a:cubicBezTo>
                  <a:cubicBezTo>
                    <a:pt x="87034" y="200243"/>
                    <a:pt x="32065" y="147238"/>
                    <a:pt x="11779" y="66748"/>
                  </a:cubicBezTo>
                  <a:cubicBezTo>
                    <a:pt x="6544" y="45153"/>
                    <a:pt x="3926" y="22904"/>
                    <a:pt x="0" y="654"/>
                  </a:cubicBezTo>
                  <a:cubicBezTo>
                    <a:pt x="654" y="654"/>
                    <a:pt x="1963" y="0"/>
                    <a:pt x="2618" y="0"/>
                  </a:cubicBezTo>
                  <a:close/>
                </a:path>
              </a:pathLst>
            </a:custGeom>
            <a:grpFill/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6E4232F-BAF1-4A61-8D7B-A0BCB14E7633}"/>
                </a:ext>
              </a:extLst>
            </p:cNvPr>
            <p:cNvSpPr/>
            <p:nvPr/>
          </p:nvSpPr>
          <p:spPr>
            <a:xfrm>
              <a:off x="10329186" y="2902739"/>
              <a:ext cx="96390" cy="92374"/>
            </a:xfrm>
            <a:custGeom>
              <a:avLst/>
              <a:gdLst>
                <a:gd name="connsiteX0" fmla="*/ 159017 w 157053"/>
                <a:gd name="connsiteY0" fmla="*/ 75255 h 150509"/>
                <a:gd name="connsiteX1" fmla="*/ 78527 w 157053"/>
                <a:gd name="connsiteY1" fmla="*/ 153127 h 150509"/>
                <a:gd name="connsiteX2" fmla="*/ 0 w 157053"/>
                <a:gd name="connsiteY2" fmla="*/ 81144 h 150509"/>
                <a:gd name="connsiteX3" fmla="*/ 77872 w 157053"/>
                <a:gd name="connsiteY3" fmla="*/ 0 h 150509"/>
                <a:gd name="connsiteX4" fmla="*/ 159017 w 157053"/>
                <a:gd name="connsiteY4" fmla="*/ 75255 h 15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053" h="150509">
                  <a:moveTo>
                    <a:pt x="159017" y="75255"/>
                  </a:moveTo>
                  <a:cubicBezTo>
                    <a:pt x="131533" y="102085"/>
                    <a:pt x="105357" y="126952"/>
                    <a:pt x="78527" y="153127"/>
                  </a:cubicBezTo>
                  <a:cubicBezTo>
                    <a:pt x="53660" y="130224"/>
                    <a:pt x="27484" y="106011"/>
                    <a:pt x="0" y="81144"/>
                  </a:cubicBezTo>
                  <a:cubicBezTo>
                    <a:pt x="26176" y="53660"/>
                    <a:pt x="51697" y="27484"/>
                    <a:pt x="77872" y="0"/>
                  </a:cubicBezTo>
                  <a:cubicBezTo>
                    <a:pt x="104702" y="25521"/>
                    <a:pt x="130878" y="49734"/>
                    <a:pt x="159017" y="75255"/>
                  </a:cubicBezTo>
                  <a:close/>
                </a:path>
              </a:pathLst>
            </a:custGeom>
            <a:grpFill/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9625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088B7736-6312-4A6D-8B1F-F6358A49DBB9}"/>
              </a:ext>
            </a:extLst>
          </p:cNvPr>
          <p:cNvSpPr/>
          <p:nvPr/>
        </p:nvSpPr>
        <p:spPr>
          <a:xfrm>
            <a:off x="976647" y="1680643"/>
            <a:ext cx="1344271" cy="1344271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A0F87C99-5FED-47DF-8DBC-2AE1EAF6F4CA}"/>
              </a:ext>
            </a:extLst>
          </p:cNvPr>
          <p:cNvSpPr/>
          <p:nvPr/>
        </p:nvSpPr>
        <p:spPr>
          <a:xfrm>
            <a:off x="3985222" y="4660738"/>
            <a:ext cx="1344271" cy="1344271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2C3A493E-EE93-4A5F-8C16-0189735680B5}"/>
              </a:ext>
            </a:extLst>
          </p:cNvPr>
          <p:cNvSpPr/>
          <p:nvPr/>
        </p:nvSpPr>
        <p:spPr>
          <a:xfrm>
            <a:off x="2483026" y="1680643"/>
            <a:ext cx="1344271" cy="1344271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8A52742B-41A2-4EE4-AF48-C0ECE8A7D507}"/>
              </a:ext>
            </a:extLst>
          </p:cNvPr>
          <p:cNvSpPr/>
          <p:nvPr/>
        </p:nvSpPr>
        <p:spPr>
          <a:xfrm>
            <a:off x="2483026" y="4660738"/>
            <a:ext cx="1344271" cy="1344271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E0DA3301-3D68-4D09-8472-7ACDB628056A}"/>
              </a:ext>
            </a:extLst>
          </p:cNvPr>
          <p:cNvSpPr/>
          <p:nvPr/>
        </p:nvSpPr>
        <p:spPr>
          <a:xfrm>
            <a:off x="3985222" y="3170690"/>
            <a:ext cx="1344271" cy="1344271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2ED6A7F9-35C6-4A38-B4FB-5DEA48748BB7}"/>
              </a:ext>
            </a:extLst>
          </p:cNvPr>
          <p:cNvSpPr/>
          <p:nvPr/>
        </p:nvSpPr>
        <p:spPr>
          <a:xfrm>
            <a:off x="985016" y="3170690"/>
            <a:ext cx="1344271" cy="1344271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B815752F-14FD-4293-B0D5-1E8162D5924E}"/>
              </a:ext>
            </a:extLst>
          </p:cNvPr>
          <p:cNvSpPr/>
          <p:nvPr/>
        </p:nvSpPr>
        <p:spPr>
          <a:xfrm>
            <a:off x="2483026" y="3170690"/>
            <a:ext cx="1344271" cy="1344271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C77B8ED-6952-48DA-A799-14ABFBC5F4A9}"/>
              </a:ext>
            </a:extLst>
          </p:cNvPr>
          <p:cNvGrpSpPr/>
          <p:nvPr/>
        </p:nvGrpSpPr>
        <p:grpSpPr>
          <a:xfrm>
            <a:off x="1070024" y="1872597"/>
            <a:ext cx="1187957" cy="960360"/>
            <a:chOff x="3255230" y="2026427"/>
            <a:chExt cx="1352083" cy="96036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C0FEB8D-FF4F-4595-ACD5-86DB8016B191}"/>
                </a:ext>
              </a:extLst>
            </p:cNvPr>
            <p:cNvSpPr txBox="1"/>
            <p:nvPr/>
          </p:nvSpPr>
          <p:spPr>
            <a:xfrm>
              <a:off x="3255230" y="2026427"/>
              <a:ext cx="13520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ED8B8E-0A1F-4149-9837-386C3E21325A}"/>
                </a:ext>
              </a:extLst>
            </p:cNvPr>
            <p:cNvSpPr txBox="1"/>
            <p:nvPr/>
          </p:nvSpPr>
          <p:spPr>
            <a:xfrm>
              <a:off x="3255230" y="2340456"/>
              <a:ext cx="13520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1B82000-444A-4281-BFE5-4A082A93B377}"/>
              </a:ext>
            </a:extLst>
          </p:cNvPr>
          <p:cNvGrpSpPr/>
          <p:nvPr/>
        </p:nvGrpSpPr>
        <p:grpSpPr>
          <a:xfrm>
            <a:off x="4038060" y="4837473"/>
            <a:ext cx="1238594" cy="960360"/>
            <a:chOff x="3255230" y="2026427"/>
            <a:chExt cx="1352083" cy="96036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C817C8-0AEA-4657-819C-02548164B91F}"/>
                </a:ext>
              </a:extLst>
            </p:cNvPr>
            <p:cNvSpPr txBox="1"/>
            <p:nvPr/>
          </p:nvSpPr>
          <p:spPr>
            <a:xfrm>
              <a:off x="3255230" y="2026427"/>
              <a:ext cx="13520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708C57-0E34-4F72-8EAA-5D70CB3A531B}"/>
                </a:ext>
              </a:extLst>
            </p:cNvPr>
            <p:cNvSpPr txBox="1"/>
            <p:nvPr/>
          </p:nvSpPr>
          <p:spPr>
            <a:xfrm>
              <a:off x="3255230" y="2340456"/>
              <a:ext cx="13520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94B5D03-69C7-4CA3-BA15-2E4E18A63C33}"/>
              </a:ext>
            </a:extLst>
          </p:cNvPr>
          <p:cNvGrpSpPr/>
          <p:nvPr/>
        </p:nvGrpSpPr>
        <p:grpSpPr>
          <a:xfrm>
            <a:off x="5953125" y="1738714"/>
            <a:ext cx="5371366" cy="923330"/>
            <a:chOff x="3017859" y="4283314"/>
            <a:chExt cx="2596222" cy="9233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4B8181-D38A-4F58-BB7F-C3EC11069AA6}"/>
                </a:ext>
              </a:extLst>
            </p:cNvPr>
            <p:cNvSpPr txBox="1"/>
            <p:nvPr/>
          </p:nvSpPr>
          <p:spPr>
            <a:xfrm>
              <a:off x="3021856" y="4560313"/>
              <a:ext cx="2592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 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4A9C0C-1974-4F06-B5B6-E8C15941F3DA}"/>
                </a:ext>
              </a:extLst>
            </p:cNvPr>
            <p:cNvSpPr txBox="1"/>
            <p:nvPr/>
          </p:nvSpPr>
          <p:spPr>
            <a:xfrm>
              <a:off x="3017859" y="4283314"/>
              <a:ext cx="2596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B315EB-2770-4F44-B2A7-43B5278B0023}"/>
              </a:ext>
            </a:extLst>
          </p:cNvPr>
          <p:cNvGrpSpPr/>
          <p:nvPr/>
        </p:nvGrpSpPr>
        <p:grpSpPr>
          <a:xfrm>
            <a:off x="5953125" y="2836254"/>
            <a:ext cx="5371366" cy="923330"/>
            <a:chOff x="3017859" y="4283314"/>
            <a:chExt cx="2596222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67B34C8-F572-42B5-A75C-11E858306021}"/>
                </a:ext>
              </a:extLst>
            </p:cNvPr>
            <p:cNvSpPr txBox="1"/>
            <p:nvPr/>
          </p:nvSpPr>
          <p:spPr>
            <a:xfrm>
              <a:off x="3021856" y="4560313"/>
              <a:ext cx="2592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DB2817B-E4F6-4E89-B222-594BD5BBBEAE}"/>
                </a:ext>
              </a:extLst>
            </p:cNvPr>
            <p:cNvSpPr txBox="1"/>
            <p:nvPr/>
          </p:nvSpPr>
          <p:spPr>
            <a:xfrm>
              <a:off x="3017859" y="4283314"/>
              <a:ext cx="2570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77106A-C8D2-419C-95C2-1E6D86611374}"/>
              </a:ext>
            </a:extLst>
          </p:cNvPr>
          <p:cNvGrpSpPr/>
          <p:nvPr/>
        </p:nvGrpSpPr>
        <p:grpSpPr>
          <a:xfrm>
            <a:off x="5953125" y="3933794"/>
            <a:ext cx="5371366" cy="923330"/>
            <a:chOff x="3017859" y="4283314"/>
            <a:chExt cx="2596222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488897-7DE8-48D2-A962-CC86AE386CD7}"/>
                </a:ext>
              </a:extLst>
            </p:cNvPr>
            <p:cNvSpPr txBox="1"/>
            <p:nvPr/>
          </p:nvSpPr>
          <p:spPr>
            <a:xfrm>
              <a:off x="3021856" y="4560313"/>
              <a:ext cx="2592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DDFCA9-B50E-47C4-B72D-9C70914B7631}"/>
                </a:ext>
              </a:extLst>
            </p:cNvPr>
            <p:cNvSpPr txBox="1"/>
            <p:nvPr/>
          </p:nvSpPr>
          <p:spPr>
            <a:xfrm>
              <a:off x="3017859" y="4283314"/>
              <a:ext cx="2596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27E55B0-3EC5-4B8D-9338-DF1BF16461E8}"/>
              </a:ext>
            </a:extLst>
          </p:cNvPr>
          <p:cNvGrpSpPr/>
          <p:nvPr/>
        </p:nvGrpSpPr>
        <p:grpSpPr>
          <a:xfrm>
            <a:off x="5953125" y="5031333"/>
            <a:ext cx="5371366" cy="923330"/>
            <a:chOff x="3017859" y="4283314"/>
            <a:chExt cx="2596222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371634-95A4-4E28-AFE3-908A29A86F11}"/>
                </a:ext>
              </a:extLst>
            </p:cNvPr>
            <p:cNvSpPr txBox="1"/>
            <p:nvPr/>
          </p:nvSpPr>
          <p:spPr>
            <a:xfrm>
              <a:off x="3021856" y="4560313"/>
              <a:ext cx="2592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9B536DD-A2BD-4130-BCBD-17512441B607}"/>
                </a:ext>
              </a:extLst>
            </p:cNvPr>
            <p:cNvSpPr txBox="1"/>
            <p:nvPr/>
          </p:nvSpPr>
          <p:spPr>
            <a:xfrm>
              <a:off x="3017859" y="4283314"/>
              <a:ext cx="2596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28" name="Rectangle 130">
            <a:extLst>
              <a:ext uri="{FF2B5EF4-FFF2-40B4-BE49-F238E27FC236}">
                <a16:creationId xmlns:a16="http://schemas.microsoft.com/office/drawing/2014/main" id="{9B29DCFF-BE1F-46B9-AA7A-C7E04402675E}"/>
              </a:ext>
            </a:extLst>
          </p:cNvPr>
          <p:cNvSpPr/>
          <p:nvPr/>
        </p:nvSpPr>
        <p:spPr>
          <a:xfrm>
            <a:off x="2919194" y="5145250"/>
            <a:ext cx="439997" cy="441994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Round Same Side Corner Rectangle 11">
            <a:extLst>
              <a:ext uri="{FF2B5EF4-FFF2-40B4-BE49-F238E27FC236}">
                <a16:creationId xmlns:a16="http://schemas.microsoft.com/office/drawing/2014/main" id="{5D847CCE-7BF9-45B0-B1F8-16CED5797E27}"/>
              </a:ext>
            </a:extLst>
          </p:cNvPr>
          <p:cNvSpPr>
            <a:spLocks noChangeAspect="1"/>
          </p:cNvSpPr>
          <p:nvPr/>
        </p:nvSpPr>
        <p:spPr>
          <a:xfrm rot="9900000">
            <a:off x="2967014" y="3624171"/>
            <a:ext cx="514894" cy="437304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36">
            <a:extLst>
              <a:ext uri="{FF2B5EF4-FFF2-40B4-BE49-F238E27FC236}">
                <a16:creationId xmlns:a16="http://schemas.microsoft.com/office/drawing/2014/main" id="{B12BB38A-56B4-44AF-90F4-E189A5BBD5F1}"/>
              </a:ext>
            </a:extLst>
          </p:cNvPr>
          <p:cNvSpPr/>
          <p:nvPr/>
        </p:nvSpPr>
        <p:spPr>
          <a:xfrm>
            <a:off x="1410864" y="3607887"/>
            <a:ext cx="506275" cy="42320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7">
            <a:extLst>
              <a:ext uri="{FF2B5EF4-FFF2-40B4-BE49-F238E27FC236}">
                <a16:creationId xmlns:a16="http://schemas.microsoft.com/office/drawing/2014/main" id="{DC289706-2DFD-4872-8FB4-20C9F063FC6C}"/>
              </a:ext>
            </a:extLst>
          </p:cNvPr>
          <p:cNvSpPr/>
          <p:nvPr/>
        </p:nvSpPr>
        <p:spPr>
          <a:xfrm>
            <a:off x="2930282" y="2089022"/>
            <a:ext cx="457913" cy="3951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 Same Side Corner Rectangle 36">
            <a:extLst>
              <a:ext uri="{FF2B5EF4-FFF2-40B4-BE49-F238E27FC236}">
                <a16:creationId xmlns:a16="http://schemas.microsoft.com/office/drawing/2014/main" id="{C92240F8-B8F2-420A-8683-6CFA13C0285C}"/>
              </a:ext>
            </a:extLst>
          </p:cNvPr>
          <p:cNvSpPr>
            <a:spLocks noChangeAspect="1"/>
          </p:cNvSpPr>
          <p:nvPr/>
        </p:nvSpPr>
        <p:spPr>
          <a:xfrm>
            <a:off x="4399909" y="3607886"/>
            <a:ext cx="514895" cy="407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749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5B5F7F-789D-442F-9611-F1EBEA466F7E}"/>
              </a:ext>
            </a:extLst>
          </p:cNvPr>
          <p:cNvSpPr txBox="1"/>
          <p:nvPr/>
        </p:nvSpPr>
        <p:spPr>
          <a:xfrm>
            <a:off x="7140832" y="4382637"/>
            <a:ext cx="435884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B4D53-5A6F-4DF5-BD25-EC0BA3D86C42}"/>
              </a:ext>
            </a:extLst>
          </p:cNvPr>
          <p:cNvSpPr txBox="1"/>
          <p:nvPr/>
        </p:nvSpPr>
        <p:spPr>
          <a:xfrm>
            <a:off x="441809" y="667642"/>
            <a:ext cx="3683604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61A348-A38C-4533-9277-7F033CC3BE0A}"/>
              </a:ext>
            </a:extLst>
          </p:cNvPr>
          <p:cNvSpPr/>
          <p:nvPr/>
        </p:nvSpPr>
        <p:spPr>
          <a:xfrm>
            <a:off x="4809255" y="667642"/>
            <a:ext cx="45719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55751C-5048-40FA-9C90-41A24D525D74}"/>
              </a:ext>
            </a:extLst>
          </p:cNvPr>
          <p:cNvSpPr txBox="1"/>
          <p:nvPr/>
        </p:nvSpPr>
        <p:spPr>
          <a:xfrm>
            <a:off x="5550508" y="834059"/>
            <a:ext cx="5949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</a:t>
            </a:r>
          </a:p>
        </p:txBody>
      </p:sp>
      <p:sp>
        <p:nvSpPr>
          <p:cNvPr id="13" name="Text Placeholder 27">
            <a:extLst>
              <a:ext uri="{FF2B5EF4-FFF2-40B4-BE49-F238E27FC236}">
                <a16:creationId xmlns:a16="http://schemas.microsoft.com/office/drawing/2014/main" id="{FF0C4661-3FC0-4742-97CF-FF7DDA083FF8}"/>
              </a:ext>
            </a:extLst>
          </p:cNvPr>
          <p:cNvSpPr txBox="1">
            <a:spLocks/>
          </p:cNvSpPr>
          <p:nvPr/>
        </p:nvSpPr>
        <p:spPr>
          <a:xfrm>
            <a:off x="5671084" y="2117751"/>
            <a:ext cx="2597428" cy="43204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0" dirty="0"/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2366296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raphic 17">
            <a:extLst>
              <a:ext uri="{FF2B5EF4-FFF2-40B4-BE49-F238E27FC236}">
                <a16:creationId xmlns:a16="http://schemas.microsoft.com/office/drawing/2014/main" id="{3764589F-E3EA-48B1-AA8E-6E213FE0904B}"/>
              </a:ext>
            </a:extLst>
          </p:cNvPr>
          <p:cNvGrpSpPr/>
          <p:nvPr/>
        </p:nvGrpSpPr>
        <p:grpSpPr>
          <a:xfrm>
            <a:off x="3023214" y="1511468"/>
            <a:ext cx="6390789" cy="3750555"/>
            <a:chOff x="2687161" y="3731096"/>
            <a:chExt cx="5158677" cy="3027467"/>
          </a:xfrm>
        </p:grpSpPr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AD2E2955-2766-4008-A603-43CDF79AA260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F1169F76-9796-4149-9219-5FFBB07E0F0C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ADE62296-A746-4257-A448-1A9B7053EB36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5DA54C73-98D4-4380-A846-5EBC8084A084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B4C8D344-FAFB-4934-AEDD-656E68F2C6EE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0FEB891D-423A-4677-B539-DF8888500BC8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EFAE472E-2DFD-4B52-88F0-44D2016FFA14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E68176CE-F825-445E-BEF9-EF34A47F1904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597DBE61-A4AE-460F-AE3D-D3FBBCA9A030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2B065DEE-7DE4-4FFD-BA14-CF71DCFEA9BC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EC2EB41C-8D48-4D91-B283-C853DF9978BA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3B166412-EE59-4B7F-9368-421138EE1E5E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517B1225-2BC0-42BC-8563-226F4A5D5CEE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9CD298E4-B2C4-4710-B424-9918D7BC49FE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325F9DCE-33C3-4E60-9A85-CB42280611EF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62230B5A-B737-472E-8749-04F00A9BDA82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216662FE-E0F9-46DC-BC90-39E4D2E78402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7C97096A-205A-4BDD-86D8-F78CB7B581B2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C72B753E-14E6-4607-9558-6D4C83838C63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683AE231-E030-419E-BC05-130C744CA651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C2FB09DC-CAD9-4B1A-A144-726888AC0F17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14B87DD4-AFAD-4970-8047-A86DAE56B897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AC82A7EE-AC4C-4BDE-9156-94CBA50B89D4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9370D191-EB78-487D-B78F-16DBF7C64D12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3955C00-9DFE-4D24-AFC1-8EA915D63E67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2A0AA517-AD12-4821-8EF6-651F73800583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A7DD1837-064E-414F-8C3D-89754E91DE77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FDAFD784-6C06-4BBF-9797-4A8E94E8D127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B008118-2C9F-44BE-ACAC-7B1A11E3C9BA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2B6C6CEF-189A-4A04-9338-DC2821EC318D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66063CDB-9F8D-4938-A016-2C8052DE011C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661B0497-762E-4D82-A9FA-AE77061E3E91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807E7E84-21F7-4EA0-8DA5-CD090E0A6084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271DE72-6C69-419A-8695-FDAB594C2C01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E3AD3BAB-222D-4BFB-8FCD-EF46F907DA7C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2C73D3CC-5099-4860-B50F-FB1AAD9DBB93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3E0488DF-2A4C-4B8D-AF62-945AB6BC1448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AB0FA843-B406-498B-8981-947F154048CD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9DE3B5F4-39B6-4E2D-94FC-6691DE295F1F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DD263A89-8961-4D41-A8AA-AD0835056BE7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6E732921-0FF7-4061-AF38-B008426FDF84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5E7DE7AC-2600-4D9D-9022-719314F05732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4BF2945D-B042-4251-AE15-13B1C646BEAA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5D1AE1B9-6B03-4A87-AA76-71F273ACD7FC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648BCBF7-DE0D-4B0C-9FEB-5B5518F6AE77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7D868BB2-9576-4A08-9A35-1EAE551EC1B5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0CA1004E-147F-4C2F-B735-98024D4892DC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87B29440-BAF7-41C7-BB3E-542C772D33A6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8970A69A-B799-41B3-BB36-0EEB05C3E7A3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DAA5DB8D-AC9B-4B47-A6E9-CD3E569964AC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31B7CEB0-E18D-4B0A-81FA-67CD890E899F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0631396A-7ABC-4449-B6A0-820B3A9DEB0C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763B2ACF-6CB9-4C5A-BBCE-39D03491F0CE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CDACA1D0-2038-49A3-8F9A-60A6E9019920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E705F32A-B182-42C6-ACC8-B5F37630ACD5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A654DAE1-0D75-4F3A-A5CA-E0C4D97DC58E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A3B6FF00-93A6-43BB-8F56-1FFFFC25C3D2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BFCED2C7-D656-4657-AEBE-2C2241239CA1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67B1411F-F4D0-4D38-96D3-E9C1C3C8058B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94D0454F-978F-4096-99FF-CF7C05FD1C01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ECC9A9C5-B602-4A55-856A-EF40E04F3BAF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2B75C585-8124-4495-B9FC-E2CEA8F277DF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23E58079-409D-498F-9135-2EA2A5772FC4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DCA6F462-4F2A-4760-83A3-543D0FD468AE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1CA4778E-8E1F-4E55-B584-F1A23901138A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5BE5C586-D89E-43C1-BB14-EB6985B77A0D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1FE8182A-A6D7-423E-B814-144FFDAF8FF2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456A3176-195B-4F8B-A3CF-05CC61AFA261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2967EA9D-6CC9-47F1-BECE-245D548FDE6E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D3C686B5-B923-449B-A9F7-011F747BB09E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01D28F31-1223-4A01-B8E5-6E33E94F3007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E99A3E43-CF4E-4A69-A56C-0F07B7677BF3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AC5E58EA-235A-4545-BBDC-58F1CA13FFE1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13A9525E-6715-4705-92F1-184D0731D43E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F9391579-F841-4F24-AACD-6E9BB4875D22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3B497568-E5A5-4695-9990-4965B4889F0A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4511CF5C-FEFC-4E9D-BF83-78D31ACD5060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7F60BA3F-2EF0-4130-BBB9-73D760CB5DEA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2F63A835-35B0-418C-B7E0-3F0212FC9AE9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B346B02B-0FCE-4C12-99FB-E089232D379C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1CC30630-6721-4BCE-AF6D-3C13AAE91884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F5AC9B34-CCE6-4A75-885B-86A4610E671B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A886EF64-4A59-4411-A0AA-CF574179119F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F917B8EA-BF04-44EF-A7B1-B0AB73CD7664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81F4BFED-2EAE-4B0D-A30A-F24390D1F7FF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D533BC89-0348-48DB-8ED3-D86AD8A67955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FB0DE539-607B-42D1-9D88-6E86DF1BD437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2989BDFA-1628-4815-91E0-99EDC6049B88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B1E184BA-8D73-4F6F-8615-BE683C923C54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5A3AD8DF-1C8E-44D2-A877-63FBEBDAEC01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A71A4344-CD1E-45D6-ACCC-71879EE06DFE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E1C8154A-1331-4AF7-9D08-2B07A6819530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3FFD3527-A68C-49BC-A63E-128DE47EB3A3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6CBF1B9C-D678-4E3F-83E1-77D88066AFB4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FA87E476-007D-4B8D-B3B0-52571194D7C9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8D0AA56C-3C7E-47C8-94FA-6F854342E956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D3F16D77-81BF-4E88-B966-B3D0B2752C6C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99705EB2-8CD3-471A-B876-53EF465F0A71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6800DD48-FD45-4749-933F-ADFC4327B721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21C544FA-6098-4C16-B804-EC54C7C8AC51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DC7BEC1B-7A3B-40D3-B50F-359476399601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18C88ED6-8ADB-485F-A754-FEDC54F2474F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0F349B58-500C-4D64-89AE-FA66DAAC010C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90B41C3C-E32A-4992-8EFC-393FBFA93E3A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2B28B7AD-8E82-4CBE-9F17-14CE871B09BE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77F3406A-9E12-4326-8959-6C96A1B84153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DD801DF3-AFBE-4860-9F0E-290A28798CB9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055F0082-4653-4153-B2F4-3D1FEBA33980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0F173A9D-88C3-435F-AA04-21DC34FFCFCD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48AB151C-E547-48CB-B121-E1943510522B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386AD846-D88A-4D45-9403-26C6BE15F985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AE9265A2-60E9-46BD-8417-76CB58F78E65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BFE0EBA3-70E2-4F2B-A654-B2CF3DB25316}"/>
              </a:ext>
            </a:extLst>
          </p:cNvPr>
          <p:cNvSpPr/>
          <p:nvPr/>
        </p:nvSpPr>
        <p:spPr>
          <a:xfrm>
            <a:off x="730915" y="5103017"/>
            <a:ext cx="482763" cy="4827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1" name="그룹 4">
            <a:extLst>
              <a:ext uri="{FF2B5EF4-FFF2-40B4-BE49-F238E27FC236}">
                <a16:creationId xmlns:a16="http://schemas.microsoft.com/office/drawing/2014/main" id="{79120592-B4EB-4030-A1BC-04D5C506D690}"/>
              </a:ext>
            </a:extLst>
          </p:cNvPr>
          <p:cNvGrpSpPr/>
          <p:nvPr/>
        </p:nvGrpSpPr>
        <p:grpSpPr>
          <a:xfrm>
            <a:off x="1254019" y="5143184"/>
            <a:ext cx="1692000" cy="926443"/>
            <a:chOff x="1254019" y="5143184"/>
            <a:chExt cx="1692000" cy="926443"/>
          </a:xfrm>
        </p:grpSpPr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D2C96CE0-B062-404C-A218-EA5789809D80}"/>
                </a:ext>
              </a:extLst>
            </p:cNvPr>
            <p:cNvSpPr txBox="1"/>
            <p:nvPr/>
          </p:nvSpPr>
          <p:spPr>
            <a:xfrm>
              <a:off x="1254019" y="5607962"/>
              <a:ext cx="16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0E0BC87C-AAD4-487B-BCEA-4A3FAE8D4E03}"/>
                </a:ext>
              </a:extLst>
            </p:cNvPr>
            <p:cNvSpPr txBox="1"/>
            <p:nvPr/>
          </p:nvSpPr>
          <p:spPr>
            <a:xfrm>
              <a:off x="1254019" y="5143184"/>
              <a:ext cx="16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Performance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84" name="Rectangle 283">
            <a:extLst>
              <a:ext uri="{FF2B5EF4-FFF2-40B4-BE49-F238E27FC236}">
                <a16:creationId xmlns:a16="http://schemas.microsoft.com/office/drawing/2014/main" id="{76BB64CF-B7B9-4C65-A230-AC4B36F8B4CA}"/>
              </a:ext>
            </a:extLst>
          </p:cNvPr>
          <p:cNvSpPr/>
          <p:nvPr/>
        </p:nvSpPr>
        <p:spPr>
          <a:xfrm>
            <a:off x="3570763" y="5103017"/>
            <a:ext cx="482763" cy="4827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5" name="그룹 6">
            <a:extLst>
              <a:ext uri="{FF2B5EF4-FFF2-40B4-BE49-F238E27FC236}">
                <a16:creationId xmlns:a16="http://schemas.microsoft.com/office/drawing/2014/main" id="{61C7C85B-4041-42B0-B3B9-C82DD3B4C62E}"/>
              </a:ext>
            </a:extLst>
          </p:cNvPr>
          <p:cNvGrpSpPr/>
          <p:nvPr/>
        </p:nvGrpSpPr>
        <p:grpSpPr>
          <a:xfrm>
            <a:off x="4093867" y="5130471"/>
            <a:ext cx="1692000" cy="926443"/>
            <a:chOff x="4530549" y="5130471"/>
            <a:chExt cx="1692000" cy="926443"/>
          </a:xfrm>
        </p:grpSpPr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76292669-AF91-4AB5-A295-723A036B8869}"/>
                </a:ext>
              </a:extLst>
            </p:cNvPr>
            <p:cNvSpPr txBox="1"/>
            <p:nvPr/>
          </p:nvSpPr>
          <p:spPr>
            <a:xfrm>
              <a:off x="4530549" y="5595249"/>
              <a:ext cx="16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F3EA831F-AF19-4E3C-921B-C0C4BAF4DB53}"/>
                </a:ext>
              </a:extLst>
            </p:cNvPr>
            <p:cNvSpPr txBox="1"/>
            <p:nvPr/>
          </p:nvSpPr>
          <p:spPr>
            <a:xfrm>
              <a:off x="4530549" y="5130471"/>
              <a:ext cx="16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Performance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88" name="Rectangle 287">
            <a:extLst>
              <a:ext uri="{FF2B5EF4-FFF2-40B4-BE49-F238E27FC236}">
                <a16:creationId xmlns:a16="http://schemas.microsoft.com/office/drawing/2014/main" id="{8F3A6840-3619-4FEF-8ED8-1EB5909A5FEB}"/>
              </a:ext>
            </a:extLst>
          </p:cNvPr>
          <p:cNvSpPr/>
          <p:nvPr/>
        </p:nvSpPr>
        <p:spPr>
          <a:xfrm>
            <a:off x="6410611" y="5103017"/>
            <a:ext cx="482763" cy="4827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9" name="그룹 7">
            <a:extLst>
              <a:ext uri="{FF2B5EF4-FFF2-40B4-BE49-F238E27FC236}">
                <a16:creationId xmlns:a16="http://schemas.microsoft.com/office/drawing/2014/main" id="{42DF509B-1A67-4CDF-BE2A-99DBEDFC60AA}"/>
              </a:ext>
            </a:extLst>
          </p:cNvPr>
          <p:cNvGrpSpPr/>
          <p:nvPr/>
        </p:nvGrpSpPr>
        <p:grpSpPr>
          <a:xfrm>
            <a:off x="6933715" y="5127283"/>
            <a:ext cx="1692000" cy="926443"/>
            <a:chOff x="6690464" y="5127283"/>
            <a:chExt cx="1692000" cy="926443"/>
          </a:xfrm>
        </p:grpSpPr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3701B087-0242-4822-BD36-7AA591B8C3AB}"/>
                </a:ext>
              </a:extLst>
            </p:cNvPr>
            <p:cNvSpPr txBox="1"/>
            <p:nvPr/>
          </p:nvSpPr>
          <p:spPr>
            <a:xfrm>
              <a:off x="6690464" y="5592061"/>
              <a:ext cx="16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137AC04D-1933-40F5-B240-AEE913CF176B}"/>
                </a:ext>
              </a:extLst>
            </p:cNvPr>
            <p:cNvSpPr txBox="1"/>
            <p:nvPr/>
          </p:nvSpPr>
          <p:spPr>
            <a:xfrm>
              <a:off x="6690464" y="5127283"/>
              <a:ext cx="16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Performance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92" name="Rectangle 291">
            <a:extLst>
              <a:ext uri="{FF2B5EF4-FFF2-40B4-BE49-F238E27FC236}">
                <a16:creationId xmlns:a16="http://schemas.microsoft.com/office/drawing/2014/main" id="{202C7DEB-0D59-4FE4-B442-F7E8F2410D96}"/>
              </a:ext>
            </a:extLst>
          </p:cNvPr>
          <p:cNvSpPr/>
          <p:nvPr/>
        </p:nvSpPr>
        <p:spPr>
          <a:xfrm>
            <a:off x="9250459" y="5103017"/>
            <a:ext cx="482763" cy="4827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3" name="그룹 8">
            <a:extLst>
              <a:ext uri="{FF2B5EF4-FFF2-40B4-BE49-F238E27FC236}">
                <a16:creationId xmlns:a16="http://schemas.microsoft.com/office/drawing/2014/main" id="{669EE7E8-9142-4A8C-9EB3-33BCCBBE53EA}"/>
              </a:ext>
            </a:extLst>
          </p:cNvPr>
          <p:cNvGrpSpPr/>
          <p:nvPr/>
        </p:nvGrpSpPr>
        <p:grpSpPr>
          <a:xfrm>
            <a:off x="9773564" y="5105045"/>
            <a:ext cx="1692000" cy="926443"/>
            <a:chOff x="8850379" y="5105045"/>
            <a:chExt cx="1692000" cy="926443"/>
          </a:xfrm>
        </p:grpSpPr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BDA04699-BA68-4329-AFB1-6C892A9716A6}"/>
                </a:ext>
              </a:extLst>
            </p:cNvPr>
            <p:cNvSpPr txBox="1"/>
            <p:nvPr/>
          </p:nvSpPr>
          <p:spPr>
            <a:xfrm>
              <a:off x="8850379" y="5569823"/>
              <a:ext cx="16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3886F345-1306-4B54-82DE-DCD55C62085C}"/>
                </a:ext>
              </a:extLst>
            </p:cNvPr>
            <p:cNvSpPr txBox="1"/>
            <p:nvPr/>
          </p:nvSpPr>
          <p:spPr>
            <a:xfrm>
              <a:off x="8850379" y="5105045"/>
              <a:ext cx="16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Performance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96" name="Oval 295">
            <a:extLst>
              <a:ext uri="{FF2B5EF4-FFF2-40B4-BE49-F238E27FC236}">
                <a16:creationId xmlns:a16="http://schemas.microsoft.com/office/drawing/2014/main" id="{5E43087E-FC74-4D79-8213-595F55B924E0}"/>
              </a:ext>
            </a:extLst>
          </p:cNvPr>
          <p:cNvSpPr/>
          <p:nvPr/>
        </p:nvSpPr>
        <p:spPr>
          <a:xfrm>
            <a:off x="3842295" y="2839167"/>
            <a:ext cx="723141" cy="723141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7" name="Elbow Connector 5">
            <a:extLst>
              <a:ext uri="{FF2B5EF4-FFF2-40B4-BE49-F238E27FC236}">
                <a16:creationId xmlns:a16="http://schemas.microsoft.com/office/drawing/2014/main" id="{1E32ECC6-10AD-4614-B24C-AA9C23193997}"/>
              </a:ext>
            </a:extLst>
          </p:cNvPr>
          <p:cNvCxnSpPr>
            <a:cxnSpLocks/>
            <a:stCxn id="300" idx="0"/>
            <a:endCxn id="296" idx="0"/>
          </p:cNvCxnSpPr>
          <p:nvPr/>
        </p:nvCxnSpPr>
        <p:spPr>
          <a:xfrm rot="16200000" flipH="1">
            <a:off x="3074454" y="1709755"/>
            <a:ext cx="200108" cy="2058716"/>
          </a:xfrm>
          <a:prstGeom prst="bentConnector3">
            <a:avLst>
              <a:gd name="adj1" fmla="val -114238"/>
            </a:avLst>
          </a:prstGeom>
          <a:ln w="19050">
            <a:solidFill>
              <a:schemeClr val="accent4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8" name="Chart 7">
            <a:extLst>
              <a:ext uri="{FF2B5EF4-FFF2-40B4-BE49-F238E27FC236}">
                <a16:creationId xmlns:a16="http://schemas.microsoft.com/office/drawing/2014/main" id="{0E7D508C-2DB5-4383-AF6A-5FC7BCDD7E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9357228"/>
              </p:ext>
            </p:extLst>
          </p:nvPr>
        </p:nvGraphicFramePr>
        <p:xfrm>
          <a:off x="630250" y="2481380"/>
          <a:ext cx="924253" cy="99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99" name="그룹 9">
            <a:extLst>
              <a:ext uri="{FF2B5EF4-FFF2-40B4-BE49-F238E27FC236}">
                <a16:creationId xmlns:a16="http://schemas.microsoft.com/office/drawing/2014/main" id="{9A82BEDF-570F-4248-B8A3-4E45986131AB}"/>
              </a:ext>
            </a:extLst>
          </p:cNvPr>
          <p:cNvGrpSpPr/>
          <p:nvPr/>
        </p:nvGrpSpPr>
        <p:grpSpPr>
          <a:xfrm>
            <a:off x="1461150" y="2639059"/>
            <a:ext cx="1368000" cy="680372"/>
            <a:chOff x="1461150" y="2929298"/>
            <a:chExt cx="1368000" cy="680372"/>
          </a:xfrm>
        </p:grpSpPr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3A6A901F-3FF5-4AE4-9326-9D2DC6613449}"/>
                </a:ext>
              </a:extLst>
            </p:cNvPr>
            <p:cNvSpPr txBox="1"/>
            <p:nvPr/>
          </p:nvSpPr>
          <p:spPr>
            <a:xfrm>
              <a:off x="1461150" y="2929298"/>
              <a:ext cx="13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Country</a:t>
              </a: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C2BE9A35-9AED-48EE-A779-2F0751EA79E1}"/>
                </a:ext>
              </a:extLst>
            </p:cNvPr>
            <p:cNvSpPr txBox="1"/>
            <p:nvPr/>
          </p:nvSpPr>
          <p:spPr>
            <a:xfrm>
              <a:off x="1461150" y="3148005"/>
              <a:ext cx="13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Data_01 : 12,000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Data_02 : 23,300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02" name="Oval 301">
            <a:extLst>
              <a:ext uri="{FF2B5EF4-FFF2-40B4-BE49-F238E27FC236}">
                <a16:creationId xmlns:a16="http://schemas.microsoft.com/office/drawing/2014/main" id="{1D76CF56-2DB7-4D40-9A5B-5EEFB0BBCF1A}"/>
              </a:ext>
            </a:extLst>
          </p:cNvPr>
          <p:cNvSpPr/>
          <p:nvPr/>
        </p:nvSpPr>
        <p:spPr>
          <a:xfrm>
            <a:off x="4658632" y="3813424"/>
            <a:ext cx="771453" cy="77145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03" name="Elbow Connector 97">
            <a:extLst>
              <a:ext uri="{FF2B5EF4-FFF2-40B4-BE49-F238E27FC236}">
                <a16:creationId xmlns:a16="http://schemas.microsoft.com/office/drawing/2014/main" id="{3ACC3F9E-90A5-4CC2-9498-CCD0B21393BA}"/>
              </a:ext>
            </a:extLst>
          </p:cNvPr>
          <p:cNvCxnSpPr>
            <a:cxnSpLocks/>
            <a:stCxn id="306" idx="2"/>
            <a:endCxn id="302" idx="4"/>
          </p:cNvCxnSpPr>
          <p:nvPr/>
        </p:nvCxnSpPr>
        <p:spPr>
          <a:xfrm rot="16200000" flipH="1">
            <a:off x="3535296" y="3075814"/>
            <a:ext cx="118916" cy="2899209"/>
          </a:xfrm>
          <a:prstGeom prst="bentConnector3">
            <a:avLst>
              <a:gd name="adj1" fmla="val 292237"/>
            </a:avLst>
          </a:prstGeom>
          <a:ln w="19050">
            <a:solidFill>
              <a:schemeClr val="accent1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그룹 10">
            <a:extLst>
              <a:ext uri="{FF2B5EF4-FFF2-40B4-BE49-F238E27FC236}">
                <a16:creationId xmlns:a16="http://schemas.microsoft.com/office/drawing/2014/main" id="{88C4B960-AB0E-48BE-B852-D120D714E751}"/>
              </a:ext>
            </a:extLst>
          </p:cNvPr>
          <p:cNvGrpSpPr/>
          <p:nvPr/>
        </p:nvGrpSpPr>
        <p:grpSpPr>
          <a:xfrm>
            <a:off x="1461150" y="3785589"/>
            <a:ext cx="1368000" cy="680372"/>
            <a:chOff x="1461150" y="3733768"/>
            <a:chExt cx="1368000" cy="680372"/>
          </a:xfrm>
        </p:grpSpPr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439D57E5-AB7F-4A37-9C28-AD746ADF2CD1}"/>
                </a:ext>
              </a:extLst>
            </p:cNvPr>
            <p:cNvSpPr txBox="1"/>
            <p:nvPr/>
          </p:nvSpPr>
          <p:spPr>
            <a:xfrm>
              <a:off x="1461150" y="3733768"/>
              <a:ext cx="13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Country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221CB5F7-09A6-48D2-A49E-3B8991D0BAE3}"/>
                </a:ext>
              </a:extLst>
            </p:cNvPr>
            <p:cNvSpPr txBox="1"/>
            <p:nvPr/>
          </p:nvSpPr>
          <p:spPr>
            <a:xfrm>
              <a:off x="1461150" y="3952475"/>
              <a:ext cx="13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Data_01 : 12,000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Data_02 : 23,300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07" name="Oval 306">
            <a:extLst>
              <a:ext uri="{FF2B5EF4-FFF2-40B4-BE49-F238E27FC236}">
                <a16:creationId xmlns:a16="http://schemas.microsoft.com/office/drawing/2014/main" id="{DDFDABC5-4B31-4ABC-86D6-4A5BDAB8D835}"/>
              </a:ext>
            </a:extLst>
          </p:cNvPr>
          <p:cNvSpPr/>
          <p:nvPr/>
        </p:nvSpPr>
        <p:spPr>
          <a:xfrm>
            <a:off x="5940535" y="3235350"/>
            <a:ext cx="776610" cy="776610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08" name="Elbow Connector 117">
            <a:extLst>
              <a:ext uri="{FF2B5EF4-FFF2-40B4-BE49-F238E27FC236}">
                <a16:creationId xmlns:a16="http://schemas.microsoft.com/office/drawing/2014/main" id="{AEA607E4-42F4-413E-9B73-2CCD9EE2F588}"/>
              </a:ext>
            </a:extLst>
          </p:cNvPr>
          <p:cNvCxnSpPr>
            <a:cxnSpLocks/>
            <a:stCxn id="312" idx="0"/>
            <a:endCxn id="307" idx="0"/>
          </p:cNvCxnSpPr>
          <p:nvPr/>
        </p:nvCxnSpPr>
        <p:spPr>
          <a:xfrm rot="16200000" flipH="1" flipV="1">
            <a:off x="7900331" y="1067567"/>
            <a:ext cx="596291" cy="3739274"/>
          </a:xfrm>
          <a:prstGeom prst="bentConnector3">
            <a:avLst>
              <a:gd name="adj1" fmla="val -38337"/>
            </a:avLst>
          </a:prstGeom>
          <a:ln w="19050">
            <a:solidFill>
              <a:schemeClr val="accent3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Oval 308">
            <a:extLst>
              <a:ext uri="{FF2B5EF4-FFF2-40B4-BE49-F238E27FC236}">
                <a16:creationId xmlns:a16="http://schemas.microsoft.com/office/drawing/2014/main" id="{E2C403F0-0C26-4A44-8F77-2DB002717A85}"/>
              </a:ext>
            </a:extLst>
          </p:cNvPr>
          <p:cNvSpPr/>
          <p:nvPr/>
        </p:nvSpPr>
        <p:spPr>
          <a:xfrm>
            <a:off x="8022598" y="3990225"/>
            <a:ext cx="806822" cy="806822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0" name="Elbow Connector 119">
            <a:extLst>
              <a:ext uri="{FF2B5EF4-FFF2-40B4-BE49-F238E27FC236}">
                <a16:creationId xmlns:a16="http://schemas.microsoft.com/office/drawing/2014/main" id="{B936FA54-5E0A-4AA3-B6D7-84721569F47A}"/>
              </a:ext>
            </a:extLst>
          </p:cNvPr>
          <p:cNvCxnSpPr>
            <a:cxnSpLocks/>
            <a:stCxn id="316" idx="2"/>
            <a:endCxn id="309" idx="4"/>
          </p:cNvCxnSpPr>
          <p:nvPr/>
        </p:nvCxnSpPr>
        <p:spPr>
          <a:xfrm rot="5400000">
            <a:off x="9083290" y="3808681"/>
            <a:ext cx="331086" cy="1645647"/>
          </a:xfrm>
          <a:prstGeom prst="bentConnector3">
            <a:avLst>
              <a:gd name="adj1" fmla="val 169046"/>
            </a:avLst>
          </a:prstGeom>
          <a:ln w="19050">
            <a:solidFill>
              <a:schemeClr val="accent2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1" name="그룹 11">
            <a:extLst>
              <a:ext uri="{FF2B5EF4-FFF2-40B4-BE49-F238E27FC236}">
                <a16:creationId xmlns:a16="http://schemas.microsoft.com/office/drawing/2014/main" id="{FCEDD58F-DCAF-4000-B687-32B06C144D45}"/>
              </a:ext>
            </a:extLst>
          </p:cNvPr>
          <p:cNvGrpSpPr/>
          <p:nvPr/>
        </p:nvGrpSpPr>
        <p:grpSpPr>
          <a:xfrm>
            <a:off x="9384114" y="2639059"/>
            <a:ext cx="1368000" cy="680372"/>
            <a:chOff x="9384114" y="2697830"/>
            <a:chExt cx="1368000" cy="680372"/>
          </a:xfrm>
        </p:grpSpPr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997D93C-C578-4A29-ACB8-B7F22F239676}"/>
                </a:ext>
              </a:extLst>
            </p:cNvPr>
            <p:cNvSpPr txBox="1"/>
            <p:nvPr/>
          </p:nvSpPr>
          <p:spPr>
            <a:xfrm>
              <a:off x="9384114" y="2697830"/>
              <a:ext cx="13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Country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DBB8F0B8-F576-4F4D-AF57-6E09320E5ABA}"/>
                </a:ext>
              </a:extLst>
            </p:cNvPr>
            <p:cNvSpPr txBox="1"/>
            <p:nvPr/>
          </p:nvSpPr>
          <p:spPr>
            <a:xfrm>
              <a:off x="9384114" y="2916537"/>
              <a:ext cx="13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Data_01 : 12,000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Data_02 : 23,300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4" name="그룹 12">
            <a:extLst>
              <a:ext uri="{FF2B5EF4-FFF2-40B4-BE49-F238E27FC236}">
                <a16:creationId xmlns:a16="http://schemas.microsoft.com/office/drawing/2014/main" id="{018591B0-34E3-444E-81AC-9165D9588783}"/>
              </a:ext>
            </a:extLst>
          </p:cNvPr>
          <p:cNvGrpSpPr/>
          <p:nvPr/>
        </p:nvGrpSpPr>
        <p:grpSpPr>
          <a:xfrm>
            <a:off x="9387656" y="3785589"/>
            <a:ext cx="1368000" cy="680372"/>
            <a:chOff x="9387656" y="3672034"/>
            <a:chExt cx="1368000" cy="680372"/>
          </a:xfrm>
        </p:grpSpPr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BE2F19BB-D975-4D28-BF4C-F4301862462E}"/>
                </a:ext>
              </a:extLst>
            </p:cNvPr>
            <p:cNvSpPr txBox="1"/>
            <p:nvPr/>
          </p:nvSpPr>
          <p:spPr>
            <a:xfrm>
              <a:off x="9387656" y="3672034"/>
              <a:ext cx="13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Country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59197416-A8CC-4FF7-BCBE-29D0B001091C}"/>
                </a:ext>
              </a:extLst>
            </p:cNvPr>
            <p:cNvSpPr txBox="1"/>
            <p:nvPr/>
          </p:nvSpPr>
          <p:spPr>
            <a:xfrm>
              <a:off x="9387656" y="3890741"/>
              <a:ext cx="13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Data_01 : 12,000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Data_02 : 23,300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317" name="Chart 7">
            <a:extLst>
              <a:ext uri="{FF2B5EF4-FFF2-40B4-BE49-F238E27FC236}">
                <a16:creationId xmlns:a16="http://schemas.microsoft.com/office/drawing/2014/main" id="{B9CDFEAB-7D61-4709-B3F1-A5798A8FE8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1882007"/>
              </p:ext>
            </p:extLst>
          </p:nvPr>
        </p:nvGraphicFramePr>
        <p:xfrm>
          <a:off x="10659043" y="3627910"/>
          <a:ext cx="924253" cy="99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8" name="Chart 7">
            <a:extLst>
              <a:ext uri="{FF2B5EF4-FFF2-40B4-BE49-F238E27FC236}">
                <a16:creationId xmlns:a16="http://schemas.microsoft.com/office/drawing/2014/main" id="{1AAC9105-33E3-47F9-BE0C-FD848426E3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2626181"/>
              </p:ext>
            </p:extLst>
          </p:nvPr>
        </p:nvGraphicFramePr>
        <p:xfrm>
          <a:off x="10659043" y="2481380"/>
          <a:ext cx="924253" cy="99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19" name="Chart 7">
            <a:extLst>
              <a:ext uri="{FF2B5EF4-FFF2-40B4-BE49-F238E27FC236}">
                <a16:creationId xmlns:a16="http://schemas.microsoft.com/office/drawing/2014/main" id="{B6B7E935-122A-4834-A2AB-8F936E7424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523541"/>
              </p:ext>
            </p:extLst>
          </p:nvPr>
        </p:nvGraphicFramePr>
        <p:xfrm>
          <a:off x="632895" y="3627910"/>
          <a:ext cx="924253" cy="99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20" name="Rectangle 30">
            <a:extLst>
              <a:ext uri="{FF2B5EF4-FFF2-40B4-BE49-F238E27FC236}">
                <a16:creationId xmlns:a16="http://schemas.microsoft.com/office/drawing/2014/main" id="{086E7D9A-AB58-48C5-96BD-D32322F3A03F}"/>
              </a:ext>
            </a:extLst>
          </p:cNvPr>
          <p:cNvSpPr/>
          <p:nvPr/>
        </p:nvSpPr>
        <p:spPr>
          <a:xfrm>
            <a:off x="831863" y="5205243"/>
            <a:ext cx="272745" cy="271948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1" name="Rounded Rectangle 5">
            <a:extLst>
              <a:ext uri="{FF2B5EF4-FFF2-40B4-BE49-F238E27FC236}">
                <a16:creationId xmlns:a16="http://schemas.microsoft.com/office/drawing/2014/main" id="{CCB0EB4C-6BA5-4779-95C1-722E8717E24B}"/>
              </a:ext>
            </a:extLst>
          </p:cNvPr>
          <p:cNvSpPr/>
          <p:nvPr/>
        </p:nvSpPr>
        <p:spPr>
          <a:xfrm flipH="1">
            <a:off x="3630868" y="5211629"/>
            <a:ext cx="336779" cy="27782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2" name="Rounded Rectangle 27">
            <a:extLst>
              <a:ext uri="{FF2B5EF4-FFF2-40B4-BE49-F238E27FC236}">
                <a16:creationId xmlns:a16="http://schemas.microsoft.com/office/drawing/2014/main" id="{5FB11744-6E8A-46B9-A56C-60DF4DF00828}"/>
              </a:ext>
            </a:extLst>
          </p:cNvPr>
          <p:cNvSpPr/>
          <p:nvPr/>
        </p:nvSpPr>
        <p:spPr>
          <a:xfrm>
            <a:off x="6511300" y="5211629"/>
            <a:ext cx="297841" cy="22878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3" name="Oval 21">
            <a:extLst>
              <a:ext uri="{FF2B5EF4-FFF2-40B4-BE49-F238E27FC236}">
                <a16:creationId xmlns:a16="http://schemas.microsoft.com/office/drawing/2014/main" id="{1B037C04-35FA-4269-81D2-FD4846374C15}"/>
              </a:ext>
            </a:extLst>
          </p:cNvPr>
          <p:cNvSpPr>
            <a:spLocks noChangeAspect="1"/>
          </p:cNvSpPr>
          <p:nvPr/>
        </p:nvSpPr>
        <p:spPr>
          <a:xfrm>
            <a:off x="9327654" y="5175500"/>
            <a:ext cx="328372" cy="3311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7636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57DA9B-4928-4666-87F9-7CAE13F54005}"/>
              </a:ext>
            </a:extLst>
          </p:cNvPr>
          <p:cNvSpPr/>
          <p:nvPr/>
        </p:nvSpPr>
        <p:spPr>
          <a:xfrm>
            <a:off x="9213528" y="2994409"/>
            <a:ext cx="2055579" cy="1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8C3288-CB55-4FDA-B1C3-2255A547FC33}"/>
              </a:ext>
            </a:extLst>
          </p:cNvPr>
          <p:cNvSpPr/>
          <p:nvPr/>
        </p:nvSpPr>
        <p:spPr>
          <a:xfrm>
            <a:off x="919953" y="4746882"/>
            <a:ext cx="2055579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6F629D-7DC6-4706-838B-EA4C514BD37B}"/>
              </a:ext>
            </a:extLst>
          </p:cNvPr>
          <p:cNvSpPr/>
          <p:nvPr/>
        </p:nvSpPr>
        <p:spPr>
          <a:xfrm>
            <a:off x="2993226" y="4298410"/>
            <a:ext cx="2055579" cy="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EE89CC-C09D-4EBC-93A3-5ACE27BA2389}"/>
              </a:ext>
            </a:extLst>
          </p:cNvPr>
          <p:cNvSpPr/>
          <p:nvPr/>
        </p:nvSpPr>
        <p:spPr>
          <a:xfrm>
            <a:off x="5066500" y="3849938"/>
            <a:ext cx="20555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43A3FF-7867-4FC6-BF41-20B17FE4DD5C}"/>
              </a:ext>
            </a:extLst>
          </p:cNvPr>
          <p:cNvSpPr/>
          <p:nvPr/>
        </p:nvSpPr>
        <p:spPr>
          <a:xfrm>
            <a:off x="7139773" y="3401466"/>
            <a:ext cx="2055579" cy="1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B90E4D-87BC-4024-8867-A4F799B7D67A}"/>
              </a:ext>
            </a:extLst>
          </p:cNvPr>
          <p:cNvGrpSpPr/>
          <p:nvPr/>
        </p:nvGrpSpPr>
        <p:grpSpPr>
          <a:xfrm>
            <a:off x="9331865" y="3235943"/>
            <a:ext cx="1818904" cy="1036893"/>
            <a:chOff x="2079598" y="4295826"/>
            <a:chExt cx="2312212" cy="103689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7906CF-0B7D-49B3-A977-1DF67C6B4528}"/>
                </a:ext>
              </a:extLst>
            </p:cNvPr>
            <p:cNvSpPr txBox="1"/>
            <p:nvPr/>
          </p:nvSpPr>
          <p:spPr>
            <a:xfrm>
              <a:off x="2098435" y="4501722"/>
              <a:ext cx="2278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Get a modern PowerPoint  Presentation that is beautifully designed.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1C7F49-DDA4-4876-B372-3F9750EBC622}"/>
                </a:ext>
              </a:extLst>
            </p:cNvPr>
            <p:cNvSpPr txBox="1"/>
            <p:nvPr/>
          </p:nvSpPr>
          <p:spPr>
            <a:xfrm>
              <a:off x="2079598" y="4295826"/>
              <a:ext cx="2312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80098B3-A79C-4270-B84B-B257B7D1F609}"/>
              </a:ext>
            </a:extLst>
          </p:cNvPr>
          <p:cNvGrpSpPr/>
          <p:nvPr/>
        </p:nvGrpSpPr>
        <p:grpSpPr>
          <a:xfrm>
            <a:off x="7263569" y="3638820"/>
            <a:ext cx="1807986" cy="1046418"/>
            <a:chOff x="2154778" y="4286301"/>
            <a:chExt cx="2298332" cy="104641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FC6C01-C572-4D73-830D-07097B2EF190}"/>
                </a:ext>
              </a:extLst>
            </p:cNvPr>
            <p:cNvSpPr txBox="1"/>
            <p:nvPr/>
          </p:nvSpPr>
          <p:spPr>
            <a:xfrm>
              <a:off x="2173615" y="4501722"/>
              <a:ext cx="22652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Get a modern PowerPoint  Presentation that is beautifully designed.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DBFA0DA-E32F-404D-B3BF-04D89BABD9FE}"/>
                </a:ext>
              </a:extLst>
            </p:cNvPr>
            <p:cNvSpPr txBox="1"/>
            <p:nvPr/>
          </p:nvSpPr>
          <p:spPr>
            <a:xfrm>
              <a:off x="2154778" y="4286301"/>
              <a:ext cx="2298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DE9C86-5AAF-46AB-B772-6F6139CF67DD}"/>
              </a:ext>
            </a:extLst>
          </p:cNvPr>
          <p:cNvGrpSpPr/>
          <p:nvPr/>
        </p:nvGrpSpPr>
        <p:grpSpPr>
          <a:xfrm>
            <a:off x="1039655" y="4987368"/>
            <a:ext cx="1818904" cy="1046418"/>
            <a:chOff x="2079598" y="4286301"/>
            <a:chExt cx="2312212" cy="10464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771604-D9C9-4B41-94A6-7C6FC04F7EF8}"/>
                </a:ext>
              </a:extLst>
            </p:cNvPr>
            <p:cNvSpPr txBox="1"/>
            <p:nvPr/>
          </p:nvSpPr>
          <p:spPr>
            <a:xfrm>
              <a:off x="2098435" y="4501722"/>
              <a:ext cx="2278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Get a modern PowerPoint  Presentation that is beautifully designed.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A8F483-AB5D-45C3-BEA4-DE156314C65B}"/>
                </a:ext>
              </a:extLst>
            </p:cNvPr>
            <p:cNvSpPr txBox="1"/>
            <p:nvPr/>
          </p:nvSpPr>
          <p:spPr>
            <a:xfrm>
              <a:off x="2079598" y="4286301"/>
              <a:ext cx="2312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66D1E57-CD16-4C5E-8D62-9C7637684F40}"/>
              </a:ext>
            </a:extLst>
          </p:cNvPr>
          <p:cNvGrpSpPr/>
          <p:nvPr/>
        </p:nvGrpSpPr>
        <p:grpSpPr>
          <a:xfrm>
            <a:off x="3114293" y="4537852"/>
            <a:ext cx="1818904" cy="1046418"/>
            <a:chOff x="2079598" y="4286301"/>
            <a:chExt cx="2312212" cy="104641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90895BF-110C-4C89-88D9-3B3F2EC3C775}"/>
                </a:ext>
              </a:extLst>
            </p:cNvPr>
            <p:cNvSpPr txBox="1"/>
            <p:nvPr/>
          </p:nvSpPr>
          <p:spPr>
            <a:xfrm>
              <a:off x="2098435" y="4501722"/>
              <a:ext cx="2278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Get a modern PowerPoint  Presentation that is beautifully designed.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F42789-9CDB-4199-BE18-03E86CECE1B9}"/>
                </a:ext>
              </a:extLst>
            </p:cNvPr>
            <p:cNvSpPr txBox="1"/>
            <p:nvPr/>
          </p:nvSpPr>
          <p:spPr>
            <a:xfrm>
              <a:off x="2079598" y="4286301"/>
              <a:ext cx="2312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C8EF48D-796D-4B6F-B37B-E76CCFAACAC1}"/>
              </a:ext>
            </a:extLst>
          </p:cNvPr>
          <p:cNvGrpSpPr/>
          <p:nvPr/>
        </p:nvGrpSpPr>
        <p:grpSpPr>
          <a:xfrm>
            <a:off x="5188931" y="4088336"/>
            <a:ext cx="1818904" cy="1046418"/>
            <a:chOff x="2079598" y="4286301"/>
            <a:chExt cx="2312212" cy="10464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DB6C96-ACF2-4864-B081-49A08E61AB2C}"/>
                </a:ext>
              </a:extLst>
            </p:cNvPr>
            <p:cNvSpPr txBox="1"/>
            <p:nvPr/>
          </p:nvSpPr>
          <p:spPr>
            <a:xfrm>
              <a:off x="2098435" y="4501722"/>
              <a:ext cx="2278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Get a modern PowerPoint  Presentation that is beautifully designed.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F3B21E-C0FE-474E-80CC-E430B360B902}"/>
                </a:ext>
              </a:extLst>
            </p:cNvPr>
            <p:cNvSpPr txBox="1"/>
            <p:nvPr/>
          </p:nvSpPr>
          <p:spPr>
            <a:xfrm>
              <a:off x="2079598" y="4286301"/>
              <a:ext cx="2312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3" name="Graphic 32">
            <a:extLst>
              <a:ext uri="{FF2B5EF4-FFF2-40B4-BE49-F238E27FC236}">
                <a16:creationId xmlns:a16="http://schemas.microsoft.com/office/drawing/2014/main" id="{1684D4F1-E6C8-4BAA-9E8A-D41FBAA19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445778" y="2572976"/>
            <a:ext cx="623250" cy="1325933"/>
          </a:xfrm>
          <a:prstGeom prst="rect">
            <a:avLst/>
          </a:prstGeom>
        </p:spPr>
      </p:pic>
      <p:sp>
        <p:nvSpPr>
          <p:cNvPr id="34" name="Graphic 77">
            <a:extLst>
              <a:ext uri="{FF2B5EF4-FFF2-40B4-BE49-F238E27FC236}">
                <a16:creationId xmlns:a16="http://schemas.microsoft.com/office/drawing/2014/main" id="{3DC12B51-2306-47E3-85CF-887E4153ADBB}"/>
              </a:ext>
            </a:extLst>
          </p:cNvPr>
          <p:cNvSpPr/>
          <p:nvPr/>
        </p:nvSpPr>
        <p:spPr>
          <a:xfrm>
            <a:off x="4163564" y="3118216"/>
            <a:ext cx="897035" cy="1203066"/>
          </a:xfrm>
          <a:custGeom>
            <a:avLst/>
            <a:gdLst>
              <a:gd name="connsiteX0" fmla="*/ 1101861 w 1113360"/>
              <a:gd name="connsiteY0" fmla="*/ 1352788 h 1493192"/>
              <a:gd name="connsiteX1" fmla="*/ 1042795 w 1113360"/>
              <a:gd name="connsiteY1" fmla="*/ 1264974 h 1493192"/>
              <a:gd name="connsiteX2" fmla="*/ 851834 w 1113360"/>
              <a:gd name="connsiteY2" fmla="*/ 1040559 h 1493192"/>
              <a:gd name="connsiteX3" fmla="*/ 797298 w 1113360"/>
              <a:gd name="connsiteY3" fmla="*/ 952919 h 1493192"/>
              <a:gd name="connsiteX4" fmla="*/ 797995 w 1113360"/>
              <a:gd name="connsiteY4" fmla="*/ 951525 h 1493192"/>
              <a:gd name="connsiteX5" fmla="*/ 833713 w 1113360"/>
              <a:gd name="connsiteY5" fmla="*/ 954313 h 1493192"/>
              <a:gd name="connsiteX6" fmla="*/ 882325 w 1113360"/>
              <a:gd name="connsiteY6" fmla="*/ 931140 h 1493192"/>
              <a:gd name="connsiteX7" fmla="*/ 891733 w 1113360"/>
              <a:gd name="connsiteY7" fmla="*/ 902217 h 1493192"/>
              <a:gd name="connsiteX8" fmla="*/ 870651 w 1113360"/>
              <a:gd name="connsiteY8" fmla="*/ 887058 h 1493192"/>
              <a:gd name="connsiteX9" fmla="*/ 865250 w 1113360"/>
              <a:gd name="connsiteY9" fmla="*/ 882006 h 1493192"/>
              <a:gd name="connsiteX10" fmla="*/ 849220 w 1113360"/>
              <a:gd name="connsiteY10" fmla="*/ 869112 h 1493192"/>
              <a:gd name="connsiteX11" fmla="*/ 856364 w 1113360"/>
              <a:gd name="connsiteY11" fmla="*/ 861620 h 1493192"/>
              <a:gd name="connsiteX12" fmla="*/ 865424 w 1113360"/>
              <a:gd name="connsiteY12" fmla="*/ 845590 h 1493192"/>
              <a:gd name="connsiteX13" fmla="*/ 869431 w 1113360"/>
              <a:gd name="connsiteY13" fmla="*/ 820849 h 1493192"/>
              <a:gd name="connsiteX14" fmla="*/ 873090 w 1113360"/>
              <a:gd name="connsiteY14" fmla="*/ 795062 h 1493192"/>
              <a:gd name="connsiteX15" fmla="*/ 875704 w 1113360"/>
              <a:gd name="connsiteY15" fmla="*/ 776768 h 1493192"/>
              <a:gd name="connsiteX16" fmla="*/ 875530 w 1113360"/>
              <a:gd name="connsiteY16" fmla="*/ 756905 h 1493192"/>
              <a:gd name="connsiteX17" fmla="*/ 865772 w 1113360"/>
              <a:gd name="connsiteY17" fmla="*/ 720664 h 1493192"/>
              <a:gd name="connsiteX18" fmla="*/ 797298 w 1113360"/>
              <a:gd name="connsiteY18" fmla="*/ 656197 h 1493192"/>
              <a:gd name="connsiteX19" fmla="*/ 777610 w 1113360"/>
              <a:gd name="connsiteY19" fmla="*/ 651493 h 1493192"/>
              <a:gd name="connsiteX20" fmla="*/ 743982 w 1113360"/>
              <a:gd name="connsiteY20" fmla="*/ 633198 h 1493192"/>
              <a:gd name="connsiteX21" fmla="*/ 732134 w 1113360"/>
              <a:gd name="connsiteY21" fmla="*/ 620305 h 1493192"/>
              <a:gd name="connsiteX22" fmla="*/ 712272 w 1113360"/>
              <a:gd name="connsiteY22" fmla="*/ 622222 h 1493192"/>
              <a:gd name="connsiteX23" fmla="*/ 702863 w 1113360"/>
              <a:gd name="connsiteY23" fmla="*/ 626752 h 1493192"/>
              <a:gd name="connsiteX24" fmla="*/ 683174 w 1113360"/>
              <a:gd name="connsiteY24" fmla="*/ 629714 h 1493192"/>
              <a:gd name="connsiteX25" fmla="*/ 680212 w 1113360"/>
              <a:gd name="connsiteY25" fmla="*/ 628842 h 1493192"/>
              <a:gd name="connsiteX26" fmla="*/ 667668 w 1113360"/>
              <a:gd name="connsiteY26" fmla="*/ 629365 h 1493192"/>
              <a:gd name="connsiteX27" fmla="*/ 658085 w 1113360"/>
              <a:gd name="connsiteY27" fmla="*/ 631282 h 1493192"/>
              <a:gd name="connsiteX28" fmla="*/ 643972 w 1113360"/>
              <a:gd name="connsiteY28" fmla="*/ 628668 h 1493192"/>
              <a:gd name="connsiteX29" fmla="*/ 619927 w 1113360"/>
              <a:gd name="connsiteY29" fmla="*/ 650796 h 1493192"/>
              <a:gd name="connsiteX30" fmla="*/ 617140 w 1113360"/>
              <a:gd name="connsiteY30" fmla="*/ 655152 h 1493192"/>
              <a:gd name="connsiteX31" fmla="*/ 613481 w 1113360"/>
              <a:gd name="connsiteY31" fmla="*/ 632501 h 1493192"/>
              <a:gd name="connsiteX32" fmla="*/ 622715 w 1113360"/>
              <a:gd name="connsiteY32" fmla="*/ 537718 h 1493192"/>
              <a:gd name="connsiteX33" fmla="*/ 645366 w 1113360"/>
              <a:gd name="connsiteY33" fmla="*/ 468721 h 1493192"/>
              <a:gd name="connsiteX34" fmla="*/ 669410 w 1113360"/>
              <a:gd name="connsiteY34" fmla="*/ 372717 h 1493192"/>
              <a:gd name="connsiteX35" fmla="*/ 680387 w 1113360"/>
              <a:gd name="connsiteY35" fmla="*/ 277237 h 1493192"/>
              <a:gd name="connsiteX36" fmla="*/ 700075 w 1113360"/>
              <a:gd name="connsiteY36" fmla="*/ 206672 h 1493192"/>
              <a:gd name="connsiteX37" fmla="*/ 724817 w 1113360"/>
              <a:gd name="connsiteY37" fmla="*/ 181582 h 1493192"/>
              <a:gd name="connsiteX38" fmla="*/ 729695 w 1113360"/>
              <a:gd name="connsiteY38" fmla="*/ 179491 h 1493192"/>
              <a:gd name="connsiteX39" fmla="*/ 770292 w 1113360"/>
              <a:gd name="connsiteY39" fmla="*/ 145167 h 1493192"/>
              <a:gd name="connsiteX40" fmla="*/ 786670 w 1113360"/>
              <a:gd name="connsiteY40" fmla="*/ 124084 h 1493192"/>
              <a:gd name="connsiteX41" fmla="*/ 799737 w 1113360"/>
              <a:gd name="connsiteY41" fmla="*/ 109274 h 1493192"/>
              <a:gd name="connsiteX42" fmla="*/ 806184 w 1113360"/>
              <a:gd name="connsiteY42" fmla="*/ 93419 h 1493192"/>
              <a:gd name="connsiteX43" fmla="*/ 796950 w 1113360"/>
              <a:gd name="connsiteY43" fmla="*/ 85056 h 1493192"/>
              <a:gd name="connsiteX44" fmla="*/ 791723 w 1113360"/>
              <a:gd name="connsiteY44" fmla="*/ 86101 h 1493192"/>
              <a:gd name="connsiteX45" fmla="*/ 798866 w 1113360"/>
              <a:gd name="connsiteY45" fmla="*/ 71814 h 1493192"/>
              <a:gd name="connsiteX46" fmla="*/ 819252 w 1113360"/>
              <a:gd name="connsiteY46" fmla="*/ 42717 h 1493192"/>
              <a:gd name="connsiteX47" fmla="*/ 822040 w 1113360"/>
              <a:gd name="connsiteY47" fmla="*/ 21808 h 1493192"/>
              <a:gd name="connsiteX48" fmla="*/ 819252 w 1113360"/>
              <a:gd name="connsiteY48" fmla="*/ 8044 h 1493192"/>
              <a:gd name="connsiteX49" fmla="*/ 810540 w 1113360"/>
              <a:gd name="connsiteY49" fmla="*/ 29 h 1493192"/>
              <a:gd name="connsiteX50" fmla="*/ 802525 w 1113360"/>
              <a:gd name="connsiteY50" fmla="*/ 4385 h 1493192"/>
              <a:gd name="connsiteX51" fmla="*/ 797472 w 1113360"/>
              <a:gd name="connsiteY51" fmla="*/ 6127 h 1493192"/>
              <a:gd name="connsiteX52" fmla="*/ 781617 w 1113360"/>
              <a:gd name="connsiteY52" fmla="*/ 8567 h 1493192"/>
              <a:gd name="connsiteX53" fmla="*/ 768898 w 1113360"/>
              <a:gd name="connsiteY53" fmla="*/ 17801 h 1493192"/>
              <a:gd name="connsiteX54" fmla="*/ 763497 w 1113360"/>
              <a:gd name="connsiteY54" fmla="*/ 17453 h 1493192"/>
              <a:gd name="connsiteX55" fmla="*/ 754088 w 1113360"/>
              <a:gd name="connsiteY55" fmla="*/ 15884 h 1493192"/>
              <a:gd name="connsiteX56" fmla="*/ 732657 w 1113360"/>
              <a:gd name="connsiteY56" fmla="*/ 27732 h 1493192"/>
              <a:gd name="connsiteX57" fmla="*/ 685962 w 1113360"/>
              <a:gd name="connsiteY57" fmla="*/ 66413 h 1493192"/>
              <a:gd name="connsiteX58" fmla="*/ 651464 w 1113360"/>
              <a:gd name="connsiteY58" fmla="*/ 114676 h 1493192"/>
              <a:gd name="connsiteX59" fmla="*/ 642229 w 1113360"/>
              <a:gd name="connsiteY59" fmla="*/ 151439 h 1493192"/>
              <a:gd name="connsiteX60" fmla="*/ 631949 w 1113360"/>
              <a:gd name="connsiteY60" fmla="*/ 185938 h 1493192"/>
              <a:gd name="connsiteX61" fmla="*/ 588391 w 1113360"/>
              <a:gd name="connsiteY61" fmla="*/ 288910 h 1493192"/>
              <a:gd name="connsiteX62" fmla="*/ 559990 w 1113360"/>
              <a:gd name="connsiteY62" fmla="*/ 359127 h 1493192"/>
              <a:gd name="connsiteX63" fmla="*/ 531590 w 1113360"/>
              <a:gd name="connsiteY63" fmla="*/ 454433 h 1493192"/>
              <a:gd name="connsiteX64" fmla="*/ 516780 w 1113360"/>
              <a:gd name="connsiteY64" fmla="*/ 536324 h 1493192"/>
              <a:gd name="connsiteX65" fmla="*/ 509811 w 1113360"/>
              <a:gd name="connsiteY65" fmla="*/ 599397 h 1493192"/>
              <a:gd name="connsiteX66" fmla="*/ 503887 w 1113360"/>
              <a:gd name="connsiteY66" fmla="*/ 669091 h 1493192"/>
              <a:gd name="connsiteX67" fmla="*/ 505455 w 1113360"/>
              <a:gd name="connsiteY67" fmla="*/ 730944 h 1493192"/>
              <a:gd name="connsiteX68" fmla="*/ 450048 w 1113360"/>
              <a:gd name="connsiteY68" fmla="*/ 775897 h 1493192"/>
              <a:gd name="connsiteX69" fmla="*/ 375476 w 1113360"/>
              <a:gd name="connsiteY69" fmla="*/ 826773 h 1493192"/>
              <a:gd name="connsiteX70" fmla="*/ 326167 w 1113360"/>
              <a:gd name="connsiteY70" fmla="*/ 865453 h 1493192"/>
              <a:gd name="connsiteX71" fmla="*/ 297070 w 1113360"/>
              <a:gd name="connsiteY71" fmla="*/ 899081 h 1493192"/>
              <a:gd name="connsiteX72" fmla="*/ 286616 w 1113360"/>
              <a:gd name="connsiteY72" fmla="*/ 934102 h 1493192"/>
              <a:gd name="connsiteX73" fmla="*/ 306130 w 1113360"/>
              <a:gd name="connsiteY73" fmla="*/ 994735 h 1493192"/>
              <a:gd name="connsiteX74" fmla="*/ 306653 w 1113360"/>
              <a:gd name="connsiteY74" fmla="*/ 1001008 h 1493192"/>
              <a:gd name="connsiteX75" fmla="*/ 296548 w 1113360"/>
              <a:gd name="connsiteY75" fmla="*/ 1028363 h 1493192"/>
              <a:gd name="connsiteX76" fmla="*/ 288359 w 1113360"/>
              <a:gd name="connsiteY76" fmla="*/ 1113912 h 1493192"/>
              <a:gd name="connsiteX77" fmla="*/ 314494 w 1113360"/>
              <a:gd name="connsiteY77" fmla="*/ 1182386 h 1493192"/>
              <a:gd name="connsiteX78" fmla="*/ 378786 w 1113360"/>
              <a:gd name="connsiteY78" fmla="*/ 1298949 h 1493192"/>
              <a:gd name="connsiteX79" fmla="*/ 352825 w 1113360"/>
              <a:gd name="connsiteY79" fmla="*/ 1297555 h 1493192"/>
              <a:gd name="connsiteX80" fmla="*/ 130850 w 1113360"/>
              <a:gd name="connsiteY80" fmla="*/ 1307487 h 1493192"/>
              <a:gd name="connsiteX81" fmla="*/ 44081 w 1113360"/>
              <a:gd name="connsiteY81" fmla="*/ 1326479 h 1493192"/>
              <a:gd name="connsiteX82" fmla="*/ 3136 w 1113360"/>
              <a:gd name="connsiteY82" fmla="*/ 1371083 h 1493192"/>
              <a:gd name="connsiteX83" fmla="*/ 0 w 1113360"/>
              <a:gd name="connsiteY83" fmla="*/ 1378400 h 1493192"/>
              <a:gd name="connsiteX84" fmla="*/ 0 w 1113360"/>
              <a:gd name="connsiteY84" fmla="*/ 1402968 h 1493192"/>
              <a:gd name="connsiteX85" fmla="*/ 1742 w 1113360"/>
              <a:gd name="connsiteY85" fmla="*/ 1414990 h 1493192"/>
              <a:gd name="connsiteX86" fmla="*/ 12022 w 1113360"/>
              <a:gd name="connsiteY86" fmla="*/ 1436943 h 1493192"/>
              <a:gd name="connsiteX87" fmla="*/ 92519 w 1113360"/>
              <a:gd name="connsiteY87" fmla="*/ 1479108 h 1493192"/>
              <a:gd name="connsiteX88" fmla="*/ 176674 w 1113360"/>
              <a:gd name="connsiteY88" fmla="*/ 1485903 h 1493192"/>
              <a:gd name="connsiteX89" fmla="*/ 422694 w 1113360"/>
              <a:gd name="connsiteY89" fmla="*/ 1492698 h 1493192"/>
              <a:gd name="connsiteX90" fmla="*/ 560862 w 1113360"/>
              <a:gd name="connsiteY90" fmla="*/ 1492698 h 1493192"/>
              <a:gd name="connsiteX91" fmla="*/ 596231 w 1113360"/>
              <a:gd name="connsiteY91" fmla="*/ 1493918 h 1493192"/>
              <a:gd name="connsiteX92" fmla="*/ 602504 w 1113360"/>
              <a:gd name="connsiteY92" fmla="*/ 1492873 h 1493192"/>
              <a:gd name="connsiteX93" fmla="*/ 613132 w 1113360"/>
              <a:gd name="connsiteY93" fmla="*/ 1480154 h 1493192"/>
              <a:gd name="connsiteX94" fmla="*/ 606860 w 1113360"/>
              <a:gd name="connsiteY94" fmla="*/ 1463776 h 1493192"/>
              <a:gd name="connsiteX95" fmla="*/ 596580 w 1113360"/>
              <a:gd name="connsiteY95" fmla="*/ 1452276 h 1493192"/>
              <a:gd name="connsiteX96" fmla="*/ 637177 w 1113360"/>
              <a:gd name="connsiteY96" fmla="*/ 1451056 h 1493192"/>
              <a:gd name="connsiteX97" fmla="*/ 714711 w 1113360"/>
              <a:gd name="connsiteY97" fmla="*/ 1477714 h 1493192"/>
              <a:gd name="connsiteX98" fmla="*/ 842948 w 1113360"/>
              <a:gd name="connsiteY98" fmla="*/ 1493221 h 1493192"/>
              <a:gd name="connsiteX99" fmla="*/ 877098 w 1113360"/>
              <a:gd name="connsiteY99" fmla="*/ 1493221 h 1493192"/>
              <a:gd name="connsiteX100" fmla="*/ 922921 w 1113360"/>
              <a:gd name="connsiteY100" fmla="*/ 1493744 h 1493192"/>
              <a:gd name="connsiteX101" fmla="*/ 1038962 w 1113360"/>
              <a:gd name="connsiteY101" fmla="*/ 1490085 h 1493192"/>
              <a:gd name="connsiteX102" fmla="*/ 1097505 w 1113360"/>
              <a:gd name="connsiteY102" fmla="*/ 1465518 h 1493192"/>
              <a:gd name="connsiteX103" fmla="*/ 1111792 w 1113360"/>
              <a:gd name="connsiteY103" fmla="*/ 1419171 h 1493192"/>
              <a:gd name="connsiteX104" fmla="*/ 1101861 w 1113360"/>
              <a:gd name="connsiteY104" fmla="*/ 1352788 h 1493192"/>
              <a:gd name="connsiteX105" fmla="*/ 776564 w 1113360"/>
              <a:gd name="connsiteY105" fmla="*/ 916852 h 1493192"/>
              <a:gd name="connsiteX106" fmla="*/ 779178 w 1113360"/>
              <a:gd name="connsiteY106" fmla="*/ 918072 h 1493192"/>
              <a:gd name="connsiteX107" fmla="*/ 782663 w 1113360"/>
              <a:gd name="connsiteY107" fmla="*/ 929920 h 1493192"/>
              <a:gd name="connsiteX108" fmla="*/ 781791 w 1113360"/>
              <a:gd name="connsiteY108" fmla="*/ 933927 h 1493192"/>
              <a:gd name="connsiteX109" fmla="*/ 779178 w 1113360"/>
              <a:gd name="connsiteY109" fmla="*/ 932359 h 1493192"/>
              <a:gd name="connsiteX110" fmla="*/ 773602 w 1113360"/>
              <a:gd name="connsiteY110" fmla="*/ 925042 h 1493192"/>
              <a:gd name="connsiteX111" fmla="*/ 776564 w 1113360"/>
              <a:gd name="connsiteY111" fmla="*/ 916852 h 1493192"/>
              <a:gd name="connsiteX112" fmla="*/ 753043 w 1113360"/>
              <a:gd name="connsiteY112" fmla="*/ 1290238 h 1493192"/>
              <a:gd name="connsiteX113" fmla="*/ 724817 w 1113360"/>
              <a:gd name="connsiteY113" fmla="*/ 1276299 h 1493192"/>
              <a:gd name="connsiteX114" fmla="*/ 687530 w 1113360"/>
              <a:gd name="connsiteY114" fmla="*/ 1225248 h 1493192"/>
              <a:gd name="connsiteX115" fmla="*/ 603898 w 1113360"/>
              <a:gd name="connsiteY115" fmla="*/ 1185523 h 1493192"/>
              <a:gd name="connsiteX116" fmla="*/ 533158 w 1113360"/>
              <a:gd name="connsiteY116" fmla="*/ 1147539 h 1493192"/>
              <a:gd name="connsiteX117" fmla="*/ 527757 w 1113360"/>
              <a:gd name="connsiteY117" fmla="*/ 1124715 h 1493192"/>
              <a:gd name="connsiteX118" fmla="*/ 547794 w 1113360"/>
              <a:gd name="connsiteY118" fmla="*/ 1033416 h 1493192"/>
              <a:gd name="connsiteX119" fmla="*/ 550582 w 1113360"/>
              <a:gd name="connsiteY119" fmla="*/ 1010068 h 1493192"/>
              <a:gd name="connsiteX120" fmla="*/ 569748 w 1113360"/>
              <a:gd name="connsiteY120" fmla="*/ 973305 h 1493192"/>
              <a:gd name="connsiteX121" fmla="*/ 603026 w 1113360"/>
              <a:gd name="connsiteY121" fmla="*/ 913368 h 1493192"/>
              <a:gd name="connsiteX122" fmla="*/ 625329 w 1113360"/>
              <a:gd name="connsiteY122" fmla="*/ 878869 h 1493192"/>
              <a:gd name="connsiteX123" fmla="*/ 635608 w 1113360"/>
              <a:gd name="connsiteY123" fmla="*/ 834614 h 1493192"/>
              <a:gd name="connsiteX124" fmla="*/ 645888 w 1113360"/>
              <a:gd name="connsiteY124" fmla="*/ 847333 h 1493192"/>
              <a:gd name="connsiteX125" fmla="*/ 654600 w 1113360"/>
              <a:gd name="connsiteY125" fmla="*/ 868938 h 1493192"/>
              <a:gd name="connsiteX126" fmla="*/ 673766 w 1113360"/>
              <a:gd name="connsiteY126" fmla="*/ 912497 h 1493192"/>
              <a:gd name="connsiteX127" fmla="*/ 679864 w 1113360"/>
              <a:gd name="connsiteY127" fmla="*/ 963373 h 1493192"/>
              <a:gd name="connsiteX128" fmla="*/ 674463 w 1113360"/>
              <a:gd name="connsiteY128" fmla="*/ 1004841 h 1493192"/>
              <a:gd name="connsiteX129" fmla="*/ 686833 w 1113360"/>
              <a:gd name="connsiteY129" fmla="*/ 1056937 h 1493192"/>
              <a:gd name="connsiteX130" fmla="*/ 708090 w 1113360"/>
              <a:gd name="connsiteY130" fmla="*/ 1066346 h 1493192"/>
              <a:gd name="connsiteX131" fmla="*/ 742937 w 1113360"/>
              <a:gd name="connsiteY131" fmla="*/ 1064081 h 1493192"/>
              <a:gd name="connsiteX132" fmla="*/ 756179 w 1113360"/>
              <a:gd name="connsiteY132" fmla="*/ 1069656 h 1493192"/>
              <a:gd name="connsiteX133" fmla="*/ 812805 w 1113360"/>
              <a:gd name="connsiteY133" fmla="*/ 1151373 h 1493192"/>
              <a:gd name="connsiteX134" fmla="*/ 921702 w 1113360"/>
              <a:gd name="connsiteY134" fmla="*/ 1334493 h 1493192"/>
              <a:gd name="connsiteX135" fmla="*/ 753043 w 1113360"/>
              <a:gd name="connsiteY135" fmla="*/ 1290238 h 149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113360" h="1493192">
                <a:moveTo>
                  <a:pt x="1101861" y="1352788"/>
                </a:moveTo>
                <a:cubicBezTo>
                  <a:pt x="1086528" y="1320555"/>
                  <a:pt x="1064923" y="1292677"/>
                  <a:pt x="1042795" y="1264974"/>
                </a:cubicBezTo>
                <a:cubicBezTo>
                  <a:pt x="1025894" y="1243891"/>
                  <a:pt x="865947" y="1060770"/>
                  <a:pt x="851834" y="1040559"/>
                </a:cubicBezTo>
                <a:cubicBezTo>
                  <a:pt x="832145" y="1012333"/>
                  <a:pt x="816464" y="981668"/>
                  <a:pt x="797298" y="952919"/>
                </a:cubicBezTo>
                <a:cubicBezTo>
                  <a:pt x="797124" y="952745"/>
                  <a:pt x="797647" y="952396"/>
                  <a:pt x="797995" y="951525"/>
                </a:cubicBezTo>
                <a:cubicBezTo>
                  <a:pt x="809320" y="958495"/>
                  <a:pt x="822040" y="956752"/>
                  <a:pt x="833713" y="954313"/>
                </a:cubicBezTo>
                <a:cubicBezTo>
                  <a:pt x="851485" y="950480"/>
                  <a:pt x="867341" y="941420"/>
                  <a:pt x="882325" y="931140"/>
                </a:cubicBezTo>
                <a:cubicBezTo>
                  <a:pt x="891733" y="924693"/>
                  <a:pt x="895392" y="913542"/>
                  <a:pt x="891733" y="902217"/>
                </a:cubicBezTo>
                <a:cubicBezTo>
                  <a:pt x="887378" y="888801"/>
                  <a:pt x="883370" y="886013"/>
                  <a:pt x="870651" y="887058"/>
                </a:cubicBezTo>
                <a:cubicBezTo>
                  <a:pt x="866992" y="887407"/>
                  <a:pt x="865598" y="885839"/>
                  <a:pt x="865250" y="882006"/>
                </a:cubicBezTo>
                <a:cubicBezTo>
                  <a:pt x="864379" y="874862"/>
                  <a:pt x="851311" y="869635"/>
                  <a:pt x="849220" y="869112"/>
                </a:cubicBezTo>
                <a:cubicBezTo>
                  <a:pt x="851834" y="866324"/>
                  <a:pt x="854099" y="863885"/>
                  <a:pt x="856364" y="861620"/>
                </a:cubicBezTo>
                <a:cubicBezTo>
                  <a:pt x="860720" y="857090"/>
                  <a:pt x="863856" y="851689"/>
                  <a:pt x="865424" y="845590"/>
                </a:cubicBezTo>
                <a:cubicBezTo>
                  <a:pt x="867341" y="837401"/>
                  <a:pt x="869083" y="829212"/>
                  <a:pt x="869431" y="820849"/>
                </a:cubicBezTo>
                <a:cubicBezTo>
                  <a:pt x="869780" y="812137"/>
                  <a:pt x="869954" y="803251"/>
                  <a:pt x="873090" y="795062"/>
                </a:cubicBezTo>
                <a:cubicBezTo>
                  <a:pt x="875355" y="788964"/>
                  <a:pt x="875530" y="783040"/>
                  <a:pt x="875704" y="776768"/>
                </a:cubicBezTo>
                <a:cubicBezTo>
                  <a:pt x="875704" y="770147"/>
                  <a:pt x="875878" y="763526"/>
                  <a:pt x="875530" y="756905"/>
                </a:cubicBezTo>
                <a:cubicBezTo>
                  <a:pt x="874833" y="744186"/>
                  <a:pt x="872045" y="731815"/>
                  <a:pt x="865772" y="720664"/>
                </a:cubicBezTo>
                <a:cubicBezTo>
                  <a:pt x="849743" y="691915"/>
                  <a:pt x="826570" y="670659"/>
                  <a:pt x="797298" y="656197"/>
                </a:cubicBezTo>
                <a:cubicBezTo>
                  <a:pt x="791026" y="653061"/>
                  <a:pt x="784579" y="650970"/>
                  <a:pt x="777610" y="651493"/>
                </a:cubicBezTo>
                <a:cubicBezTo>
                  <a:pt x="762451" y="652538"/>
                  <a:pt x="752346" y="644698"/>
                  <a:pt x="743982" y="633198"/>
                </a:cubicBezTo>
                <a:cubicBezTo>
                  <a:pt x="740498" y="628494"/>
                  <a:pt x="736839" y="623964"/>
                  <a:pt x="732134" y="620305"/>
                </a:cubicBezTo>
                <a:cubicBezTo>
                  <a:pt x="724642" y="614555"/>
                  <a:pt x="718196" y="615078"/>
                  <a:pt x="712272" y="622222"/>
                </a:cubicBezTo>
                <a:cubicBezTo>
                  <a:pt x="709658" y="625532"/>
                  <a:pt x="706870" y="626577"/>
                  <a:pt x="702863" y="626752"/>
                </a:cubicBezTo>
                <a:cubicBezTo>
                  <a:pt x="696242" y="626926"/>
                  <a:pt x="689098" y="625183"/>
                  <a:pt x="683174" y="629714"/>
                </a:cubicBezTo>
                <a:cubicBezTo>
                  <a:pt x="681955" y="630585"/>
                  <a:pt x="681084" y="629714"/>
                  <a:pt x="680212" y="628842"/>
                </a:cubicBezTo>
                <a:cubicBezTo>
                  <a:pt x="675857" y="625009"/>
                  <a:pt x="671675" y="625880"/>
                  <a:pt x="667668" y="629365"/>
                </a:cubicBezTo>
                <a:cubicBezTo>
                  <a:pt x="664706" y="631979"/>
                  <a:pt x="661744" y="632153"/>
                  <a:pt x="658085" y="631282"/>
                </a:cubicBezTo>
                <a:cubicBezTo>
                  <a:pt x="653555" y="630062"/>
                  <a:pt x="649024" y="627623"/>
                  <a:pt x="643972" y="628668"/>
                </a:cubicBezTo>
                <a:cubicBezTo>
                  <a:pt x="631775" y="631456"/>
                  <a:pt x="623586" y="638600"/>
                  <a:pt x="619927" y="650796"/>
                </a:cubicBezTo>
                <a:cubicBezTo>
                  <a:pt x="619405" y="652364"/>
                  <a:pt x="619230" y="653932"/>
                  <a:pt x="617140" y="655152"/>
                </a:cubicBezTo>
                <a:cubicBezTo>
                  <a:pt x="617140" y="647137"/>
                  <a:pt x="614177" y="640168"/>
                  <a:pt x="613481" y="632501"/>
                </a:cubicBezTo>
                <a:cubicBezTo>
                  <a:pt x="610519" y="600268"/>
                  <a:pt x="615397" y="568906"/>
                  <a:pt x="622715" y="537718"/>
                </a:cubicBezTo>
                <a:cubicBezTo>
                  <a:pt x="628116" y="514022"/>
                  <a:pt x="635086" y="491023"/>
                  <a:pt x="645366" y="468721"/>
                </a:cubicBezTo>
                <a:cubicBezTo>
                  <a:pt x="659304" y="438404"/>
                  <a:pt x="668190" y="406519"/>
                  <a:pt x="669410" y="372717"/>
                </a:cubicBezTo>
                <a:cubicBezTo>
                  <a:pt x="670455" y="340658"/>
                  <a:pt x="673417" y="308773"/>
                  <a:pt x="680387" y="277237"/>
                </a:cubicBezTo>
                <a:cubicBezTo>
                  <a:pt x="685788" y="253366"/>
                  <a:pt x="691363" y="229496"/>
                  <a:pt x="700075" y="206672"/>
                </a:cubicBezTo>
                <a:cubicBezTo>
                  <a:pt x="704780" y="194475"/>
                  <a:pt x="711052" y="184369"/>
                  <a:pt x="724817" y="181582"/>
                </a:cubicBezTo>
                <a:cubicBezTo>
                  <a:pt x="726559" y="181233"/>
                  <a:pt x="728127" y="180362"/>
                  <a:pt x="729695" y="179491"/>
                </a:cubicBezTo>
                <a:cubicBezTo>
                  <a:pt x="746422" y="171825"/>
                  <a:pt x="761406" y="162416"/>
                  <a:pt x="770292" y="145167"/>
                </a:cubicBezTo>
                <a:cubicBezTo>
                  <a:pt x="774299" y="137152"/>
                  <a:pt x="780746" y="130705"/>
                  <a:pt x="786670" y="124084"/>
                </a:cubicBezTo>
                <a:cubicBezTo>
                  <a:pt x="791026" y="119206"/>
                  <a:pt x="795556" y="114327"/>
                  <a:pt x="799737" y="109274"/>
                </a:cubicBezTo>
                <a:cubicBezTo>
                  <a:pt x="803571" y="104744"/>
                  <a:pt x="806010" y="99517"/>
                  <a:pt x="806184" y="93419"/>
                </a:cubicBezTo>
                <a:cubicBezTo>
                  <a:pt x="806358" y="87669"/>
                  <a:pt x="802700" y="84359"/>
                  <a:pt x="796950" y="85056"/>
                </a:cubicBezTo>
                <a:cubicBezTo>
                  <a:pt x="795556" y="85230"/>
                  <a:pt x="793988" y="85578"/>
                  <a:pt x="791723" y="86101"/>
                </a:cubicBezTo>
                <a:cubicBezTo>
                  <a:pt x="793291" y="80351"/>
                  <a:pt x="795904" y="75995"/>
                  <a:pt x="798866" y="71814"/>
                </a:cubicBezTo>
                <a:cubicBezTo>
                  <a:pt x="805661" y="62057"/>
                  <a:pt x="812631" y="52474"/>
                  <a:pt x="819252" y="42717"/>
                </a:cubicBezTo>
                <a:cubicBezTo>
                  <a:pt x="823608" y="36270"/>
                  <a:pt x="826047" y="28778"/>
                  <a:pt x="822040" y="21808"/>
                </a:cubicBezTo>
                <a:cubicBezTo>
                  <a:pt x="819252" y="17104"/>
                  <a:pt x="819078" y="12922"/>
                  <a:pt x="819252" y="8044"/>
                </a:cubicBezTo>
                <a:cubicBezTo>
                  <a:pt x="819426" y="2468"/>
                  <a:pt x="816290" y="-319"/>
                  <a:pt x="810540" y="29"/>
                </a:cubicBezTo>
                <a:cubicBezTo>
                  <a:pt x="807230" y="203"/>
                  <a:pt x="804965" y="2468"/>
                  <a:pt x="802525" y="4385"/>
                </a:cubicBezTo>
                <a:cubicBezTo>
                  <a:pt x="801131" y="5605"/>
                  <a:pt x="799912" y="7521"/>
                  <a:pt x="797472" y="6127"/>
                </a:cubicBezTo>
                <a:cubicBezTo>
                  <a:pt x="791548" y="2991"/>
                  <a:pt x="786496" y="5605"/>
                  <a:pt x="781617" y="8567"/>
                </a:cubicBezTo>
                <a:cubicBezTo>
                  <a:pt x="777087" y="11354"/>
                  <a:pt x="773080" y="14665"/>
                  <a:pt x="768898" y="17801"/>
                </a:cubicBezTo>
                <a:cubicBezTo>
                  <a:pt x="766981" y="19195"/>
                  <a:pt x="765587" y="20763"/>
                  <a:pt x="763497" y="17453"/>
                </a:cubicBezTo>
                <a:cubicBezTo>
                  <a:pt x="761232" y="13968"/>
                  <a:pt x="757573" y="14316"/>
                  <a:pt x="754088" y="15884"/>
                </a:cubicBezTo>
                <a:cubicBezTo>
                  <a:pt x="746596" y="19021"/>
                  <a:pt x="739278" y="22854"/>
                  <a:pt x="732657" y="27732"/>
                </a:cubicBezTo>
                <a:cubicBezTo>
                  <a:pt x="716279" y="39580"/>
                  <a:pt x="700946" y="52822"/>
                  <a:pt x="685962" y="66413"/>
                </a:cubicBezTo>
                <a:cubicBezTo>
                  <a:pt x="670978" y="80003"/>
                  <a:pt x="657910" y="94987"/>
                  <a:pt x="651464" y="114676"/>
                </a:cubicBezTo>
                <a:cubicBezTo>
                  <a:pt x="647456" y="126698"/>
                  <a:pt x="644320" y="138894"/>
                  <a:pt x="642229" y="151439"/>
                </a:cubicBezTo>
                <a:cubicBezTo>
                  <a:pt x="640138" y="163461"/>
                  <a:pt x="636131" y="174787"/>
                  <a:pt x="631949" y="185938"/>
                </a:cubicBezTo>
                <a:cubicBezTo>
                  <a:pt x="618882" y="220785"/>
                  <a:pt x="603026" y="254586"/>
                  <a:pt x="588391" y="288910"/>
                </a:cubicBezTo>
                <a:cubicBezTo>
                  <a:pt x="578459" y="312084"/>
                  <a:pt x="568005" y="335083"/>
                  <a:pt x="559990" y="359127"/>
                </a:cubicBezTo>
                <a:cubicBezTo>
                  <a:pt x="549362" y="390489"/>
                  <a:pt x="538385" y="421851"/>
                  <a:pt x="531590" y="454433"/>
                </a:cubicBezTo>
                <a:cubicBezTo>
                  <a:pt x="526015" y="481614"/>
                  <a:pt x="519916" y="508795"/>
                  <a:pt x="516780" y="536324"/>
                </a:cubicBezTo>
                <a:cubicBezTo>
                  <a:pt x="514341" y="557406"/>
                  <a:pt x="513296" y="578489"/>
                  <a:pt x="509811" y="599397"/>
                </a:cubicBezTo>
                <a:cubicBezTo>
                  <a:pt x="505978" y="622396"/>
                  <a:pt x="504061" y="645569"/>
                  <a:pt x="503887" y="669091"/>
                </a:cubicBezTo>
                <a:cubicBezTo>
                  <a:pt x="503887" y="689650"/>
                  <a:pt x="503887" y="710384"/>
                  <a:pt x="505455" y="730944"/>
                </a:cubicBezTo>
                <a:cubicBezTo>
                  <a:pt x="505803" y="735126"/>
                  <a:pt x="460677" y="769624"/>
                  <a:pt x="450048" y="775897"/>
                </a:cubicBezTo>
                <a:cubicBezTo>
                  <a:pt x="424262" y="791403"/>
                  <a:pt x="399869" y="809175"/>
                  <a:pt x="375476" y="826773"/>
                </a:cubicBezTo>
                <a:cubicBezTo>
                  <a:pt x="354916" y="841583"/>
                  <a:pt x="344288" y="848378"/>
                  <a:pt x="326167" y="865453"/>
                </a:cubicBezTo>
                <a:cubicBezTo>
                  <a:pt x="320069" y="871203"/>
                  <a:pt x="300729" y="891588"/>
                  <a:pt x="297070" y="899081"/>
                </a:cubicBezTo>
                <a:cubicBezTo>
                  <a:pt x="291320" y="911103"/>
                  <a:pt x="288359" y="920860"/>
                  <a:pt x="286616" y="934102"/>
                </a:cubicBezTo>
                <a:cubicBezTo>
                  <a:pt x="284003" y="954487"/>
                  <a:pt x="292366" y="977312"/>
                  <a:pt x="306130" y="994735"/>
                </a:cubicBezTo>
                <a:cubicBezTo>
                  <a:pt x="307873" y="996826"/>
                  <a:pt x="307699" y="998569"/>
                  <a:pt x="306653" y="1001008"/>
                </a:cubicBezTo>
                <a:cubicBezTo>
                  <a:pt x="302820" y="1009894"/>
                  <a:pt x="298987" y="1018954"/>
                  <a:pt x="296548" y="1028363"/>
                </a:cubicBezTo>
                <a:cubicBezTo>
                  <a:pt x="288881" y="1056415"/>
                  <a:pt x="287139" y="1084989"/>
                  <a:pt x="288359" y="1113912"/>
                </a:cubicBezTo>
                <a:cubicBezTo>
                  <a:pt x="288533" y="1117571"/>
                  <a:pt x="303168" y="1164440"/>
                  <a:pt x="314494" y="1182386"/>
                </a:cubicBezTo>
                <a:cubicBezTo>
                  <a:pt x="331743" y="1209915"/>
                  <a:pt x="379832" y="1296859"/>
                  <a:pt x="378786" y="1298949"/>
                </a:cubicBezTo>
                <a:cubicBezTo>
                  <a:pt x="370075" y="1299821"/>
                  <a:pt x="361537" y="1297904"/>
                  <a:pt x="352825" y="1297555"/>
                </a:cubicBezTo>
                <a:cubicBezTo>
                  <a:pt x="308570" y="1295639"/>
                  <a:pt x="160819" y="1307487"/>
                  <a:pt x="130850" y="1307487"/>
                </a:cubicBezTo>
                <a:cubicBezTo>
                  <a:pt x="100533" y="1307487"/>
                  <a:pt x="71262" y="1312017"/>
                  <a:pt x="44081" y="1326479"/>
                </a:cubicBezTo>
                <a:cubicBezTo>
                  <a:pt x="25090" y="1336584"/>
                  <a:pt x="9409" y="1349303"/>
                  <a:pt x="3136" y="1371083"/>
                </a:cubicBezTo>
                <a:cubicBezTo>
                  <a:pt x="2439" y="1373522"/>
                  <a:pt x="2265" y="1376484"/>
                  <a:pt x="0" y="1378400"/>
                </a:cubicBezTo>
                <a:cubicBezTo>
                  <a:pt x="0" y="1386590"/>
                  <a:pt x="0" y="1394778"/>
                  <a:pt x="0" y="1402968"/>
                </a:cubicBezTo>
                <a:cubicBezTo>
                  <a:pt x="1220" y="1406801"/>
                  <a:pt x="1394" y="1410982"/>
                  <a:pt x="1742" y="1414990"/>
                </a:cubicBezTo>
                <a:cubicBezTo>
                  <a:pt x="2439" y="1423702"/>
                  <a:pt x="6447" y="1430671"/>
                  <a:pt x="12022" y="1436943"/>
                </a:cubicBezTo>
                <a:cubicBezTo>
                  <a:pt x="33627" y="1460988"/>
                  <a:pt x="61331" y="1473881"/>
                  <a:pt x="92519" y="1479108"/>
                </a:cubicBezTo>
                <a:cubicBezTo>
                  <a:pt x="120222" y="1483813"/>
                  <a:pt x="148622" y="1484161"/>
                  <a:pt x="176674" y="1485903"/>
                </a:cubicBezTo>
                <a:cubicBezTo>
                  <a:pt x="197756" y="1487297"/>
                  <a:pt x="385059" y="1492524"/>
                  <a:pt x="422694" y="1492698"/>
                </a:cubicBezTo>
                <a:cubicBezTo>
                  <a:pt x="468691" y="1493047"/>
                  <a:pt x="514864" y="1492698"/>
                  <a:pt x="560862" y="1492698"/>
                </a:cubicBezTo>
                <a:cubicBezTo>
                  <a:pt x="565740" y="1492698"/>
                  <a:pt x="589262" y="1493918"/>
                  <a:pt x="596231" y="1493918"/>
                </a:cubicBezTo>
                <a:cubicBezTo>
                  <a:pt x="598148" y="1492698"/>
                  <a:pt x="600413" y="1493221"/>
                  <a:pt x="602504" y="1492873"/>
                </a:cubicBezTo>
                <a:cubicBezTo>
                  <a:pt x="609996" y="1491130"/>
                  <a:pt x="612784" y="1487820"/>
                  <a:pt x="613132" y="1480154"/>
                </a:cubicBezTo>
                <a:cubicBezTo>
                  <a:pt x="613481" y="1473707"/>
                  <a:pt x="611390" y="1468306"/>
                  <a:pt x="606860" y="1463776"/>
                </a:cubicBezTo>
                <a:cubicBezTo>
                  <a:pt x="603375" y="1460291"/>
                  <a:pt x="599716" y="1456806"/>
                  <a:pt x="596580" y="1452276"/>
                </a:cubicBezTo>
                <a:cubicBezTo>
                  <a:pt x="604943" y="1452450"/>
                  <a:pt x="631775" y="1448617"/>
                  <a:pt x="637177" y="1451056"/>
                </a:cubicBezTo>
                <a:cubicBezTo>
                  <a:pt x="662266" y="1462207"/>
                  <a:pt x="688053" y="1471268"/>
                  <a:pt x="714711" y="1477714"/>
                </a:cubicBezTo>
                <a:cubicBezTo>
                  <a:pt x="726210" y="1480502"/>
                  <a:pt x="836501" y="1493570"/>
                  <a:pt x="842948" y="1493221"/>
                </a:cubicBezTo>
                <a:cubicBezTo>
                  <a:pt x="854273" y="1493221"/>
                  <a:pt x="865772" y="1493047"/>
                  <a:pt x="877098" y="1493221"/>
                </a:cubicBezTo>
                <a:cubicBezTo>
                  <a:pt x="883370" y="1493395"/>
                  <a:pt x="914035" y="1493744"/>
                  <a:pt x="922921" y="1493744"/>
                </a:cubicBezTo>
                <a:cubicBezTo>
                  <a:pt x="923270" y="1492524"/>
                  <a:pt x="1013698" y="1490259"/>
                  <a:pt x="1038962" y="1490085"/>
                </a:cubicBezTo>
                <a:cubicBezTo>
                  <a:pt x="1049939" y="1490085"/>
                  <a:pt x="1091058" y="1475275"/>
                  <a:pt x="1097505" y="1465518"/>
                </a:cubicBezTo>
                <a:cubicBezTo>
                  <a:pt x="1106913" y="1451405"/>
                  <a:pt x="1108830" y="1435027"/>
                  <a:pt x="1111792" y="1419171"/>
                </a:cubicBezTo>
                <a:cubicBezTo>
                  <a:pt x="1116322" y="1395998"/>
                  <a:pt x="1111966" y="1374045"/>
                  <a:pt x="1101861" y="1352788"/>
                </a:cubicBezTo>
                <a:close/>
                <a:moveTo>
                  <a:pt x="776564" y="916852"/>
                </a:moveTo>
                <a:cubicBezTo>
                  <a:pt x="778132" y="916330"/>
                  <a:pt x="778829" y="916852"/>
                  <a:pt x="779178" y="918072"/>
                </a:cubicBezTo>
                <a:cubicBezTo>
                  <a:pt x="780572" y="922254"/>
                  <a:pt x="781791" y="926435"/>
                  <a:pt x="782663" y="929920"/>
                </a:cubicBezTo>
                <a:cubicBezTo>
                  <a:pt x="782663" y="932011"/>
                  <a:pt x="783011" y="933405"/>
                  <a:pt x="781791" y="933927"/>
                </a:cubicBezTo>
                <a:cubicBezTo>
                  <a:pt x="780397" y="934624"/>
                  <a:pt x="779701" y="933231"/>
                  <a:pt x="779178" y="932359"/>
                </a:cubicBezTo>
                <a:cubicBezTo>
                  <a:pt x="777261" y="929920"/>
                  <a:pt x="775170" y="927655"/>
                  <a:pt x="773602" y="925042"/>
                </a:cubicBezTo>
                <a:cubicBezTo>
                  <a:pt x="770989" y="921383"/>
                  <a:pt x="772383" y="918246"/>
                  <a:pt x="776564" y="916852"/>
                </a:cubicBezTo>
                <a:close/>
                <a:moveTo>
                  <a:pt x="753043" y="1290238"/>
                </a:moveTo>
                <a:cubicBezTo>
                  <a:pt x="747119" y="1288321"/>
                  <a:pt x="727256" y="1280655"/>
                  <a:pt x="724817" y="1276299"/>
                </a:cubicBezTo>
                <a:cubicBezTo>
                  <a:pt x="714362" y="1257830"/>
                  <a:pt x="703386" y="1239710"/>
                  <a:pt x="687530" y="1225248"/>
                </a:cubicBezTo>
                <a:cubicBezTo>
                  <a:pt x="663660" y="1203469"/>
                  <a:pt x="637002" y="1188485"/>
                  <a:pt x="603898" y="1185523"/>
                </a:cubicBezTo>
                <a:cubicBezTo>
                  <a:pt x="575149" y="1183083"/>
                  <a:pt x="551104" y="1170887"/>
                  <a:pt x="533158" y="1147539"/>
                </a:cubicBezTo>
                <a:cubicBezTo>
                  <a:pt x="527583" y="1140396"/>
                  <a:pt x="526189" y="1133078"/>
                  <a:pt x="527757" y="1124715"/>
                </a:cubicBezTo>
                <a:cubicBezTo>
                  <a:pt x="529674" y="1114435"/>
                  <a:pt x="540650" y="1052930"/>
                  <a:pt x="547794" y="1033416"/>
                </a:cubicBezTo>
                <a:cubicBezTo>
                  <a:pt x="549711" y="1028014"/>
                  <a:pt x="548491" y="1012159"/>
                  <a:pt x="550582" y="1010068"/>
                </a:cubicBezTo>
                <a:cubicBezTo>
                  <a:pt x="560862" y="999788"/>
                  <a:pt x="565043" y="986372"/>
                  <a:pt x="569748" y="973305"/>
                </a:cubicBezTo>
                <a:cubicBezTo>
                  <a:pt x="572361" y="966161"/>
                  <a:pt x="592921" y="925042"/>
                  <a:pt x="603026" y="913368"/>
                </a:cubicBezTo>
                <a:cubicBezTo>
                  <a:pt x="612087" y="902914"/>
                  <a:pt x="620101" y="891763"/>
                  <a:pt x="625329" y="878869"/>
                </a:cubicBezTo>
                <a:cubicBezTo>
                  <a:pt x="627942" y="872597"/>
                  <a:pt x="630556" y="842454"/>
                  <a:pt x="635608" y="834614"/>
                </a:cubicBezTo>
                <a:cubicBezTo>
                  <a:pt x="638222" y="838098"/>
                  <a:pt x="646062" y="846287"/>
                  <a:pt x="645888" y="847333"/>
                </a:cubicBezTo>
                <a:cubicBezTo>
                  <a:pt x="645017" y="856219"/>
                  <a:pt x="650244" y="862491"/>
                  <a:pt x="654600" y="868938"/>
                </a:cubicBezTo>
                <a:cubicBezTo>
                  <a:pt x="663660" y="882354"/>
                  <a:pt x="669410" y="897164"/>
                  <a:pt x="673766" y="912497"/>
                </a:cubicBezTo>
                <a:cubicBezTo>
                  <a:pt x="676379" y="922254"/>
                  <a:pt x="680038" y="956230"/>
                  <a:pt x="679864" y="963373"/>
                </a:cubicBezTo>
                <a:cubicBezTo>
                  <a:pt x="679690" y="977486"/>
                  <a:pt x="677076" y="991077"/>
                  <a:pt x="674463" y="1004841"/>
                </a:cubicBezTo>
                <a:cubicBezTo>
                  <a:pt x="670804" y="1023833"/>
                  <a:pt x="672023" y="1042127"/>
                  <a:pt x="686833" y="1056937"/>
                </a:cubicBezTo>
                <a:cubicBezTo>
                  <a:pt x="692757" y="1062861"/>
                  <a:pt x="699727" y="1065998"/>
                  <a:pt x="708090" y="1066346"/>
                </a:cubicBezTo>
                <a:cubicBezTo>
                  <a:pt x="719764" y="1066869"/>
                  <a:pt x="731437" y="1066869"/>
                  <a:pt x="742937" y="1064081"/>
                </a:cubicBezTo>
                <a:cubicBezTo>
                  <a:pt x="749035" y="1062513"/>
                  <a:pt x="752171" y="1064255"/>
                  <a:pt x="756179" y="1069656"/>
                </a:cubicBezTo>
                <a:cubicBezTo>
                  <a:pt x="777261" y="1098579"/>
                  <a:pt x="805139" y="1136911"/>
                  <a:pt x="812805" y="1151373"/>
                </a:cubicBezTo>
                <a:cubicBezTo>
                  <a:pt x="835107" y="1193189"/>
                  <a:pt x="885635" y="1299646"/>
                  <a:pt x="921702" y="1334493"/>
                </a:cubicBezTo>
                <a:cubicBezTo>
                  <a:pt x="876575" y="1326827"/>
                  <a:pt x="796427" y="1304351"/>
                  <a:pt x="753043" y="1290238"/>
                </a:cubicBezTo>
                <a:close/>
              </a:path>
            </a:pathLst>
          </a:custGeom>
          <a:solidFill>
            <a:schemeClr val="accent2"/>
          </a:solidFill>
          <a:ln w="17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6" name="Graphic 86">
            <a:extLst>
              <a:ext uri="{FF2B5EF4-FFF2-40B4-BE49-F238E27FC236}">
                <a16:creationId xmlns:a16="http://schemas.microsoft.com/office/drawing/2014/main" id="{391DD1C6-FDBC-4922-9B3B-F5BB40E7727F}"/>
              </a:ext>
            </a:extLst>
          </p:cNvPr>
          <p:cNvSpPr/>
          <p:nvPr/>
        </p:nvSpPr>
        <p:spPr>
          <a:xfrm>
            <a:off x="8448306" y="2139091"/>
            <a:ext cx="961119" cy="1292609"/>
          </a:xfrm>
          <a:custGeom>
            <a:avLst/>
            <a:gdLst>
              <a:gd name="connsiteX0" fmla="*/ 1565938 w 1565938"/>
              <a:gd name="connsiteY0" fmla="*/ 14820 h 2106030"/>
              <a:gd name="connsiteX1" fmla="*/ 1544367 w 1565938"/>
              <a:gd name="connsiteY1" fmla="*/ 68006 h 2106030"/>
              <a:gd name="connsiteX2" fmla="*/ 1532182 w 1565938"/>
              <a:gd name="connsiteY2" fmla="*/ 93857 h 2106030"/>
              <a:gd name="connsiteX3" fmla="*/ 1453474 w 1565938"/>
              <a:gd name="connsiteY3" fmla="*/ 202370 h 2106030"/>
              <a:gd name="connsiteX4" fmla="*/ 1422023 w 1565938"/>
              <a:gd name="connsiteY4" fmla="*/ 238266 h 2106030"/>
              <a:gd name="connsiteX5" fmla="*/ 1286836 w 1565938"/>
              <a:gd name="connsiteY5" fmla="*/ 420877 h 2106030"/>
              <a:gd name="connsiteX6" fmla="*/ 1230027 w 1565938"/>
              <a:gd name="connsiteY6" fmla="*/ 517204 h 2106030"/>
              <a:gd name="connsiteX7" fmla="*/ 1188862 w 1565938"/>
              <a:gd name="connsiteY7" fmla="*/ 634114 h 2106030"/>
              <a:gd name="connsiteX8" fmla="*/ 1176018 w 1565938"/>
              <a:gd name="connsiteY8" fmla="*/ 678903 h 2106030"/>
              <a:gd name="connsiteX9" fmla="*/ 1056967 w 1565938"/>
              <a:gd name="connsiteY9" fmla="*/ 913382 h 2106030"/>
              <a:gd name="connsiteX10" fmla="*/ 938246 w 1565938"/>
              <a:gd name="connsiteY10" fmla="*/ 1059437 h 2106030"/>
              <a:gd name="connsiteX11" fmla="*/ 931988 w 1565938"/>
              <a:gd name="connsiteY11" fmla="*/ 1073763 h 2106030"/>
              <a:gd name="connsiteX12" fmla="*/ 912558 w 1565938"/>
              <a:gd name="connsiteY12" fmla="*/ 1256867 h 2106030"/>
              <a:gd name="connsiteX13" fmla="*/ 907454 w 1565938"/>
              <a:gd name="connsiteY13" fmla="*/ 1278438 h 2106030"/>
              <a:gd name="connsiteX14" fmla="*/ 908277 w 1565938"/>
              <a:gd name="connsiteY14" fmla="*/ 1280085 h 2106030"/>
              <a:gd name="connsiteX15" fmla="*/ 968708 w 1565938"/>
              <a:gd name="connsiteY15" fmla="*/ 1243694 h 2106030"/>
              <a:gd name="connsiteX16" fmla="*/ 1038360 w 1565938"/>
              <a:gd name="connsiteY16" fmla="*/ 1196930 h 2106030"/>
              <a:gd name="connsiteX17" fmla="*/ 1053509 w 1565938"/>
              <a:gd name="connsiteY17" fmla="*/ 1184251 h 2106030"/>
              <a:gd name="connsiteX18" fmla="*/ 1059602 w 1565938"/>
              <a:gd name="connsiteY18" fmla="*/ 1145555 h 2106030"/>
              <a:gd name="connsiteX19" fmla="*/ 1051039 w 1565938"/>
              <a:gd name="connsiteY19" fmla="*/ 1128760 h 2106030"/>
              <a:gd name="connsiteX20" fmla="*/ 1054826 w 1565938"/>
              <a:gd name="connsiteY20" fmla="*/ 1099450 h 2106030"/>
              <a:gd name="connsiteX21" fmla="*/ 1091875 w 1565938"/>
              <a:gd name="connsiteY21" fmla="*/ 1078867 h 2106030"/>
              <a:gd name="connsiteX22" fmla="*/ 1150825 w 1565938"/>
              <a:gd name="connsiteY22" fmla="*/ 1073598 h 2106030"/>
              <a:gd name="connsiteX23" fmla="*/ 1180793 w 1565938"/>
              <a:gd name="connsiteY23" fmla="*/ 1063554 h 2106030"/>
              <a:gd name="connsiteX24" fmla="*/ 1255879 w 1565938"/>
              <a:gd name="connsiteY24" fmla="*/ 1013002 h 2106030"/>
              <a:gd name="connsiteX25" fmla="*/ 1259831 w 1565938"/>
              <a:gd name="connsiteY25" fmla="*/ 1005428 h 2106030"/>
              <a:gd name="connsiteX26" fmla="*/ 1290293 w 1565938"/>
              <a:gd name="connsiteY26" fmla="*/ 994395 h 2106030"/>
              <a:gd name="connsiteX27" fmla="*/ 1308406 w 1565938"/>
              <a:gd name="connsiteY27" fmla="*/ 1012838 h 2106030"/>
              <a:gd name="connsiteX28" fmla="*/ 1306924 w 1565938"/>
              <a:gd name="connsiteY28" fmla="*/ 1042148 h 2106030"/>
              <a:gd name="connsiteX29" fmla="*/ 1275145 w 1565938"/>
              <a:gd name="connsiteY29" fmla="*/ 1081008 h 2106030"/>
              <a:gd name="connsiteX30" fmla="*/ 1264277 w 1565938"/>
              <a:gd name="connsiteY30" fmla="*/ 1096321 h 2106030"/>
              <a:gd name="connsiteX31" fmla="*/ 1170749 w 1565938"/>
              <a:gd name="connsiteY31" fmla="*/ 1221629 h 2106030"/>
              <a:gd name="connsiteX32" fmla="*/ 1025187 w 1565938"/>
              <a:gd name="connsiteY32" fmla="*/ 1369990 h 2106030"/>
              <a:gd name="connsiteX33" fmla="*/ 984186 w 1565938"/>
              <a:gd name="connsiteY33" fmla="*/ 1419389 h 2106030"/>
              <a:gd name="connsiteX34" fmla="*/ 905807 w 1565938"/>
              <a:gd name="connsiteY34" fmla="*/ 1502543 h 2106030"/>
              <a:gd name="connsiteX35" fmla="*/ 893457 w 1565938"/>
              <a:gd name="connsiteY35" fmla="*/ 1521973 h 2106030"/>
              <a:gd name="connsiteX36" fmla="*/ 888682 w 1565938"/>
              <a:gd name="connsiteY36" fmla="*/ 1528395 h 2106030"/>
              <a:gd name="connsiteX37" fmla="*/ 824135 w 1565938"/>
              <a:gd name="connsiteY37" fmla="*/ 1589485 h 2106030"/>
              <a:gd name="connsiteX38" fmla="*/ 785933 w 1565938"/>
              <a:gd name="connsiteY38" fmla="*/ 1615172 h 2106030"/>
              <a:gd name="connsiteX39" fmla="*/ 805692 w 1565938"/>
              <a:gd name="connsiteY39" fmla="*/ 1629992 h 2106030"/>
              <a:gd name="connsiteX40" fmla="*/ 839448 w 1565938"/>
              <a:gd name="connsiteY40" fmla="*/ 1655020 h 2106030"/>
              <a:gd name="connsiteX41" fmla="*/ 857067 w 1565938"/>
              <a:gd name="connsiteY41" fmla="*/ 1693716 h 2106030"/>
              <a:gd name="connsiteX42" fmla="*/ 825287 w 1565938"/>
              <a:gd name="connsiteY42" fmla="*/ 1943673 h 2106030"/>
              <a:gd name="connsiteX43" fmla="*/ 800917 w 1565938"/>
              <a:gd name="connsiteY43" fmla="*/ 2030780 h 2106030"/>
              <a:gd name="connsiteX44" fmla="*/ 768314 w 1565938"/>
              <a:gd name="connsiteY44" fmla="*/ 2077709 h 2106030"/>
              <a:gd name="connsiteX45" fmla="*/ 728960 w 1565938"/>
              <a:gd name="connsiteY45" fmla="*/ 2090552 h 2106030"/>
              <a:gd name="connsiteX46" fmla="*/ 707718 w 1565938"/>
              <a:gd name="connsiteY46" fmla="*/ 2092199 h 2106030"/>
              <a:gd name="connsiteX47" fmla="*/ 644159 w 1565938"/>
              <a:gd name="connsiteY47" fmla="*/ 2107513 h 2106030"/>
              <a:gd name="connsiteX48" fmla="*/ 629339 w 1565938"/>
              <a:gd name="connsiteY48" fmla="*/ 2107513 h 2106030"/>
              <a:gd name="connsiteX49" fmla="*/ 608262 w 1565938"/>
              <a:gd name="connsiteY49" fmla="*/ 2103396 h 2106030"/>
              <a:gd name="connsiteX50" fmla="*/ 557711 w 1565938"/>
              <a:gd name="connsiteY50" fmla="*/ 2100432 h 2106030"/>
              <a:gd name="connsiteX51" fmla="*/ 523297 w 1565938"/>
              <a:gd name="connsiteY51" fmla="*/ 2098621 h 2106030"/>
              <a:gd name="connsiteX52" fmla="*/ 492834 w 1565938"/>
              <a:gd name="connsiteY52" fmla="*/ 2089893 h 2106030"/>
              <a:gd name="connsiteX53" fmla="*/ 493163 w 1565938"/>
              <a:gd name="connsiteY53" fmla="*/ 2075074 h 2106030"/>
              <a:gd name="connsiteX54" fmla="*/ 511935 w 1565938"/>
              <a:gd name="connsiteY54" fmla="*/ 2063712 h 2106030"/>
              <a:gd name="connsiteX55" fmla="*/ 559852 w 1565938"/>
              <a:gd name="connsiteY55" fmla="*/ 2052515 h 2106030"/>
              <a:gd name="connsiteX56" fmla="*/ 646299 w 1565938"/>
              <a:gd name="connsiteY56" fmla="*/ 2032262 h 2106030"/>
              <a:gd name="connsiteX57" fmla="*/ 690264 w 1565938"/>
              <a:gd name="connsiteY57" fmla="*/ 2016948 h 2106030"/>
              <a:gd name="connsiteX58" fmla="*/ 705084 w 1565938"/>
              <a:gd name="connsiteY58" fmla="*/ 1996859 h 2106030"/>
              <a:gd name="connsiteX59" fmla="*/ 711012 w 1565938"/>
              <a:gd name="connsiteY59" fmla="*/ 1961951 h 2106030"/>
              <a:gd name="connsiteX60" fmla="*/ 715293 w 1565938"/>
              <a:gd name="connsiteY60" fmla="*/ 1785104 h 2106030"/>
              <a:gd name="connsiteX61" fmla="*/ 695039 w 1565938"/>
              <a:gd name="connsiteY61" fmla="*/ 1752171 h 2106030"/>
              <a:gd name="connsiteX62" fmla="*/ 576318 w 1565938"/>
              <a:gd name="connsiteY62" fmla="*/ 1665230 h 2106030"/>
              <a:gd name="connsiteX63" fmla="*/ 561663 w 1565938"/>
              <a:gd name="connsiteY63" fmla="*/ 1658314 h 2106030"/>
              <a:gd name="connsiteX64" fmla="*/ 503702 w 1565938"/>
              <a:gd name="connsiteY64" fmla="*/ 1640036 h 2106030"/>
              <a:gd name="connsiteX65" fmla="*/ 471428 w 1565938"/>
              <a:gd name="connsiteY65" fmla="*/ 1630486 h 2106030"/>
              <a:gd name="connsiteX66" fmla="*/ 423017 w 1565938"/>
              <a:gd name="connsiteY66" fmla="*/ 1618630 h 2106030"/>
              <a:gd name="connsiteX67" fmla="*/ 397989 w 1565938"/>
              <a:gd name="connsiteY67" fmla="*/ 1650410 h 2106030"/>
              <a:gd name="connsiteX68" fmla="*/ 367362 w 1565938"/>
              <a:gd name="connsiteY68" fmla="*/ 1681366 h 2106030"/>
              <a:gd name="connsiteX69" fmla="*/ 339534 w 1565938"/>
              <a:gd name="connsiteY69" fmla="*/ 1750360 h 2106030"/>
              <a:gd name="connsiteX70" fmla="*/ 339369 w 1565938"/>
              <a:gd name="connsiteY70" fmla="*/ 1784116 h 2106030"/>
              <a:gd name="connsiteX71" fmla="*/ 324220 w 1565938"/>
              <a:gd name="connsiteY71" fmla="*/ 1808321 h 2106030"/>
              <a:gd name="connsiteX72" fmla="*/ 278279 w 1565938"/>
              <a:gd name="connsiteY72" fmla="*/ 1808815 h 2106030"/>
              <a:gd name="connsiteX73" fmla="*/ 277621 w 1565938"/>
              <a:gd name="connsiteY73" fmla="*/ 1808486 h 2106030"/>
              <a:gd name="connsiteX74" fmla="*/ 267082 w 1565938"/>
              <a:gd name="connsiteY74" fmla="*/ 1809309 h 2106030"/>
              <a:gd name="connsiteX75" fmla="*/ 243371 w 1565938"/>
              <a:gd name="connsiteY75" fmla="*/ 1808815 h 2106030"/>
              <a:gd name="connsiteX76" fmla="*/ 240407 w 1565938"/>
              <a:gd name="connsiteY76" fmla="*/ 1807662 h 2106030"/>
              <a:gd name="connsiteX77" fmla="*/ 203852 w 1565938"/>
              <a:gd name="connsiteY77" fmla="*/ 1808321 h 2106030"/>
              <a:gd name="connsiteX78" fmla="*/ 188374 w 1565938"/>
              <a:gd name="connsiteY78" fmla="*/ 1792513 h 2106030"/>
              <a:gd name="connsiteX79" fmla="*/ 167462 w 1565938"/>
              <a:gd name="connsiteY79" fmla="*/ 1787903 h 2106030"/>
              <a:gd name="connsiteX80" fmla="*/ 123661 w 1565938"/>
              <a:gd name="connsiteY80" fmla="*/ 1783786 h 2106030"/>
              <a:gd name="connsiteX81" fmla="*/ 31615 w 1565938"/>
              <a:gd name="connsiteY81" fmla="*/ 1679555 h 2106030"/>
              <a:gd name="connsiteX82" fmla="*/ 30627 w 1565938"/>
              <a:gd name="connsiteY82" fmla="*/ 1601011 h 2106030"/>
              <a:gd name="connsiteX83" fmla="*/ 38366 w 1565938"/>
              <a:gd name="connsiteY83" fmla="*/ 1578453 h 2106030"/>
              <a:gd name="connsiteX84" fmla="*/ 42483 w 1565938"/>
              <a:gd name="connsiteY84" fmla="*/ 1565938 h 2106030"/>
              <a:gd name="connsiteX85" fmla="*/ 15643 w 1565938"/>
              <a:gd name="connsiteY85" fmla="*/ 1540910 h 2106030"/>
              <a:gd name="connsiteX86" fmla="*/ 0 w 1565938"/>
              <a:gd name="connsiteY86" fmla="*/ 1508306 h 2106030"/>
              <a:gd name="connsiteX87" fmla="*/ 0 w 1565938"/>
              <a:gd name="connsiteY87" fmla="*/ 1488547 h 2106030"/>
              <a:gd name="connsiteX88" fmla="*/ 44129 w 1565938"/>
              <a:gd name="connsiteY88" fmla="*/ 1453145 h 2106030"/>
              <a:gd name="connsiteX89" fmla="*/ 156100 w 1565938"/>
              <a:gd name="connsiteY89" fmla="*/ 1494475 h 2106030"/>
              <a:gd name="connsiteX90" fmla="*/ 170261 w 1565938"/>
              <a:gd name="connsiteY90" fmla="*/ 1498921 h 2106030"/>
              <a:gd name="connsiteX91" fmla="*/ 271034 w 1565938"/>
              <a:gd name="connsiteY91" fmla="*/ 1529054 h 2106030"/>
              <a:gd name="connsiteX92" fmla="*/ 289312 w 1565938"/>
              <a:gd name="connsiteY92" fmla="*/ 1529054 h 2106030"/>
              <a:gd name="connsiteX93" fmla="*/ 301661 w 1565938"/>
              <a:gd name="connsiteY93" fmla="*/ 1515222 h 2106030"/>
              <a:gd name="connsiteX94" fmla="*/ 305613 w 1565938"/>
              <a:gd name="connsiteY94" fmla="*/ 1494146 h 2106030"/>
              <a:gd name="connsiteX95" fmla="*/ 316152 w 1565938"/>
              <a:gd name="connsiteY95" fmla="*/ 1441783 h 2106030"/>
              <a:gd name="connsiteX96" fmla="*/ 330477 w 1565938"/>
              <a:gd name="connsiteY96" fmla="*/ 1418730 h 2106030"/>
              <a:gd name="connsiteX97" fmla="*/ 360940 w 1565938"/>
              <a:gd name="connsiteY97" fmla="*/ 1360769 h 2106030"/>
              <a:gd name="connsiteX98" fmla="*/ 379053 w 1565938"/>
              <a:gd name="connsiteY98" fmla="*/ 1323885 h 2106030"/>
              <a:gd name="connsiteX99" fmla="*/ 495633 w 1565938"/>
              <a:gd name="connsiteY99" fmla="*/ 1171243 h 2106030"/>
              <a:gd name="connsiteX100" fmla="*/ 573189 w 1565938"/>
              <a:gd name="connsiteY100" fmla="*/ 1094016 h 2106030"/>
              <a:gd name="connsiteX101" fmla="*/ 592125 w 1565938"/>
              <a:gd name="connsiteY101" fmla="*/ 1064706 h 2106030"/>
              <a:gd name="connsiteX102" fmla="*/ 610403 w 1565938"/>
              <a:gd name="connsiteY102" fmla="*/ 1011026 h 2106030"/>
              <a:gd name="connsiteX103" fmla="*/ 643500 w 1565938"/>
              <a:gd name="connsiteY103" fmla="*/ 953559 h 2106030"/>
              <a:gd name="connsiteX104" fmla="*/ 655356 w 1565938"/>
              <a:gd name="connsiteY104" fmla="*/ 931494 h 2106030"/>
              <a:gd name="connsiteX105" fmla="*/ 673139 w 1565938"/>
              <a:gd name="connsiteY105" fmla="*/ 897574 h 2106030"/>
              <a:gd name="connsiteX106" fmla="*/ 788732 w 1565938"/>
              <a:gd name="connsiteY106" fmla="*/ 831874 h 2106030"/>
              <a:gd name="connsiteX107" fmla="*/ 818042 w 1565938"/>
              <a:gd name="connsiteY107" fmla="*/ 827757 h 2106030"/>
              <a:gd name="connsiteX108" fmla="*/ 837802 w 1565938"/>
              <a:gd name="connsiteY108" fmla="*/ 818536 h 2106030"/>
              <a:gd name="connsiteX109" fmla="*/ 894939 w 1565938"/>
              <a:gd name="connsiteY109" fmla="*/ 757940 h 2106030"/>
              <a:gd name="connsiteX110" fmla="*/ 1001805 w 1565938"/>
              <a:gd name="connsiteY110" fmla="*/ 631809 h 2106030"/>
              <a:gd name="connsiteX111" fmla="*/ 1080514 w 1565938"/>
              <a:gd name="connsiteY111" fmla="*/ 512923 h 2106030"/>
              <a:gd name="connsiteX112" fmla="*/ 1089900 w 1565938"/>
              <a:gd name="connsiteY112" fmla="*/ 488388 h 2106030"/>
              <a:gd name="connsiteX113" fmla="*/ 1129583 w 1565938"/>
              <a:gd name="connsiteY113" fmla="*/ 415608 h 2106030"/>
              <a:gd name="connsiteX114" fmla="*/ 1260160 w 1565938"/>
              <a:gd name="connsiteY114" fmla="*/ 273504 h 2106030"/>
              <a:gd name="connsiteX115" fmla="*/ 1300996 w 1565938"/>
              <a:gd name="connsiteY115" fmla="*/ 232832 h 2106030"/>
              <a:gd name="connsiteX116" fmla="*/ 1305607 w 1565938"/>
              <a:gd name="connsiteY116" fmla="*/ 228057 h 2106030"/>
              <a:gd name="connsiteX117" fmla="*/ 1327178 w 1565938"/>
              <a:gd name="connsiteY117" fmla="*/ 157088 h 2106030"/>
              <a:gd name="connsiteX118" fmla="*/ 1325696 w 1565938"/>
              <a:gd name="connsiteY118" fmla="*/ 148196 h 2106030"/>
              <a:gd name="connsiteX119" fmla="*/ 1353359 w 1565938"/>
              <a:gd name="connsiteY119" fmla="*/ 104231 h 2106030"/>
              <a:gd name="connsiteX120" fmla="*/ 1390408 w 1565938"/>
              <a:gd name="connsiteY120" fmla="*/ 97480 h 2106030"/>
              <a:gd name="connsiteX121" fmla="*/ 1420377 w 1565938"/>
              <a:gd name="connsiteY121" fmla="*/ 85295 h 2106030"/>
              <a:gd name="connsiteX122" fmla="*/ 1459402 w 1565938"/>
              <a:gd name="connsiteY122" fmla="*/ 43142 h 2106030"/>
              <a:gd name="connsiteX123" fmla="*/ 1480808 w 1565938"/>
              <a:gd name="connsiteY123" fmla="*/ 40672 h 2106030"/>
              <a:gd name="connsiteX124" fmla="*/ 1489699 w 1565938"/>
              <a:gd name="connsiteY124" fmla="*/ 24370 h 2106030"/>
              <a:gd name="connsiteX125" fmla="*/ 1506989 w 1565938"/>
              <a:gd name="connsiteY125" fmla="*/ 27005 h 2106030"/>
              <a:gd name="connsiteX126" fmla="*/ 1546179 w 1565938"/>
              <a:gd name="connsiteY126" fmla="*/ 0 h 2106030"/>
              <a:gd name="connsiteX127" fmla="*/ 1565938 w 1565938"/>
              <a:gd name="connsiteY127" fmla="*/ 0 h 2106030"/>
              <a:gd name="connsiteX128" fmla="*/ 1565938 w 1565938"/>
              <a:gd name="connsiteY128" fmla="*/ 14820 h 2106030"/>
              <a:gd name="connsiteX129" fmla="*/ 655026 w 1565938"/>
              <a:gd name="connsiteY129" fmla="*/ 1547990 h 2106030"/>
              <a:gd name="connsiteX130" fmla="*/ 648440 w 1565938"/>
              <a:gd name="connsiteY130" fmla="*/ 1504849 h 2106030"/>
              <a:gd name="connsiteX131" fmla="*/ 630656 w 1565938"/>
              <a:gd name="connsiteY131" fmla="*/ 1530536 h 2106030"/>
              <a:gd name="connsiteX132" fmla="*/ 655026 w 1565938"/>
              <a:gd name="connsiteY132" fmla="*/ 1547990 h 210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1565938" h="2106030">
                <a:moveTo>
                  <a:pt x="1565938" y="14820"/>
                </a:moveTo>
                <a:cubicBezTo>
                  <a:pt x="1558858" y="32603"/>
                  <a:pt x="1551777" y="50387"/>
                  <a:pt x="1544367" y="68006"/>
                </a:cubicBezTo>
                <a:cubicBezTo>
                  <a:pt x="1540745" y="76897"/>
                  <a:pt x="1537616" y="86283"/>
                  <a:pt x="1532182" y="93857"/>
                </a:cubicBezTo>
                <a:cubicBezTo>
                  <a:pt x="1506330" y="130413"/>
                  <a:pt x="1480149" y="166638"/>
                  <a:pt x="1453474" y="202370"/>
                </a:cubicBezTo>
                <a:cubicBezTo>
                  <a:pt x="1443923" y="215049"/>
                  <a:pt x="1433385" y="227069"/>
                  <a:pt x="1422023" y="238266"/>
                </a:cubicBezTo>
                <a:cubicBezTo>
                  <a:pt x="1366861" y="291782"/>
                  <a:pt x="1325861" y="355671"/>
                  <a:pt x="1286836" y="420877"/>
                </a:cubicBezTo>
                <a:cubicBezTo>
                  <a:pt x="1267735" y="452821"/>
                  <a:pt x="1250116" y="485754"/>
                  <a:pt x="1230027" y="517204"/>
                </a:cubicBezTo>
                <a:cubicBezTo>
                  <a:pt x="1206974" y="553101"/>
                  <a:pt x="1194789" y="592290"/>
                  <a:pt x="1188862" y="634114"/>
                </a:cubicBezTo>
                <a:cubicBezTo>
                  <a:pt x="1186721" y="649428"/>
                  <a:pt x="1182604" y="665071"/>
                  <a:pt x="1176018" y="678903"/>
                </a:cubicBezTo>
                <a:cubicBezTo>
                  <a:pt x="1137652" y="757776"/>
                  <a:pt x="1100932" y="837472"/>
                  <a:pt x="1056967" y="913382"/>
                </a:cubicBezTo>
                <a:cubicBezTo>
                  <a:pt x="1025187" y="968379"/>
                  <a:pt x="987315" y="1018601"/>
                  <a:pt x="938246" y="1059437"/>
                </a:cubicBezTo>
                <a:cubicBezTo>
                  <a:pt x="933470" y="1063389"/>
                  <a:pt x="932318" y="1067835"/>
                  <a:pt x="931988" y="1073763"/>
                </a:cubicBezTo>
                <a:cubicBezTo>
                  <a:pt x="927707" y="1135017"/>
                  <a:pt x="924743" y="1196436"/>
                  <a:pt x="912558" y="1256867"/>
                </a:cubicBezTo>
                <a:cubicBezTo>
                  <a:pt x="911076" y="1264112"/>
                  <a:pt x="909100" y="1271193"/>
                  <a:pt x="907454" y="1278438"/>
                </a:cubicBezTo>
                <a:cubicBezTo>
                  <a:pt x="907454" y="1278603"/>
                  <a:pt x="907618" y="1278932"/>
                  <a:pt x="908277" y="1280085"/>
                </a:cubicBezTo>
                <a:cubicBezTo>
                  <a:pt x="928531" y="1267900"/>
                  <a:pt x="948949" y="1256373"/>
                  <a:pt x="968708" y="1243694"/>
                </a:cubicBezTo>
                <a:cubicBezTo>
                  <a:pt x="992255" y="1228545"/>
                  <a:pt x="1015307" y="1212738"/>
                  <a:pt x="1038360" y="1196930"/>
                </a:cubicBezTo>
                <a:cubicBezTo>
                  <a:pt x="1043794" y="1193308"/>
                  <a:pt x="1048734" y="1188862"/>
                  <a:pt x="1053509" y="1184251"/>
                </a:cubicBezTo>
                <a:cubicBezTo>
                  <a:pt x="1065859" y="1172066"/>
                  <a:pt x="1067505" y="1161198"/>
                  <a:pt x="1059602" y="1145555"/>
                </a:cubicBezTo>
                <a:cubicBezTo>
                  <a:pt x="1056802" y="1139957"/>
                  <a:pt x="1053674" y="1134358"/>
                  <a:pt x="1051039" y="1128760"/>
                </a:cubicBezTo>
                <a:cubicBezTo>
                  <a:pt x="1046264" y="1118221"/>
                  <a:pt x="1047911" y="1108671"/>
                  <a:pt x="1054826" y="1099450"/>
                </a:cubicBezTo>
                <a:cubicBezTo>
                  <a:pt x="1064212" y="1086936"/>
                  <a:pt x="1076891" y="1080514"/>
                  <a:pt x="1091875" y="1078867"/>
                </a:cubicBezTo>
                <a:cubicBezTo>
                  <a:pt x="1111470" y="1076727"/>
                  <a:pt x="1131394" y="1076397"/>
                  <a:pt x="1150825" y="1073598"/>
                </a:cubicBezTo>
                <a:cubicBezTo>
                  <a:pt x="1161034" y="1072116"/>
                  <a:pt x="1172066" y="1068988"/>
                  <a:pt x="1180793" y="1063554"/>
                </a:cubicBezTo>
                <a:cubicBezTo>
                  <a:pt x="1206316" y="1047581"/>
                  <a:pt x="1231015" y="1030127"/>
                  <a:pt x="1255879" y="1013002"/>
                </a:cubicBezTo>
                <a:cubicBezTo>
                  <a:pt x="1258020" y="1011520"/>
                  <a:pt x="1259172" y="1008227"/>
                  <a:pt x="1259831" y="1005428"/>
                </a:cubicBezTo>
                <a:cubicBezTo>
                  <a:pt x="1263783" y="989456"/>
                  <a:pt x="1277120" y="984845"/>
                  <a:pt x="1290293" y="994395"/>
                </a:cubicBezTo>
                <a:cubicBezTo>
                  <a:pt x="1297539" y="999665"/>
                  <a:pt x="1304125" y="1004440"/>
                  <a:pt x="1308406" y="1012838"/>
                </a:cubicBezTo>
                <a:cubicBezTo>
                  <a:pt x="1313675" y="1023211"/>
                  <a:pt x="1313840" y="1033091"/>
                  <a:pt x="1306924" y="1042148"/>
                </a:cubicBezTo>
                <a:cubicBezTo>
                  <a:pt x="1296715" y="1055321"/>
                  <a:pt x="1285683" y="1067999"/>
                  <a:pt x="1275145" y="1081008"/>
                </a:cubicBezTo>
                <a:cubicBezTo>
                  <a:pt x="1271193" y="1085948"/>
                  <a:pt x="1266582" y="1090723"/>
                  <a:pt x="1264277" y="1096321"/>
                </a:cubicBezTo>
                <a:cubicBezTo>
                  <a:pt x="1244023" y="1146214"/>
                  <a:pt x="1211914" y="1187215"/>
                  <a:pt x="1170749" y="1221629"/>
                </a:cubicBezTo>
                <a:cubicBezTo>
                  <a:pt x="1117398" y="1266253"/>
                  <a:pt x="1069811" y="1316639"/>
                  <a:pt x="1025187" y="1369990"/>
                </a:cubicBezTo>
                <a:cubicBezTo>
                  <a:pt x="1011520" y="1386456"/>
                  <a:pt x="997689" y="1402758"/>
                  <a:pt x="984186" y="1419389"/>
                </a:cubicBezTo>
                <a:cubicBezTo>
                  <a:pt x="960146" y="1449028"/>
                  <a:pt x="933470" y="1476197"/>
                  <a:pt x="905807" y="1502543"/>
                </a:cubicBezTo>
                <a:cubicBezTo>
                  <a:pt x="900209" y="1507977"/>
                  <a:pt x="893622" y="1512752"/>
                  <a:pt x="893457" y="1521973"/>
                </a:cubicBezTo>
                <a:cubicBezTo>
                  <a:pt x="893457" y="1524114"/>
                  <a:pt x="890658" y="1526584"/>
                  <a:pt x="888682" y="1528395"/>
                </a:cubicBezTo>
                <a:cubicBezTo>
                  <a:pt x="867276" y="1548978"/>
                  <a:pt x="846364" y="1570055"/>
                  <a:pt x="824135" y="1589485"/>
                </a:cubicBezTo>
                <a:cubicBezTo>
                  <a:pt x="812773" y="1599365"/>
                  <a:pt x="799106" y="1606610"/>
                  <a:pt x="785933" y="1615172"/>
                </a:cubicBezTo>
                <a:cubicBezTo>
                  <a:pt x="791861" y="1619618"/>
                  <a:pt x="798777" y="1624887"/>
                  <a:pt x="805692" y="1629992"/>
                </a:cubicBezTo>
                <a:cubicBezTo>
                  <a:pt x="816889" y="1638390"/>
                  <a:pt x="828416" y="1646293"/>
                  <a:pt x="839448" y="1655020"/>
                </a:cubicBezTo>
                <a:cubicBezTo>
                  <a:pt x="851798" y="1664736"/>
                  <a:pt x="857396" y="1677415"/>
                  <a:pt x="857067" y="1693716"/>
                </a:cubicBezTo>
                <a:cubicBezTo>
                  <a:pt x="855585" y="1778188"/>
                  <a:pt x="845376" y="1861672"/>
                  <a:pt x="825287" y="1943673"/>
                </a:cubicBezTo>
                <a:cubicBezTo>
                  <a:pt x="818042" y="1972983"/>
                  <a:pt x="808821" y="2001635"/>
                  <a:pt x="800917" y="2030780"/>
                </a:cubicBezTo>
                <a:cubicBezTo>
                  <a:pt x="795648" y="2050375"/>
                  <a:pt x="784945" y="2065853"/>
                  <a:pt x="768314" y="2077709"/>
                </a:cubicBezTo>
                <a:cubicBezTo>
                  <a:pt x="756294" y="2086106"/>
                  <a:pt x="742956" y="2089070"/>
                  <a:pt x="728960" y="2090552"/>
                </a:cubicBezTo>
                <a:cubicBezTo>
                  <a:pt x="721879" y="2091211"/>
                  <a:pt x="714634" y="2092857"/>
                  <a:pt x="707718" y="2092199"/>
                </a:cubicBezTo>
                <a:cubicBezTo>
                  <a:pt x="684501" y="2089729"/>
                  <a:pt x="664248" y="2098291"/>
                  <a:pt x="644159" y="2107513"/>
                </a:cubicBezTo>
                <a:cubicBezTo>
                  <a:pt x="639219" y="2107513"/>
                  <a:pt x="634279" y="2107513"/>
                  <a:pt x="629339" y="2107513"/>
                </a:cubicBezTo>
                <a:cubicBezTo>
                  <a:pt x="622753" y="2103890"/>
                  <a:pt x="616002" y="2103231"/>
                  <a:pt x="608262" y="2103396"/>
                </a:cubicBezTo>
                <a:cubicBezTo>
                  <a:pt x="591467" y="2103890"/>
                  <a:pt x="574013" y="2104055"/>
                  <a:pt x="557711" y="2100432"/>
                </a:cubicBezTo>
                <a:cubicBezTo>
                  <a:pt x="545855" y="2097797"/>
                  <a:pt x="535317" y="2095163"/>
                  <a:pt x="523297" y="2098621"/>
                </a:cubicBezTo>
                <a:cubicBezTo>
                  <a:pt x="511770" y="2101914"/>
                  <a:pt x="501232" y="2099609"/>
                  <a:pt x="492834" y="2089893"/>
                </a:cubicBezTo>
                <a:cubicBezTo>
                  <a:pt x="488059" y="2084295"/>
                  <a:pt x="487894" y="2079190"/>
                  <a:pt x="493163" y="2075074"/>
                </a:cubicBezTo>
                <a:cubicBezTo>
                  <a:pt x="498927" y="2070463"/>
                  <a:pt x="505019" y="2065688"/>
                  <a:pt x="511935" y="2063712"/>
                </a:cubicBezTo>
                <a:cubicBezTo>
                  <a:pt x="527578" y="2059102"/>
                  <a:pt x="543879" y="2056303"/>
                  <a:pt x="559852" y="2052515"/>
                </a:cubicBezTo>
                <a:cubicBezTo>
                  <a:pt x="588668" y="2045929"/>
                  <a:pt x="617648" y="2039671"/>
                  <a:pt x="646299" y="2032262"/>
                </a:cubicBezTo>
                <a:cubicBezTo>
                  <a:pt x="661284" y="2028310"/>
                  <a:pt x="675774" y="2022382"/>
                  <a:pt x="690264" y="2016948"/>
                </a:cubicBezTo>
                <a:cubicBezTo>
                  <a:pt x="699321" y="2013490"/>
                  <a:pt x="703602" y="2006245"/>
                  <a:pt x="705084" y="1996859"/>
                </a:cubicBezTo>
                <a:cubicBezTo>
                  <a:pt x="706895" y="1985168"/>
                  <a:pt x="708706" y="1973477"/>
                  <a:pt x="711012" y="1961951"/>
                </a:cubicBezTo>
                <a:cubicBezTo>
                  <a:pt x="722373" y="1903167"/>
                  <a:pt x="723855" y="1844382"/>
                  <a:pt x="715293" y="1785104"/>
                </a:cubicBezTo>
                <a:cubicBezTo>
                  <a:pt x="713152" y="1770778"/>
                  <a:pt x="706895" y="1760569"/>
                  <a:pt x="695039" y="1752171"/>
                </a:cubicBezTo>
                <a:cubicBezTo>
                  <a:pt x="655191" y="1723520"/>
                  <a:pt x="615837" y="1694046"/>
                  <a:pt x="576318" y="1665230"/>
                </a:cubicBezTo>
                <a:cubicBezTo>
                  <a:pt x="572037" y="1662101"/>
                  <a:pt x="566768" y="1659960"/>
                  <a:pt x="561663" y="1658314"/>
                </a:cubicBezTo>
                <a:cubicBezTo>
                  <a:pt x="542397" y="1652057"/>
                  <a:pt x="523132" y="1645964"/>
                  <a:pt x="503702" y="1640036"/>
                </a:cubicBezTo>
                <a:cubicBezTo>
                  <a:pt x="492999" y="1636743"/>
                  <a:pt x="482296" y="1633285"/>
                  <a:pt x="471428" y="1630486"/>
                </a:cubicBezTo>
                <a:cubicBezTo>
                  <a:pt x="455785" y="1626369"/>
                  <a:pt x="439813" y="1622747"/>
                  <a:pt x="423017" y="1618630"/>
                </a:cubicBezTo>
                <a:cubicBezTo>
                  <a:pt x="415608" y="1628016"/>
                  <a:pt x="407374" y="1639707"/>
                  <a:pt x="397989" y="1650410"/>
                </a:cubicBezTo>
                <a:cubicBezTo>
                  <a:pt x="388438" y="1661278"/>
                  <a:pt x="378229" y="1671816"/>
                  <a:pt x="367362" y="1681366"/>
                </a:cubicBezTo>
                <a:cubicBezTo>
                  <a:pt x="346614" y="1699973"/>
                  <a:pt x="337722" y="1722861"/>
                  <a:pt x="339534" y="1750360"/>
                </a:cubicBezTo>
                <a:cubicBezTo>
                  <a:pt x="340192" y="1761557"/>
                  <a:pt x="340028" y="1772919"/>
                  <a:pt x="339369" y="1784116"/>
                </a:cubicBezTo>
                <a:cubicBezTo>
                  <a:pt x="338710" y="1794819"/>
                  <a:pt x="334758" y="1806510"/>
                  <a:pt x="324220" y="1808321"/>
                </a:cubicBezTo>
                <a:cubicBezTo>
                  <a:pt x="309236" y="1810956"/>
                  <a:pt x="293593" y="1808815"/>
                  <a:pt x="278279" y="1808815"/>
                </a:cubicBezTo>
                <a:cubicBezTo>
                  <a:pt x="278115" y="1808815"/>
                  <a:pt x="277785" y="1808486"/>
                  <a:pt x="277621" y="1808486"/>
                </a:cubicBezTo>
                <a:cubicBezTo>
                  <a:pt x="273998" y="1808650"/>
                  <a:pt x="269387" y="1807498"/>
                  <a:pt x="267082" y="1809309"/>
                </a:cubicBezTo>
                <a:cubicBezTo>
                  <a:pt x="258684" y="1816060"/>
                  <a:pt x="251110" y="1815896"/>
                  <a:pt x="243371" y="1808815"/>
                </a:cubicBezTo>
                <a:cubicBezTo>
                  <a:pt x="242712" y="1808156"/>
                  <a:pt x="241395" y="1807992"/>
                  <a:pt x="240407" y="1807662"/>
                </a:cubicBezTo>
                <a:cubicBezTo>
                  <a:pt x="229045" y="1823141"/>
                  <a:pt x="216366" y="1824787"/>
                  <a:pt x="203852" y="1808321"/>
                </a:cubicBezTo>
                <a:cubicBezTo>
                  <a:pt x="199406" y="1802393"/>
                  <a:pt x="193807" y="1797453"/>
                  <a:pt x="188374" y="1792513"/>
                </a:cubicBezTo>
                <a:cubicBezTo>
                  <a:pt x="182446" y="1787244"/>
                  <a:pt x="176024" y="1784939"/>
                  <a:pt x="167462" y="1787903"/>
                </a:cubicBezTo>
                <a:cubicBezTo>
                  <a:pt x="152477" y="1793008"/>
                  <a:pt x="138152" y="1790538"/>
                  <a:pt x="123661" y="1783786"/>
                </a:cubicBezTo>
                <a:cubicBezTo>
                  <a:pt x="77556" y="1762380"/>
                  <a:pt x="48411" y="1726978"/>
                  <a:pt x="31615" y="1679555"/>
                </a:cubicBezTo>
                <a:cubicBezTo>
                  <a:pt x="22229" y="1653209"/>
                  <a:pt x="20089" y="1627357"/>
                  <a:pt x="30627" y="1601011"/>
                </a:cubicBezTo>
                <a:cubicBezTo>
                  <a:pt x="33591" y="1593601"/>
                  <a:pt x="35896" y="1586027"/>
                  <a:pt x="38366" y="1578453"/>
                </a:cubicBezTo>
                <a:cubicBezTo>
                  <a:pt x="40013" y="1573677"/>
                  <a:pt x="41495" y="1568737"/>
                  <a:pt x="42483" y="1565938"/>
                </a:cubicBezTo>
                <a:cubicBezTo>
                  <a:pt x="32438" y="1556882"/>
                  <a:pt x="22229" y="1550131"/>
                  <a:pt x="15643" y="1540910"/>
                </a:cubicBezTo>
                <a:cubicBezTo>
                  <a:pt x="8233" y="1531195"/>
                  <a:pt x="4940" y="1519174"/>
                  <a:pt x="0" y="1508306"/>
                </a:cubicBezTo>
                <a:cubicBezTo>
                  <a:pt x="0" y="1501720"/>
                  <a:pt x="0" y="1495133"/>
                  <a:pt x="0" y="1488547"/>
                </a:cubicBezTo>
                <a:cubicBezTo>
                  <a:pt x="5763" y="1465659"/>
                  <a:pt x="22394" y="1457755"/>
                  <a:pt x="44129" y="1453145"/>
                </a:cubicBezTo>
                <a:cubicBezTo>
                  <a:pt x="90729" y="1443429"/>
                  <a:pt x="124649" y="1465165"/>
                  <a:pt x="156100" y="1494475"/>
                </a:cubicBezTo>
                <a:cubicBezTo>
                  <a:pt x="160710" y="1498756"/>
                  <a:pt x="164004" y="1500238"/>
                  <a:pt x="170261" y="1498921"/>
                </a:cubicBezTo>
                <a:cubicBezTo>
                  <a:pt x="209286" y="1490523"/>
                  <a:pt x="242054" y="1504025"/>
                  <a:pt x="271034" y="1529054"/>
                </a:cubicBezTo>
                <a:cubicBezTo>
                  <a:pt x="281243" y="1537946"/>
                  <a:pt x="281078" y="1537616"/>
                  <a:pt x="289312" y="1529054"/>
                </a:cubicBezTo>
                <a:cubicBezTo>
                  <a:pt x="293593" y="1524608"/>
                  <a:pt x="298039" y="1520162"/>
                  <a:pt x="301661" y="1515222"/>
                </a:cubicBezTo>
                <a:cubicBezTo>
                  <a:pt x="306107" y="1508965"/>
                  <a:pt x="306766" y="1502049"/>
                  <a:pt x="305613" y="1494146"/>
                </a:cubicBezTo>
                <a:cubicBezTo>
                  <a:pt x="302979" y="1475703"/>
                  <a:pt x="308083" y="1458249"/>
                  <a:pt x="316152" y="1441783"/>
                </a:cubicBezTo>
                <a:cubicBezTo>
                  <a:pt x="320103" y="1433714"/>
                  <a:pt x="325208" y="1426140"/>
                  <a:pt x="330477" y="1418730"/>
                </a:cubicBezTo>
                <a:cubicBezTo>
                  <a:pt x="343485" y="1400782"/>
                  <a:pt x="353036" y="1381352"/>
                  <a:pt x="360940" y="1360769"/>
                </a:cubicBezTo>
                <a:cubicBezTo>
                  <a:pt x="365880" y="1348090"/>
                  <a:pt x="372301" y="1335905"/>
                  <a:pt x="379053" y="1323885"/>
                </a:cubicBezTo>
                <a:cubicBezTo>
                  <a:pt x="410997" y="1267735"/>
                  <a:pt x="451010" y="1217678"/>
                  <a:pt x="495633" y="1171243"/>
                </a:cubicBezTo>
                <a:cubicBezTo>
                  <a:pt x="520991" y="1144897"/>
                  <a:pt x="547173" y="1119539"/>
                  <a:pt x="573189" y="1094016"/>
                </a:cubicBezTo>
                <a:cubicBezTo>
                  <a:pt x="581752" y="1085618"/>
                  <a:pt x="588503" y="1076397"/>
                  <a:pt x="592125" y="1064706"/>
                </a:cubicBezTo>
                <a:cubicBezTo>
                  <a:pt x="597724" y="1046593"/>
                  <a:pt x="604146" y="1028810"/>
                  <a:pt x="610403" y="1011026"/>
                </a:cubicBezTo>
                <a:cubicBezTo>
                  <a:pt x="617977" y="989950"/>
                  <a:pt x="629833" y="971178"/>
                  <a:pt x="643500" y="953559"/>
                </a:cubicBezTo>
                <a:cubicBezTo>
                  <a:pt x="648605" y="946973"/>
                  <a:pt x="651569" y="938904"/>
                  <a:pt x="655356" y="931494"/>
                </a:cubicBezTo>
                <a:cubicBezTo>
                  <a:pt x="661284" y="920133"/>
                  <a:pt x="665565" y="907618"/>
                  <a:pt x="673139" y="897574"/>
                </a:cubicBezTo>
                <a:cubicBezTo>
                  <a:pt x="702285" y="859537"/>
                  <a:pt x="741474" y="838460"/>
                  <a:pt x="788732" y="831874"/>
                </a:cubicBezTo>
                <a:cubicBezTo>
                  <a:pt x="798447" y="830556"/>
                  <a:pt x="808492" y="830063"/>
                  <a:pt x="818042" y="827757"/>
                </a:cubicBezTo>
                <a:cubicBezTo>
                  <a:pt x="824958" y="826111"/>
                  <a:pt x="831874" y="822653"/>
                  <a:pt x="837802" y="818536"/>
                </a:cubicBezTo>
                <a:cubicBezTo>
                  <a:pt x="861184" y="802564"/>
                  <a:pt x="881602" y="782969"/>
                  <a:pt x="894939" y="757940"/>
                </a:cubicBezTo>
                <a:cubicBezTo>
                  <a:pt x="921450" y="708048"/>
                  <a:pt x="960310" y="669023"/>
                  <a:pt x="1001805" y="631809"/>
                </a:cubicBezTo>
                <a:cubicBezTo>
                  <a:pt x="1038360" y="599041"/>
                  <a:pt x="1062895" y="558370"/>
                  <a:pt x="1080514" y="512923"/>
                </a:cubicBezTo>
                <a:cubicBezTo>
                  <a:pt x="1083642" y="504690"/>
                  <a:pt x="1087759" y="496786"/>
                  <a:pt x="1089900" y="488388"/>
                </a:cubicBezTo>
                <a:cubicBezTo>
                  <a:pt x="1096651" y="460560"/>
                  <a:pt x="1113117" y="438496"/>
                  <a:pt x="1129583" y="415608"/>
                </a:cubicBezTo>
                <a:cubicBezTo>
                  <a:pt x="1167455" y="362916"/>
                  <a:pt x="1212902" y="317469"/>
                  <a:pt x="1260160" y="273504"/>
                </a:cubicBezTo>
                <a:cubicBezTo>
                  <a:pt x="1274157" y="260496"/>
                  <a:pt x="1287494" y="246499"/>
                  <a:pt x="1300996" y="232832"/>
                </a:cubicBezTo>
                <a:cubicBezTo>
                  <a:pt x="1302478" y="231350"/>
                  <a:pt x="1303960" y="229539"/>
                  <a:pt x="1305607" y="228057"/>
                </a:cubicBezTo>
                <a:cubicBezTo>
                  <a:pt x="1326684" y="208627"/>
                  <a:pt x="1333600" y="184916"/>
                  <a:pt x="1327178" y="157088"/>
                </a:cubicBezTo>
                <a:cubicBezTo>
                  <a:pt x="1326519" y="154124"/>
                  <a:pt x="1326190" y="151160"/>
                  <a:pt x="1325696" y="148196"/>
                </a:cubicBezTo>
                <a:cubicBezTo>
                  <a:pt x="1322238" y="123826"/>
                  <a:pt x="1329483" y="111312"/>
                  <a:pt x="1353359" y="104231"/>
                </a:cubicBezTo>
                <a:cubicBezTo>
                  <a:pt x="1365379" y="100609"/>
                  <a:pt x="1378388" y="100609"/>
                  <a:pt x="1390408" y="97480"/>
                </a:cubicBezTo>
                <a:cubicBezTo>
                  <a:pt x="1400782" y="94681"/>
                  <a:pt x="1411485" y="91223"/>
                  <a:pt x="1420377" y="85295"/>
                </a:cubicBezTo>
                <a:cubicBezTo>
                  <a:pt x="1436514" y="74427"/>
                  <a:pt x="1451333" y="62078"/>
                  <a:pt x="1459402" y="43142"/>
                </a:cubicBezTo>
                <a:cubicBezTo>
                  <a:pt x="1464012" y="32274"/>
                  <a:pt x="1472410" y="32109"/>
                  <a:pt x="1480808" y="40672"/>
                </a:cubicBezTo>
                <a:cubicBezTo>
                  <a:pt x="1483607" y="35238"/>
                  <a:pt x="1485583" y="28816"/>
                  <a:pt x="1489699" y="24370"/>
                </a:cubicBezTo>
                <a:cubicBezTo>
                  <a:pt x="1494969" y="18771"/>
                  <a:pt x="1501226" y="21406"/>
                  <a:pt x="1506989" y="27005"/>
                </a:cubicBezTo>
                <a:cubicBezTo>
                  <a:pt x="1519833" y="17784"/>
                  <a:pt x="1533006" y="8892"/>
                  <a:pt x="1546179" y="0"/>
                </a:cubicBezTo>
                <a:cubicBezTo>
                  <a:pt x="1552765" y="0"/>
                  <a:pt x="1559352" y="0"/>
                  <a:pt x="1565938" y="0"/>
                </a:cubicBezTo>
                <a:cubicBezTo>
                  <a:pt x="1565938" y="4940"/>
                  <a:pt x="1565938" y="9880"/>
                  <a:pt x="1565938" y="14820"/>
                </a:cubicBezTo>
                <a:close/>
                <a:moveTo>
                  <a:pt x="655026" y="1547990"/>
                </a:moveTo>
                <a:cubicBezTo>
                  <a:pt x="652721" y="1532841"/>
                  <a:pt x="650581" y="1519503"/>
                  <a:pt x="648440" y="1504849"/>
                </a:cubicBezTo>
                <a:cubicBezTo>
                  <a:pt x="642018" y="1514070"/>
                  <a:pt x="636420" y="1522303"/>
                  <a:pt x="630656" y="1530536"/>
                </a:cubicBezTo>
                <a:cubicBezTo>
                  <a:pt x="638890" y="1536464"/>
                  <a:pt x="646299" y="1541733"/>
                  <a:pt x="655026" y="1547990"/>
                </a:cubicBezTo>
                <a:close/>
              </a:path>
            </a:pathLst>
          </a:custGeom>
          <a:solidFill>
            <a:schemeClr val="accent4"/>
          </a:solidFill>
          <a:ln w="16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4AEF8D-1B00-4F3B-B519-7C2BE7AE6277}"/>
              </a:ext>
            </a:extLst>
          </p:cNvPr>
          <p:cNvSpPr txBox="1"/>
          <p:nvPr/>
        </p:nvSpPr>
        <p:spPr>
          <a:xfrm>
            <a:off x="5066741" y="3182060"/>
            <a:ext cx="121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accent3"/>
                </a:solidFill>
              </a:rPr>
              <a:t>Contents </a:t>
            </a:r>
          </a:p>
          <a:p>
            <a:pPr algn="r"/>
            <a:r>
              <a:rPr lang="en-US" altLang="ko-KR" sz="1200" b="1" dirty="0">
                <a:solidFill>
                  <a:schemeClr val="accent3"/>
                </a:solidFill>
              </a:rPr>
              <a:t>Performance</a:t>
            </a:r>
            <a:endParaRPr lang="ko-KR" altLang="en-US" sz="1200" b="1" dirty="0">
              <a:solidFill>
                <a:schemeClr val="accent3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E7A3EA-19FB-4DEB-8E55-4A7FFC3D8F8E}"/>
              </a:ext>
            </a:extLst>
          </p:cNvPr>
          <p:cNvSpPr txBox="1"/>
          <p:nvPr/>
        </p:nvSpPr>
        <p:spPr>
          <a:xfrm>
            <a:off x="2993347" y="3611574"/>
            <a:ext cx="121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accent2"/>
                </a:solidFill>
              </a:rPr>
              <a:t>Contents </a:t>
            </a:r>
          </a:p>
          <a:p>
            <a:pPr algn="r"/>
            <a:r>
              <a:rPr lang="en-US" altLang="ko-KR" sz="1200" b="1" dirty="0">
                <a:solidFill>
                  <a:schemeClr val="accent2"/>
                </a:solidFill>
              </a:rPr>
              <a:t>Performance</a:t>
            </a:r>
            <a:endParaRPr lang="ko-KR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5E2A69-02A9-467E-B626-AC8B1C4A9F3C}"/>
              </a:ext>
            </a:extLst>
          </p:cNvPr>
          <p:cNvSpPr txBox="1"/>
          <p:nvPr/>
        </p:nvSpPr>
        <p:spPr>
          <a:xfrm>
            <a:off x="919953" y="4041089"/>
            <a:ext cx="121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accent1"/>
                </a:solidFill>
              </a:rPr>
              <a:t>Contents </a:t>
            </a:r>
          </a:p>
          <a:p>
            <a:pPr algn="r"/>
            <a:r>
              <a:rPr lang="en-US" altLang="ko-KR" sz="1200" b="1" dirty="0">
                <a:solidFill>
                  <a:schemeClr val="accent1"/>
                </a:solidFill>
              </a:rPr>
              <a:t>Performance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41" name="Graphic 85">
            <a:extLst>
              <a:ext uri="{FF2B5EF4-FFF2-40B4-BE49-F238E27FC236}">
                <a16:creationId xmlns:a16="http://schemas.microsoft.com/office/drawing/2014/main" id="{43372A98-4C72-49B6-9556-0EE7B4F66025}"/>
              </a:ext>
            </a:extLst>
          </p:cNvPr>
          <p:cNvSpPr/>
          <p:nvPr/>
        </p:nvSpPr>
        <p:spPr>
          <a:xfrm>
            <a:off x="2420579" y="3336965"/>
            <a:ext cx="558832" cy="1502741"/>
          </a:xfrm>
          <a:custGeom>
            <a:avLst/>
            <a:gdLst>
              <a:gd name="connsiteX0" fmla="*/ 610485 w 1001116"/>
              <a:gd name="connsiteY0" fmla="*/ 0 h 2692078"/>
              <a:gd name="connsiteX1" fmla="*/ 616584 w 1001116"/>
              <a:gd name="connsiteY1" fmla="*/ 46480 h 2692078"/>
              <a:gd name="connsiteX2" fmla="*/ 644767 w 1001116"/>
              <a:gd name="connsiteY2" fmla="*/ 176247 h 2692078"/>
              <a:gd name="connsiteX3" fmla="*/ 664326 w 1001116"/>
              <a:gd name="connsiteY3" fmla="*/ 201906 h 2692078"/>
              <a:gd name="connsiteX4" fmla="*/ 758760 w 1001116"/>
              <a:gd name="connsiteY4" fmla="*/ 233664 h 2692078"/>
              <a:gd name="connsiteX5" fmla="*/ 982749 w 1001116"/>
              <a:gd name="connsiteY5" fmla="*/ 325784 h 2692078"/>
              <a:gd name="connsiteX6" fmla="*/ 998943 w 1001116"/>
              <a:gd name="connsiteY6" fmla="*/ 364062 h 2692078"/>
              <a:gd name="connsiteX7" fmla="*/ 984852 w 1001116"/>
              <a:gd name="connsiteY7" fmla="*/ 439356 h 2692078"/>
              <a:gd name="connsiteX8" fmla="*/ 923649 w 1001116"/>
              <a:gd name="connsiteY8" fmla="*/ 631166 h 2692078"/>
              <a:gd name="connsiteX9" fmla="*/ 864760 w 1001116"/>
              <a:gd name="connsiteY9" fmla="*/ 766822 h 2692078"/>
              <a:gd name="connsiteX10" fmla="*/ 859923 w 1001116"/>
              <a:gd name="connsiteY10" fmla="*/ 776076 h 2692078"/>
              <a:gd name="connsiteX11" fmla="*/ 831740 w 1001116"/>
              <a:gd name="connsiteY11" fmla="*/ 848425 h 2692078"/>
              <a:gd name="connsiteX12" fmla="*/ 810498 w 1001116"/>
              <a:gd name="connsiteY12" fmla="*/ 919513 h 2692078"/>
              <a:gd name="connsiteX13" fmla="*/ 804609 w 1001116"/>
              <a:gd name="connsiteY13" fmla="*/ 943910 h 2692078"/>
              <a:gd name="connsiteX14" fmla="*/ 778529 w 1001116"/>
              <a:gd name="connsiteY14" fmla="*/ 1114058 h 2692078"/>
              <a:gd name="connsiteX15" fmla="*/ 803978 w 1001116"/>
              <a:gd name="connsiteY15" fmla="*/ 1246558 h 2692078"/>
              <a:gd name="connsiteX16" fmla="*/ 832581 w 1001116"/>
              <a:gd name="connsiteY16" fmla="*/ 1336154 h 2692078"/>
              <a:gd name="connsiteX17" fmla="*/ 831740 w 1001116"/>
              <a:gd name="connsiteY17" fmla="*/ 1352769 h 2692078"/>
              <a:gd name="connsiteX18" fmla="*/ 836157 w 1001116"/>
              <a:gd name="connsiteY18" fmla="*/ 1420702 h 2692078"/>
              <a:gd name="connsiteX19" fmla="*/ 818700 w 1001116"/>
              <a:gd name="connsiteY19" fmla="*/ 1636489 h 2692078"/>
              <a:gd name="connsiteX20" fmla="*/ 736886 w 1001116"/>
              <a:gd name="connsiteY20" fmla="*/ 1940610 h 2692078"/>
              <a:gd name="connsiteX21" fmla="*/ 722795 w 1001116"/>
              <a:gd name="connsiteY21" fmla="*/ 2078368 h 2692078"/>
              <a:gd name="connsiteX22" fmla="*/ 703656 w 1001116"/>
              <a:gd name="connsiteY22" fmla="*/ 2235477 h 2692078"/>
              <a:gd name="connsiteX23" fmla="*/ 663275 w 1001116"/>
              <a:gd name="connsiteY23" fmla="*/ 2382910 h 2692078"/>
              <a:gd name="connsiteX24" fmla="*/ 659489 w 1001116"/>
              <a:gd name="connsiteY24" fmla="*/ 2399315 h 2692078"/>
              <a:gd name="connsiteX25" fmla="*/ 645608 w 1001116"/>
              <a:gd name="connsiteY25" fmla="*/ 2420557 h 2692078"/>
              <a:gd name="connsiteX26" fmla="*/ 641612 w 1001116"/>
              <a:gd name="connsiteY26" fmla="*/ 2426025 h 2692078"/>
              <a:gd name="connsiteX27" fmla="*/ 630675 w 1001116"/>
              <a:gd name="connsiteY27" fmla="*/ 2506787 h 2692078"/>
              <a:gd name="connsiteX28" fmla="*/ 625838 w 1001116"/>
              <a:gd name="connsiteY28" fmla="*/ 2532657 h 2692078"/>
              <a:gd name="connsiteX29" fmla="*/ 622894 w 1001116"/>
              <a:gd name="connsiteY29" fmla="*/ 2568831 h 2692078"/>
              <a:gd name="connsiteX30" fmla="*/ 651497 w 1001116"/>
              <a:gd name="connsiteY30" fmla="*/ 2613840 h 2692078"/>
              <a:gd name="connsiteX31" fmla="*/ 671898 w 1001116"/>
              <a:gd name="connsiteY31" fmla="*/ 2636133 h 2692078"/>
              <a:gd name="connsiteX32" fmla="*/ 679469 w 1001116"/>
              <a:gd name="connsiteY32" fmla="*/ 2657586 h 2692078"/>
              <a:gd name="connsiteX33" fmla="*/ 671688 w 1001116"/>
              <a:gd name="connsiteY33" fmla="*/ 2665578 h 2692078"/>
              <a:gd name="connsiteX34" fmla="*/ 660961 w 1001116"/>
              <a:gd name="connsiteY34" fmla="*/ 2672098 h 2692078"/>
              <a:gd name="connsiteX35" fmla="*/ 656545 w 1001116"/>
              <a:gd name="connsiteY35" fmla="*/ 2676094 h 2692078"/>
              <a:gd name="connsiteX36" fmla="*/ 631937 w 1001116"/>
              <a:gd name="connsiteY36" fmla="*/ 2685979 h 2692078"/>
              <a:gd name="connsiteX37" fmla="*/ 624156 w 1001116"/>
              <a:gd name="connsiteY37" fmla="*/ 2692709 h 2692078"/>
              <a:gd name="connsiteX38" fmla="*/ 615743 w 1001116"/>
              <a:gd name="connsiteY38" fmla="*/ 2692709 h 2692078"/>
              <a:gd name="connsiteX39" fmla="*/ 599969 w 1001116"/>
              <a:gd name="connsiteY39" fmla="*/ 2668733 h 2692078"/>
              <a:gd name="connsiteX40" fmla="*/ 584195 w 1001116"/>
              <a:gd name="connsiteY40" fmla="*/ 2692709 h 2692078"/>
              <a:gd name="connsiteX41" fmla="*/ 579989 w 1001116"/>
              <a:gd name="connsiteY41" fmla="*/ 2692709 h 2692078"/>
              <a:gd name="connsiteX42" fmla="*/ 551175 w 1001116"/>
              <a:gd name="connsiteY42" fmla="*/ 2663475 h 2692078"/>
              <a:gd name="connsiteX43" fmla="*/ 546758 w 1001116"/>
              <a:gd name="connsiteY43" fmla="*/ 2615943 h 2692078"/>
              <a:gd name="connsiteX44" fmla="*/ 543183 w 1001116"/>
              <a:gd name="connsiteY44" fmla="*/ 2581451 h 2692078"/>
              <a:gd name="connsiteX45" fmla="*/ 544445 w 1001116"/>
              <a:gd name="connsiteY45" fmla="*/ 2535811 h 2692078"/>
              <a:gd name="connsiteX46" fmla="*/ 548441 w 1001116"/>
              <a:gd name="connsiteY46" fmla="*/ 2502581 h 2692078"/>
              <a:gd name="connsiteX47" fmla="*/ 557274 w 1001116"/>
              <a:gd name="connsiteY47" fmla="*/ 2473978 h 2692078"/>
              <a:gd name="connsiteX48" fmla="*/ 578727 w 1001116"/>
              <a:gd name="connsiteY48" fmla="*/ 2413196 h 2692078"/>
              <a:gd name="connsiteX49" fmla="*/ 570735 w 1001116"/>
              <a:gd name="connsiteY49" fmla="*/ 2393846 h 2692078"/>
              <a:gd name="connsiteX50" fmla="*/ 570314 w 1001116"/>
              <a:gd name="connsiteY50" fmla="*/ 2377442 h 2692078"/>
              <a:gd name="connsiteX51" fmla="*/ 577675 w 1001116"/>
              <a:gd name="connsiteY51" fmla="*/ 2343160 h 2692078"/>
              <a:gd name="connsiteX52" fmla="*/ 581040 w 1001116"/>
              <a:gd name="connsiteY52" fmla="*/ 2280274 h 2692078"/>
              <a:gd name="connsiteX53" fmla="*/ 583354 w 1001116"/>
              <a:gd name="connsiteY53" fmla="*/ 2201826 h 2692078"/>
              <a:gd name="connsiteX54" fmla="*/ 585036 w 1001116"/>
              <a:gd name="connsiteY54" fmla="*/ 2190468 h 2692078"/>
              <a:gd name="connsiteX55" fmla="*/ 577044 w 1001116"/>
              <a:gd name="connsiteY55" fmla="*/ 2161655 h 2692078"/>
              <a:gd name="connsiteX56" fmla="*/ 570104 w 1001116"/>
              <a:gd name="connsiteY56" fmla="*/ 2140623 h 2692078"/>
              <a:gd name="connsiteX57" fmla="*/ 543604 w 1001116"/>
              <a:gd name="connsiteY57" fmla="*/ 2070587 h 2692078"/>
              <a:gd name="connsiteX58" fmla="*/ 532036 w 1001116"/>
              <a:gd name="connsiteY58" fmla="*/ 2050817 h 2692078"/>
              <a:gd name="connsiteX59" fmla="*/ 492706 w 1001116"/>
              <a:gd name="connsiteY59" fmla="*/ 1998447 h 2692078"/>
              <a:gd name="connsiteX60" fmla="*/ 427297 w 1001116"/>
              <a:gd name="connsiteY60" fmla="*/ 1954701 h 2692078"/>
              <a:gd name="connsiteX61" fmla="*/ 415730 w 1001116"/>
              <a:gd name="connsiteY61" fmla="*/ 1953229 h 2692078"/>
              <a:gd name="connsiteX62" fmla="*/ 405214 w 1001116"/>
              <a:gd name="connsiteY62" fmla="*/ 1950705 h 2692078"/>
              <a:gd name="connsiteX63" fmla="*/ 308257 w 1001116"/>
              <a:gd name="connsiteY63" fmla="*/ 1912006 h 2692078"/>
              <a:gd name="connsiteX64" fmla="*/ 216137 w 1001116"/>
              <a:gd name="connsiteY64" fmla="*/ 1883824 h 2692078"/>
              <a:gd name="connsiteX65" fmla="*/ 92680 w 1001116"/>
              <a:gd name="connsiteY65" fmla="*/ 1845966 h 2692078"/>
              <a:gd name="connsiteX66" fmla="*/ 34001 w 1001116"/>
              <a:gd name="connsiteY66" fmla="*/ 1818625 h 2692078"/>
              <a:gd name="connsiteX67" fmla="*/ 2874 w 1001116"/>
              <a:gd name="connsiteY67" fmla="*/ 1733656 h 2692078"/>
              <a:gd name="connsiteX68" fmla="*/ 24537 w 1001116"/>
              <a:gd name="connsiteY68" fmla="*/ 1693485 h 2692078"/>
              <a:gd name="connsiteX69" fmla="*/ 167554 w 1001116"/>
              <a:gd name="connsiteY69" fmla="*/ 1565191 h 2692078"/>
              <a:gd name="connsiteX70" fmla="*/ 359154 w 1001116"/>
              <a:gd name="connsiteY70" fmla="*/ 1440682 h 2692078"/>
              <a:gd name="connsiteX71" fmla="*/ 403531 w 1001116"/>
              <a:gd name="connsiteY71" fmla="*/ 1404718 h 2692078"/>
              <a:gd name="connsiteX72" fmla="*/ 424984 w 1001116"/>
              <a:gd name="connsiteY72" fmla="*/ 1387051 h 2692078"/>
              <a:gd name="connsiteX73" fmla="*/ 428349 w 1001116"/>
              <a:gd name="connsiteY73" fmla="*/ 1378428 h 2692078"/>
              <a:gd name="connsiteX74" fmla="*/ 428349 w 1001116"/>
              <a:gd name="connsiteY74" fmla="*/ 1356345 h 2692078"/>
              <a:gd name="connsiteX75" fmla="*/ 436762 w 1001116"/>
              <a:gd name="connsiteY75" fmla="*/ 1341833 h 2692078"/>
              <a:gd name="connsiteX76" fmla="*/ 440968 w 1001116"/>
              <a:gd name="connsiteY76" fmla="*/ 1327321 h 2692078"/>
              <a:gd name="connsiteX77" fmla="*/ 454218 w 1001116"/>
              <a:gd name="connsiteY77" fmla="*/ 1251606 h 2692078"/>
              <a:gd name="connsiteX78" fmla="*/ 464103 w 1001116"/>
              <a:gd name="connsiteY78" fmla="*/ 1140137 h 2692078"/>
              <a:gd name="connsiteX79" fmla="*/ 432555 w 1001116"/>
              <a:gd name="connsiteY79" fmla="*/ 995859 h 2692078"/>
              <a:gd name="connsiteX80" fmla="*/ 412365 w 1001116"/>
              <a:gd name="connsiteY80" fmla="*/ 936549 h 2692078"/>
              <a:gd name="connsiteX81" fmla="*/ 391543 w 1001116"/>
              <a:gd name="connsiteY81" fmla="*/ 862727 h 2692078"/>
              <a:gd name="connsiteX82" fmla="*/ 364622 w 1001116"/>
              <a:gd name="connsiteY82" fmla="*/ 801735 h 2692078"/>
              <a:gd name="connsiteX83" fmla="*/ 351793 w 1001116"/>
              <a:gd name="connsiteY83" fmla="*/ 779020 h 2692078"/>
              <a:gd name="connsiteX84" fmla="*/ 291431 w 1001116"/>
              <a:gd name="connsiteY84" fmla="*/ 663766 h 2692078"/>
              <a:gd name="connsiteX85" fmla="*/ 232332 w 1001116"/>
              <a:gd name="connsiteY85" fmla="*/ 512336 h 2692078"/>
              <a:gd name="connsiteX86" fmla="*/ 201836 w 1001116"/>
              <a:gd name="connsiteY86" fmla="*/ 396871 h 2692078"/>
              <a:gd name="connsiteX87" fmla="*/ 211721 w 1001116"/>
              <a:gd name="connsiteY87" fmla="*/ 371633 h 2692078"/>
              <a:gd name="connsiteX88" fmla="*/ 306785 w 1001116"/>
              <a:gd name="connsiteY88" fmla="*/ 309799 h 2692078"/>
              <a:gd name="connsiteX89" fmla="*/ 475460 w 1001116"/>
              <a:gd name="connsiteY89" fmla="*/ 229668 h 2692078"/>
              <a:gd name="connsiteX90" fmla="*/ 529512 w 1001116"/>
              <a:gd name="connsiteY90" fmla="*/ 202326 h 2692078"/>
              <a:gd name="connsiteX91" fmla="*/ 534980 w 1001116"/>
              <a:gd name="connsiteY91" fmla="*/ 196017 h 2692078"/>
              <a:gd name="connsiteX92" fmla="*/ 548862 w 1001116"/>
              <a:gd name="connsiteY92" fmla="*/ 166572 h 2692078"/>
              <a:gd name="connsiteX93" fmla="*/ 574731 w 1001116"/>
              <a:gd name="connsiteY93" fmla="*/ 72560 h 2692078"/>
              <a:gd name="connsiteX94" fmla="*/ 593870 w 1001116"/>
              <a:gd name="connsiteY94" fmla="*/ 3786 h 2692078"/>
              <a:gd name="connsiteX95" fmla="*/ 602072 w 1001116"/>
              <a:gd name="connsiteY95" fmla="*/ 7782 h 2692078"/>
              <a:gd name="connsiteX96" fmla="*/ 608592 w 1001116"/>
              <a:gd name="connsiteY96" fmla="*/ 0 h 2692078"/>
              <a:gd name="connsiteX97" fmla="*/ 610485 w 1001116"/>
              <a:gd name="connsiteY97" fmla="*/ 0 h 2692078"/>
              <a:gd name="connsiteX98" fmla="*/ 688934 w 1001116"/>
              <a:gd name="connsiteY98" fmla="*/ 530634 h 2692078"/>
              <a:gd name="connsiteX99" fmla="*/ 674842 w 1001116"/>
              <a:gd name="connsiteY99" fmla="*/ 565757 h 2692078"/>
              <a:gd name="connsiteX100" fmla="*/ 663485 w 1001116"/>
              <a:gd name="connsiteY100" fmla="*/ 595202 h 2692078"/>
              <a:gd name="connsiteX101" fmla="*/ 660120 w 1001116"/>
              <a:gd name="connsiteY101" fmla="*/ 621281 h 2692078"/>
              <a:gd name="connsiteX102" fmla="*/ 679890 w 1001116"/>
              <a:gd name="connsiteY102" fmla="*/ 684166 h 2692078"/>
              <a:gd name="connsiteX103" fmla="*/ 692509 w 1001116"/>
              <a:gd name="connsiteY103" fmla="*/ 692789 h 2692078"/>
              <a:gd name="connsiteX104" fmla="*/ 725319 w 1001116"/>
              <a:gd name="connsiteY104" fmla="*/ 712349 h 2692078"/>
              <a:gd name="connsiteX105" fmla="*/ 743617 w 1001116"/>
              <a:gd name="connsiteY105" fmla="*/ 709194 h 2692078"/>
              <a:gd name="connsiteX106" fmla="*/ 819331 w 1001116"/>
              <a:gd name="connsiteY106" fmla="*/ 616444 h 2692078"/>
              <a:gd name="connsiteX107" fmla="*/ 852772 w 1001116"/>
              <a:gd name="connsiteY107" fmla="*/ 556293 h 2692078"/>
              <a:gd name="connsiteX108" fmla="*/ 888105 w 1001116"/>
              <a:gd name="connsiteY108" fmla="*/ 449661 h 2692078"/>
              <a:gd name="connsiteX109" fmla="*/ 868756 w 1001116"/>
              <a:gd name="connsiteY109" fmla="*/ 381518 h 2692078"/>
              <a:gd name="connsiteX110" fmla="*/ 670215 w 1001116"/>
              <a:gd name="connsiteY110" fmla="*/ 266894 h 2692078"/>
              <a:gd name="connsiteX111" fmla="*/ 602072 w 1001116"/>
              <a:gd name="connsiteY111" fmla="*/ 230509 h 2692078"/>
              <a:gd name="connsiteX112" fmla="*/ 582092 w 1001116"/>
              <a:gd name="connsiteY112" fmla="*/ 234505 h 2692078"/>
              <a:gd name="connsiteX113" fmla="*/ 574310 w 1001116"/>
              <a:gd name="connsiteY113" fmla="*/ 241025 h 2692078"/>
              <a:gd name="connsiteX114" fmla="*/ 476091 w 1001116"/>
              <a:gd name="connsiteY114" fmla="*/ 297601 h 2692078"/>
              <a:gd name="connsiteX115" fmla="*/ 324662 w 1001116"/>
              <a:gd name="connsiteY115" fmla="*/ 417062 h 2692078"/>
              <a:gd name="connsiteX116" fmla="*/ 313515 w 1001116"/>
              <a:gd name="connsiteY116" fmla="*/ 476582 h 2692078"/>
              <a:gd name="connsiteX117" fmla="*/ 353475 w 1001116"/>
              <a:gd name="connsiteY117" fmla="*/ 578166 h 2692078"/>
              <a:gd name="connsiteX118" fmla="*/ 390492 w 1001116"/>
              <a:gd name="connsiteY118" fmla="*/ 635373 h 2692078"/>
              <a:gd name="connsiteX119" fmla="*/ 467048 w 1001116"/>
              <a:gd name="connsiteY119" fmla="*/ 715925 h 2692078"/>
              <a:gd name="connsiteX120" fmla="*/ 490393 w 1001116"/>
              <a:gd name="connsiteY120" fmla="*/ 719500 h 2692078"/>
              <a:gd name="connsiteX121" fmla="*/ 508270 w 1001116"/>
              <a:gd name="connsiteY121" fmla="*/ 709615 h 2692078"/>
              <a:gd name="connsiteX122" fmla="*/ 529512 w 1001116"/>
              <a:gd name="connsiteY122" fmla="*/ 697837 h 2692078"/>
              <a:gd name="connsiteX123" fmla="*/ 544234 w 1001116"/>
              <a:gd name="connsiteY123" fmla="*/ 625277 h 2692078"/>
              <a:gd name="connsiteX124" fmla="*/ 526147 w 1001116"/>
              <a:gd name="connsiteY124" fmla="*/ 551876 h 2692078"/>
              <a:gd name="connsiteX125" fmla="*/ 525095 w 1001116"/>
              <a:gd name="connsiteY125" fmla="*/ 547880 h 2692078"/>
              <a:gd name="connsiteX126" fmla="*/ 512266 w 1001116"/>
              <a:gd name="connsiteY126" fmla="*/ 538416 h 2692078"/>
              <a:gd name="connsiteX127" fmla="*/ 491234 w 1001116"/>
              <a:gd name="connsiteY127" fmla="*/ 521590 h 2692078"/>
              <a:gd name="connsiteX128" fmla="*/ 488921 w 1001116"/>
              <a:gd name="connsiteY128" fmla="*/ 495511 h 2692078"/>
              <a:gd name="connsiteX129" fmla="*/ 491444 w 1001116"/>
              <a:gd name="connsiteY129" fmla="*/ 482261 h 2692078"/>
              <a:gd name="connsiteX130" fmla="*/ 498595 w 1001116"/>
              <a:gd name="connsiteY130" fmla="*/ 458915 h 2692078"/>
              <a:gd name="connsiteX131" fmla="*/ 510163 w 1001116"/>
              <a:gd name="connsiteY131" fmla="*/ 412645 h 2692078"/>
              <a:gd name="connsiteX132" fmla="*/ 510373 w 1001116"/>
              <a:gd name="connsiteY132" fmla="*/ 406966 h 2692078"/>
              <a:gd name="connsiteX133" fmla="*/ 511214 w 1001116"/>
              <a:gd name="connsiteY133" fmla="*/ 394978 h 2692078"/>
              <a:gd name="connsiteX134" fmla="*/ 516052 w 1001116"/>
              <a:gd name="connsiteY134" fmla="*/ 384673 h 2692078"/>
              <a:gd name="connsiteX135" fmla="*/ 560639 w 1001116"/>
              <a:gd name="connsiteY135" fmla="*/ 339454 h 2692078"/>
              <a:gd name="connsiteX136" fmla="*/ 638668 w 1001116"/>
              <a:gd name="connsiteY136" fmla="*/ 341768 h 2692078"/>
              <a:gd name="connsiteX137" fmla="*/ 681993 w 1001116"/>
              <a:gd name="connsiteY137" fmla="*/ 382990 h 2692078"/>
              <a:gd name="connsiteX138" fmla="*/ 688723 w 1001116"/>
              <a:gd name="connsiteY138" fmla="*/ 401288 h 2692078"/>
              <a:gd name="connsiteX139" fmla="*/ 698608 w 1001116"/>
              <a:gd name="connsiteY139" fmla="*/ 443352 h 2692078"/>
              <a:gd name="connsiteX140" fmla="*/ 707442 w 1001116"/>
              <a:gd name="connsiteY140" fmla="*/ 482892 h 2692078"/>
              <a:gd name="connsiteX141" fmla="*/ 706180 w 1001116"/>
              <a:gd name="connsiteY141" fmla="*/ 511074 h 2692078"/>
              <a:gd name="connsiteX142" fmla="*/ 688934 w 1001116"/>
              <a:gd name="connsiteY142" fmla="*/ 530634 h 2692078"/>
              <a:gd name="connsiteX143" fmla="*/ 240745 w 1001116"/>
              <a:gd name="connsiteY143" fmla="*/ 1741438 h 2692078"/>
              <a:gd name="connsiteX144" fmla="*/ 272923 w 1001116"/>
              <a:gd name="connsiteY144" fmla="*/ 1755319 h 2692078"/>
              <a:gd name="connsiteX145" fmla="*/ 366726 w 1001116"/>
              <a:gd name="connsiteY145" fmla="*/ 1813577 h 2692078"/>
              <a:gd name="connsiteX146" fmla="*/ 428559 w 1001116"/>
              <a:gd name="connsiteY146" fmla="*/ 1843653 h 2692078"/>
              <a:gd name="connsiteX147" fmla="*/ 455270 w 1001116"/>
              <a:gd name="connsiteY147" fmla="*/ 1854800 h 2692078"/>
              <a:gd name="connsiteX148" fmla="*/ 458635 w 1001116"/>
              <a:gd name="connsiteY148" fmla="*/ 1858375 h 2692078"/>
              <a:gd name="connsiteX149" fmla="*/ 471885 w 1001116"/>
              <a:gd name="connsiteY149" fmla="*/ 1871205 h 2692078"/>
              <a:gd name="connsiteX150" fmla="*/ 521310 w 1001116"/>
              <a:gd name="connsiteY150" fmla="*/ 1888871 h 2692078"/>
              <a:gd name="connsiteX151" fmla="*/ 556433 w 1001116"/>
              <a:gd name="connsiteY151" fmla="*/ 1893078 h 2692078"/>
              <a:gd name="connsiteX152" fmla="*/ 606489 w 1001116"/>
              <a:gd name="connsiteY152" fmla="*/ 1893288 h 2692078"/>
              <a:gd name="connsiteX153" fmla="*/ 613850 w 1001116"/>
              <a:gd name="connsiteY153" fmla="*/ 1824935 h 2692078"/>
              <a:gd name="connsiteX154" fmla="*/ 621001 w 1001116"/>
              <a:gd name="connsiteY154" fmla="*/ 1633124 h 2692078"/>
              <a:gd name="connsiteX155" fmla="*/ 586088 w 1001116"/>
              <a:gd name="connsiteY155" fmla="*/ 1556568 h 2692078"/>
              <a:gd name="connsiteX156" fmla="*/ 557905 w 1001116"/>
              <a:gd name="connsiteY156" fmla="*/ 1548786 h 2692078"/>
              <a:gd name="connsiteX157" fmla="*/ 461790 w 1001116"/>
              <a:gd name="connsiteY157" fmla="*/ 1600314 h 2692078"/>
              <a:gd name="connsiteX158" fmla="*/ 295638 w 1001116"/>
              <a:gd name="connsiteY158" fmla="*/ 1700636 h 2692078"/>
              <a:gd name="connsiteX159" fmla="*/ 240745 w 1001116"/>
              <a:gd name="connsiteY159" fmla="*/ 1741438 h 269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001116" h="2692078">
                <a:moveTo>
                  <a:pt x="610485" y="0"/>
                </a:moveTo>
                <a:cubicBezTo>
                  <a:pt x="612588" y="15564"/>
                  <a:pt x="614691" y="30917"/>
                  <a:pt x="616584" y="46480"/>
                </a:cubicBezTo>
                <a:cubicBezTo>
                  <a:pt x="621842" y="90647"/>
                  <a:pt x="627941" y="134604"/>
                  <a:pt x="644767" y="176247"/>
                </a:cubicBezTo>
                <a:cubicBezTo>
                  <a:pt x="648763" y="186342"/>
                  <a:pt x="652759" y="195596"/>
                  <a:pt x="664326" y="201906"/>
                </a:cubicBezTo>
                <a:cubicBezTo>
                  <a:pt x="693981" y="218311"/>
                  <a:pt x="726791" y="224200"/>
                  <a:pt x="758760" y="233664"/>
                </a:cubicBezTo>
                <a:cubicBezTo>
                  <a:pt x="836577" y="256589"/>
                  <a:pt x="911241" y="287506"/>
                  <a:pt x="982749" y="325784"/>
                </a:cubicBezTo>
                <a:cubicBezTo>
                  <a:pt x="1002939" y="336510"/>
                  <a:pt x="1003781" y="342188"/>
                  <a:pt x="998943" y="364062"/>
                </a:cubicBezTo>
                <a:cubicBezTo>
                  <a:pt x="993265" y="388879"/>
                  <a:pt x="990741" y="414538"/>
                  <a:pt x="984852" y="439356"/>
                </a:cubicBezTo>
                <a:cubicBezTo>
                  <a:pt x="969288" y="504765"/>
                  <a:pt x="950991" y="569332"/>
                  <a:pt x="923649" y="631166"/>
                </a:cubicBezTo>
                <a:cubicBezTo>
                  <a:pt x="903669" y="676174"/>
                  <a:pt x="884320" y="721603"/>
                  <a:pt x="864760" y="766822"/>
                </a:cubicBezTo>
                <a:cubicBezTo>
                  <a:pt x="863288" y="769976"/>
                  <a:pt x="862026" y="773342"/>
                  <a:pt x="859923" y="776076"/>
                </a:cubicBezTo>
                <a:cubicBezTo>
                  <a:pt x="842677" y="797318"/>
                  <a:pt x="836998" y="822346"/>
                  <a:pt x="831740" y="848425"/>
                </a:cubicBezTo>
                <a:cubicBezTo>
                  <a:pt x="826903" y="872612"/>
                  <a:pt x="817649" y="895747"/>
                  <a:pt x="810498" y="919513"/>
                </a:cubicBezTo>
                <a:cubicBezTo>
                  <a:pt x="808184" y="927505"/>
                  <a:pt x="805871" y="935707"/>
                  <a:pt x="804609" y="943910"/>
                </a:cubicBezTo>
                <a:cubicBezTo>
                  <a:pt x="794934" y="1000486"/>
                  <a:pt x="781474" y="1056220"/>
                  <a:pt x="778529" y="1114058"/>
                </a:cubicBezTo>
                <a:cubicBezTo>
                  <a:pt x="776216" y="1160538"/>
                  <a:pt x="783156" y="1204915"/>
                  <a:pt x="803978" y="1246558"/>
                </a:cubicBezTo>
                <a:cubicBezTo>
                  <a:pt x="818280" y="1275162"/>
                  <a:pt x="827534" y="1304817"/>
                  <a:pt x="832581" y="1336154"/>
                </a:cubicBezTo>
                <a:cubicBezTo>
                  <a:pt x="833423" y="1341412"/>
                  <a:pt x="831319" y="1347301"/>
                  <a:pt x="831740" y="1352769"/>
                </a:cubicBezTo>
                <a:cubicBezTo>
                  <a:pt x="833002" y="1375484"/>
                  <a:pt x="834895" y="1398198"/>
                  <a:pt x="836157" y="1420702"/>
                </a:cubicBezTo>
                <a:cubicBezTo>
                  <a:pt x="840363" y="1493472"/>
                  <a:pt x="843097" y="1565401"/>
                  <a:pt x="818700" y="1636489"/>
                </a:cubicBezTo>
                <a:cubicBezTo>
                  <a:pt x="784839" y="1735970"/>
                  <a:pt x="758760" y="1837764"/>
                  <a:pt x="736886" y="1940610"/>
                </a:cubicBezTo>
                <a:cubicBezTo>
                  <a:pt x="727212" y="1986039"/>
                  <a:pt x="721954" y="2031888"/>
                  <a:pt x="722795" y="2078368"/>
                </a:cubicBezTo>
                <a:cubicBezTo>
                  <a:pt x="723847" y="2131579"/>
                  <a:pt x="716485" y="2183948"/>
                  <a:pt x="703656" y="2235477"/>
                </a:cubicBezTo>
                <a:cubicBezTo>
                  <a:pt x="691247" y="2284901"/>
                  <a:pt x="676735" y="2333695"/>
                  <a:pt x="663275" y="2382910"/>
                </a:cubicBezTo>
                <a:cubicBezTo>
                  <a:pt x="661803" y="2388378"/>
                  <a:pt x="659910" y="2393636"/>
                  <a:pt x="659489" y="2399315"/>
                </a:cubicBezTo>
                <a:cubicBezTo>
                  <a:pt x="658648" y="2408989"/>
                  <a:pt x="655493" y="2416771"/>
                  <a:pt x="645608" y="2420557"/>
                </a:cubicBezTo>
                <a:cubicBezTo>
                  <a:pt x="643715" y="2421188"/>
                  <a:pt x="642243" y="2423922"/>
                  <a:pt x="641612" y="2426025"/>
                </a:cubicBezTo>
                <a:cubicBezTo>
                  <a:pt x="634251" y="2452315"/>
                  <a:pt x="628152" y="2478815"/>
                  <a:pt x="630675" y="2506787"/>
                </a:cubicBezTo>
                <a:cubicBezTo>
                  <a:pt x="631517" y="2515200"/>
                  <a:pt x="629203" y="2524875"/>
                  <a:pt x="625838" y="2532657"/>
                </a:cubicBezTo>
                <a:cubicBezTo>
                  <a:pt x="620580" y="2544855"/>
                  <a:pt x="620160" y="2555581"/>
                  <a:pt x="622894" y="2568831"/>
                </a:cubicBezTo>
                <a:cubicBezTo>
                  <a:pt x="627100" y="2588181"/>
                  <a:pt x="634882" y="2602693"/>
                  <a:pt x="651497" y="2613840"/>
                </a:cubicBezTo>
                <a:cubicBezTo>
                  <a:pt x="659699" y="2619308"/>
                  <a:pt x="666219" y="2627931"/>
                  <a:pt x="671898" y="2636133"/>
                </a:cubicBezTo>
                <a:cubicBezTo>
                  <a:pt x="675894" y="2642233"/>
                  <a:pt x="677787" y="2650225"/>
                  <a:pt x="679469" y="2657586"/>
                </a:cubicBezTo>
                <a:cubicBezTo>
                  <a:pt x="680731" y="2662844"/>
                  <a:pt x="677997" y="2666209"/>
                  <a:pt x="671688" y="2665578"/>
                </a:cubicBezTo>
                <a:cubicBezTo>
                  <a:pt x="666640" y="2664947"/>
                  <a:pt x="661592" y="2664737"/>
                  <a:pt x="660961" y="2672098"/>
                </a:cubicBezTo>
                <a:cubicBezTo>
                  <a:pt x="660751" y="2673570"/>
                  <a:pt x="658438" y="2675253"/>
                  <a:pt x="656545" y="2676094"/>
                </a:cubicBezTo>
                <a:cubicBezTo>
                  <a:pt x="648342" y="2679459"/>
                  <a:pt x="639929" y="2682404"/>
                  <a:pt x="631937" y="2685979"/>
                </a:cubicBezTo>
                <a:cubicBezTo>
                  <a:pt x="628993" y="2687451"/>
                  <a:pt x="626679" y="2690395"/>
                  <a:pt x="624156" y="2692709"/>
                </a:cubicBezTo>
                <a:cubicBezTo>
                  <a:pt x="621421" y="2692709"/>
                  <a:pt x="618477" y="2692709"/>
                  <a:pt x="615743" y="2692709"/>
                </a:cubicBezTo>
                <a:cubicBezTo>
                  <a:pt x="610906" y="2685138"/>
                  <a:pt x="605858" y="2677566"/>
                  <a:pt x="599969" y="2668733"/>
                </a:cubicBezTo>
                <a:cubicBezTo>
                  <a:pt x="597024" y="2678618"/>
                  <a:pt x="595342" y="2689344"/>
                  <a:pt x="584195" y="2692709"/>
                </a:cubicBezTo>
                <a:cubicBezTo>
                  <a:pt x="582723" y="2692709"/>
                  <a:pt x="581461" y="2692709"/>
                  <a:pt x="579989" y="2692709"/>
                </a:cubicBezTo>
                <a:cubicBezTo>
                  <a:pt x="561060" y="2692078"/>
                  <a:pt x="552016" y="2682404"/>
                  <a:pt x="551175" y="2663475"/>
                </a:cubicBezTo>
                <a:cubicBezTo>
                  <a:pt x="550544" y="2647491"/>
                  <a:pt x="548441" y="2631717"/>
                  <a:pt x="546758" y="2615943"/>
                </a:cubicBezTo>
                <a:cubicBezTo>
                  <a:pt x="545707" y="2604375"/>
                  <a:pt x="543604" y="2593018"/>
                  <a:pt x="543183" y="2581451"/>
                </a:cubicBezTo>
                <a:cubicBezTo>
                  <a:pt x="542762" y="2566308"/>
                  <a:pt x="543604" y="2550954"/>
                  <a:pt x="544445" y="2535811"/>
                </a:cubicBezTo>
                <a:cubicBezTo>
                  <a:pt x="545076" y="2524665"/>
                  <a:pt x="546338" y="2513518"/>
                  <a:pt x="548441" y="2502581"/>
                </a:cubicBezTo>
                <a:cubicBezTo>
                  <a:pt x="550334" y="2492696"/>
                  <a:pt x="552016" y="2482180"/>
                  <a:pt x="557274" y="2473978"/>
                </a:cubicBezTo>
                <a:cubicBezTo>
                  <a:pt x="569262" y="2455259"/>
                  <a:pt x="575993" y="2434648"/>
                  <a:pt x="578727" y="2413196"/>
                </a:cubicBezTo>
                <a:cubicBezTo>
                  <a:pt x="579568" y="2407096"/>
                  <a:pt x="574520" y="2399735"/>
                  <a:pt x="570735" y="2393846"/>
                </a:cubicBezTo>
                <a:cubicBezTo>
                  <a:pt x="566949" y="2387957"/>
                  <a:pt x="566739" y="2384592"/>
                  <a:pt x="570314" y="2377442"/>
                </a:cubicBezTo>
                <a:cubicBezTo>
                  <a:pt x="575362" y="2367346"/>
                  <a:pt x="576624" y="2354727"/>
                  <a:pt x="577675" y="2343160"/>
                </a:cubicBezTo>
                <a:cubicBezTo>
                  <a:pt x="579568" y="2322338"/>
                  <a:pt x="580199" y="2301306"/>
                  <a:pt x="581040" y="2280274"/>
                </a:cubicBezTo>
                <a:cubicBezTo>
                  <a:pt x="582092" y="2254195"/>
                  <a:pt x="582512" y="2228115"/>
                  <a:pt x="583354" y="2201826"/>
                </a:cubicBezTo>
                <a:cubicBezTo>
                  <a:pt x="583564" y="2198040"/>
                  <a:pt x="583143" y="2193623"/>
                  <a:pt x="585036" y="2190468"/>
                </a:cubicBezTo>
                <a:cubicBezTo>
                  <a:pt x="592608" y="2177639"/>
                  <a:pt x="583354" y="2170698"/>
                  <a:pt x="577044" y="2161655"/>
                </a:cubicBezTo>
                <a:cubicBezTo>
                  <a:pt x="573048" y="2155766"/>
                  <a:pt x="568631" y="2146932"/>
                  <a:pt x="570104" y="2140623"/>
                </a:cubicBezTo>
                <a:cubicBezTo>
                  <a:pt x="576413" y="2110968"/>
                  <a:pt x="557695" y="2092039"/>
                  <a:pt x="543604" y="2070587"/>
                </a:cubicBezTo>
                <a:cubicBezTo>
                  <a:pt x="539397" y="2064277"/>
                  <a:pt x="535191" y="2057757"/>
                  <a:pt x="532036" y="2050817"/>
                </a:cubicBezTo>
                <a:cubicBezTo>
                  <a:pt x="522782" y="2030416"/>
                  <a:pt x="511214" y="2011697"/>
                  <a:pt x="492706" y="1998447"/>
                </a:cubicBezTo>
                <a:cubicBezTo>
                  <a:pt x="471254" y="1983304"/>
                  <a:pt x="449381" y="1969003"/>
                  <a:pt x="427297" y="1954701"/>
                </a:cubicBezTo>
                <a:cubicBezTo>
                  <a:pt x="424353" y="1952808"/>
                  <a:pt x="419516" y="1953860"/>
                  <a:pt x="415730" y="1953229"/>
                </a:cubicBezTo>
                <a:cubicBezTo>
                  <a:pt x="412154" y="1952598"/>
                  <a:pt x="408158" y="1952388"/>
                  <a:pt x="405214" y="1950705"/>
                </a:cubicBezTo>
                <a:cubicBezTo>
                  <a:pt x="374928" y="1932618"/>
                  <a:pt x="343380" y="1919367"/>
                  <a:pt x="308257" y="1912006"/>
                </a:cubicBezTo>
                <a:cubicBezTo>
                  <a:pt x="276919" y="1905487"/>
                  <a:pt x="246634" y="1893709"/>
                  <a:pt x="216137" y="1883824"/>
                </a:cubicBezTo>
                <a:cubicBezTo>
                  <a:pt x="175125" y="1870784"/>
                  <a:pt x="134744" y="1856062"/>
                  <a:pt x="92680" y="1845966"/>
                </a:cubicBezTo>
                <a:cubicBezTo>
                  <a:pt x="72069" y="1840919"/>
                  <a:pt x="52509" y="1829562"/>
                  <a:pt x="34001" y="1818625"/>
                </a:cubicBezTo>
                <a:cubicBezTo>
                  <a:pt x="3716" y="1800748"/>
                  <a:pt x="-5328" y="1773617"/>
                  <a:pt x="2874" y="1733656"/>
                </a:cubicBezTo>
                <a:cubicBezTo>
                  <a:pt x="6029" y="1718093"/>
                  <a:pt x="14021" y="1705263"/>
                  <a:pt x="24537" y="1693485"/>
                </a:cubicBezTo>
                <a:cubicBezTo>
                  <a:pt x="67232" y="1645322"/>
                  <a:pt x="117288" y="1605152"/>
                  <a:pt x="167554" y="1565191"/>
                </a:cubicBezTo>
                <a:cubicBezTo>
                  <a:pt x="227705" y="1517869"/>
                  <a:pt x="289959" y="1474123"/>
                  <a:pt x="359154" y="1440682"/>
                </a:cubicBezTo>
                <a:cubicBezTo>
                  <a:pt x="375769" y="1432690"/>
                  <a:pt x="388809" y="1416916"/>
                  <a:pt x="403531" y="1404718"/>
                </a:cubicBezTo>
                <a:cubicBezTo>
                  <a:pt x="410682" y="1398829"/>
                  <a:pt x="418254" y="1393361"/>
                  <a:pt x="424984" y="1387051"/>
                </a:cubicBezTo>
                <a:cubicBezTo>
                  <a:pt x="427087" y="1385158"/>
                  <a:pt x="429190" y="1379480"/>
                  <a:pt x="428349" y="1378428"/>
                </a:cubicBezTo>
                <a:cubicBezTo>
                  <a:pt x="420988" y="1370857"/>
                  <a:pt x="424143" y="1363706"/>
                  <a:pt x="428349" y="1356345"/>
                </a:cubicBezTo>
                <a:cubicBezTo>
                  <a:pt x="431083" y="1351507"/>
                  <a:pt x="434448" y="1346880"/>
                  <a:pt x="436762" y="1341833"/>
                </a:cubicBezTo>
                <a:cubicBezTo>
                  <a:pt x="438865" y="1337206"/>
                  <a:pt x="441389" y="1331948"/>
                  <a:pt x="440968" y="1327321"/>
                </a:cubicBezTo>
                <a:cubicBezTo>
                  <a:pt x="438444" y="1300821"/>
                  <a:pt x="442440" y="1275372"/>
                  <a:pt x="454218" y="1251606"/>
                </a:cubicBezTo>
                <a:cubicBezTo>
                  <a:pt x="471885" y="1215642"/>
                  <a:pt x="467048" y="1177994"/>
                  <a:pt x="464103" y="1140137"/>
                </a:cubicBezTo>
                <a:cubicBezTo>
                  <a:pt x="460107" y="1090502"/>
                  <a:pt x="447488" y="1042970"/>
                  <a:pt x="432555" y="995859"/>
                </a:cubicBezTo>
                <a:cubicBezTo>
                  <a:pt x="426246" y="975878"/>
                  <a:pt x="420988" y="955898"/>
                  <a:pt x="412365" y="936549"/>
                </a:cubicBezTo>
                <a:cubicBezTo>
                  <a:pt x="402059" y="913414"/>
                  <a:pt x="398063" y="887334"/>
                  <a:pt x="391543" y="862727"/>
                </a:cubicBezTo>
                <a:cubicBezTo>
                  <a:pt x="385865" y="840854"/>
                  <a:pt x="378714" y="819822"/>
                  <a:pt x="364622" y="801735"/>
                </a:cubicBezTo>
                <a:cubicBezTo>
                  <a:pt x="359364" y="795004"/>
                  <a:pt x="355789" y="786592"/>
                  <a:pt x="351793" y="779020"/>
                </a:cubicBezTo>
                <a:cubicBezTo>
                  <a:pt x="331602" y="740532"/>
                  <a:pt x="312253" y="701833"/>
                  <a:pt x="291431" y="663766"/>
                </a:cubicBezTo>
                <a:cubicBezTo>
                  <a:pt x="265142" y="615813"/>
                  <a:pt x="248316" y="564075"/>
                  <a:pt x="232332" y="512336"/>
                </a:cubicBezTo>
                <a:cubicBezTo>
                  <a:pt x="220554" y="474268"/>
                  <a:pt x="212141" y="435360"/>
                  <a:pt x="201836" y="396871"/>
                </a:cubicBezTo>
                <a:cubicBezTo>
                  <a:pt x="198681" y="385514"/>
                  <a:pt x="202677" y="377522"/>
                  <a:pt x="211721" y="371633"/>
                </a:cubicBezTo>
                <a:cubicBezTo>
                  <a:pt x="243268" y="350811"/>
                  <a:pt x="274185" y="328938"/>
                  <a:pt x="306785" y="309799"/>
                </a:cubicBezTo>
                <a:cubicBezTo>
                  <a:pt x="360626" y="278041"/>
                  <a:pt x="417833" y="253224"/>
                  <a:pt x="475460" y="229668"/>
                </a:cubicBezTo>
                <a:cubicBezTo>
                  <a:pt x="494179" y="222096"/>
                  <a:pt x="511635" y="211581"/>
                  <a:pt x="529512" y="202326"/>
                </a:cubicBezTo>
                <a:cubicBezTo>
                  <a:pt x="531826" y="201065"/>
                  <a:pt x="533719" y="198541"/>
                  <a:pt x="534980" y="196017"/>
                </a:cubicBezTo>
                <a:cubicBezTo>
                  <a:pt x="539818" y="186342"/>
                  <a:pt x="545707" y="176878"/>
                  <a:pt x="548862" y="166572"/>
                </a:cubicBezTo>
                <a:cubicBezTo>
                  <a:pt x="558536" y="135656"/>
                  <a:pt x="570104" y="105370"/>
                  <a:pt x="574731" y="72560"/>
                </a:cubicBezTo>
                <a:cubicBezTo>
                  <a:pt x="578096" y="49425"/>
                  <a:pt x="587139" y="27131"/>
                  <a:pt x="593870" y="3786"/>
                </a:cubicBezTo>
                <a:cubicBezTo>
                  <a:pt x="597024" y="5258"/>
                  <a:pt x="599338" y="6310"/>
                  <a:pt x="602072" y="7782"/>
                </a:cubicBezTo>
                <a:cubicBezTo>
                  <a:pt x="604175" y="5258"/>
                  <a:pt x="606278" y="2524"/>
                  <a:pt x="608592" y="0"/>
                </a:cubicBezTo>
                <a:cubicBezTo>
                  <a:pt x="607751" y="0"/>
                  <a:pt x="609223" y="0"/>
                  <a:pt x="610485" y="0"/>
                </a:cubicBezTo>
                <a:close/>
                <a:moveTo>
                  <a:pt x="688934" y="530634"/>
                </a:moveTo>
                <a:cubicBezTo>
                  <a:pt x="683886" y="543674"/>
                  <a:pt x="681783" y="556503"/>
                  <a:pt x="674842" y="565757"/>
                </a:cubicBezTo>
                <a:cubicBezTo>
                  <a:pt x="667902" y="575011"/>
                  <a:pt x="664537" y="584265"/>
                  <a:pt x="663485" y="595202"/>
                </a:cubicBezTo>
                <a:cubicBezTo>
                  <a:pt x="662644" y="603825"/>
                  <a:pt x="661592" y="612658"/>
                  <a:pt x="660120" y="621281"/>
                </a:cubicBezTo>
                <a:cubicBezTo>
                  <a:pt x="656124" y="645678"/>
                  <a:pt x="663906" y="666289"/>
                  <a:pt x="679890" y="684166"/>
                </a:cubicBezTo>
                <a:cubicBezTo>
                  <a:pt x="683255" y="687952"/>
                  <a:pt x="688092" y="690055"/>
                  <a:pt x="692509" y="692789"/>
                </a:cubicBezTo>
                <a:cubicBezTo>
                  <a:pt x="703446" y="699309"/>
                  <a:pt x="714382" y="705829"/>
                  <a:pt x="725319" y="712349"/>
                </a:cubicBezTo>
                <a:cubicBezTo>
                  <a:pt x="732259" y="716556"/>
                  <a:pt x="738359" y="715925"/>
                  <a:pt x="743617" y="709194"/>
                </a:cubicBezTo>
                <a:cubicBezTo>
                  <a:pt x="768645" y="678067"/>
                  <a:pt x="793672" y="646940"/>
                  <a:pt x="819331" y="616444"/>
                </a:cubicBezTo>
                <a:cubicBezTo>
                  <a:pt x="834264" y="598356"/>
                  <a:pt x="845621" y="578797"/>
                  <a:pt x="852772" y="556293"/>
                </a:cubicBezTo>
                <a:cubicBezTo>
                  <a:pt x="863919" y="520539"/>
                  <a:pt x="875907" y="484995"/>
                  <a:pt x="888105" y="449661"/>
                </a:cubicBezTo>
                <a:cubicBezTo>
                  <a:pt x="900935" y="411804"/>
                  <a:pt x="899883" y="407387"/>
                  <a:pt x="868756" y="381518"/>
                </a:cubicBezTo>
                <a:cubicBezTo>
                  <a:pt x="809026" y="332093"/>
                  <a:pt x="741513" y="296339"/>
                  <a:pt x="670215" y="266894"/>
                </a:cubicBezTo>
                <a:cubicBezTo>
                  <a:pt x="646449" y="257009"/>
                  <a:pt x="621632" y="249017"/>
                  <a:pt x="602072" y="230509"/>
                </a:cubicBezTo>
                <a:cubicBezTo>
                  <a:pt x="594080" y="222938"/>
                  <a:pt x="589032" y="225041"/>
                  <a:pt x="582092" y="234505"/>
                </a:cubicBezTo>
                <a:cubicBezTo>
                  <a:pt x="580199" y="237239"/>
                  <a:pt x="577044" y="239343"/>
                  <a:pt x="574310" y="241025"/>
                </a:cubicBezTo>
                <a:cubicBezTo>
                  <a:pt x="541500" y="259954"/>
                  <a:pt x="508691" y="278672"/>
                  <a:pt x="476091" y="297601"/>
                </a:cubicBezTo>
                <a:cubicBezTo>
                  <a:pt x="419726" y="329990"/>
                  <a:pt x="370722" y="371423"/>
                  <a:pt x="324662" y="417062"/>
                </a:cubicBezTo>
                <a:cubicBezTo>
                  <a:pt x="306574" y="434939"/>
                  <a:pt x="303209" y="453237"/>
                  <a:pt x="313515" y="476582"/>
                </a:cubicBezTo>
                <a:cubicBezTo>
                  <a:pt x="328237" y="509812"/>
                  <a:pt x="341698" y="543884"/>
                  <a:pt x="353475" y="578166"/>
                </a:cubicBezTo>
                <a:cubicBezTo>
                  <a:pt x="361257" y="600670"/>
                  <a:pt x="373035" y="618968"/>
                  <a:pt x="390492" y="635373"/>
                </a:cubicBezTo>
                <a:cubicBezTo>
                  <a:pt x="417412" y="660821"/>
                  <a:pt x="446857" y="684166"/>
                  <a:pt x="467048" y="715925"/>
                </a:cubicBezTo>
                <a:cubicBezTo>
                  <a:pt x="473147" y="725389"/>
                  <a:pt x="481349" y="726020"/>
                  <a:pt x="490393" y="719500"/>
                </a:cubicBezTo>
                <a:cubicBezTo>
                  <a:pt x="495861" y="715504"/>
                  <a:pt x="502381" y="712770"/>
                  <a:pt x="508270" y="709615"/>
                </a:cubicBezTo>
                <a:cubicBezTo>
                  <a:pt x="515421" y="705829"/>
                  <a:pt x="526147" y="703936"/>
                  <a:pt x="529512" y="697837"/>
                </a:cubicBezTo>
                <a:cubicBezTo>
                  <a:pt x="541711" y="675543"/>
                  <a:pt x="550123" y="650726"/>
                  <a:pt x="544234" y="625277"/>
                </a:cubicBezTo>
                <a:cubicBezTo>
                  <a:pt x="538556" y="600670"/>
                  <a:pt x="538766" y="574801"/>
                  <a:pt x="526147" y="551876"/>
                </a:cubicBezTo>
                <a:cubicBezTo>
                  <a:pt x="525516" y="550614"/>
                  <a:pt x="525095" y="549142"/>
                  <a:pt x="525095" y="547880"/>
                </a:cubicBezTo>
                <a:cubicBezTo>
                  <a:pt x="524465" y="539888"/>
                  <a:pt x="520258" y="537574"/>
                  <a:pt x="512266" y="538416"/>
                </a:cubicBezTo>
                <a:cubicBezTo>
                  <a:pt x="500278" y="539678"/>
                  <a:pt x="492706" y="533368"/>
                  <a:pt x="491234" y="521590"/>
                </a:cubicBezTo>
                <a:cubicBezTo>
                  <a:pt x="490183" y="512967"/>
                  <a:pt x="489131" y="504134"/>
                  <a:pt x="488921" y="495511"/>
                </a:cubicBezTo>
                <a:cubicBezTo>
                  <a:pt x="488710" y="491094"/>
                  <a:pt x="490183" y="486677"/>
                  <a:pt x="491444" y="482261"/>
                </a:cubicBezTo>
                <a:cubicBezTo>
                  <a:pt x="493758" y="474479"/>
                  <a:pt x="496492" y="466697"/>
                  <a:pt x="498595" y="458915"/>
                </a:cubicBezTo>
                <a:cubicBezTo>
                  <a:pt x="502591" y="443562"/>
                  <a:pt x="506377" y="427998"/>
                  <a:pt x="510163" y="412645"/>
                </a:cubicBezTo>
                <a:cubicBezTo>
                  <a:pt x="510583" y="410752"/>
                  <a:pt x="510373" y="408859"/>
                  <a:pt x="510373" y="406966"/>
                </a:cubicBezTo>
                <a:cubicBezTo>
                  <a:pt x="510583" y="402970"/>
                  <a:pt x="510163" y="398764"/>
                  <a:pt x="511214" y="394978"/>
                </a:cubicBezTo>
                <a:cubicBezTo>
                  <a:pt x="512056" y="391403"/>
                  <a:pt x="515000" y="388248"/>
                  <a:pt x="516052" y="384673"/>
                </a:cubicBezTo>
                <a:cubicBezTo>
                  <a:pt x="522992" y="361748"/>
                  <a:pt x="537084" y="345553"/>
                  <a:pt x="560639" y="339454"/>
                </a:cubicBezTo>
                <a:cubicBezTo>
                  <a:pt x="586719" y="332724"/>
                  <a:pt x="613009" y="334827"/>
                  <a:pt x="638668" y="341768"/>
                </a:cubicBezTo>
                <a:cubicBezTo>
                  <a:pt x="660120" y="347657"/>
                  <a:pt x="676315" y="359855"/>
                  <a:pt x="681993" y="382990"/>
                </a:cubicBezTo>
                <a:cubicBezTo>
                  <a:pt x="683465" y="389300"/>
                  <a:pt x="687041" y="394978"/>
                  <a:pt x="688723" y="401288"/>
                </a:cubicBezTo>
                <a:cubicBezTo>
                  <a:pt x="692299" y="415169"/>
                  <a:pt x="695243" y="429471"/>
                  <a:pt x="698608" y="443352"/>
                </a:cubicBezTo>
                <a:cubicBezTo>
                  <a:pt x="701763" y="456602"/>
                  <a:pt x="705759" y="469641"/>
                  <a:pt x="707442" y="482892"/>
                </a:cubicBezTo>
                <a:cubicBezTo>
                  <a:pt x="708704" y="492146"/>
                  <a:pt x="706601" y="501610"/>
                  <a:pt x="706180" y="511074"/>
                </a:cubicBezTo>
                <a:cubicBezTo>
                  <a:pt x="704708" y="523483"/>
                  <a:pt x="699660" y="528951"/>
                  <a:pt x="688934" y="530634"/>
                </a:cubicBezTo>
                <a:close/>
                <a:moveTo>
                  <a:pt x="240745" y="1741438"/>
                </a:moveTo>
                <a:cubicBezTo>
                  <a:pt x="252102" y="1746275"/>
                  <a:pt x="263249" y="1749640"/>
                  <a:pt x="272923" y="1755319"/>
                </a:cubicBezTo>
                <a:cubicBezTo>
                  <a:pt x="304471" y="1774458"/>
                  <a:pt x="334967" y="1795069"/>
                  <a:pt x="366726" y="1813577"/>
                </a:cubicBezTo>
                <a:cubicBezTo>
                  <a:pt x="386495" y="1825145"/>
                  <a:pt x="407738" y="1833978"/>
                  <a:pt x="428559" y="1843653"/>
                </a:cubicBezTo>
                <a:cubicBezTo>
                  <a:pt x="437182" y="1847649"/>
                  <a:pt x="446436" y="1851014"/>
                  <a:pt x="455270" y="1854800"/>
                </a:cubicBezTo>
                <a:cubicBezTo>
                  <a:pt x="456742" y="1855431"/>
                  <a:pt x="458424" y="1857113"/>
                  <a:pt x="458635" y="1858375"/>
                </a:cubicBezTo>
                <a:cubicBezTo>
                  <a:pt x="459055" y="1866998"/>
                  <a:pt x="465786" y="1868891"/>
                  <a:pt x="471885" y="1871205"/>
                </a:cubicBezTo>
                <a:cubicBezTo>
                  <a:pt x="488290" y="1877304"/>
                  <a:pt x="504484" y="1884034"/>
                  <a:pt x="521310" y="1888871"/>
                </a:cubicBezTo>
                <a:cubicBezTo>
                  <a:pt x="532667" y="1892026"/>
                  <a:pt x="544655" y="1892657"/>
                  <a:pt x="556433" y="1893078"/>
                </a:cubicBezTo>
                <a:cubicBezTo>
                  <a:pt x="572838" y="1893709"/>
                  <a:pt x="589453" y="1893288"/>
                  <a:pt x="606489" y="1893288"/>
                </a:cubicBezTo>
                <a:cubicBezTo>
                  <a:pt x="608802" y="1870784"/>
                  <a:pt x="610485" y="1847649"/>
                  <a:pt x="613850" y="1824935"/>
                </a:cubicBezTo>
                <a:cubicBezTo>
                  <a:pt x="623104" y="1761208"/>
                  <a:pt x="624787" y="1697271"/>
                  <a:pt x="621001" y="1633124"/>
                </a:cubicBezTo>
                <a:cubicBezTo>
                  <a:pt x="619318" y="1603469"/>
                  <a:pt x="607330" y="1577600"/>
                  <a:pt x="586088" y="1556568"/>
                </a:cubicBezTo>
                <a:cubicBezTo>
                  <a:pt x="578516" y="1549207"/>
                  <a:pt x="569683" y="1542687"/>
                  <a:pt x="557905" y="1548786"/>
                </a:cubicBezTo>
                <a:cubicBezTo>
                  <a:pt x="525726" y="1565612"/>
                  <a:pt x="492286" y="1580544"/>
                  <a:pt x="461790" y="1600314"/>
                </a:cubicBezTo>
                <a:cubicBezTo>
                  <a:pt x="407317" y="1635648"/>
                  <a:pt x="353265" y="1670981"/>
                  <a:pt x="295638" y="1700636"/>
                </a:cubicBezTo>
                <a:cubicBezTo>
                  <a:pt x="275868" y="1710942"/>
                  <a:pt x="257360" y="1723561"/>
                  <a:pt x="240745" y="1741438"/>
                </a:cubicBezTo>
                <a:close/>
              </a:path>
            </a:pathLst>
          </a:custGeom>
          <a:solidFill>
            <a:schemeClr val="accent1"/>
          </a:solidFill>
          <a:ln w="20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95B353-65D5-45B0-9B4C-CA2D073578ED}"/>
              </a:ext>
            </a:extLst>
          </p:cNvPr>
          <p:cNvSpPr txBox="1"/>
          <p:nvPr/>
        </p:nvSpPr>
        <p:spPr>
          <a:xfrm>
            <a:off x="9213528" y="2323032"/>
            <a:ext cx="121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accent5"/>
                </a:solidFill>
              </a:rPr>
              <a:t>Contents </a:t>
            </a:r>
          </a:p>
          <a:p>
            <a:pPr algn="r"/>
            <a:r>
              <a:rPr lang="en-US" altLang="ko-KR" sz="1200" b="1" dirty="0">
                <a:solidFill>
                  <a:schemeClr val="accent5"/>
                </a:solidFill>
              </a:rPr>
              <a:t>Performance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07A6C8-9420-4045-93B9-E2F2DC376DAF}"/>
              </a:ext>
            </a:extLst>
          </p:cNvPr>
          <p:cNvSpPr txBox="1"/>
          <p:nvPr/>
        </p:nvSpPr>
        <p:spPr>
          <a:xfrm>
            <a:off x="7140135" y="2752546"/>
            <a:ext cx="121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accent4"/>
                </a:solidFill>
              </a:rPr>
              <a:t>Contents </a:t>
            </a:r>
          </a:p>
          <a:p>
            <a:pPr algn="r"/>
            <a:r>
              <a:rPr lang="en-US" altLang="ko-KR" sz="1200" b="1" dirty="0">
                <a:solidFill>
                  <a:schemeClr val="accent4"/>
                </a:solidFill>
              </a:rPr>
              <a:t>Performance</a:t>
            </a:r>
            <a:endParaRPr lang="ko-KR" altLang="en-US" sz="1200" b="1" dirty="0">
              <a:solidFill>
                <a:schemeClr val="accent4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2224FD-9CD4-47FE-A2B8-5FB3AF9960C4}"/>
              </a:ext>
            </a:extLst>
          </p:cNvPr>
          <p:cNvSpPr txBox="1"/>
          <p:nvPr/>
        </p:nvSpPr>
        <p:spPr>
          <a:xfrm>
            <a:off x="734206" y="1412037"/>
            <a:ext cx="385189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Layout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</a:t>
            </a:r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Graphic 83">
            <a:extLst>
              <a:ext uri="{FF2B5EF4-FFF2-40B4-BE49-F238E27FC236}">
                <a16:creationId xmlns:a16="http://schemas.microsoft.com/office/drawing/2014/main" id="{1EEDCBB0-A456-47EF-849B-A4A0EEAD9234}"/>
              </a:ext>
            </a:extLst>
          </p:cNvPr>
          <p:cNvSpPr/>
          <p:nvPr/>
        </p:nvSpPr>
        <p:spPr>
          <a:xfrm>
            <a:off x="10881438" y="1681414"/>
            <a:ext cx="387669" cy="1384995"/>
          </a:xfrm>
          <a:custGeom>
            <a:avLst/>
            <a:gdLst>
              <a:gd name="connsiteX0" fmla="*/ 37567 w 668066"/>
              <a:gd name="connsiteY0" fmla="*/ 2388617 h 2386750"/>
              <a:gd name="connsiteX1" fmla="*/ 4351 w 668066"/>
              <a:gd name="connsiteY1" fmla="*/ 2347563 h 2386750"/>
              <a:gd name="connsiteX2" fmla="*/ 9576 w 668066"/>
              <a:gd name="connsiteY2" fmla="*/ 2257803 h 2386750"/>
              <a:gd name="connsiteX3" fmla="*/ 79368 w 668066"/>
              <a:gd name="connsiteY3" fmla="*/ 2070073 h 2386750"/>
              <a:gd name="connsiteX4" fmla="*/ 123595 w 668066"/>
              <a:gd name="connsiteY4" fmla="*/ 1956427 h 2386750"/>
              <a:gd name="connsiteX5" fmla="*/ 134045 w 668066"/>
              <a:gd name="connsiteY5" fmla="*/ 1940191 h 2386750"/>
              <a:gd name="connsiteX6" fmla="*/ 137777 w 668066"/>
              <a:gd name="connsiteY6" fmla="*/ 1931421 h 2386750"/>
              <a:gd name="connsiteX7" fmla="*/ 141323 w 668066"/>
              <a:gd name="connsiteY7" fmla="*/ 1661955 h 2386750"/>
              <a:gd name="connsiteX8" fmla="*/ 122289 w 668066"/>
              <a:gd name="connsiteY8" fmla="*/ 1521437 h 2386750"/>
              <a:gd name="connsiteX9" fmla="*/ 109786 w 668066"/>
              <a:gd name="connsiteY9" fmla="*/ 1450898 h 2386750"/>
              <a:gd name="connsiteX10" fmla="*/ 102135 w 668066"/>
              <a:gd name="connsiteY10" fmla="*/ 1418428 h 2386750"/>
              <a:gd name="connsiteX11" fmla="*/ 74143 w 668066"/>
              <a:gd name="connsiteY11" fmla="*/ 1262048 h 2386750"/>
              <a:gd name="connsiteX12" fmla="*/ 81421 w 668066"/>
              <a:gd name="connsiteY12" fmla="*/ 1052298 h 2386750"/>
              <a:gd name="connsiteX13" fmla="*/ 101015 w 668066"/>
              <a:gd name="connsiteY13" fmla="*/ 977094 h 2386750"/>
              <a:gd name="connsiteX14" fmla="*/ 140390 w 668066"/>
              <a:gd name="connsiteY14" fmla="*/ 842921 h 2386750"/>
              <a:gd name="connsiteX15" fmla="*/ 148227 w 668066"/>
              <a:gd name="connsiteY15" fmla="*/ 705388 h 2386750"/>
              <a:gd name="connsiteX16" fmla="*/ 158491 w 668066"/>
              <a:gd name="connsiteY16" fmla="*/ 520271 h 2386750"/>
              <a:gd name="connsiteX17" fmla="*/ 184057 w 668066"/>
              <a:gd name="connsiteY17" fmla="*/ 416515 h 2386750"/>
              <a:gd name="connsiteX18" fmla="*/ 201971 w 668066"/>
              <a:gd name="connsiteY18" fmla="*/ 343177 h 2386750"/>
              <a:gd name="connsiteX19" fmla="*/ 203837 w 668066"/>
              <a:gd name="connsiteY19" fmla="*/ 295965 h 2386750"/>
              <a:gd name="connsiteX20" fmla="*/ 213354 w 668066"/>
              <a:gd name="connsiteY20" fmla="*/ 243154 h 2386750"/>
              <a:gd name="connsiteX21" fmla="*/ 218393 w 668066"/>
              <a:gd name="connsiteY21" fmla="*/ 223373 h 2386750"/>
              <a:gd name="connsiteX22" fmla="*/ 213728 w 668066"/>
              <a:gd name="connsiteY22" fmla="*/ 203966 h 2386750"/>
              <a:gd name="connsiteX23" fmla="*/ 191334 w 668066"/>
              <a:gd name="connsiteY23" fmla="*/ 136786 h 2386750"/>
              <a:gd name="connsiteX24" fmla="*/ 182750 w 668066"/>
              <a:gd name="connsiteY24" fmla="*/ 81735 h 2386750"/>
              <a:gd name="connsiteX25" fmla="*/ 191334 w 668066"/>
              <a:gd name="connsiteY25" fmla="*/ 68486 h 2386750"/>
              <a:gd name="connsiteX26" fmla="*/ 201785 w 668066"/>
              <a:gd name="connsiteY26" fmla="*/ 58409 h 2386750"/>
              <a:gd name="connsiteX27" fmla="*/ 215407 w 668066"/>
              <a:gd name="connsiteY27" fmla="*/ 47026 h 2386750"/>
              <a:gd name="connsiteX28" fmla="*/ 226044 w 668066"/>
              <a:gd name="connsiteY28" fmla="*/ 37322 h 2386750"/>
              <a:gd name="connsiteX29" fmla="*/ 239293 w 668066"/>
              <a:gd name="connsiteY29" fmla="*/ 8584 h 2386750"/>
              <a:gd name="connsiteX30" fmla="*/ 259074 w 668066"/>
              <a:gd name="connsiteY30" fmla="*/ 3732 h 2386750"/>
              <a:gd name="connsiteX31" fmla="*/ 285200 w 668066"/>
              <a:gd name="connsiteY31" fmla="*/ 46466 h 2386750"/>
              <a:gd name="connsiteX32" fmla="*/ 288185 w 668066"/>
              <a:gd name="connsiteY32" fmla="*/ 57289 h 2386750"/>
              <a:gd name="connsiteX33" fmla="*/ 291731 w 668066"/>
              <a:gd name="connsiteY33" fmla="*/ 56916 h 2386750"/>
              <a:gd name="connsiteX34" fmla="*/ 292104 w 668066"/>
              <a:gd name="connsiteY34" fmla="*/ 47213 h 2386750"/>
              <a:gd name="connsiteX35" fmla="*/ 297516 w 668066"/>
              <a:gd name="connsiteY35" fmla="*/ 10450 h 2386750"/>
              <a:gd name="connsiteX36" fmla="*/ 308526 w 668066"/>
              <a:gd name="connsiteY36" fmla="*/ 2986 h 2386750"/>
              <a:gd name="connsiteX37" fmla="*/ 324948 w 668066"/>
              <a:gd name="connsiteY37" fmla="*/ 0 h 2386750"/>
              <a:gd name="connsiteX38" fmla="*/ 336144 w 668066"/>
              <a:gd name="connsiteY38" fmla="*/ 0 h 2386750"/>
              <a:gd name="connsiteX39" fmla="*/ 355552 w 668066"/>
              <a:gd name="connsiteY39" fmla="*/ 5598 h 2386750"/>
              <a:gd name="connsiteX40" fmla="*/ 366189 w 668066"/>
              <a:gd name="connsiteY40" fmla="*/ 12690 h 2386750"/>
              <a:gd name="connsiteX41" fmla="*/ 377012 w 668066"/>
              <a:gd name="connsiteY41" fmla="*/ 20900 h 2386750"/>
              <a:gd name="connsiteX42" fmla="*/ 390635 w 668066"/>
              <a:gd name="connsiteY42" fmla="*/ 38442 h 2386750"/>
              <a:gd name="connsiteX43" fmla="*/ 397726 w 668066"/>
              <a:gd name="connsiteY43" fmla="*/ 45346 h 2386750"/>
              <a:gd name="connsiteX44" fmla="*/ 407803 w 668066"/>
              <a:gd name="connsiteY44" fmla="*/ 59902 h 2386750"/>
              <a:gd name="connsiteX45" fmla="*/ 404817 w 668066"/>
              <a:gd name="connsiteY45" fmla="*/ 89200 h 2386750"/>
              <a:gd name="connsiteX46" fmla="*/ 404444 w 668066"/>
              <a:gd name="connsiteY46" fmla="*/ 94798 h 2386750"/>
              <a:gd name="connsiteX47" fmla="*/ 398099 w 668066"/>
              <a:gd name="connsiteY47" fmla="*/ 186984 h 2386750"/>
              <a:gd name="connsiteX48" fmla="*/ 399778 w 668066"/>
              <a:gd name="connsiteY48" fmla="*/ 244833 h 2386750"/>
              <a:gd name="connsiteX49" fmla="*/ 399219 w 668066"/>
              <a:gd name="connsiteY49" fmla="*/ 266667 h 2386750"/>
              <a:gd name="connsiteX50" fmla="*/ 393434 w 668066"/>
              <a:gd name="connsiteY50" fmla="*/ 306975 h 2386750"/>
              <a:gd name="connsiteX51" fmla="*/ 394553 w 668066"/>
              <a:gd name="connsiteY51" fmla="*/ 326196 h 2386750"/>
              <a:gd name="connsiteX52" fmla="*/ 409482 w 668066"/>
              <a:gd name="connsiteY52" fmla="*/ 381619 h 2386750"/>
              <a:gd name="connsiteX53" fmla="*/ 449977 w 668066"/>
              <a:gd name="connsiteY53" fmla="*/ 552928 h 2386750"/>
              <a:gd name="connsiteX54" fmla="*/ 458188 w 668066"/>
              <a:gd name="connsiteY54" fmla="*/ 814369 h 2386750"/>
              <a:gd name="connsiteX55" fmla="*/ 467705 w 668066"/>
              <a:gd name="connsiteY55" fmla="*/ 952834 h 2386750"/>
              <a:gd name="connsiteX56" fmla="*/ 511558 w 668066"/>
              <a:gd name="connsiteY56" fmla="*/ 1128248 h 2386750"/>
              <a:gd name="connsiteX57" fmla="*/ 521075 w 668066"/>
              <a:gd name="connsiteY57" fmla="*/ 1312433 h 2386750"/>
              <a:gd name="connsiteX58" fmla="*/ 508199 w 668066"/>
              <a:gd name="connsiteY58" fmla="*/ 1396035 h 2386750"/>
              <a:gd name="connsiteX59" fmla="*/ 479461 w 668066"/>
              <a:gd name="connsiteY59" fmla="*/ 1545696 h 2386750"/>
              <a:gd name="connsiteX60" fmla="*/ 492897 w 668066"/>
              <a:gd name="connsiteY60" fmla="*/ 1633030 h 2386750"/>
              <a:gd name="connsiteX61" fmla="*/ 538990 w 668066"/>
              <a:gd name="connsiteY61" fmla="*/ 1727269 h 2386750"/>
              <a:gd name="connsiteX62" fmla="*/ 567168 w 668066"/>
              <a:gd name="connsiteY62" fmla="*/ 1793889 h 2386750"/>
              <a:gd name="connsiteX63" fmla="*/ 599079 w 668066"/>
              <a:gd name="connsiteY63" fmla="*/ 1927875 h 2386750"/>
              <a:gd name="connsiteX64" fmla="*/ 631922 w 668066"/>
              <a:gd name="connsiteY64" fmla="*/ 2043574 h 2386750"/>
              <a:gd name="connsiteX65" fmla="*/ 633975 w 668066"/>
              <a:gd name="connsiteY65" fmla="*/ 2095265 h 2386750"/>
              <a:gd name="connsiteX66" fmla="*/ 635468 w 668066"/>
              <a:gd name="connsiteY66" fmla="*/ 2119898 h 2386750"/>
              <a:gd name="connsiteX67" fmla="*/ 660100 w 668066"/>
              <a:gd name="connsiteY67" fmla="*/ 2217495 h 2386750"/>
              <a:gd name="connsiteX68" fmla="*/ 668498 w 668066"/>
              <a:gd name="connsiteY68" fmla="*/ 2294006 h 2386750"/>
              <a:gd name="connsiteX69" fmla="*/ 643679 w 668066"/>
              <a:gd name="connsiteY69" fmla="*/ 2330581 h 2386750"/>
              <a:gd name="connsiteX70" fmla="*/ 606543 w 668066"/>
              <a:gd name="connsiteY70" fmla="*/ 2338232 h 2386750"/>
              <a:gd name="connsiteX71" fmla="*/ 306100 w 668066"/>
              <a:gd name="connsiteY71" fmla="*/ 2358386 h 2386750"/>
              <a:gd name="connsiteX72" fmla="*/ 218953 w 668066"/>
              <a:gd name="connsiteY72" fmla="*/ 2367903 h 2386750"/>
              <a:gd name="connsiteX73" fmla="*/ 191894 w 668066"/>
              <a:gd name="connsiteY73" fmla="*/ 2374435 h 2386750"/>
              <a:gd name="connsiteX74" fmla="*/ 95790 w 668066"/>
              <a:gd name="connsiteY74" fmla="*/ 2385818 h 2386750"/>
              <a:gd name="connsiteX75" fmla="*/ 59961 w 668066"/>
              <a:gd name="connsiteY75" fmla="*/ 2388431 h 2386750"/>
              <a:gd name="connsiteX76" fmla="*/ 37567 w 668066"/>
              <a:gd name="connsiteY76" fmla="*/ 2388617 h 2386750"/>
              <a:gd name="connsiteX77" fmla="*/ 272883 w 668066"/>
              <a:gd name="connsiteY77" fmla="*/ 979893 h 2386750"/>
              <a:gd name="connsiteX78" fmla="*/ 275869 w 668066"/>
              <a:gd name="connsiteY78" fmla="*/ 979893 h 2386750"/>
              <a:gd name="connsiteX79" fmla="*/ 279415 w 668066"/>
              <a:gd name="connsiteY79" fmla="*/ 1081409 h 2386750"/>
              <a:gd name="connsiteX80" fmla="*/ 283333 w 668066"/>
              <a:gd name="connsiteY80" fmla="*/ 1127502 h 2386750"/>
              <a:gd name="connsiteX81" fmla="*/ 293970 w 668066"/>
              <a:gd name="connsiteY81" fmla="*/ 1145790 h 2386750"/>
              <a:gd name="connsiteX82" fmla="*/ 306100 w 668066"/>
              <a:gd name="connsiteY82" fmla="*/ 1128435 h 2386750"/>
              <a:gd name="connsiteX83" fmla="*/ 318976 w 668066"/>
              <a:gd name="connsiteY83" fmla="*/ 1074131 h 2386750"/>
              <a:gd name="connsiteX84" fmla="*/ 319909 w 668066"/>
              <a:gd name="connsiteY84" fmla="*/ 1043527 h 2386750"/>
              <a:gd name="connsiteX85" fmla="*/ 315057 w 668066"/>
              <a:gd name="connsiteY85" fmla="*/ 969256 h 2386750"/>
              <a:gd name="connsiteX86" fmla="*/ 315244 w 668066"/>
              <a:gd name="connsiteY86" fmla="*/ 804106 h 2386750"/>
              <a:gd name="connsiteX87" fmla="*/ 318789 w 668066"/>
              <a:gd name="connsiteY87" fmla="*/ 763424 h 2386750"/>
              <a:gd name="connsiteX88" fmla="*/ 321962 w 668066"/>
              <a:gd name="connsiteY88" fmla="*/ 688407 h 2386750"/>
              <a:gd name="connsiteX89" fmla="*/ 321215 w 668066"/>
              <a:gd name="connsiteY89" fmla="*/ 531094 h 2386750"/>
              <a:gd name="connsiteX90" fmla="*/ 330173 w 668066"/>
              <a:gd name="connsiteY90" fmla="*/ 443014 h 2386750"/>
              <a:gd name="connsiteX91" fmla="*/ 320842 w 668066"/>
              <a:gd name="connsiteY91" fmla="*/ 322463 h 2386750"/>
              <a:gd name="connsiteX92" fmla="*/ 315990 w 668066"/>
              <a:gd name="connsiteY92" fmla="*/ 315745 h 2386750"/>
              <a:gd name="connsiteX93" fmla="*/ 307966 w 668066"/>
              <a:gd name="connsiteY93" fmla="*/ 317985 h 2386750"/>
              <a:gd name="connsiteX94" fmla="*/ 288372 w 668066"/>
              <a:gd name="connsiteY94" fmla="*/ 350082 h 2386750"/>
              <a:gd name="connsiteX95" fmla="*/ 282400 w 668066"/>
              <a:gd name="connsiteY95" fmla="*/ 401400 h 2386750"/>
              <a:gd name="connsiteX96" fmla="*/ 294343 w 668066"/>
              <a:gd name="connsiteY96" fmla="*/ 604059 h 2386750"/>
              <a:gd name="connsiteX97" fmla="*/ 286506 w 668066"/>
              <a:gd name="connsiteY97" fmla="*/ 692139 h 2386750"/>
              <a:gd name="connsiteX98" fmla="*/ 278482 w 668066"/>
              <a:gd name="connsiteY98" fmla="*/ 802239 h 2386750"/>
              <a:gd name="connsiteX99" fmla="*/ 275309 w 668066"/>
              <a:gd name="connsiteY99" fmla="*/ 847213 h 2386750"/>
              <a:gd name="connsiteX100" fmla="*/ 273070 w 668066"/>
              <a:gd name="connsiteY100" fmla="*/ 864754 h 2386750"/>
              <a:gd name="connsiteX101" fmla="*/ 272883 w 668066"/>
              <a:gd name="connsiteY101" fmla="*/ 979893 h 2386750"/>
              <a:gd name="connsiteX102" fmla="*/ 300688 w 668066"/>
              <a:gd name="connsiteY102" fmla="*/ 2098997 h 2386750"/>
              <a:gd name="connsiteX103" fmla="*/ 302928 w 668066"/>
              <a:gd name="connsiteY103" fmla="*/ 2098624 h 2386750"/>
              <a:gd name="connsiteX104" fmla="*/ 302741 w 668066"/>
              <a:gd name="connsiteY104" fmla="*/ 2079216 h 2386750"/>
              <a:gd name="connsiteX105" fmla="*/ 279041 w 668066"/>
              <a:gd name="connsiteY105" fmla="*/ 2038909 h 2386750"/>
              <a:gd name="connsiteX106" fmla="*/ 255155 w 668066"/>
              <a:gd name="connsiteY106" fmla="*/ 2054211 h 2386750"/>
              <a:gd name="connsiteX107" fmla="*/ 248064 w 668066"/>
              <a:gd name="connsiteY107" fmla="*/ 2073432 h 2386750"/>
              <a:gd name="connsiteX108" fmla="*/ 229590 w 668066"/>
              <a:gd name="connsiteY108" fmla="*/ 2098811 h 2386750"/>
              <a:gd name="connsiteX109" fmla="*/ 225671 w 668066"/>
              <a:gd name="connsiteY109" fmla="*/ 2104036 h 2386750"/>
              <a:gd name="connsiteX110" fmla="*/ 195626 w 668066"/>
              <a:gd name="connsiteY110" fmla="*/ 2124190 h 2386750"/>
              <a:gd name="connsiteX111" fmla="*/ 176592 w 668066"/>
              <a:gd name="connsiteY111" fmla="*/ 2155354 h 2386750"/>
              <a:gd name="connsiteX112" fmla="*/ 165396 w 668066"/>
              <a:gd name="connsiteY112" fmla="*/ 2212270 h 2386750"/>
              <a:gd name="connsiteX113" fmla="*/ 135165 w 668066"/>
              <a:gd name="connsiteY113" fmla="*/ 2267507 h 2386750"/>
              <a:gd name="connsiteX114" fmla="*/ 131432 w 668066"/>
              <a:gd name="connsiteY114" fmla="*/ 2281689 h 2386750"/>
              <a:gd name="connsiteX115" fmla="*/ 148601 w 668066"/>
              <a:gd name="connsiteY115" fmla="*/ 2285608 h 2386750"/>
              <a:gd name="connsiteX116" fmla="*/ 163156 w 668066"/>
              <a:gd name="connsiteY116" fmla="*/ 2283929 h 2386750"/>
              <a:gd name="connsiteX117" fmla="*/ 198612 w 668066"/>
              <a:gd name="connsiteY117" fmla="*/ 2283182 h 2386750"/>
              <a:gd name="connsiteX118" fmla="*/ 245265 w 668066"/>
              <a:gd name="connsiteY118" fmla="*/ 2275904 h 2386750"/>
              <a:gd name="connsiteX119" fmla="*/ 287066 w 668066"/>
              <a:gd name="connsiteY119" fmla="*/ 2265641 h 2386750"/>
              <a:gd name="connsiteX120" fmla="*/ 293597 w 668066"/>
              <a:gd name="connsiteY120" fmla="*/ 2260042 h 2386750"/>
              <a:gd name="connsiteX121" fmla="*/ 296956 w 668066"/>
              <a:gd name="connsiteY121" fmla="*/ 2206858 h 2386750"/>
              <a:gd name="connsiteX122" fmla="*/ 293970 w 668066"/>
              <a:gd name="connsiteY122" fmla="*/ 2186891 h 2386750"/>
              <a:gd name="connsiteX123" fmla="*/ 298822 w 668066"/>
              <a:gd name="connsiteY123" fmla="*/ 2179053 h 2386750"/>
              <a:gd name="connsiteX124" fmla="*/ 312072 w 668066"/>
              <a:gd name="connsiteY124" fmla="*/ 2159273 h 2386750"/>
              <a:gd name="connsiteX125" fmla="*/ 309459 w 668066"/>
              <a:gd name="connsiteY125" fmla="*/ 2142851 h 2386750"/>
              <a:gd name="connsiteX126" fmla="*/ 300688 w 668066"/>
              <a:gd name="connsiteY126" fmla="*/ 2098997 h 2386750"/>
              <a:gd name="connsiteX127" fmla="*/ 547761 w 668066"/>
              <a:gd name="connsiteY127" fmla="*/ 2253884 h 2386750"/>
              <a:gd name="connsiteX128" fmla="*/ 551866 w 668066"/>
              <a:gd name="connsiteY128" fmla="*/ 2252205 h 2386750"/>
              <a:gd name="connsiteX129" fmla="*/ 548880 w 668066"/>
              <a:gd name="connsiteY129" fmla="*/ 2235783 h 2386750"/>
              <a:gd name="connsiteX130" fmla="*/ 543842 w 668066"/>
              <a:gd name="connsiteY130" fmla="*/ 2212830 h 2386750"/>
              <a:gd name="connsiteX131" fmla="*/ 525554 w 668066"/>
              <a:gd name="connsiteY131" fmla="*/ 2179800 h 2386750"/>
              <a:gd name="connsiteX132" fmla="*/ 521262 w 668066"/>
              <a:gd name="connsiteY132" fmla="*/ 2168603 h 2386750"/>
              <a:gd name="connsiteX133" fmla="*/ 515477 w 668066"/>
              <a:gd name="connsiteY133" fmla="*/ 2108515 h 2386750"/>
              <a:gd name="connsiteX134" fmla="*/ 511185 w 668066"/>
              <a:gd name="connsiteY134" fmla="*/ 2098064 h 2386750"/>
              <a:gd name="connsiteX135" fmla="*/ 478342 w 668066"/>
              <a:gd name="connsiteY135" fmla="*/ 2058876 h 2386750"/>
              <a:gd name="connsiteX136" fmla="*/ 468451 w 668066"/>
              <a:gd name="connsiteY136" fmla="*/ 2052904 h 2386750"/>
              <a:gd name="connsiteX137" fmla="*/ 441206 w 668066"/>
              <a:gd name="connsiteY137" fmla="*/ 2070259 h 2386750"/>
              <a:gd name="connsiteX138" fmla="*/ 442326 w 668066"/>
              <a:gd name="connsiteY138" fmla="*/ 2110381 h 2386750"/>
              <a:gd name="connsiteX139" fmla="*/ 449977 w 668066"/>
              <a:gd name="connsiteY139" fmla="*/ 2119151 h 2386750"/>
              <a:gd name="connsiteX140" fmla="*/ 502414 w 668066"/>
              <a:gd name="connsiteY140" fmla="*/ 2177001 h 2386750"/>
              <a:gd name="connsiteX141" fmla="*/ 510625 w 668066"/>
              <a:gd name="connsiteY141" fmla="*/ 2185398 h 2386750"/>
              <a:gd name="connsiteX142" fmla="*/ 540110 w 668066"/>
              <a:gd name="connsiteY142" fmla="*/ 2235969 h 2386750"/>
              <a:gd name="connsiteX143" fmla="*/ 547761 w 668066"/>
              <a:gd name="connsiteY143" fmla="*/ 2253884 h 2386750"/>
              <a:gd name="connsiteX144" fmla="*/ 296210 w 668066"/>
              <a:gd name="connsiteY144" fmla="*/ 183252 h 2386750"/>
              <a:gd name="connsiteX145" fmla="*/ 295836 w 668066"/>
              <a:gd name="connsiteY145" fmla="*/ 158432 h 2386750"/>
              <a:gd name="connsiteX146" fmla="*/ 289492 w 668066"/>
              <a:gd name="connsiteY146" fmla="*/ 156380 h 2386750"/>
              <a:gd name="connsiteX147" fmla="*/ 296210 w 668066"/>
              <a:gd name="connsiteY147" fmla="*/ 183252 h 2386750"/>
              <a:gd name="connsiteX148" fmla="*/ 247691 w 668066"/>
              <a:gd name="connsiteY148" fmla="*/ 36016 h 2386750"/>
              <a:gd name="connsiteX149" fmla="*/ 243772 w 668066"/>
              <a:gd name="connsiteY149" fmla="*/ 38255 h 2386750"/>
              <a:gd name="connsiteX150" fmla="*/ 245638 w 668066"/>
              <a:gd name="connsiteY150" fmla="*/ 55610 h 2386750"/>
              <a:gd name="connsiteX151" fmla="*/ 249557 w 668066"/>
              <a:gd name="connsiteY151" fmla="*/ 56543 h 2386750"/>
              <a:gd name="connsiteX152" fmla="*/ 251796 w 668066"/>
              <a:gd name="connsiteY152" fmla="*/ 52251 h 2386750"/>
              <a:gd name="connsiteX153" fmla="*/ 248811 w 668066"/>
              <a:gd name="connsiteY153" fmla="*/ 39188 h 2386750"/>
              <a:gd name="connsiteX154" fmla="*/ 247691 w 668066"/>
              <a:gd name="connsiteY154" fmla="*/ 36016 h 2386750"/>
              <a:gd name="connsiteX155" fmla="*/ 346968 w 668066"/>
              <a:gd name="connsiteY155" fmla="*/ 26125 h 2386750"/>
              <a:gd name="connsiteX156" fmla="*/ 346968 w 668066"/>
              <a:gd name="connsiteY156" fmla="*/ 48146 h 2386750"/>
              <a:gd name="connsiteX157" fmla="*/ 346968 w 668066"/>
              <a:gd name="connsiteY157" fmla="*/ 26125 h 2386750"/>
              <a:gd name="connsiteX158" fmla="*/ 383357 w 668066"/>
              <a:gd name="connsiteY158" fmla="*/ 56916 h 2386750"/>
              <a:gd name="connsiteX159" fmla="*/ 391008 w 668066"/>
              <a:gd name="connsiteY159" fmla="*/ 70352 h 2386750"/>
              <a:gd name="connsiteX160" fmla="*/ 383357 w 668066"/>
              <a:gd name="connsiteY160" fmla="*/ 56916 h 238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668066" h="2386750">
                <a:moveTo>
                  <a:pt x="37567" y="2388617"/>
                </a:moveTo>
                <a:cubicBezTo>
                  <a:pt x="16480" y="2383019"/>
                  <a:pt x="8643" y="2366597"/>
                  <a:pt x="4351" y="2347563"/>
                </a:cubicBezTo>
                <a:cubicBezTo>
                  <a:pt x="-2367" y="2317145"/>
                  <a:pt x="-1808" y="2287661"/>
                  <a:pt x="9576" y="2257803"/>
                </a:cubicBezTo>
                <a:cubicBezTo>
                  <a:pt x="33648" y="2195475"/>
                  <a:pt x="55855" y="2132587"/>
                  <a:pt x="79368" y="2070073"/>
                </a:cubicBezTo>
                <a:cubicBezTo>
                  <a:pt x="93550" y="2032004"/>
                  <a:pt x="108479" y="1994309"/>
                  <a:pt x="123595" y="1956427"/>
                </a:cubicBezTo>
                <a:cubicBezTo>
                  <a:pt x="125834" y="1950642"/>
                  <a:pt x="130686" y="1945790"/>
                  <a:pt x="134045" y="1940191"/>
                </a:cubicBezTo>
                <a:cubicBezTo>
                  <a:pt x="135724" y="1937392"/>
                  <a:pt x="137591" y="1934407"/>
                  <a:pt x="137777" y="1931421"/>
                </a:cubicBezTo>
                <a:cubicBezTo>
                  <a:pt x="138897" y="1841661"/>
                  <a:pt x="138710" y="1751715"/>
                  <a:pt x="141323" y="1661955"/>
                </a:cubicBezTo>
                <a:cubicBezTo>
                  <a:pt x="142816" y="1613623"/>
                  <a:pt x="136658" y="1567343"/>
                  <a:pt x="122289" y="1521437"/>
                </a:cubicBezTo>
                <a:cubicBezTo>
                  <a:pt x="115011" y="1498671"/>
                  <a:pt x="110345" y="1475344"/>
                  <a:pt x="109786" y="1450898"/>
                </a:cubicBezTo>
                <a:cubicBezTo>
                  <a:pt x="109599" y="1440075"/>
                  <a:pt x="106800" y="1428505"/>
                  <a:pt x="102135" y="1418428"/>
                </a:cubicBezTo>
                <a:cubicBezTo>
                  <a:pt x="79181" y="1368603"/>
                  <a:pt x="72463" y="1315979"/>
                  <a:pt x="74143" y="1262048"/>
                </a:cubicBezTo>
                <a:cubicBezTo>
                  <a:pt x="76196" y="1192069"/>
                  <a:pt x="76942" y="1122090"/>
                  <a:pt x="81421" y="1052298"/>
                </a:cubicBezTo>
                <a:cubicBezTo>
                  <a:pt x="83100" y="1026732"/>
                  <a:pt x="89632" y="999860"/>
                  <a:pt x="101015" y="977094"/>
                </a:cubicBezTo>
                <a:cubicBezTo>
                  <a:pt x="122662" y="934360"/>
                  <a:pt x="133112" y="889573"/>
                  <a:pt x="140390" y="842921"/>
                </a:cubicBezTo>
                <a:cubicBezTo>
                  <a:pt x="147481" y="797201"/>
                  <a:pt x="151027" y="751668"/>
                  <a:pt x="148227" y="705388"/>
                </a:cubicBezTo>
                <a:cubicBezTo>
                  <a:pt x="144495" y="643434"/>
                  <a:pt x="149160" y="581479"/>
                  <a:pt x="158491" y="520271"/>
                </a:cubicBezTo>
                <a:cubicBezTo>
                  <a:pt x="163716" y="485188"/>
                  <a:pt x="175473" y="451038"/>
                  <a:pt x="184057" y="416515"/>
                </a:cubicBezTo>
                <a:cubicBezTo>
                  <a:pt x="190215" y="392069"/>
                  <a:pt x="197306" y="367810"/>
                  <a:pt x="201971" y="343177"/>
                </a:cubicBezTo>
                <a:cubicBezTo>
                  <a:pt x="204770" y="327875"/>
                  <a:pt x="204770" y="311640"/>
                  <a:pt x="203837" y="295965"/>
                </a:cubicBezTo>
                <a:cubicBezTo>
                  <a:pt x="202718" y="277304"/>
                  <a:pt x="209622" y="260695"/>
                  <a:pt x="213354" y="243154"/>
                </a:cubicBezTo>
                <a:cubicBezTo>
                  <a:pt x="214847" y="236436"/>
                  <a:pt x="218393" y="230091"/>
                  <a:pt x="218393" y="223373"/>
                </a:cubicBezTo>
                <a:cubicBezTo>
                  <a:pt x="218580" y="216842"/>
                  <a:pt x="215780" y="210310"/>
                  <a:pt x="213728" y="203966"/>
                </a:cubicBezTo>
                <a:cubicBezTo>
                  <a:pt x="206263" y="181572"/>
                  <a:pt x="197306" y="159552"/>
                  <a:pt x="191334" y="136786"/>
                </a:cubicBezTo>
                <a:cubicBezTo>
                  <a:pt x="186669" y="118871"/>
                  <a:pt x="185176" y="100210"/>
                  <a:pt x="182750" y="81735"/>
                </a:cubicBezTo>
                <a:cubicBezTo>
                  <a:pt x="182004" y="75577"/>
                  <a:pt x="183683" y="70725"/>
                  <a:pt x="191334" y="68486"/>
                </a:cubicBezTo>
                <a:cubicBezTo>
                  <a:pt x="195440" y="67366"/>
                  <a:pt x="198052" y="61768"/>
                  <a:pt x="201785" y="58409"/>
                </a:cubicBezTo>
                <a:cubicBezTo>
                  <a:pt x="206263" y="54490"/>
                  <a:pt x="210929" y="50758"/>
                  <a:pt x="215407" y="47026"/>
                </a:cubicBezTo>
                <a:cubicBezTo>
                  <a:pt x="219139" y="43854"/>
                  <a:pt x="223805" y="41241"/>
                  <a:pt x="226044" y="37322"/>
                </a:cubicBezTo>
                <a:cubicBezTo>
                  <a:pt x="231082" y="28178"/>
                  <a:pt x="235188" y="18288"/>
                  <a:pt x="239293" y="8584"/>
                </a:cubicBezTo>
                <a:cubicBezTo>
                  <a:pt x="242279" y="1866"/>
                  <a:pt x="251423" y="373"/>
                  <a:pt x="259074" y="3732"/>
                </a:cubicBezTo>
                <a:cubicBezTo>
                  <a:pt x="278295" y="11943"/>
                  <a:pt x="281654" y="29111"/>
                  <a:pt x="285200" y="46466"/>
                </a:cubicBezTo>
                <a:cubicBezTo>
                  <a:pt x="285946" y="50198"/>
                  <a:pt x="287066" y="53744"/>
                  <a:pt x="288185" y="57289"/>
                </a:cubicBezTo>
                <a:cubicBezTo>
                  <a:pt x="289305" y="57103"/>
                  <a:pt x="290425" y="57103"/>
                  <a:pt x="291731" y="56916"/>
                </a:cubicBezTo>
                <a:cubicBezTo>
                  <a:pt x="291918" y="53744"/>
                  <a:pt x="292477" y="50385"/>
                  <a:pt x="292104" y="47213"/>
                </a:cubicBezTo>
                <a:cubicBezTo>
                  <a:pt x="290611" y="34523"/>
                  <a:pt x="289678" y="22207"/>
                  <a:pt x="297516" y="10450"/>
                </a:cubicBezTo>
                <a:cubicBezTo>
                  <a:pt x="300688" y="5785"/>
                  <a:pt x="302928" y="3172"/>
                  <a:pt x="308526" y="2986"/>
                </a:cubicBezTo>
                <a:cubicBezTo>
                  <a:pt x="313938" y="2799"/>
                  <a:pt x="319349" y="933"/>
                  <a:pt x="324948" y="0"/>
                </a:cubicBezTo>
                <a:cubicBezTo>
                  <a:pt x="328680" y="0"/>
                  <a:pt x="332412" y="0"/>
                  <a:pt x="336144" y="0"/>
                </a:cubicBezTo>
                <a:cubicBezTo>
                  <a:pt x="342676" y="1866"/>
                  <a:pt x="349207" y="3172"/>
                  <a:pt x="355552" y="5598"/>
                </a:cubicBezTo>
                <a:cubicBezTo>
                  <a:pt x="359471" y="7091"/>
                  <a:pt x="362830" y="10264"/>
                  <a:pt x="366189" y="12690"/>
                </a:cubicBezTo>
                <a:cubicBezTo>
                  <a:pt x="369921" y="15302"/>
                  <a:pt x="373093" y="18661"/>
                  <a:pt x="377012" y="20900"/>
                </a:cubicBezTo>
                <a:cubicBezTo>
                  <a:pt x="384103" y="25006"/>
                  <a:pt x="389515" y="29484"/>
                  <a:pt x="390635" y="38442"/>
                </a:cubicBezTo>
                <a:cubicBezTo>
                  <a:pt x="391008" y="41054"/>
                  <a:pt x="394740" y="44413"/>
                  <a:pt x="397726" y="45346"/>
                </a:cubicBezTo>
                <a:cubicBezTo>
                  <a:pt x="405004" y="47959"/>
                  <a:pt x="408549" y="52438"/>
                  <a:pt x="407803" y="59902"/>
                </a:cubicBezTo>
                <a:cubicBezTo>
                  <a:pt x="406870" y="69606"/>
                  <a:pt x="405750" y="79496"/>
                  <a:pt x="404817" y="89200"/>
                </a:cubicBezTo>
                <a:cubicBezTo>
                  <a:pt x="404630" y="91066"/>
                  <a:pt x="404071" y="92932"/>
                  <a:pt x="404444" y="94798"/>
                </a:cubicBezTo>
                <a:cubicBezTo>
                  <a:pt x="411162" y="126149"/>
                  <a:pt x="404817" y="156566"/>
                  <a:pt x="398099" y="186984"/>
                </a:cubicBezTo>
                <a:cubicBezTo>
                  <a:pt x="393807" y="206391"/>
                  <a:pt x="392874" y="225426"/>
                  <a:pt x="399778" y="244833"/>
                </a:cubicBezTo>
                <a:cubicBezTo>
                  <a:pt x="402018" y="251178"/>
                  <a:pt x="400152" y="259389"/>
                  <a:pt x="399219" y="266667"/>
                </a:cubicBezTo>
                <a:cubicBezTo>
                  <a:pt x="397539" y="280103"/>
                  <a:pt x="394927" y="293539"/>
                  <a:pt x="393434" y="306975"/>
                </a:cubicBezTo>
                <a:cubicBezTo>
                  <a:pt x="392687" y="313319"/>
                  <a:pt x="393061" y="320037"/>
                  <a:pt x="394553" y="326196"/>
                </a:cubicBezTo>
                <a:cubicBezTo>
                  <a:pt x="399219" y="344857"/>
                  <a:pt x="405004" y="362958"/>
                  <a:pt x="409482" y="381619"/>
                </a:cubicBezTo>
                <a:cubicBezTo>
                  <a:pt x="423291" y="438722"/>
                  <a:pt x="437660" y="495638"/>
                  <a:pt x="449977" y="552928"/>
                </a:cubicBezTo>
                <a:cubicBezTo>
                  <a:pt x="468638" y="639515"/>
                  <a:pt x="471810" y="726662"/>
                  <a:pt x="458188" y="814369"/>
                </a:cubicBezTo>
                <a:cubicBezTo>
                  <a:pt x="450910" y="861395"/>
                  <a:pt x="455948" y="907115"/>
                  <a:pt x="467705" y="952834"/>
                </a:cubicBezTo>
                <a:cubicBezTo>
                  <a:pt x="482634" y="1011243"/>
                  <a:pt x="495136" y="1070212"/>
                  <a:pt x="511558" y="1128248"/>
                </a:cubicBezTo>
                <a:cubicBezTo>
                  <a:pt x="528726" y="1189270"/>
                  <a:pt x="524434" y="1250852"/>
                  <a:pt x="521075" y="1312433"/>
                </a:cubicBezTo>
                <a:cubicBezTo>
                  <a:pt x="519582" y="1340425"/>
                  <a:pt x="513238" y="1368230"/>
                  <a:pt x="508199" y="1396035"/>
                </a:cubicBezTo>
                <a:cubicBezTo>
                  <a:pt x="499055" y="1446046"/>
                  <a:pt x="488605" y="1495685"/>
                  <a:pt x="479461" y="1545696"/>
                </a:cubicBezTo>
                <a:cubicBezTo>
                  <a:pt x="473863" y="1576114"/>
                  <a:pt x="482074" y="1604852"/>
                  <a:pt x="492897" y="1633030"/>
                </a:cubicBezTo>
                <a:cubicBezTo>
                  <a:pt x="505587" y="1665874"/>
                  <a:pt x="519396" y="1697598"/>
                  <a:pt x="538990" y="1727269"/>
                </a:cubicBezTo>
                <a:cubicBezTo>
                  <a:pt x="552053" y="1747049"/>
                  <a:pt x="558024" y="1771495"/>
                  <a:pt x="567168" y="1793889"/>
                </a:cubicBezTo>
                <a:cubicBezTo>
                  <a:pt x="584710" y="1836809"/>
                  <a:pt x="587136" y="1883462"/>
                  <a:pt x="599079" y="1927875"/>
                </a:cubicBezTo>
                <a:cubicBezTo>
                  <a:pt x="609342" y="1966504"/>
                  <a:pt x="621285" y="2004946"/>
                  <a:pt x="631922" y="2043574"/>
                </a:cubicBezTo>
                <a:cubicBezTo>
                  <a:pt x="636587" y="2060555"/>
                  <a:pt x="638453" y="2077537"/>
                  <a:pt x="633975" y="2095265"/>
                </a:cubicBezTo>
                <a:cubicBezTo>
                  <a:pt x="632109" y="2102916"/>
                  <a:pt x="633602" y="2112060"/>
                  <a:pt x="635468" y="2119898"/>
                </a:cubicBezTo>
                <a:cubicBezTo>
                  <a:pt x="643492" y="2152555"/>
                  <a:pt x="653569" y="2184652"/>
                  <a:pt x="660100" y="2217495"/>
                </a:cubicBezTo>
                <a:cubicBezTo>
                  <a:pt x="665139" y="2242501"/>
                  <a:pt x="666632" y="2268440"/>
                  <a:pt x="668498" y="2294006"/>
                </a:cubicBezTo>
                <a:cubicBezTo>
                  <a:pt x="669617" y="2311734"/>
                  <a:pt x="660474" y="2324796"/>
                  <a:pt x="643679" y="2330581"/>
                </a:cubicBezTo>
                <a:cubicBezTo>
                  <a:pt x="631736" y="2334687"/>
                  <a:pt x="619046" y="2337299"/>
                  <a:pt x="606543" y="2338232"/>
                </a:cubicBezTo>
                <a:cubicBezTo>
                  <a:pt x="506333" y="2345137"/>
                  <a:pt x="406123" y="2351295"/>
                  <a:pt x="306100" y="2358386"/>
                </a:cubicBezTo>
                <a:cubicBezTo>
                  <a:pt x="276989" y="2360439"/>
                  <a:pt x="248064" y="2364358"/>
                  <a:pt x="218953" y="2367903"/>
                </a:cubicBezTo>
                <a:cubicBezTo>
                  <a:pt x="209809" y="2369023"/>
                  <a:pt x="200292" y="2370703"/>
                  <a:pt x="191894" y="2374435"/>
                </a:cubicBezTo>
                <a:cubicBezTo>
                  <a:pt x="160917" y="2388431"/>
                  <a:pt x="128633" y="2388057"/>
                  <a:pt x="95790" y="2385818"/>
                </a:cubicBezTo>
                <a:cubicBezTo>
                  <a:pt x="84033" y="2385071"/>
                  <a:pt x="71904" y="2387498"/>
                  <a:pt x="59961" y="2388431"/>
                </a:cubicBezTo>
                <a:cubicBezTo>
                  <a:pt x="52496" y="2388617"/>
                  <a:pt x="45032" y="2388617"/>
                  <a:pt x="37567" y="2388617"/>
                </a:cubicBezTo>
                <a:close/>
                <a:moveTo>
                  <a:pt x="272883" y="979893"/>
                </a:moveTo>
                <a:cubicBezTo>
                  <a:pt x="273816" y="979893"/>
                  <a:pt x="274936" y="979893"/>
                  <a:pt x="275869" y="979893"/>
                </a:cubicBezTo>
                <a:cubicBezTo>
                  <a:pt x="276989" y="1013669"/>
                  <a:pt x="277922" y="1047633"/>
                  <a:pt x="279415" y="1081409"/>
                </a:cubicBezTo>
                <a:cubicBezTo>
                  <a:pt x="280161" y="1096898"/>
                  <a:pt x="280908" y="1112386"/>
                  <a:pt x="283333" y="1127502"/>
                </a:cubicBezTo>
                <a:cubicBezTo>
                  <a:pt x="284453" y="1134033"/>
                  <a:pt x="290238" y="1139818"/>
                  <a:pt x="293970" y="1145790"/>
                </a:cubicBezTo>
                <a:cubicBezTo>
                  <a:pt x="298076" y="1140005"/>
                  <a:pt x="304234" y="1134780"/>
                  <a:pt x="306100" y="1128435"/>
                </a:cubicBezTo>
                <a:cubicBezTo>
                  <a:pt x="311325" y="1110707"/>
                  <a:pt x="315617" y="1092419"/>
                  <a:pt x="318976" y="1074131"/>
                </a:cubicBezTo>
                <a:cubicBezTo>
                  <a:pt x="320842" y="1064241"/>
                  <a:pt x="320469" y="1053791"/>
                  <a:pt x="319909" y="1043527"/>
                </a:cubicBezTo>
                <a:cubicBezTo>
                  <a:pt x="318603" y="1018708"/>
                  <a:pt x="315244" y="994075"/>
                  <a:pt x="315057" y="969256"/>
                </a:cubicBezTo>
                <a:cubicBezTo>
                  <a:pt x="314311" y="914206"/>
                  <a:pt x="314684" y="859156"/>
                  <a:pt x="315244" y="804106"/>
                </a:cubicBezTo>
                <a:cubicBezTo>
                  <a:pt x="315430" y="790483"/>
                  <a:pt x="315057" y="776301"/>
                  <a:pt x="318789" y="763424"/>
                </a:cubicBezTo>
                <a:cubicBezTo>
                  <a:pt x="326067" y="738419"/>
                  <a:pt x="324201" y="713413"/>
                  <a:pt x="321962" y="688407"/>
                </a:cubicBezTo>
                <a:cubicBezTo>
                  <a:pt x="317483" y="635969"/>
                  <a:pt x="314871" y="583532"/>
                  <a:pt x="321215" y="531094"/>
                </a:cubicBezTo>
                <a:cubicBezTo>
                  <a:pt x="324761" y="501796"/>
                  <a:pt x="329053" y="472498"/>
                  <a:pt x="330173" y="443014"/>
                </a:cubicBezTo>
                <a:cubicBezTo>
                  <a:pt x="331852" y="402706"/>
                  <a:pt x="329426" y="362211"/>
                  <a:pt x="320842" y="322463"/>
                </a:cubicBezTo>
                <a:cubicBezTo>
                  <a:pt x="320282" y="319851"/>
                  <a:pt x="318043" y="316492"/>
                  <a:pt x="315990" y="315745"/>
                </a:cubicBezTo>
                <a:cubicBezTo>
                  <a:pt x="313751" y="314999"/>
                  <a:pt x="309272" y="316119"/>
                  <a:pt x="307966" y="317985"/>
                </a:cubicBezTo>
                <a:cubicBezTo>
                  <a:pt x="300875" y="328435"/>
                  <a:pt x="291544" y="338512"/>
                  <a:pt x="288372" y="350082"/>
                </a:cubicBezTo>
                <a:cubicBezTo>
                  <a:pt x="283893" y="366503"/>
                  <a:pt x="281281" y="384418"/>
                  <a:pt x="282400" y="401400"/>
                </a:cubicBezTo>
                <a:cubicBezTo>
                  <a:pt x="287252" y="468953"/>
                  <a:pt x="293597" y="536133"/>
                  <a:pt x="294343" y="604059"/>
                </a:cubicBezTo>
                <a:cubicBezTo>
                  <a:pt x="294717" y="633917"/>
                  <a:pt x="291731" y="663028"/>
                  <a:pt x="286506" y="692139"/>
                </a:cubicBezTo>
                <a:cubicBezTo>
                  <a:pt x="279974" y="728528"/>
                  <a:pt x="272697" y="764917"/>
                  <a:pt x="278482" y="802239"/>
                </a:cubicBezTo>
                <a:cubicBezTo>
                  <a:pt x="280721" y="817542"/>
                  <a:pt x="280534" y="832470"/>
                  <a:pt x="275309" y="847213"/>
                </a:cubicBezTo>
                <a:cubicBezTo>
                  <a:pt x="273443" y="852624"/>
                  <a:pt x="273070" y="858783"/>
                  <a:pt x="273070" y="864754"/>
                </a:cubicBezTo>
                <a:cubicBezTo>
                  <a:pt x="272883" y="903382"/>
                  <a:pt x="272883" y="941638"/>
                  <a:pt x="272883" y="979893"/>
                </a:cubicBezTo>
                <a:close/>
                <a:moveTo>
                  <a:pt x="300688" y="2098997"/>
                </a:moveTo>
                <a:cubicBezTo>
                  <a:pt x="301435" y="2098811"/>
                  <a:pt x="302181" y="2098624"/>
                  <a:pt x="302928" y="2098624"/>
                </a:cubicBezTo>
                <a:cubicBezTo>
                  <a:pt x="302928" y="2092093"/>
                  <a:pt x="304234" y="2085375"/>
                  <a:pt x="302741" y="2079216"/>
                </a:cubicBezTo>
                <a:cubicBezTo>
                  <a:pt x="299009" y="2063541"/>
                  <a:pt x="297516" y="2046560"/>
                  <a:pt x="279041" y="2038909"/>
                </a:cubicBezTo>
                <a:cubicBezTo>
                  <a:pt x="266352" y="2033684"/>
                  <a:pt x="254222" y="2040775"/>
                  <a:pt x="255155" y="2054211"/>
                </a:cubicBezTo>
                <a:cubicBezTo>
                  <a:pt x="255715" y="2061862"/>
                  <a:pt x="253289" y="2067647"/>
                  <a:pt x="248064" y="2073432"/>
                </a:cubicBezTo>
                <a:cubicBezTo>
                  <a:pt x="241159" y="2081269"/>
                  <a:pt x="235748" y="2090227"/>
                  <a:pt x="229590" y="2098811"/>
                </a:cubicBezTo>
                <a:cubicBezTo>
                  <a:pt x="228283" y="2100490"/>
                  <a:pt x="227350" y="2102730"/>
                  <a:pt x="225671" y="2104036"/>
                </a:cubicBezTo>
                <a:cubicBezTo>
                  <a:pt x="215780" y="2110940"/>
                  <a:pt x="206263" y="2118592"/>
                  <a:pt x="195626" y="2124190"/>
                </a:cubicBezTo>
                <a:cubicBezTo>
                  <a:pt x="182564" y="2131094"/>
                  <a:pt x="177712" y="2140798"/>
                  <a:pt x="176592" y="2155354"/>
                </a:cubicBezTo>
                <a:cubicBezTo>
                  <a:pt x="174913" y="2174575"/>
                  <a:pt x="172114" y="2194355"/>
                  <a:pt x="165396" y="2212270"/>
                </a:cubicBezTo>
                <a:cubicBezTo>
                  <a:pt x="157931" y="2231678"/>
                  <a:pt x="145055" y="2249032"/>
                  <a:pt x="135165" y="2267507"/>
                </a:cubicBezTo>
                <a:cubicBezTo>
                  <a:pt x="132925" y="2271612"/>
                  <a:pt x="132552" y="2276837"/>
                  <a:pt x="131432" y="2281689"/>
                </a:cubicBezTo>
                <a:cubicBezTo>
                  <a:pt x="137031" y="2282996"/>
                  <a:pt x="142816" y="2285048"/>
                  <a:pt x="148601" y="2285608"/>
                </a:cubicBezTo>
                <a:cubicBezTo>
                  <a:pt x="153452" y="2285981"/>
                  <a:pt x="158304" y="2283929"/>
                  <a:pt x="163156" y="2283929"/>
                </a:cubicBezTo>
                <a:cubicBezTo>
                  <a:pt x="174913" y="2283555"/>
                  <a:pt x="186856" y="2284488"/>
                  <a:pt x="198612" y="2283182"/>
                </a:cubicBezTo>
                <a:cubicBezTo>
                  <a:pt x="214288" y="2281503"/>
                  <a:pt x="229590" y="2277024"/>
                  <a:pt x="245265" y="2275904"/>
                </a:cubicBezTo>
                <a:cubicBezTo>
                  <a:pt x="260007" y="2274785"/>
                  <a:pt x="274190" y="2273478"/>
                  <a:pt x="287066" y="2265641"/>
                </a:cubicBezTo>
                <a:cubicBezTo>
                  <a:pt x="289492" y="2264148"/>
                  <a:pt x="293224" y="2262282"/>
                  <a:pt x="293597" y="2260042"/>
                </a:cubicBezTo>
                <a:cubicBezTo>
                  <a:pt x="296023" y="2242501"/>
                  <a:pt x="303301" y="2225146"/>
                  <a:pt x="296956" y="2206858"/>
                </a:cubicBezTo>
                <a:cubicBezTo>
                  <a:pt x="294717" y="2200513"/>
                  <a:pt x="294157" y="2193609"/>
                  <a:pt x="293970" y="2186891"/>
                </a:cubicBezTo>
                <a:cubicBezTo>
                  <a:pt x="293970" y="2184278"/>
                  <a:pt x="296956" y="2179240"/>
                  <a:pt x="298822" y="2179053"/>
                </a:cubicBezTo>
                <a:cubicBezTo>
                  <a:pt x="312072" y="2177934"/>
                  <a:pt x="313191" y="2169350"/>
                  <a:pt x="312072" y="2159273"/>
                </a:cubicBezTo>
                <a:cubicBezTo>
                  <a:pt x="311512" y="2153674"/>
                  <a:pt x="310579" y="2148262"/>
                  <a:pt x="309459" y="2142851"/>
                </a:cubicBezTo>
                <a:cubicBezTo>
                  <a:pt x="306287" y="2127922"/>
                  <a:pt x="303487" y="2113366"/>
                  <a:pt x="300688" y="2098997"/>
                </a:cubicBezTo>
                <a:close/>
                <a:moveTo>
                  <a:pt x="547761" y="2253884"/>
                </a:moveTo>
                <a:cubicBezTo>
                  <a:pt x="549067" y="2253324"/>
                  <a:pt x="550560" y="2252764"/>
                  <a:pt x="551866" y="2252205"/>
                </a:cubicBezTo>
                <a:cubicBezTo>
                  <a:pt x="550933" y="2246793"/>
                  <a:pt x="550000" y="2241195"/>
                  <a:pt x="548880" y="2235783"/>
                </a:cubicBezTo>
                <a:cubicBezTo>
                  <a:pt x="547387" y="2227945"/>
                  <a:pt x="548321" y="2217682"/>
                  <a:pt x="543842" y="2212830"/>
                </a:cubicBezTo>
                <a:cubicBezTo>
                  <a:pt x="534698" y="2202939"/>
                  <a:pt x="531339" y="2190996"/>
                  <a:pt x="525554" y="2179800"/>
                </a:cubicBezTo>
                <a:cubicBezTo>
                  <a:pt x="523688" y="2176254"/>
                  <a:pt x="521822" y="2172522"/>
                  <a:pt x="521262" y="2168603"/>
                </a:cubicBezTo>
                <a:cubicBezTo>
                  <a:pt x="519209" y="2148636"/>
                  <a:pt x="517530" y="2128482"/>
                  <a:pt x="515477" y="2108515"/>
                </a:cubicBezTo>
                <a:cubicBezTo>
                  <a:pt x="515104" y="2104782"/>
                  <a:pt x="513424" y="2100864"/>
                  <a:pt x="511185" y="2098064"/>
                </a:cubicBezTo>
                <a:cubicBezTo>
                  <a:pt x="500548" y="2084815"/>
                  <a:pt x="489538" y="2071752"/>
                  <a:pt x="478342" y="2058876"/>
                </a:cubicBezTo>
                <a:cubicBezTo>
                  <a:pt x="475916" y="2056077"/>
                  <a:pt x="471997" y="2053464"/>
                  <a:pt x="468451" y="2052904"/>
                </a:cubicBezTo>
                <a:cubicBezTo>
                  <a:pt x="455762" y="2050852"/>
                  <a:pt x="445311" y="2057943"/>
                  <a:pt x="441206" y="2070259"/>
                </a:cubicBezTo>
                <a:cubicBezTo>
                  <a:pt x="436541" y="2083695"/>
                  <a:pt x="440646" y="2097131"/>
                  <a:pt x="442326" y="2110381"/>
                </a:cubicBezTo>
                <a:cubicBezTo>
                  <a:pt x="442699" y="2113553"/>
                  <a:pt x="447364" y="2116165"/>
                  <a:pt x="449977" y="2119151"/>
                </a:cubicBezTo>
                <a:cubicBezTo>
                  <a:pt x="467518" y="2138372"/>
                  <a:pt x="484873" y="2157780"/>
                  <a:pt x="502414" y="2177001"/>
                </a:cubicBezTo>
                <a:cubicBezTo>
                  <a:pt x="505027" y="2179800"/>
                  <a:pt x="507826" y="2182599"/>
                  <a:pt x="510625" y="2185398"/>
                </a:cubicBezTo>
                <a:cubicBezTo>
                  <a:pt x="524621" y="2199767"/>
                  <a:pt x="542162" y="2211524"/>
                  <a:pt x="540110" y="2235969"/>
                </a:cubicBezTo>
                <a:cubicBezTo>
                  <a:pt x="539736" y="2241381"/>
                  <a:pt x="545148" y="2247726"/>
                  <a:pt x="547761" y="2253884"/>
                </a:cubicBezTo>
                <a:close/>
                <a:moveTo>
                  <a:pt x="296210" y="183252"/>
                </a:moveTo>
                <a:cubicBezTo>
                  <a:pt x="296210" y="174481"/>
                  <a:pt x="296396" y="166457"/>
                  <a:pt x="295836" y="158432"/>
                </a:cubicBezTo>
                <a:cubicBezTo>
                  <a:pt x="295836" y="157499"/>
                  <a:pt x="290425" y="155633"/>
                  <a:pt x="289492" y="156380"/>
                </a:cubicBezTo>
                <a:cubicBezTo>
                  <a:pt x="284640" y="160858"/>
                  <a:pt x="288745" y="178960"/>
                  <a:pt x="296210" y="183252"/>
                </a:cubicBezTo>
                <a:close/>
                <a:moveTo>
                  <a:pt x="247691" y="36016"/>
                </a:moveTo>
                <a:cubicBezTo>
                  <a:pt x="245265" y="37322"/>
                  <a:pt x="243772" y="37882"/>
                  <a:pt x="243772" y="38255"/>
                </a:cubicBezTo>
                <a:cubicBezTo>
                  <a:pt x="244145" y="44040"/>
                  <a:pt x="244705" y="49825"/>
                  <a:pt x="245638" y="55610"/>
                </a:cubicBezTo>
                <a:cubicBezTo>
                  <a:pt x="245638" y="56170"/>
                  <a:pt x="248811" y="57103"/>
                  <a:pt x="249557" y="56543"/>
                </a:cubicBezTo>
                <a:cubicBezTo>
                  <a:pt x="250677" y="55610"/>
                  <a:pt x="251983" y="53557"/>
                  <a:pt x="251796" y="52251"/>
                </a:cubicBezTo>
                <a:cubicBezTo>
                  <a:pt x="251236" y="47772"/>
                  <a:pt x="249930" y="43480"/>
                  <a:pt x="248811" y="39188"/>
                </a:cubicBezTo>
                <a:cubicBezTo>
                  <a:pt x="248437" y="37882"/>
                  <a:pt x="248064" y="36762"/>
                  <a:pt x="247691" y="36016"/>
                </a:cubicBezTo>
                <a:close/>
                <a:moveTo>
                  <a:pt x="346968" y="26125"/>
                </a:moveTo>
                <a:cubicBezTo>
                  <a:pt x="339690" y="34150"/>
                  <a:pt x="340250" y="44600"/>
                  <a:pt x="346968" y="48146"/>
                </a:cubicBezTo>
                <a:cubicBezTo>
                  <a:pt x="346968" y="41241"/>
                  <a:pt x="346968" y="34710"/>
                  <a:pt x="346968" y="26125"/>
                </a:cubicBezTo>
                <a:close/>
                <a:moveTo>
                  <a:pt x="383357" y="56916"/>
                </a:moveTo>
                <a:cubicBezTo>
                  <a:pt x="376639" y="65500"/>
                  <a:pt x="378318" y="69046"/>
                  <a:pt x="391008" y="70352"/>
                </a:cubicBezTo>
                <a:cubicBezTo>
                  <a:pt x="388582" y="66060"/>
                  <a:pt x="386156" y="61768"/>
                  <a:pt x="383357" y="56916"/>
                </a:cubicBezTo>
                <a:close/>
              </a:path>
            </a:pathLst>
          </a:custGeom>
          <a:solidFill>
            <a:schemeClr val="accent5"/>
          </a:solidFill>
          <a:ln w="186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389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6225942-17DA-43CD-85D4-E4673B76CC99}"/>
              </a:ext>
            </a:extLst>
          </p:cNvPr>
          <p:cNvSpPr txBox="1"/>
          <p:nvPr/>
        </p:nvSpPr>
        <p:spPr>
          <a:xfrm>
            <a:off x="600374" y="198691"/>
            <a:ext cx="35668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i="1" dirty="0">
                <a:solidFill>
                  <a:schemeClr val="accent2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D0EAFB-3FD9-449D-8114-5651FC59879C}"/>
              </a:ext>
            </a:extLst>
          </p:cNvPr>
          <p:cNvSpPr txBox="1"/>
          <p:nvPr/>
        </p:nvSpPr>
        <p:spPr>
          <a:xfrm>
            <a:off x="1198251" y="863438"/>
            <a:ext cx="35668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i="1" dirty="0">
                <a:solidFill>
                  <a:schemeClr val="accent4"/>
                </a:solidFill>
                <a:cs typeface="Arial" pitchFamily="34" charset="0"/>
              </a:rPr>
              <a:t>PRESENTATION</a:t>
            </a:r>
            <a:endParaRPr lang="ko-KR" altLang="en-US" sz="3200" b="1" i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F564CC-7D1C-4F24-AE30-BC47C701E427}"/>
              </a:ext>
            </a:extLst>
          </p:cNvPr>
          <p:cNvSpPr txBox="1"/>
          <p:nvPr/>
        </p:nvSpPr>
        <p:spPr>
          <a:xfrm>
            <a:off x="7960312" y="6113304"/>
            <a:ext cx="35576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200" i="1" dirty="0">
                <a:cs typeface="Arial" pitchFamily="34" charset="0"/>
              </a:rPr>
              <a:t>L</a:t>
            </a:r>
            <a:r>
              <a:rPr lang="en-US" altLang="ko-KR" sz="1200" i="1" dirty="0">
                <a:cs typeface="Arial" pitchFamily="34" charset="0"/>
              </a:rPr>
              <a:t>OREM IPSUM DOLOR SIT AMET, CU USU AGAM INTEGRE IMPEDIT.</a:t>
            </a:r>
            <a:endParaRPr lang="ko-KR" altLang="en-US" sz="1200" i="1" dirty="0"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0E34B4-30D2-4473-975D-8302B7B3ED61}"/>
              </a:ext>
            </a:extLst>
          </p:cNvPr>
          <p:cNvSpPr txBox="1"/>
          <p:nvPr/>
        </p:nvSpPr>
        <p:spPr>
          <a:xfrm>
            <a:off x="7960311" y="5509557"/>
            <a:ext cx="355761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600" i="1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1600" i="1" dirty="0">
                <a:solidFill>
                  <a:schemeClr val="accent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600" i="1" dirty="0">
                <a:solidFill>
                  <a:schemeClr val="accent1"/>
                </a:solidFill>
                <a:cs typeface="Arial" pitchFamily="34" charset="0"/>
              </a:rPr>
              <a:t>CU USU AGAM INTEGRE IMPEDIT.</a:t>
            </a:r>
            <a:endParaRPr lang="ko-KR" altLang="en-US" sz="1600" i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678643-C825-43BC-A3E8-689E1157C272}"/>
              </a:ext>
            </a:extLst>
          </p:cNvPr>
          <p:cNvSpPr txBox="1"/>
          <p:nvPr/>
        </p:nvSpPr>
        <p:spPr>
          <a:xfrm>
            <a:off x="10259158" y="4338000"/>
            <a:ext cx="12587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i="1" dirty="0">
                <a:solidFill>
                  <a:schemeClr val="bg1"/>
                </a:solidFill>
                <a:cs typeface="Arial" pitchFamily="34" charset="0"/>
              </a:rPr>
              <a:t>PowerPoint</a:t>
            </a:r>
            <a:endParaRPr lang="ko-KR" altLang="en-US" sz="140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D98114-A157-4507-B8E2-BB1E9FEB5600}"/>
              </a:ext>
            </a:extLst>
          </p:cNvPr>
          <p:cNvSpPr txBox="1"/>
          <p:nvPr/>
        </p:nvSpPr>
        <p:spPr>
          <a:xfrm>
            <a:off x="10813493" y="4544686"/>
            <a:ext cx="12587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i="1" dirty="0">
                <a:solidFill>
                  <a:schemeClr val="accent4"/>
                </a:solidFill>
                <a:cs typeface="Arial" pitchFamily="34" charset="0"/>
              </a:rPr>
              <a:t>Presentation</a:t>
            </a:r>
            <a:endParaRPr lang="ko-KR" altLang="en-US" sz="1400" i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57DEC3-9B80-40E9-B266-9995004E27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574238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Placeholder 5">
            <a:extLst>
              <a:ext uri="{FF2B5EF4-FFF2-40B4-BE49-F238E27FC236}">
                <a16:creationId xmlns:a16="http://schemas.microsoft.com/office/drawing/2014/main" id="{0466509C-C86B-4D51-AD92-89DE10CD77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3134007"/>
              </p:ext>
            </p:extLst>
          </p:nvPr>
        </p:nvGraphicFramePr>
        <p:xfrm>
          <a:off x="913352" y="1655213"/>
          <a:ext cx="5976334" cy="1190536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1626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Placeholder 5">
            <a:extLst>
              <a:ext uri="{FF2B5EF4-FFF2-40B4-BE49-F238E27FC236}">
                <a16:creationId xmlns:a16="http://schemas.microsoft.com/office/drawing/2014/main" id="{17147A1C-E140-4826-9426-C4073D320E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9034590"/>
              </p:ext>
            </p:extLst>
          </p:nvPr>
        </p:nvGraphicFramePr>
        <p:xfrm>
          <a:off x="913352" y="3973604"/>
          <a:ext cx="5976334" cy="1190536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1626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" name="그룹 22">
            <a:extLst>
              <a:ext uri="{FF2B5EF4-FFF2-40B4-BE49-F238E27FC236}">
                <a16:creationId xmlns:a16="http://schemas.microsoft.com/office/drawing/2014/main" id="{58829FD9-204A-4277-AE01-E179C2BB5EBF}"/>
              </a:ext>
            </a:extLst>
          </p:cNvPr>
          <p:cNvGrpSpPr/>
          <p:nvPr/>
        </p:nvGrpSpPr>
        <p:grpSpPr>
          <a:xfrm>
            <a:off x="2242605" y="5231170"/>
            <a:ext cx="4647081" cy="711505"/>
            <a:chOff x="2818914" y="5313566"/>
            <a:chExt cx="4176001" cy="71150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AF3D07-3C67-45DF-BF51-08AFBB2888AF}"/>
                </a:ext>
              </a:extLst>
            </p:cNvPr>
            <p:cNvSpPr txBox="1"/>
            <p:nvPr/>
          </p:nvSpPr>
          <p:spPr>
            <a:xfrm>
              <a:off x="2818915" y="5563406"/>
              <a:ext cx="41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954D0E-3F33-467B-9E55-6B15D60DA2E5}"/>
                </a:ext>
              </a:extLst>
            </p:cNvPr>
            <p:cNvSpPr txBox="1"/>
            <p:nvPr/>
          </p:nvSpPr>
          <p:spPr>
            <a:xfrm>
              <a:off x="2818914" y="5313566"/>
              <a:ext cx="417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그룹 21">
            <a:extLst>
              <a:ext uri="{FF2B5EF4-FFF2-40B4-BE49-F238E27FC236}">
                <a16:creationId xmlns:a16="http://schemas.microsoft.com/office/drawing/2014/main" id="{225F27F3-A103-433B-B086-FB27C97FB3B5}"/>
              </a:ext>
            </a:extLst>
          </p:cNvPr>
          <p:cNvGrpSpPr/>
          <p:nvPr/>
        </p:nvGrpSpPr>
        <p:grpSpPr>
          <a:xfrm>
            <a:off x="2242605" y="2916276"/>
            <a:ext cx="4647081" cy="711505"/>
            <a:chOff x="2818914" y="2763279"/>
            <a:chExt cx="4176001" cy="71150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76589A-31FC-4652-AA04-E08A25A5E336}"/>
                </a:ext>
              </a:extLst>
            </p:cNvPr>
            <p:cNvSpPr txBox="1"/>
            <p:nvPr/>
          </p:nvSpPr>
          <p:spPr>
            <a:xfrm>
              <a:off x="2818915" y="3013119"/>
              <a:ext cx="41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4E9C73-B033-490E-9C28-018430FC0FD9}"/>
                </a:ext>
              </a:extLst>
            </p:cNvPr>
            <p:cNvSpPr txBox="1"/>
            <p:nvPr/>
          </p:nvSpPr>
          <p:spPr>
            <a:xfrm>
              <a:off x="2818914" y="2763279"/>
              <a:ext cx="417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A533DFE-1260-483C-A481-0BD615AF99DE}"/>
              </a:ext>
            </a:extLst>
          </p:cNvPr>
          <p:cNvSpPr txBox="1"/>
          <p:nvPr/>
        </p:nvSpPr>
        <p:spPr>
          <a:xfrm>
            <a:off x="7271370" y="2180647"/>
            <a:ext cx="416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D89CF9-15FD-4D76-9D8F-DF19E5D38F6C}"/>
              </a:ext>
            </a:extLst>
          </p:cNvPr>
          <p:cNvSpPr txBox="1"/>
          <p:nvPr/>
        </p:nvSpPr>
        <p:spPr>
          <a:xfrm>
            <a:off x="7271371" y="1612436"/>
            <a:ext cx="4167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32540A-4F94-45E0-B85B-8F83CD048A96}"/>
              </a:ext>
            </a:extLst>
          </p:cNvPr>
          <p:cNvSpPr txBox="1"/>
          <p:nvPr/>
        </p:nvSpPr>
        <p:spPr>
          <a:xfrm>
            <a:off x="7271370" y="4501753"/>
            <a:ext cx="416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54C40B-1E1D-4494-A427-7DD3E177A556}"/>
              </a:ext>
            </a:extLst>
          </p:cNvPr>
          <p:cNvSpPr txBox="1"/>
          <p:nvPr/>
        </p:nvSpPr>
        <p:spPr>
          <a:xfrm>
            <a:off x="7271371" y="3933542"/>
            <a:ext cx="4167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E275D91-3510-409E-B7F8-5994773E4FCE}"/>
              </a:ext>
            </a:extLst>
          </p:cNvPr>
          <p:cNvSpPr/>
          <p:nvPr/>
        </p:nvSpPr>
        <p:spPr>
          <a:xfrm>
            <a:off x="809906" y="2973923"/>
            <a:ext cx="1129897" cy="536222"/>
          </a:xfrm>
          <a:custGeom>
            <a:avLst/>
            <a:gdLst>
              <a:gd name="connsiteX0" fmla="*/ 3767833 w 3761981"/>
              <a:gd name="connsiteY0" fmla="*/ 1546284 h 1785347"/>
              <a:gd name="connsiteX1" fmla="*/ 3612678 w 3761981"/>
              <a:gd name="connsiteY1" fmla="*/ 1670266 h 1785347"/>
              <a:gd name="connsiteX2" fmla="*/ 3463190 w 3761981"/>
              <a:gd name="connsiteY2" fmla="*/ 1658222 h 1785347"/>
              <a:gd name="connsiteX3" fmla="*/ 3447604 w 3761981"/>
              <a:gd name="connsiteY3" fmla="*/ 1590918 h 1785347"/>
              <a:gd name="connsiteX4" fmla="*/ 3499322 w 3761981"/>
              <a:gd name="connsiteY4" fmla="*/ 1536365 h 1785347"/>
              <a:gd name="connsiteX5" fmla="*/ 3507824 w 3761981"/>
              <a:gd name="connsiteY5" fmla="*/ 1483230 h 1785347"/>
              <a:gd name="connsiteX6" fmla="*/ 3424224 w 3761981"/>
              <a:gd name="connsiteY6" fmla="*/ 1295485 h 1785347"/>
              <a:gd name="connsiteX7" fmla="*/ 3310869 w 3761981"/>
              <a:gd name="connsiteY7" fmla="*/ 1184255 h 1785347"/>
              <a:gd name="connsiteX8" fmla="*/ 3002684 w 3761981"/>
              <a:gd name="connsiteY8" fmla="*/ 1076568 h 1785347"/>
              <a:gd name="connsiteX9" fmla="*/ 2856739 w 3761981"/>
              <a:gd name="connsiteY9" fmla="*/ 1019890 h 1785347"/>
              <a:gd name="connsiteX10" fmla="*/ 2494002 w 3761981"/>
              <a:gd name="connsiteY10" fmla="*/ 864026 h 1785347"/>
              <a:gd name="connsiteX11" fmla="*/ 2422446 w 3761981"/>
              <a:gd name="connsiteY11" fmla="*/ 856942 h 1785347"/>
              <a:gd name="connsiteX12" fmla="*/ 2326094 w 3761981"/>
              <a:gd name="connsiteY12" fmla="*/ 828603 h 1785347"/>
              <a:gd name="connsiteX13" fmla="*/ 2280044 w 3761981"/>
              <a:gd name="connsiteY13" fmla="*/ 805223 h 1785347"/>
              <a:gd name="connsiteX14" fmla="*/ 1950605 w 3761981"/>
              <a:gd name="connsiteY14" fmla="*/ 719498 h 1785347"/>
              <a:gd name="connsiteX15" fmla="*/ 1643837 w 3761981"/>
              <a:gd name="connsiteY15" fmla="*/ 645817 h 1785347"/>
              <a:gd name="connsiteX16" fmla="*/ 1594244 w 3761981"/>
              <a:gd name="connsiteY16" fmla="*/ 827186 h 1785347"/>
              <a:gd name="connsiteX17" fmla="*/ 1631793 w 3761981"/>
              <a:gd name="connsiteY17" fmla="*/ 1037602 h 1785347"/>
              <a:gd name="connsiteX18" fmla="*/ 1656589 w 3761981"/>
              <a:gd name="connsiteY18" fmla="*/ 1059564 h 1785347"/>
              <a:gd name="connsiteX19" fmla="*/ 1761443 w 3761981"/>
              <a:gd name="connsiteY19" fmla="*/ 1215428 h 1785347"/>
              <a:gd name="connsiteX20" fmla="*/ 1761443 w 3761981"/>
              <a:gd name="connsiteY20" fmla="*/ 1231723 h 1785347"/>
              <a:gd name="connsiteX21" fmla="*/ 1810327 w 3761981"/>
              <a:gd name="connsiteY21" fmla="*/ 1212594 h 1785347"/>
              <a:gd name="connsiteX22" fmla="*/ 1815287 w 3761981"/>
              <a:gd name="connsiteY22" fmla="*/ 1191340 h 1785347"/>
              <a:gd name="connsiteX23" fmla="*/ 1869839 w 3761981"/>
              <a:gd name="connsiteY23" fmla="*/ 1148123 h 1785347"/>
              <a:gd name="connsiteX24" fmla="*/ 1908096 w 3761981"/>
              <a:gd name="connsiteY24" fmla="*/ 1158750 h 1785347"/>
              <a:gd name="connsiteX25" fmla="*/ 1976110 w 3761981"/>
              <a:gd name="connsiteY25" fmla="*/ 1154499 h 1785347"/>
              <a:gd name="connsiteX26" fmla="*/ 2068919 w 3761981"/>
              <a:gd name="connsiteY26" fmla="*/ 1137496 h 1785347"/>
              <a:gd name="connsiteX27" fmla="*/ 2173773 w 3761981"/>
              <a:gd name="connsiteY27" fmla="*/ 1136788 h 1785347"/>
              <a:gd name="connsiteX28" fmla="*/ 2372854 w 3761981"/>
              <a:gd name="connsiteY28" fmla="*/ 1320990 h 1785347"/>
              <a:gd name="connsiteX29" fmla="*/ 2384898 w 3761981"/>
              <a:gd name="connsiteY29" fmla="*/ 1527864 h 1785347"/>
              <a:gd name="connsiteX30" fmla="*/ 2258790 w 3761981"/>
              <a:gd name="connsiteY30" fmla="*/ 1655389 h 1785347"/>
              <a:gd name="connsiteX31" fmla="*/ 2130556 w 3761981"/>
              <a:gd name="connsiteY31" fmla="*/ 1703564 h 1785347"/>
              <a:gd name="connsiteX32" fmla="*/ 1966900 w 3761981"/>
              <a:gd name="connsiteY32" fmla="*/ 1707107 h 1785347"/>
              <a:gd name="connsiteX33" fmla="*/ 1857087 w 3761981"/>
              <a:gd name="connsiteY33" fmla="*/ 1685853 h 1785347"/>
              <a:gd name="connsiteX34" fmla="*/ 1793324 w 3761981"/>
              <a:gd name="connsiteY34" fmla="*/ 1682310 h 1785347"/>
              <a:gd name="connsiteX35" fmla="*/ 1735938 w 3761981"/>
              <a:gd name="connsiteY35" fmla="*/ 1693646 h 1785347"/>
              <a:gd name="connsiteX36" fmla="*/ 1642420 w 3761981"/>
              <a:gd name="connsiteY36" fmla="*/ 1731903 h 1785347"/>
              <a:gd name="connsiteX37" fmla="*/ 1517729 w 3761981"/>
              <a:gd name="connsiteY37" fmla="*/ 1772995 h 1785347"/>
              <a:gd name="connsiteX38" fmla="*/ 999128 w 3761981"/>
              <a:gd name="connsiteY38" fmla="*/ 1741822 h 1785347"/>
              <a:gd name="connsiteX39" fmla="*/ 859559 w 3761981"/>
              <a:gd name="connsiteY39" fmla="*/ 1689395 h 1785347"/>
              <a:gd name="connsiteX40" fmla="*/ 749746 w 3761981"/>
              <a:gd name="connsiteY40" fmla="*/ 1680185 h 1785347"/>
              <a:gd name="connsiteX41" fmla="*/ 486904 w 3761981"/>
              <a:gd name="connsiteY41" fmla="*/ 1684436 h 1785347"/>
              <a:gd name="connsiteX42" fmla="*/ 267986 w 3761981"/>
              <a:gd name="connsiteY42" fmla="*/ 1671683 h 1785347"/>
              <a:gd name="connsiteX43" fmla="*/ 232562 w 3761981"/>
              <a:gd name="connsiteY43" fmla="*/ 1693646 h 1785347"/>
              <a:gd name="connsiteX44" fmla="*/ 190763 w 3761981"/>
              <a:gd name="connsiteY44" fmla="*/ 1697897 h 1785347"/>
              <a:gd name="connsiteX45" fmla="*/ 151088 w 3761981"/>
              <a:gd name="connsiteY45" fmla="*/ 1700022 h 1785347"/>
              <a:gd name="connsiteX46" fmla="*/ 127000 w 3761981"/>
              <a:gd name="connsiteY46" fmla="*/ 1725527 h 1785347"/>
              <a:gd name="connsiteX47" fmla="*/ 104329 w 3761981"/>
              <a:gd name="connsiteY47" fmla="*/ 1725527 h 1785347"/>
              <a:gd name="connsiteX48" fmla="*/ 99370 w 3761981"/>
              <a:gd name="connsiteY48" fmla="*/ 1703564 h 1785347"/>
              <a:gd name="connsiteX49" fmla="*/ 111414 w 3761981"/>
              <a:gd name="connsiteY49" fmla="*/ 1683727 h 1785347"/>
              <a:gd name="connsiteX50" fmla="*/ 103621 w 3761981"/>
              <a:gd name="connsiteY50" fmla="*/ 1642636 h 1785347"/>
              <a:gd name="connsiteX51" fmla="*/ 82367 w 3761981"/>
              <a:gd name="connsiteY51" fmla="*/ 1651138 h 1785347"/>
              <a:gd name="connsiteX52" fmla="*/ 66072 w 3761981"/>
              <a:gd name="connsiteY52" fmla="*/ 1662473 h 1785347"/>
              <a:gd name="connsiteX53" fmla="*/ 54736 w 3761981"/>
              <a:gd name="connsiteY53" fmla="*/ 1641219 h 1785347"/>
              <a:gd name="connsiteX54" fmla="*/ 57570 w 3761981"/>
              <a:gd name="connsiteY54" fmla="*/ 1618548 h 1785347"/>
              <a:gd name="connsiteX55" fmla="*/ 60404 w 3761981"/>
              <a:gd name="connsiteY55" fmla="*/ 1566830 h 1785347"/>
              <a:gd name="connsiteX56" fmla="*/ 18604 w 3761981"/>
              <a:gd name="connsiteY56" fmla="*/ 1566121 h 1785347"/>
              <a:gd name="connsiteX57" fmla="*/ 184 w 3761981"/>
              <a:gd name="connsiteY57" fmla="*/ 1551243 h 1785347"/>
              <a:gd name="connsiteX58" fmla="*/ 10811 w 3761981"/>
              <a:gd name="connsiteY58" fmla="*/ 1533531 h 1785347"/>
              <a:gd name="connsiteX59" fmla="*/ 43401 w 3761981"/>
              <a:gd name="connsiteY59" fmla="*/ 1515111 h 1785347"/>
              <a:gd name="connsiteX60" fmla="*/ 70323 w 3761981"/>
              <a:gd name="connsiteY60" fmla="*/ 1482522 h 1785347"/>
              <a:gd name="connsiteX61" fmla="*/ 129834 w 3761981"/>
              <a:gd name="connsiteY61" fmla="*/ 1435762 h 1785347"/>
              <a:gd name="connsiteX62" fmla="*/ 455731 w 3761981"/>
              <a:gd name="connsiteY62" fmla="*/ 1427261 h 1785347"/>
              <a:gd name="connsiteX63" fmla="*/ 513825 w 3761981"/>
              <a:gd name="connsiteY63" fmla="*/ 1426552 h 1785347"/>
              <a:gd name="connsiteX64" fmla="*/ 809966 w 3761981"/>
              <a:gd name="connsiteY64" fmla="*/ 1422302 h 1785347"/>
              <a:gd name="connsiteX65" fmla="*/ 1020382 w 3761981"/>
              <a:gd name="connsiteY65" fmla="*/ 1408132 h 1785347"/>
              <a:gd name="connsiteX66" fmla="*/ 1097606 w 3761981"/>
              <a:gd name="connsiteY66" fmla="*/ 1400339 h 1785347"/>
              <a:gd name="connsiteX67" fmla="*/ 1094772 w 3761981"/>
              <a:gd name="connsiteY67" fmla="*/ 1336577 h 1785347"/>
              <a:gd name="connsiteX68" fmla="*/ 1094772 w 3761981"/>
              <a:gd name="connsiteY68" fmla="*/ 918579 h 1785347"/>
              <a:gd name="connsiteX69" fmla="*/ 1094063 w 3761981"/>
              <a:gd name="connsiteY69" fmla="*/ 759881 h 1785347"/>
              <a:gd name="connsiteX70" fmla="*/ 1098314 w 3761981"/>
              <a:gd name="connsiteY70" fmla="*/ 475784 h 1785347"/>
              <a:gd name="connsiteX71" fmla="*/ 1109650 w 3761981"/>
              <a:gd name="connsiteY71" fmla="*/ 348259 h 1785347"/>
              <a:gd name="connsiteX72" fmla="*/ 1308730 w 3761981"/>
              <a:gd name="connsiteY72" fmla="*/ 67705 h 1785347"/>
              <a:gd name="connsiteX73" fmla="*/ 1517021 w 3761981"/>
              <a:gd name="connsiteY73" fmla="*/ 1817 h 1785347"/>
              <a:gd name="connsiteX74" fmla="*/ 1747982 w 3761981"/>
              <a:gd name="connsiteY74" fmla="*/ 68413 h 1785347"/>
              <a:gd name="connsiteX75" fmla="*/ 1961232 w 3761981"/>
              <a:gd name="connsiteY75" fmla="*/ 207274 h 1785347"/>
              <a:gd name="connsiteX76" fmla="*/ 2065377 w 3761981"/>
              <a:gd name="connsiteY76" fmla="*/ 258992 h 1785347"/>
              <a:gd name="connsiteX77" fmla="*/ 2328220 w 3761981"/>
              <a:gd name="connsiteY77" fmla="*/ 409896 h 1785347"/>
              <a:gd name="connsiteX78" fmla="*/ 2394107 w 3761981"/>
              <a:gd name="connsiteY78" fmla="*/ 454530 h 1785347"/>
              <a:gd name="connsiteX79" fmla="*/ 2640656 w 3761981"/>
              <a:gd name="connsiteY79" fmla="*/ 579929 h 1785347"/>
              <a:gd name="connsiteX80" fmla="*/ 2718587 w 3761981"/>
              <a:gd name="connsiteY80" fmla="*/ 594099 h 1785347"/>
              <a:gd name="connsiteX81" fmla="*/ 2934671 w 3761981"/>
              <a:gd name="connsiteY81" fmla="*/ 642275 h 1785347"/>
              <a:gd name="connsiteX82" fmla="*/ 3193263 w 3761981"/>
              <a:gd name="connsiteY82" fmla="*/ 813016 h 1785347"/>
              <a:gd name="connsiteX83" fmla="*/ 3522702 w 3761981"/>
              <a:gd name="connsiteY83" fmla="*/ 1039727 h 1785347"/>
              <a:gd name="connsiteX84" fmla="*/ 3644559 w 3761981"/>
              <a:gd name="connsiteY84" fmla="*/ 1068774 h 1785347"/>
              <a:gd name="connsiteX85" fmla="*/ 3764999 w 3761981"/>
              <a:gd name="connsiteY85" fmla="*/ 1165127 h 1785347"/>
              <a:gd name="connsiteX86" fmla="*/ 3764999 w 3761981"/>
              <a:gd name="connsiteY86" fmla="*/ 1202676 h 1785347"/>
              <a:gd name="connsiteX87" fmla="*/ 3764999 w 3761981"/>
              <a:gd name="connsiteY87" fmla="*/ 1483230 h 1785347"/>
              <a:gd name="connsiteX88" fmla="*/ 3767833 w 3761981"/>
              <a:gd name="connsiteY88" fmla="*/ 1546284 h 1785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3761981" h="1785347">
                <a:moveTo>
                  <a:pt x="3767833" y="1546284"/>
                </a:moveTo>
                <a:cubicBezTo>
                  <a:pt x="3747287" y="1626341"/>
                  <a:pt x="3688484" y="1658931"/>
                  <a:pt x="3612678" y="1670266"/>
                </a:cubicBezTo>
                <a:cubicBezTo>
                  <a:pt x="3562376" y="1677351"/>
                  <a:pt x="3511367" y="1678060"/>
                  <a:pt x="3463190" y="1658222"/>
                </a:cubicBezTo>
                <a:cubicBezTo>
                  <a:pt x="3425642" y="1643344"/>
                  <a:pt x="3420682" y="1621382"/>
                  <a:pt x="3447604" y="1590918"/>
                </a:cubicBezTo>
                <a:cubicBezTo>
                  <a:pt x="3463899" y="1572497"/>
                  <a:pt x="3481610" y="1554786"/>
                  <a:pt x="3499322" y="1536365"/>
                </a:cubicBezTo>
                <a:cubicBezTo>
                  <a:pt x="3514201" y="1520779"/>
                  <a:pt x="3517034" y="1503067"/>
                  <a:pt x="3507824" y="1483230"/>
                </a:cubicBezTo>
                <a:cubicBezTo>
                  <a:pt x="3479485" y="1420885"/>
                  <a:pt x="3451147" y="1358539"/>
                  <a:pt x="3424224" y="1295485"/>
                </a:cubicBezTo>
                <a:cubicBezTo>
                  <a:pt x="3401554" y="1242350"/>
                  <a:pt x="3364004" y="1205509"/>
                  <a:pt x="3310869" y="1184255"/>
                </a:cubicBezTo>
                <a:cubicBezTo>
                  <a:pt x="3210267" y="1143164"/>
                  <a:pt x="3109663" y="1101364"/>
                  <a:pt x="3002684" y="1076568"/>
                </a:cubicBezTo>
                <a:cubicBezTo>
                  <a:pt x="2952383" y="1065232"/>
                  <a:pt x="2905624" y="1038310"/>
                  <a:pt x="2856739" y="1019890"/>
                </a:cubicBezTo>
                <a:cubicBezTo>
                  <a:pt x="2738425" y="975965"/>
                  <a:pt x="2618693" y="887406"/>
                  <a:pt x="2494002" y="864026"/>
                </a:cubicBezTo>
                <a:cubicBezTo>
                  <a:pt x="2470623" y="859775"/>
                  <a:pt x="2445826" y="855525"/>
                  <a:pt x="2422446" y="856942"/>
                </a:cubicBezTo>
                <a:cubicBezTo>
                  <a:pt x="2386314" y="859067"/>
                  <a:pt x="2355850" y="849148"/>
                  <a:pt x="2326094" y="828603"/>
                </a:cubicBezTo>
                <a:cubicBezTo>
                  <a:pt x="2314051" y="820101"/>
                  <a:pt x="2304132" y="807349"/>
                  <a:pt x="2280044" y="805223"/>
                </a:cubicBezTo>
                <a:cubicBezTo>
                  <a:pt x="2157478" y="786803"/>
                  <a:pt x="2085214" y="752796"/>
                  <a:pt x="1950605" y="719498"/>
                </a:cubicBezTo>
                <a:cubicBezTo>
                  <a:pt x="1852836" y="688325"/>
                  <a:pt x="1752233" y="669197"/>
                  <a:pt x="1643837" y="645817"/>
                </a:cubicBezTo>
                <a:cubicBezTo>
                  <a:pt x="1619749" y="685492"/>
                  <a:pt x="1603454" y="779718"/>
                  <a:pt x="1594244" y="827186"/>
                </a:cubicBezTo>
                <a:cubicBezTo>
                  <a:pt x="1579366" y="902284"/>
                  <a:pt x="1602037" y="970297"/>
                  <a:pt x="1631793" y="1037602"/>
                </a:cubicBezTo>
                <a:cubicBezTo>
                  <a:pt x="1636044" y="1046812"/>
                  <a:pt x="1646671" y="1056022"/>
                  <a:pt x="1656589" y="1059564"/>
                </a:cubicBezTo>
                <a:cubicBezTo>
                  <a:pt x="1731687" y="1088612"/>
                  <a:pt x="1764277" y="1136079"/>
                  <a:pt x="1761443" y="1215428"/>
                </a:cubicBezTo>
                <a:cubicBezTo>
                  <a:pt x="1761443" y="1219679"/>
                  <a:pt x="1761443" y="1224638"/>
                  <a:pt x="1761443" y="1231723"/>
                </a:cubicBezTo>
                <a:cubicBezTo>
                  <a:pt x="1779155" y="1225347"/>
                  <a:pt x="1795450" y="1220387"/>
                  <a:pt x="1810327" y="1212594"/>
                </a:cubicBezTo>
                <a:cubicBezTo>
                  <a:pt x="1814578" y="1210469"/>
                  <a:pt x="1815287" y="1199133"/>
                  <a:pt x="1815287" y="1191340"/>
                </a:cubicBezTo>
                <a:cubicBezTo>
                  <a:pt x="1815287" y="1145998"/>
                  <a:pt x="1825914" y="1136788"/>
                  <a:pt x="1869839" y="1148123"/>
                </a:cubicBezTo>
                <a:cubicBezTo>
                  <a:pt x="1882592" y="1151666"/>
                  <a:pt x="1895344" y="1154499"/>
                  <a:pt x="1908096" y="1158750"/>
                </a:cubicBezTo>
                <a:cubicBezTo>
                  <a:pt x="1931476" y="1165835"/>
                  <a:pt x="1951313" y="1166543"/>
                  <a:pt x="1976110" y="1154499"/>
                </a:cubicBezTo>
                <a:cubicBezTo>
                  <a:pt x="2003032" y="1141038"/>
                  <a:pt x="2037747" y="1140330"/>
                  <a:pt x="2068919" y="1137496"/>
                </a:cubicBezTo>
                <a:cubicBezTo>
                  <a:pt x="2103635" y="1134662"/>
                  <a:pt x="2139058" y="1133245"/>
                  <a:pt x="2173773" y="1136788"/>
                </a:cubicBezTo>
                <a:cubicBezTo>
                  <a:pt x="2285003" y="1148832"/>
                  <a:pt x="2341681" y="1221804"/>
                  <a:pt x="2372854" y="1320990"/>
                </a:cubicBezTo>
                <a:cubicBezTo>
                  <a:pt x="2391982" y="1381210"/>
                  <a:pt x="2407568" y="1469769"/>
                  <a:pt x="2384898" y="1527864"/>
                </a:cubicBezTo>
                <a:cubicBezTo>
                  <a:pt x="2361518" y="1587375"/>
                  <a:pt x="2303424" y="1610046"/>
                  <a:pt x="2258790" y="1655389"/>
                </a:cubicBezTo>
                <a:cubicBezTo>
                  <a:pt x="2224075" y="1690812"/>
                  <a:pt x="2178732" y="1701439"/>
                  <a:pt x="2130556" y="1703564"/>
                </a:cubicBezTo>
                <a:cubicBezTo>
                  <a:pt x="2076004" y="1704981"/>
                  <a:pt x="2021452" y="1709941"/>
                  <a:pt x="1966900" y="1707107"/>
                </a:cubicBezTo>
                <a:cubicBezTo>
                  <a:pt x="1930059" y="1704981"/>
                  <a:pt x="1893927" y="1692229"/>
                  <a:pt x="1857087" y="1685853"/>
                </a:cubicBezTo>
                <a:cubicBezTo>
                  <a:pt x="1836541" y="1682310"/>
                  <a:pt x="1814578" y="1680894"/>
                  <a:pt x="1793324" y="1682310"/>
                </a:cubicBezTo>
                <a:cubicBezTo>
                  <a:pt x="1774196" y="1683727"/>
                  <a:pt x="1755067" y="1689395"/>
                  <a:pt x="1735938" y="1693646"/>
                </a:cubicBezTo>
                <a:cubicBezTo>
                  <a:pt x="1702640" y="1700731"/>
                  <a:pt x="1670759" y="1709232"/>
                  <a:pt x="1642420" y="1731903"/>
                </a:cubicBezTo>
                <a:cubicBezTo>
                  <a:pt x="1606996" y="1760242"/>
                  <a:pt x="1561654" y="1766619"/>
                  <a:pt x="1517729" y="1772995"/>
                </a:cubicBezTo>
                <a:cubicBezTo>
                  <a:pt x="1342737" y="1796374"/>
                  <a:pt x="1169870" y="1789290"/>
                  <a:pt x="999128" y="1741822"/>
                </a:cubicBezTo>
                <a:cubicBezTo>
                  <a:pt x="951660" y="1728361"/>
                  <a:pt x="905610" y="1707815"/>
                  <a:pt x="859559" y="1689395"/>
                </a:cubicBezTo>
                <a:cubicBezTo>
                  <a:pt x="823427" y="1675226"/>
                  <a:pt x="788004" y="1670975"/>
                  <a:pt x="749746" y="1680185"/>
                </a:cubicBezTo>
                <a:cubicBezTo>
                  <a:pt x="662604" y="1700731"/>
                  <a:pt x="574754" y="1688687"/>
                  <a:pt x="486904" y="1684436"/>
                </a:cubicBezTo>
                <a:cubicBezTo>
                  <a:pt x="413931" y="1680894"/>
                  <a:pt x="340959" y="1676643"/>
                  <a:pt x="267986" y="1671683"/>
                </a:cubicBezTo>
                <a:cubicBezTo>
                  <a:pt x="250274" y="1670975"/>
                  <a:pt x="240356" y="1675934"/>
                  <a:pt x="232562" y="1693646"/>
                </a:cubicBezTo>
                <a:cubicBezTo>
                  <a:pt x="219102" y="1724110"/>
                  <a:pt x="209892" y="1724110"/>
                  <a:pt x="190763" y="1697897"/>
                </a:cubicBezTo>
                <a:cubicBezTo>
                  <a:pt x="182969" y="1687270"/>
                  <a:pt x="161715" y="1687978"/>
                  <a:pt x="151088" y="1700022"/>
                </a:cubicBezTo>
                <a:cubicBezTo>
                  <a:pt x="143295" y="1708524"/>
                  <a:pt x="136919" y="1719151"/>
                  <a:pt x="127000" y="1725527"/>
                </a:cubicBezTo>
                <a:cubicBezTo>
                  <a:pt x="121333" y="1729069"/>
                  <a:pt x="109289" y="1729778"/>
                  <a:pt x="104329" y="1725527"/>
                </a:cubicBezTo>
                <a:cubicBezTo>
                  <a:pt x="99370" y="1721985"/>
                  <a:pt x="97953" y="1710649"/>
                  <a:pt x="99370" y="1703564"/>
                </a:cubicBezTo>
                <a:cubicBezTo>
                  <a:pt x="100787" y="1696480"/>
                  <a:pt x="106454" y="1690104"/>
                  <a:pt x="111414" y="1683727"/>
                </a:cubicBezTo>
                <a:cubicBezTo>
                  <a:pt x="122749" y="1667433"/>
                  <a:pt x="121333" y="1651138"/>
                  <a:pt x="103621" y="1642636"/>
                </a:cubicBezTo>
                <a:cubicBezTo>
                  <a:pt x="98661" y="1640511"/>
                  <a:pt x="88743" y="1647595"/>
                  <a:pt x="82367" y="1651138"/>
                </a:cubicBezTo>
                <a:cubicBezTo>
                  <a:pt x="76699" y="1653971"/>
                  <a:pt x="71740" y="1658222"/>
                  <a:pt x="66072" y="1662473"/>
                </a:cubicBezTo>
                <a:cubicBezTo>
                  <a:pt x="61821" y="1655389"/>
                  <a:pt x="56153" y="1649012"/>
                  <a:pt x="54736" y="1641219"/>
                </a:cubicBezTo>
                <a:cubicBezTo>
                  <a:pt x="53319" y="1634134"/>
                  <a:pt x="56862" y="1626341"/>
                  <a:pt x="57570" y="1618548"/>
                </a:cubicBezTo>
                <a:cubicBezTo>
                  <a:pt x="58987" y="1601545"/>
                  <a:pt x="59696" y="1584541"/>
                  <a:pt x="60404" y="1566830"/>
                </a:cubicBezTo>
                <a:cubicBezTo>
                  <a:pt x="42692" y="1566830"/>
                  <a:pt x="30648" y="1568955"/>
                  <a:pt x="18604" y="1566121"/>
                </a:cubicBezTo>
                <a:cubicBezTo>
                  <a:pt x="11520" y="1564704"/>
                  <a:pt x="3018" y="1557620"/>
                  <a:pt x="184" y="1551243"/>
                </a:cubicBezTo>
                <a:cubicBezTo>
                  <a:pt x="-1233" y="1546993"/>
                  <a:pt x="5852" y="1537074"/>
                  <a:pt x="10811" y="1533531"/>
                </a:cubicBezTo>
                <a:cubicBezTo>
                  <a:pt x="20730" y="1526447"/>
                  <a:pt x="34190" y="1522904"/>
                  <a:pt x="43401" y="1515111"/>
                </a:cubicBezTo>
                <a:cubicBezTo>
                  <a:pt x="54028" y="1505901"/>
                  <a:pt x="66780" y="1495274"/>
                  <a:pt x="70323" y="1482522"/>
                </a:cubicBezTo>
                <a:cubicBezTo>
                  <a:pt x="79533" y="1451349"/>
                  <a:pt x="100079" y="1437888"/>
                  <a:pt x="129834" y="1435762"/>
                </a:cubicBezTo>
                <a:cubicBezTo>
                  <a:pt x="238230" y="1429386"/>
                  <a:pt x="346626" y="1411675"/>
                  <a:pt x="455731" y="1427261"/>
                </a:cubicBezTo>
                <a:cubicBezTo>
                  <a:pt x="474859" y="1430095"/>
                  <a:pt x="494697" y="1427261"/>
                  <a:pt x="513825" y="1426552"/>
                </a:cubicBezTo>
                <a:cubicBezTo>
                  <a:pt x="612303" y="1424427"/>
                  <a:pt x="711489" y="1418759"/>
                  <a:pt x="809966" y="1422302"/>
                </a:cubicBezTo>
                <a:cubicBezTo>
                  <a:pt x="881522" y="1425135"/>
                  <a:pt x="950952" y="1427969"/>
                  <a:pt x="1020382" y="1408132"/>
                </a:cubicBezTo>
                <a:cubicBezTo>
                  <a:pt x="1043762" y="1401047"/>
                  <a:pt x="1069267" y="1403173"/>
                  <a:pt x="1097606" y="1400339"/>
                </a:cubicBezTo>
                <a:cubicBezTo>
                  <a:pt x="1096897" y="1379085"/>
                  <a:pt x="1096189" y="1357831"/>
                  <a:pt x="1094772" y="1336577"/>
                </a:cubicBezTo>
                <a:cubicBezTo>
                  <a:pt x="1085562" y="1197008"/>
                  <a:pt x="1084145" y="1058147"/>
                  <a:pt x="1094772" y="918579"/>
                </a:cubicBezTo>
                <a:cubicBezTo>
                  <a:pt x="1098314" y="866152"/>
                  <a:pt x="1098314" y="812308"/>
                  <a:pt x="1094063" y="759881"/>
                </a:cubicBezTo>
                <a:cubicBezTo>
                  <a:pt x="1086979" y="664946"/>
                  <a:pt x="1086270" y="570011"/>
                  <a:pt x="1098314" y="475784"/>
                </a:cubicBezTo>
                <a:cubicBezTo>
                  <a:pt x="1103982" y="433276"/>
                  <a:pt x="1103273" y="390059"/>
                  <a:pt x="1109650" y="348259"/>
                </a:cubicBezTo>
                <a:cubicBezTo>
                  <a:pt x="1130195" y="222860"/>
                  <a:pt x="1197500" y="128633"/>
                  <a:pt x="1308730" y="67705"/>
                </a:cubicBezTo>
                <a:cubicBezTo>
                  <a:pt x="1373201" y="32281"/>
                  <a:pt x="1443339" y="10319"/>
                  <a:pt x="1517021" y="1817"/>
                </a:cubicBezTo>
                <a:cubicBezTo>
                  <a:pt x="1603454" y="-8102"/>
                  <a:pt x="1677843" y="23780"/>
                  <a:pt x="1747982" y="68413"/>
                </a:cubicBezTo>
                <a:cubicBezTo>
                  <a:pt x="1819537" y="114464"/>
                  <a:pt x="1889676" y="162640"/>
                  <a:pt x="1961232" y="207274"/>
                </a:cubicBezTo>
                <a:cubicBezTo>
                  <a:pt x="1993822" y="227819"/>
                  <a:pt x="2029245" y="244823"/>
                  <a:pt x="2065377" y="258992"/>
                </a:cubicBezTo>
                <a:cubicBezTo>
                  <a:pt x="2161021" y="295832"/>
                  <a:pt x="2242495" y="356053"/>
                  <a:pt x="2328220" y="409896"/>
                </a:cubicBezTo>
                <a:cubicBezTo>
                  <a:pt x="2350891" y="424066"/>
                  <a:pt x="2373562" y="437527"/>
                  <a:pt x="2394107" y="454530"/>
                </a:cubicBezTo>
                <a:cubicBezTo>
                  <a:pt x="2444409" y="494913"/>
                  <a:pt x="2536511" y="538838"/>
                  <a:pt x="2640656" y="579929"/>
                </a:cubicBezTo>
                <a:cubicBezTo>
                  <a:pt x="2664744" y="589140"/>
                  <a:pt x="2692374" y="589140"/>
                  <a:pt x="2718587" y="594099"/>
                </a:cubicBezTo>
                <a:cubicBezTo>
                  <a:pt x="2790851" y="609685"/>
                  <a:pt x="2864532" y="621021"/>
                  <a:pt x="2934671" y="642275"/>
                </a:cubicBezTo>
                <a:cubicBezTo>
                  <a:pt x="3036691" y="673448"/>
                  <a:pt x="3121708" y="735085"/>
                  <a:pt x="3193263" y="813016"/>
                </a:cubicBezTo>
                <a:cubicBezTo>
                  <a:pt x="3286073" y="914328"/>
                  <a:pt x="3394469" y="992260"/>
                  <a:pt x="3522702" y="1039727"/>
                </a:cubicBezTo>
                <a:cubicBezTo>
                  <a:pt x="3561668" y="1053897"/>
                  <a:pt x="3603468" y="1064524"/>
                  <a:pt x="3644559" y="1068774"/>
                </a:cubicBezTo>
                <a:cubicBezTo>
                  <a:pt x="3707613" y="1075151"/>
                  <a:pt x="3750829" y="1100656"/>
                  <a:pt x="3764999" y="1165127"/>
                </a:cubicBezTo>
                <a:cubicBezTo>
                  <a:pt x="3764999" y="1177879"/>
                  <a:pt x="3764999" y="1189923"/>
                  <a:pt x="3764999" y="1202676"/>
                </a:cubicBezTo>
                <a:cubicBezTo>
                  <a:pt x="3728867" y="1296194"/>
                  <a:pt x="3743036" y="1389712"/>
                  <a:pt x="3764999" y="1483230"/>
                </a:cubicBezTo>
                <a:cubicBezTo>
                  <a:pt x="3767833" y="1502359"/>
                  <a:pt x="3767833" y="1524321"/>
                  <a:pt x="3767833" y="1546284"/>
                </a:cubicBezTo>
                <a:close/>
              </a:path>
            </a:pathLst>
          </a:custGeom>
          <a:solidFill>
            <a:schemeClr val="accent1"/>
          </a:solidFill>
          <a:ln w="70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73A6C11-207F-43AA-B2EA-67894891D6E4}"/>
              </a:ext>
            </a:extLst>
          </p:cNvPr>
          <p:cNvSpPr/>
          <p:nvPr/>
        </p:nvSpPr>
        <p:spPr>
          <a:xfrm>
            <a:off x="857783" y="5231170"/>
            <a:ext cx="1034143" cy="587291"/>
          </a:xfrm>
          <a:custGeom>
            <a:avLst/>
            <a:gdLst>
              <a:gd name="connsiteX0" fmla="*/ 1163351 w 3443169"/>
              <a:gd name="connsiteY0" fmla="*/ 676661 h 1955380"/>
              <a:gd name="connsiteX1" fmla="*/ 1350387 w 3443169"/>
              <a:gd name="connsiteY1" fmla="*/ 1581379 h 1955380"/>
              <a:gd name="connsiteX2" fmla="*/ 544147 w 3443169"/>
              <a:gd name="connsiteY2" fmla="*/ 1940574 h 1955380"/>
              <a:gd name="connsiteX3" fmla="*/ 41 w 3443169"/>
              <a:gd name="connsiteY3" fmla="*/ 1241313 h 1955380"/>
              <a:gd name="connsiteX4" fmla="*/ 194162 w 3443169"/>
              <a:gd name="connsiteY4" fmla="*/ 753885 h 1955380"/>
              <a:gd name="connsiteX5" fmla="*/ 664587 w 3443169"/>
              <a:gd name="connsiteY5" fmla="*/ 528591 h 1955380"/>
              <a:gd name="connsiteX6" fmla="*/ 785736 w 3443169"/>
              <a:gd name="connsiteY6" fmla="*/ 164437 h 1955380"/>
              <a:gd name="connsiteX7" fmla="*/ 854457 w 3443169"/>
              <a:gd name="connsiteY7" fmla="*/ 51790 h 1955380"/>
              <a:gd name="connsiteX8" fmla="*/ 962145 w 3443169"/>
              <a:gd name="connsiteY8" fmla="*/ 71 h 1955380"/>
              <a:gd name="connsiteX9" fmla="*/ 1013155 w 3443169"/>
              <a:gd name="connsiteY9" fmla="*/ 62417 h 1955380"/>
              <a:gd name="connsiteX10" fmla="*/ 995443 w 3443169"/>
              <a:gd name="connsiteY10" fmla="*/ 122637 h 1955380"/>
              <a:gd name="connsiteX11" fmla="*/ 995443 w 3443169"/>
              <a:gd name="connsiteY11" fmla="*/ 274250 h 1955380"/>
              <a:gd name="connsiteX12" fmla="*/ 1049287 w 3443169"/>
              <a:gd name="connsiteY12" fmla="*/ 345097 h 1955380"/>
              <a:gd name="connsiteX13" fmla="*/ 1059914 w 3443169"/>
              <a:gd name="connsiteY13" fmla="*/ 407442 h 1955380"/>
              <a:gd name="connsiteX14" fmla="*/ 1050704 w 3443169"/>
              <a:gd name="connsiteY14" fmla="*/ 420903 h 1955380"/>
              <a:gd name="connsiteX15" fmla="*/ 1733670 w 3443169"/>
              <a:gd name="connsiteY15" fmla="*/ 622109 h 1955380"/>
              <a:gd name="connsiteX16" fmla="*/ 1763426 w 3443169"/>
              <a:gd name="connsiteY16" fmla="*/ 602980 h 1955380"/>
              <a:gd name="connsiteX17" fmla="*/ 1778304 w 3443169"/>
              <a:gd name="connsiteY17" fmla="*/ 609356 h 1955380"/>
              <a:gd name="connsiteX18" fmla="*/ 1917164 w 3443169"/>
              <a:gd name="connsiteY18" fmla="*/ 756010 h 1955380"/>
              <a:gd name="connsiteX19" fmla="*/ 2027685 w 3443169"/>
              <a:gd name="connsiteY19" fmla="*/ 1127249 h 1955380"/>
              <a:gd name="connsiteX20" fmla="*/ 2045397 w 3443169"/>
              <a:gd name="connsiteY20" fmla="*/ 1296573 h 1955380"/>
              <a:gd name="connsiteX21" fmla="*/ 2061692 w 3443169"/>
              <a:gd name="connsiteY21" fmla="*/ 1414180 h 1955380"/>
              <a:gd name="connsiteX22" fmla="*/ 2109160 w 3443169"/>
              <a:gd name="connsiteY22" fmla="*/ 1448895 h 1955380"/>
              <a:gd name="connsiteX23" fmla="*/ 2356416 w 3443169"/>
              <a:gd name="connsiteY23" fmla="*/ 1444644 h 1955380"/>
              <a:gd name="connsiteX24" fmla="*/ 2449225 w 3443169"/>
              <a:gd name="connsiteY24" fmla="*/ 1425515 h 1955380"/>
              <a:gd name="connsiteX25" fmla="*/ 2457728 w 3443169"/>
              <a:gd name="connsiteY25" fmla="*/ 1416305 h 1955380"/>
              <a:gd name="connsiteX26" fmla="*/ 2542744 w 3443169"/>
              <a:gd name="connsiteY26" fmla="*/ 1310743 h 1955380"/>
              <a:gd name="connsiteX27" fmla="*/ 2545578 w 3443169"/>
              <a:gd name="connsiteY27" fmla="*/ 1305783 h 1955380"/>
              <a:gd name="connsiteX28" fmla="*/ 2419470 w 3443169"/>
              <a:gd name="connsiteY28" fmla="*/ 1195970 h 1955380"/>
              <a:gd name="connsiteX29" fmla="*/ 2306823 w 3443169"/>
              <a:gd name="connsiteY29" fmla="*/ 1054985 h 1955380"/>
              <a:gd name="connsiteX30" fmla="*/ 2285569 w 3443169"/>
              <a:gd name="connsiteY30" fmla="*/ 993348 h 1955380"/>
              <a:gd name="connsiteX31" fmla="*/ 2333745 w 3443169"/>
              <a:gd name="connsiteY31" fmla="*/ 915416 h 1955380"/>
              <a:gd name="connsiteX32" fmla="*/ 2469063 w 3443169"/>
              <a:gd name="connsiteY32" fmla="*/ 880701 h 1955380"/>
              <a:gd name="connsiteX33" fmla="*/ 2639096 w 3443169"/>
              <a:gd name="connsiteY33" fmla="*/ 838193 h 1955380"/>
              <a:gd name="connsiteX34" fmla="*/ 2798502 w 3443169"/>
              <a:gd name="connsiteY34" fmla="*/ 864406 h 1955380"/>
              <a:gd name="connsiteX35" fmla="*/ 2901230 w 3443169"/>
              <a:gd name="connsiteY35" fmla="*/ 929585 h 1955380"/>
              <a:gd name="connsiteX36" fmla="*/ 2899104 w 3443169"/>
              <a:gd name="connsiteY36" fmla="*/ 969968 h 1955380"/>
              <a:gd name="connsiteX37" fmla="*/ 2946573 w 3443169"/>
              <a:gd name="connsiteY37" fmla="*/ 994056 h 1955380"/>
              <a:gd name="connsiteX38" fmla="*/ 2958616 w 3443169"/>
              <a:gd name="connsiteY38" fmla="*/ 976344 h 1955380"/>
              <a:gd name="connsiteX39" fmla="*/ 3238462 w 3443169"/>
              <a:gd name="connsiteY39" fmla="*/ 896996 h 1955380"/>
              <a:gd name="connsiteX40" fmla="*/ 3273178 w 3443169"/>
              <a:gd name="connsiteY40" fmla="*/ 926751 h 1955380"/>
              <a:gd name="connsiteX41" fmla="*/ 3289473 w 3443169"/>
              <a:gd name="connsiteY41" fmla="*/ 934545 h 1955380"/>
              <a:gd name="connsiteX42" fmla="*/ 3337648 w 3443169"/>
              <a:gd name="connsiteY42" fmla="*/ 963592 h 1955380"/>
              <a:gd name="connsiteX43" fmla="*/ 3363862 w 3443169"/>
              <a:gd name="connsiteY43" fmla="*/ 994056 h 1955380"/>
              <a:gd name="connsiteX44" fmla="*/ 3414163 w 3443169"/>
              <a:gd name="connsiteY44" fmla="*/ 1067737 h 1955380"/>
              <a:gd name="connsiteX45" fmla="*/ 3431875 w 3443169"/>
              <a:gd name="connsiteY45" fmla="*/ 1196679 h 1955380"/>
              <a:gd name="connsiteX46" fmla="*/ 3428333 w 3443169"/>
              <a:gd name="connsiteY46" fmla="*/ 1547372 h 1955380"/>
              <a:gd name="connsiteX47" fmla="*/ 3436126 w 3443169"/>
              <a:gd name="connsiteY47" fmla="*/ 1613968 h 1955380"/>
              <a:gd name="connsiteX48" fmla="*/ 3446045 w 3443169"/>
              <a:gd name="connsiteY48" fmla="*/ 1662145 h 1955380"/>
              <a:gd name="connsiteX49" fmla="*/ 3382282 w 3443169"/>
              <a:gd name="connsiteY49" fmla="*/ 1768415 h 1955380"/>
              <a:gd name="connsiteX50" fmla="*/ 3063470 w 3443169"/>
              <a:gd name="connsiteY50" fmla="*/ 1770541 h 1955380"/>
              <a:gd name="connsiteX51" fmla="*/ 3014586 w 3443169"/>
              <a:gd name="connsiteY51" fmla="*/ 1776208 h 1955380"/>
              <a:gd name="connsiteX52" fmla="*/ 2770163 w 3443169"/>
              <a:gd name="connsiteY52" fmla="*/ 1871144 h 1955380"/>
              <a:gd name="connsiteX53" fmla="*/ 2731197 w 3443169"/>
              <a:gd name="connsiteY53" fmla="*/ 1879645 h 1955380"/>
              <a:gd name="connsiteX54" fmla="*/ 2493151 w 3443169"/>
              <a:gd name="connsiteY54" fmla="*/ 1923570 h 1955380"/>
              <a:gd name="connsiteX55" fmla="*/ 2007848 w 3443169"/>
              <a:gd name="connsiteY55" fmla="*/ 1917194 h 1955380"/>
              <a:gd name="connsiteX56" fmla="*/ 1917164 w 3443169"/>
              <a:gd name="connsiteY56" fmla="*/ 1917194 h 1955380"/>
              <a:gd name="connsiteX57" fmla="*/ 1823646 w 3443169"/>
              <a:gd name="connsiteY57" fmla="*/ 1893814 h 1955380"/>
              <a:gd name="connsiteX58" fmla="*/ 1647236 w 3443169"/>
              <a:gd name="connsiteY58" fmla="*/ 1555874 h 1955380"/>
              <a:gd name="connsiteX59" fmla="*/ 1659281 w 3443169"/>
              <a:gd name="connsiteY59" fmla="*/ 1175425 h 1955380"/>
              <a:gd name="connsiteX60" fmla="*/ 1678409 w 3443169"/>
              <a:gd name="connsiteY60" fmla="*/ 948006 h 1955380"/>
              <a:gd name="connsiteX61" fmla="*/ 1680535 w 3443169"/>
              <a:gd name="connsiteY61" fmla="*/ 861572 h 1955380"/>
              <a:gd name="connsiteX62" fmla="*/ 1648653 w 3443169"/>
              <a:gd name="connsiteY62" fmla="*/ 830399 h 1955380"/>
              <a:gd name="connsiteX63" fmla="*/ 1494915 w 3443169"/>
              <a:gd name="connsiteY63" fmla="*/ 824732 h 1955380"/>
              <a:gd name="connsiteX64" fmla="*/ 1271747 w 3443169"/>
              <a:gd name="connsiteY64" fmla="*/ 740423 h 1955380"/>
              <a:gd name="connsiteX65" fmla="*/ 1163351 w 3443169"/>
              <a:gd name="connsiteY65" fmla="*/ 676661 h 1955380"/>
              <a:gd name="connsiteX66" fmla="*/ 2886353 w 3443169"/>
              <a:gd name="connsiteY66" fmla="*/ 1305783 h 1955380"/>
              <a:gd name="connsiteX67" fmla="*/ 2908315 w 3443169"/>
              <a:gd name="connsiteY67" fmla="*/ 1080490 h 1955380"/>
              <a:gd name="connsiteX68" fmla="*/ 2717736 w 3443169"/>
              <a:gd name="connsiteY68" fmla="*/ 1014602 h 1955380"/>
              <a:gd name="connsiteX69" fmla="*/ 2730489 w 3443169"/>
              <a:gd name="connsiteY69" fmla="*/ 1032314 h 1955380"/>
              <a:gd name="connsiteX70" fmla="*/ 2740408 w 3443169"/>
              <a:gd name="connsiteY70" fmla="*/ 1053568 h 1955380"/>
              <a:gd name="connsiteX71" fmla="*/ 2721278 w 3443169"/>
              <a:gd name="connsiteY71" fmla="*/ 1070571 h 1955380"/>
              <a:gd name="connsiteX72" fmla="*/ 2690815 w 3443169"/>
              <a:gd name="connsiteY72" fmla="*/ 1061361 h 1955380"/>
              <a:gd name="connsiteX73" fmla="*/ 2621384 w 3443169"/>
              <a:gd name="connsiteY73" fmla="*/ 971385 h 1955380"/>
              <a:gd name="connsiteX74" fmla="*/ 2593754 w 3443169"/>
              <a:gd name="connsiteY74" fmla="*/ 957216 h 1955380"/>
              <a:gd name="connsiteX75" fmla="*/ 2488191 w 3443169"/>
              <a:gd name="connsiteY75" fmla="*/ 1028063 h 1955380"/>
              <a:gd name="connsiteX76" fmla="*/ 2598004 w 3443169"/>
              <a:gd name="connsiteY76" fmla="*/ 1119455 h 1955380"/>
              <a:gd name="connsiteX77" fmla="*/ 2662476 w 3443169"/>
              <a:gd name="connsiteY77" fmla="*/ 1152045 h 1955380"/>
              <a:gd name="connsiteX78" fmla="*/ 2775122 w 3443169"/>
              <a:gd name="connsiteY78" fmla="*/ 1214391 h 1955380"/>
              <a:gd name="connsiteX79" fmla="*/ 2886353 w 3443169"/>
              <a:gd name="connsiteY79" fmla="*/ 1305783 h 1955380"/>
              <a:gd name="connsiteX80" fmla="*/ 3233503 w 3443169"/>
              <a:gd name="connsiteY80" fmla="*/ 1581379 h 1955380"/>
              <a:gd name="connsiteX81" fmla="*/ 3222876 w 3443169"/>
              <a:gd name="connsiteY81" fmla="*/ 1290906 h 1955380"/>
              <a:gd name="connsiteX82" fmla="*/ 3188869 w 3443169"/>
              <a:gd name="connsiteY82" fmla="*/ 1301533 h 1955380"/>
              <a:gd name="connsiteX83" fmla="*/ 3172575 w 3443169"/>
              <a:gd name="connsiteY83" fmla="*/ 1313577 h 1955380"/>
              <a:gd name="connsiteX84" fmla="*/ 3107395 w 3443169"/>
              <a:gd name="connsiteY84" fmla="*/ 1475816 h 1955380"/>
              <a:gd name="connsiteX85" fmla="*/ 3123690 w 3443169"/>
              <a:gd name="connsiteY85" fmla="*/ 1509115 h 1955380"/>
              <a:gd name="connsiteX86" fmla="*/ 3178951 w 3443169"/>
              <a:gd name="connsiteY86" fmla="*/ 1553748 h 1955380"/>
              <a:gd name="connsiteX87" fmla="*/ 3233503 w 3443169"/>
              <a:gd name="connsiteY87" fmla="*/ 1581379 h 1955380"/>
              <a:gd name="connsiteX88" fmla="*/ 3323479 w 3443169"/>
              <a:gd name="connsiteY88" fmla="*/ 1144961 h 1955380"/>
              <a:gd name="connsiteX89" fmla="*/ 3323479 w 3443169"/>
              <a:gd name="connsiteY89" fmla="*/ 1066320 h 1955380"/>
              <a:gd name="connsiteX90" fmla="*/ 3290889 w 3443169"/>
              <a:gd name="connsiteY90" fmla="*/ 1102452 h 1955380"/>
              <a:gd name="connsiteX91" fmla="*/ 3323479 w 3443169"/>
              <a:gd name="connsiteY91" fmla="*/ 1144961 h 195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3443169" h="1955380">
                <a:moveTo>
                  <a:pt x="1163351" y="676661"/>
                </a:moveTo>
                <a:cubicBezTo>
                  <a:pt x="1450282" y="911165"/>
                  <a:pt x="1503417" y="1297282"/>
                  <a:pt x="1350387" y="1581379"/>
                </a:cubicBezTo>
                <a:cubicBezTo>
                  <a:pt x="1194523" y="1871144"/>
                  <a:pt x="860834" y="2020631"/>
                  <a:pt x="544147" y="1940574"/>
                </a:cubicBezTo>
                <a:cubicBezTo>
                  <a:pt x="221793" y="1859099"/>
                  <a:pt x="-3501" y="1569335"/>
                  <a:pt x="41" y="1241313"/>
                </a:cubicBezTo>
                <a:cubicBezTo>
                  <a:pt x="2167" y="1054276"/>
                  <a:pt x="66638" y="889911"/>
                  <a:pt x="194162" y="753885"/>
                </a:cubicBezTo>
                <a:cubicBezTo>
                  <a:pt x="321687" y="617858"/>
                  <a:pt x="480384" y="542052"/>
                  <a:pt x="664587" y="528591"/>
                </a:cubicBezTo>
                <a:cubicBezTo>
                  <a:pt x="696468" y="402483"/>
                  <a:pt x="737559" y="282043"/>
                  <a:pt x="785736" y="164437"/>
                </a:cubicBezTo>
                <a:cubicBezTo>
                  <a:pt x="802031" y="124054"/>
                  <a:pt x="827535" y="85796"/>
                  <a:pt x="854457" y="51790"/>
                </a:cubicBezTo>
                <a:cubicBezTo>
                  <a:pt x="880671" y="18491"/>
                  <a:pt x="917511" y="-1346"/>
                  <a:pt x="962145" y="71"/>
                </a:cubicBezTo>
                <a:cubicBezTo>
                  <a:pt x="1002528" y="780"/>
                  <a:pt x="1020948" y="23451"/>
                  <a:pt x="1013155" y="62417"/>
                </a:cubicBezTo>
                <a:cubicBezTo>
                  <a:pt x="1008904" y="82962"/>
                  <a:pt x="1001819" y="102799"/>
                  <a:pt x="995443" y="122637"/>
                </a:cubicBezTo>
                <a:cubicBezTo>
                  <a:pt x="979857" y="172938"/>
                  <a:pt x="980565" y="223948"/>
                  <a:pt x="995443" y="274250"/>
                </a:cubicBezTo>
                <a:cubicBezTo>
                  <a:pt x="1004653" y="304714"/>
                  <a:pt x="1022365" y="328093"/>
                  <a:pt x="1049287" y="345097"/>
                </a:cubicBezTo>
                <a:cubicBezTo>
                  <a:pt x="1084002" y="367768"/>
                  <a:pt x="1084002" y="373435"/>
                  <a:pt x="1059914" y="407442"/>
                </a:cubicBezTo>
                <a:cubicBezTo>
                  <a:pt x="1057788" y="410276"/>
                  <a:pt x="1055663" y="413818"/>
                  <a:pt x="1050704" y="420903"/>
                </a:cubicBezTo>
                <a:cubicBezTo>
                  <a:pt x="1275997" y="498835"/>
                  <a:pt x="1504834" y="559055"/>
                  <a:pt x="1733670" y="622109"/>
                </a:cubicBezTo>
                <a:cubicBezTo>
                  <a:pt x="1737212" y="602272"/>
                  <a:pt x="1745714" y="593770"/>
                  <a:pt x="1763426" y="602980"/>
                </a:cubicBezTo>
                <a:cubicBezTo>
                  <a:pt x="1768385" y="605106"/>
                  <a:pt x="1773344" y="607939"/>
                  <a:pt x="1778304" y="609356"/>
                </a:cubicBezTo>
                <a:cubicBezTo>
                  <a:pt x="1850568" y="633444"/>
                  <a:pt x="1896618" y="679495"/>
                  <a:pt x="1917164" y="756010"/>
                </a:cubicBezTo>
                <a:cubicBezTo>
                  <a:pt x="1951171" y="880701"/>
                  <a:pt x="1994387" y="1002558"/>
                  <a:pt x="2027685" y="1127249"/>
                </a:cubicBezTo>
                <a:cubicBezTo>
                  <a:pt x="2041855" y="1181093"/>
                  <a:pt x="2039021" y="1239896"/>
                  <a:pt x="2045397" y="1296573"/>
                </a:cubicBezTo>
                <a:cubicBezTo>
                  <a:pt x="2049648" y="1336248"/>
                  <a:pt x="2053190" y="1375214"/>
                  <a:pt x="2061692" y="1414180"/>
                </a:cubicBezTo>
                <a:cubicBezTo>
                  <a:pt x="2068777" y="1446061"/>
                  <a:pt x="2077278" y="1449603"/>
                  <a:pt x="2109160" y="1448895"/>
                </a:cubicBezTo>
                <a:cubicBezTo>
                  <a:pt x="2192051" y="1447478"/>
                  <a:pt x="2274233" y="1448186"/>
                  <a:pt x="2356416" y="1444644"/>
                </a:cubicBezTo>
                <a:cubicBezTo>
                  <a:pt x="2387589" y="1443227"/>
                  <a:pt x="2418762" y="1432600"/>
                  <a:pt x="2449225" y="1425515"/>
                </a:cubicBezTo>
                <a:cubicBezTo>
                  <a:pt x="2452768" y="1424807"/>
                  <a:pt x="2457019" y="1419847"/>
                  <a:pt x="2457728" y="1416305"/>
                </a:cubicBezTo>
                <a:cubicBezTo>
                  <a:pt x="2466229" y="1365295"/>
                  <a:pt x="2501652" y="1336248"/>
                  <a:pt x="2542744" y="1310743"/>
                </a:cubicBezTo>
                <a:cubicBezTo>
                  <a:pt x="2544161" y="1310034"/>
                  <a:pt x="2544161" y="1308617"/>
                  <a:pt x="2545578" y="1305783"/>
                </a:cubicBezTo>
                <a:cubicBezTo>
                  <a:pt x="2503778" y="1268943"/>
                  <a:pt x="2461978" y="1232811"/>
                  <a:pt x="2419470" y="1195970"/>
                </a:cubicBezTo>
                <a:cubicBezTo>
                  <a:pt x="2373419" y="1155588"/>
                  <a:pt x="2331619" y="1111662"/>
                  <a:pt x="2306823" y="1054985"/>
                </a:cubicBezTo>
                <a:cubicBezTo>
                  <a:pt x="2298322" y="1035147"/>
                  <a:pt x="2289819" y="1014602"/>
                  <a:pt x="2285569" y="993348"/>
                </a:cubicBezTo>
                <a:cubicBezTo>
                  <a:pt x="2276359" y="949422"/>
                  <a:pt x="2289819" y="927460"/>
                  <a:pt x="2333745" y="915416"/>
                </a:cubicBezTo>
                <a:cubicBezTo>
                  <a:pt x="2378378" y="902663"/>
                  <a:pt x="2424429" y="892036"/>
                  <a:pt x="2469063" y="880701"/>
                </a:cubicBezTo>
                <a:cubicBezTo>
                  <a:pt x="2525741" y="866531"/>
                  <a:pt x="2582418" y="853071"/>
                  <a:pt x="2639096" y="838193"/>
                </a:cubicBezTo>
                <a:cubicBezTo>
                  <a:pt x="2696482" y="822606"/>
                  <a:pt x="2752451" y="836776"/>
                  <a:pt x="2798502" y="864406"/>
                </a:cubicBezTo>
                <a:cubicBezTo>
                  <a:pt x="2832509" y="884952"/>
                  <a:pt x="2869349" y="904789"/>
                  <a:pt x="2901230" y="929585"/>
                </a:cubicBezTo>
                <a:cubicBezTo>
                  <a:pt x="2921776" y="945880"/>
                  <a:pt x="2921776" y="957924"/>
                  <a:pt x="2899104" y="969968"/>
                </a:cubicBezTo>
                <a:cubicBezTo>
                  <a:pt x="2915400" y="978470"/>
                  <a:pt x="2930277" y="986263"/>
                  <a:pt x="2946573" y="994056"/>
                </a:cubicBezTo>
                <a:cubicBezTo>
                  <a:pt x="2950823" y="987680"/>
                  <a:pt x="2955782" y="982721"/>
                  <a:pt x="2958616" y="976344"/>
                </a:cubicBezTo>
                <a:cubicBezTo>
                  <a:pt x="3000416" y="884243"/>
                  <a:pt x="3150612" y="848111"/>
                  <a:pt x="3238462" y="896996"/>
                </a:cubicBezTo>
                <a:cubicBezTo>
                  <a:pt x="3251215" y="904080"/>
                  <a:pt x="3261842" y="916833"/>
                  <a:pt x="3273178" y="926751"/>
                </a:cubicBezTo>
                <a:cubicBezTo>
                  <a:pt x="3277428" y="930294"/>
                  <a:pt x="3283805" y="934545"/>
                  <a:pt x="3289473" y="934545"/>
                </a:cubicBezTo>
                <a:cubicBezTo>
                  <a:pt x="3313560" y="931711"/>
                  <a:pt x="3327021" y="944463"/>
                  <a:pt x="3337648" y="963592"/>
                </a:cubicBezTo>
                <a:cubicBezTo>
                  <a:pt x="3344025" y="974927"/>
                  <a:pt x="3353235" y="986263"/>
                  <a:pt x="3363862" y="994056"/>
                </a:cubicBezTo>
                <a:cubicBezTo>
                  <a:pt x="3390075" y="1012476"/>
                  <a:pt x="3407787" y="1037273"/>
                  <a:pt x="3414163" y="1067737"/>
                </a:cubicBezTo>
                <a:cubicBezTo>
                  <a:pt x="3422665" y="1110245"/>
                  <a:pt x="3431875" y="1153462"/>
                  <a:pt x="3431875" y="1196679"/>
                </a:cubicBezTo>
                <a:cubicBezTo>
                  <a:pt x="3432584" y="1313577"/>
                  <a:pt x="3429041" y="1430474"/>
                  <a:pt x="3428333" y="1547372"/>
                </a:cubicBezTo>
                <a:cubicBezTo>
                  <a:pt x="3428333" y="1569335"/>
                  <a:pt x="3432584" y="1592006"/>
                  <a:pt x="3436126" y="1613968"/>
                </a:cubicBezTo>
                <a:cubicBezTo>
                  <a:pt x="3438960" y="1630263"/>
                  <a:pt x="3443919" y="1645849"/>
                  <a:pt x="3446045" y="1662145"/>
                </a:cubicBezTo>
                <a:cubicBezTo>
                  <a:pt x="3453129" y="1711738"/>
                  <a:pt x="3429041" y="1749995"/>
                  <a:pt x="3382282" y="1768415"/>
                </a:cubicBezTo>
                <a:cubicBezTo>
                  <a:pt x="3276012" y="1810924"/>
                  <a:pt x="3169741" y="1812340"/>
                  <a:pt x="3063470" y="1770541"/>
                </a:cubicBezTo>
                <a:cubicBezTo>
                  <a:pt x="3045050" y="1763456"/>
                  <a:pt x="3030881" y="1764164"/>
                  <a:pt x="3014586" y="1776208"/>
                </a:cubicBezTo>
                <a:cubicBezTo>
                  <a:pt x="2940904" y="1827927"/>
                  <a:pt x="2862264" y="1867601"/>
                  <a:pt x="2770163" y="1871144"/>
                </a:cubicBezTo>
                <a:cubicBezTo>
                  <a:pt x="2757410" y="1871852"/>
                  <a:pt x="2743950" y="1874686"/>
                  <a:pt x="2731197" y="1879645"/>
                </a:cubicBezTo>
                <a:cubicBezTo>
                  <a:pt x="2654682" y="1910818"/>
                  <a:pt x="2574625" y="1918611"/>
                  <a:pt x="2493151" y="1923570"/>
                </a:cubicBezTo>
                <a:cubicBezTo>
                  <a:pt x="2330911" y="1933489"/>
                  <a:pt x="2169380" y="1933489"/>
                  <a:pt x="2007848" y="1917194"/>
                </a:cubicBezTo>
                <a:cubicBezTo>
                  <a:pt x="1978092" y="1914360"/>
                  <a:pt x="1946920" y="1920737"/>
                  <a:pt x="1917164" y="1917194"/>
                </a:cubicBezTo>
                <a:cubicBezTo>
                  <a:pt x="1885283" y="1913652"/>
                  <a:pt x="1851985" y="1907984"/>
                  <a:pt x="1823646" y="1893814"/>
                </a:cubicBezTo>
                <a:cubicBezTo>
                  <a:pt x="1684077" y="1824384"/>
                  <a:pt x="1638026" y="1699693"/>
                  <a:pt x="1647236" y="1555874"/>
                </a:cubicBezTo>
                <a:cubicBezTo>
                  <a:pt x="1655029" y="1429057"/>
                  <a:pt x="1660698" y="1302950"/>
                  <a:pt x="1659281" y="1175425"/>
                </a:cubicBezTo>
                <a:cubicBezTo>
                  <a:pt x="1658572" y="1099618"/>
                  <a:pt x="1672033" y="1023812"/>
                  <a:pt x="1678409" y="948006"/>
                </a:cubicBezTo>
                <a:cubicBezTo>
                  <a:pt x="1680535" y="919667"/>
                  <a:pt x="1681243" y="890619"/>
                  <a:pt x="1680535" y="861572"/>
                </a:cubicBezTo>
                <a:cubicBezTo>
                  <a:pt x="1680535" y="841026"/>
                  <a:pt x="1669908" y="831108"/>
                  <a:pt x="1648653" y="830399"/>
                </a:cubicBezTo>
                <a:cubicBezTo>
                  <a:pt x="1597643" y="828982"/>
                  <a:pt x="1545925" y="828982"/>
                  <a:pt x="1494915" y="824732"/>
                </a:cubicBezTo>
                <a:cubicBezTo>
                  <a:pt x="1412733" y="817647"/>
                  <a:pt x="1341886" y="780806"/>
                  <a:pt x="1271747" y="740423"/>
                </a:cubicBezTo>
                <a:cubicBezTo>
                  <a:pt x="1235615" y="718461"/>
                  <a:pt x="1199483" y="697207"/>
                  <a:pt x="1163351" y="676661"/>
                </a:cubicBezTo>
                <a:close/>
                <a:moveTo>
                  <a:pt x="2886353" y="1305783"/>
                </a:moveTo>
                <a:cubicBezTo>
                  <a:pt x="2879976" y="1227143"/>
                  <a:pt x="2890603" y="1155588"/>
                  <a:pt x="2908315" y="1080490"/>
                </a:cubicBezTo>
                <a:cubicBezTo>
                  <a:pt x="2845969" y="1059235"/>
                  <a:pt x="2782207" y="1036564"/>
                  <a:pt x="2717736" y="1014602"/>
                </a:cubicBezTo>
                <a:cubicBezTo>
                  <a:pt x="2720570" y="1023812"/>
                  <a:pt x="2726238" y="1027354"/>
                  <a:pt x="2730489" y="1032314"/>
                </a:cubicBezTo>
                <a:cubicBezTo>
                  <a:pt x="2735448" y="1038690"/>
                  <a:pt x="2742533" y="1047900"/>
                  <a:pt x="2740408" y="1053568"/>
                </a:cubicBezTo>
                <a:cubicBezTo>
                  <a:pt x="2737574" y="1060652"/>
                  <a:pt x="2728363" y="1069863"/>
                  <a:pt x="2721278" y="1070571"/>
                </a:cubicBezTo>
                <a:cubicBezTo>
                  <a:pt x="2711360" y="1071280"/>
                  <a:pt x="2696482" y="1068446"/>
                  <a:pt x="2690815" y="1061361"/>
                </a:cubicBezTo>
                <a:cubicBezTo>
                  <a:pt x="2666018" y="1033022"/>
                  <a:pt x="2642638" y="1002558"/>
                  <a:pt x="2621384" y="971385"/>
                </a:cubicBezTo>
                <a:cubicBezTo>
                  <a:pt x="2613591" y="959341"/>
                  <a:pt x="2606506" y="956507"/>
                  <a:pt x="2593754" y="957216"/>
                </a:cubicBezTo>
                <a:cubicBezTo>
                  <a:pt x="2545578" y="960758"/>
                  <a:pt x="2515822" y="990514"/>
                  <a:pt x="2488191" y="1028063"/>
                </a:cubicBezTo>
                <a:cubicBezTo>
                  <a:pt x="2525741" y="1059235"/>
                  <a:pt x="2562581" y="1088991"/>
                  <a:pt x="2598004" y="1119455"/>
                </a:cubicBezTo>
                <a:cubicBezTo>
                  <a:pt x="2617134" y="1135750"/>
                  <a:pt x="2636262" y="1149211"/>
                  <a:pt x="2662476" y="1152045"/>
                </a:cubicBezTo>
                <a:cubicBezTo>
                  <a:pt x="2707817" y="1157004"/>
                  <a:pt x="2741116" y="1186760"/>
                  <a:pt x="2775122" y="1214391"/>
                </a:cubicBezTo>
                <a:cubicBezTo>
                  <a:pt x="2811255" y="1244147"/>
                  <a:pt x="2847387" y="1273902"/>
                  <a:pt x="2886353" y="1305783"/>
                </a:cubicBezTo>
                <a:close/>
                <a:moveTo>
                  <a:pt x="3233503" y="1581379"/>
                </a:moveTo>
                <a:cubicBezTo>
                  <a:pt x="3241296" y="1482193"/>
                  <a:pt x="3254757" y="1384424"/>
                  <a:pt x="3222876" y="1290906"/>
                </a:cubicBezTo>
                <a:cubicBezTo>
                  <a:pt x="3210832" y="1294448"/>
                  <a:pt x="3199496" y="1297282"/>
                  <a:pt x="3188869" y="1301533"/>
                </a:cubicBezTo>
                <a:cubicBezTo>
                  <a:pt x="3182493" y="1303658"/>
                  <a:pt x="3176117" y="1307909"/>
                  <a:pt x="3172575" y="1313577"/>
                </a:cubicBezTo>
                <a:cubicBezTo>
                  <a:pt x="3142110" y="1364587"/>
                  <a:pt x="3110937" y="1414180"/>
                  <a:pt x="3107395" y="1475816"/>
                </a:cubicBezTo>
                <a:cubicBezTo>
                  <a:pt x="3106687" y="1491403"/>
                  <a:pt x="3109521" y="1500613"/>
                  <a:pt x="3123690" y="1509115"/>
                </a:cubicBezTo>
                <a:cubicBezTo>
                  <a:pt x="3143527" y="1521159"/>
                  <a:pt x="3165490" y="1535328"/>
                  <a:pt x="3178951" y="1553748"/>
                </a:cubicBezTo>
                <a:cubicBezTo>
                  <a:pt x="3193120" y="1573586"/>
                  <a:pt x="3207289" y="1582796"/>
                  <a:pt x="3233503" y="1581379"/>
                </a:cubicBezTo>
                <a:close/>
                <a:moveTo>
                  <a:pt x="3323479" y="1144961"/>
                </a:moveTo>
                <a:cubicBezTo>
                  <a:pt x="3323479" y="1118747"/>
                  <a:pt x="3323479" y="1095368"/>
                  <a:pt x="3323479" y="1066320"/>
                </a:cubicBezTo>
                <a:cubicBezTo>
                  <a:pt x="3310018" y="1081198"/>
                  <a:pt x="3300100" y="1092534"/>
                  <a:pt x="3290889" y="1102452"/>
                </a:cubicBezTo>
                <a:cubicBezTo>
                  <a:pt x="3301516" y="1115913"/>
                  <a:pt x="3311435" y="1128666"/>
                  <a:pt x="3323479" y="1144961"/>
                </a:cubicBezTo>
                <a:close/>
              </a:path>
            </a:pathLst>
          </a:custGeom>
          <a:solidFill>
            <a:schemeClr val="accent4"/>
          </a:solidFill>
          <a:ln w="70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5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Timeline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089E010-3BCA-4FD8-8DAD-481FBF3BF7E1}"/>
              </a:ext>
            </a:extLst>
          </p:cNvPr>
          <p:cNvGrpSpPr/>
          <p:nvPr/>
        </p:nvGrpSpPr>
        <p:grpSpPr>
          <a:xfrm>
            <a:off x="7293177" y="3067508"/>
            <a:ext cx="1266047" cy="1237333"/>
            <a:chOff x="7081717" y="3258286"/>
            <a:chExt cx="1266047" cy="1237333"/>
          </a:xfrm>
        </p:grpSpPr>
        <p:sp>
          <p:nvSpPr>
            <p:cNvPr id="9" name="Rounded Rectangle 13">
              <a:extLst>
                <a:ext uri="{FF2B5EF4-FFF2-40B4-BE49-F238E27FC236}">
                  <a16:creationId xmlns:a16="http://schemas.microsoft.com/office/drawing/2014/main" id="{A99AF284-7B73-47E9-BD16-41F11D329C38}"/>
                </a:ext>
              </a:extLst>
            </p:cNvPr>
            <p:cNvSpPr/>
            <p:nvPr/>
          </p:nvSpPr>
          <p:spPr>
            <a:xfrm>
              <a:off x="7081717" y="3258286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54EC6E1-983D-480F-96D8-4983EA8FD52D}"/>
                </a:ext>
              </a:extLst>
            </p:cNvPr>
            <p:cNvGrpSpPr/>
            <p:nvPr/>
          </p:nvGrpSpPr>
          <p:grpSpPr>
            <a:xfrm>
              <a:off x="7351077" y="4117515"/>
              <a:ext cx="996687" cy="378104"/>
              <a:chOff x="1271057" y="3783817"/>
              <a:chExt cx="996687" cy="378104"/>
            </a:xfrm>
            <a:solidFill>
              <a:srgbClr val="F07927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E4D96F4-A52D-4EA7-8314-AFCF4765815A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451C63-62F0-46F6-BAC2-6B862B5CD681}"/>
                  </a:ext>
                </a:extLst>
              </p:cNvPr>
              <p:cNvSpPr txBox="1"/>
              <p:nvPr/>
            </p:nvSpPr>
            <p:spPr>
              <a:xfrm>
                <a:off x="1343065" y="3803593"/>
                <a:ext cx="852670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2019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E64D3B-EDDC-42DB-B98E-15CEE94B49F9}"/>
              </a:ext>
            </a:extLst>
          </p:cNvPr>
          <p:cNvGrpSpPr/>
          <p:nvPr/>
        </p:nvGrpSpPr>
        <p:grpSpPr>
          <a:xfrm>
            <a:off x="2973390" y="3067508"/>
            <a:ext cx="1226846" cy="1237333"/>
            <a:chOff x="3903127" y="3258286"/>
            <a:chExt cx="1226846" cy="1237333"/>
          </a:xfrm>
        </p:grpSpPr>
        <p:sp>
          <p:nvSpPr>
            <p:cNvPr id="14" name="Rounded Rectangle 18">
              <a:extLst>
                <a:ext uri="{FF2B5EF4-FFF2-40B4-BE49-F238E27FC236}">
                  <a16:creationId xmlns:a16="http://schemas.microsoft.com/office/drawing/2014/main" id="{CD9BD8CE-359F-42F0-BF52-EA8BE4D9D3E5}"/>
                </a:ext>
              </a:extLst>
            </p:cNvPr>
            <p:cNvSpPr/>
            <p:nvPr/>
          </p:nvSpPr>
          <p:spPr>
            <a:xfrm>
              <a:off x="3903127" y="3258286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5F9C4D2-A644-4A67-8CA8-B618D55A7652}"/>
                </a:ext>
              </a:extLst>
            </p:cNvPr>
            <p:cNvGrpSpPr/>
            <p:nvPr/>
          </p:nvGrpSpPr>
          <p:grpSpPr>
            <a:xfrm>
              <a:off x="4133286" y="4117515"/>
              <a:ext cx="996687" cy="378104"/>
              <a:chOff x="1271057" y="3783817"/>
              <a:chExt cx="996687" cy="37810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6529BD5-CC0C-4971-8852-39C7F322A358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39F613-67B3-4C5B-971E-5505D1F24665}"/>
                  </a:ext>
                </a:extLst>
              </p:cNvPr>
              <p:cNvSpPr txBox="1"/>
              <p:nvPr/>
            </p:nvSpPr>
            <p:spPr>
              <a:xfrm>
                <a:off x="1343065" y="3803593"/>
                <a:ext cx="852670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2017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67BF4DD-159D-4133-A294-D5B8ED2AA505}"/>
              </a:ext>
            </a:extLst>
          </p:cNvPr>
          <p:cNvGrpSpPr/>
          <p:nvPr/>
        </p:nvGrpSpPr>
        <p:grpSpPr>
          <a:xfrm>
            <a:off x="842898" y="2884540"/>
            <a:ext cx="1207245" cy="1247032"/>
            <a:chOff x="2313832" y="3075320"/>
            <a:chExt cx="1207245" cy="1247032"/>
          </a:xfrm>
        </p:grpSpPr>
        <p:sp>
          <p:nvSpPr>
            <p:cNvPr id="19" name="Rounded Rectangle 23">
              <a:extLst>
                <a:ext uri="{FF2B5EF4-FFF2-40B4-BE49-F238E27FC236}">
                  <a16:creationId xmlns:a16="http://schemas.microsoft.com/office/drawing/2014/main" id="{C663FEE0-CFEC-46D6-BA68-BC30D6933146}"/>
                </a:ext>
              </a:extLst>
            </p:cNvPr>
            <p:cNvSpPr/>
            <p:nvPr/>
          </p:nvSpPr>
          <p:spPr>
            <a:xfrm>
              <a:off x="2313832" y="3258286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7058E7D-7872-4C8E-B0B4-6202FA8F92EA}"/>
                </a:ext>
              </a:extLst>
            </p:cNvPr>
            <p:cNvGrpSpPr/>
            <p:nvPr/>
          </p:nvGrpSpPr>
          <p:grpSpPr>
            <a:xfrm>
              <a:off x="2524390" y="3075320"/>
              <a:ext cx="996687" cy="378104"/>
              <a:chOff x="1271057" y="3783817"/>
              <a:chExt cx="996687" cy="37810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EF4AA49-D546-4B56-B7E4-4EE5E3F212CB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DC4A5FF-6A2D-4705-B0D3-78F2871DA07C}"/>
                  </a:ext>
                </a:extLst>
              </p:cNvPr>
              <p:cNvSpPr txBox="1"/>
              <p:nvPr/>
            </p:nvSpPr>
            <p:spPr>
              <a:xfrm>
                <a:off x="1343065" y="3803593"/>
                <a:ext cx="852670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2016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755BF74-5F24-4DFB-86BD-FC19CE2B8FF3}"/>
              </a:ext>
            </a:extLst>
          </p:cNvPr>
          <p:cNvGrpSpPr/>
          <p:nvPr/>
        </p:nvGrpSpPr>
        <p:grpSpPr>
          <a:xfrm>
            <a:off x="5123483" y="2884540"/>
            <a:ext cx="1246447" cy="1247032"/>
            <a:chOff x="5492422" y="3075320"/>
            <a:chExt cx="1246447" cy="1247032"/>
          </a:xfrm>
        </p:grpSpPr>
        <p:sp>
          <p:nvSpPr>
            <p:cNvPr id="24" name="Rounded Rectangle 28">
              <a:extLst>
                <a:ext uri="{FF2B5EF4-FFF2-40B4-BE49-F238E27FC236}">
                  <a16:creationId xmlns:a16="http://schemas.microsoft.com/office/drawing/2014/main" id="{523BC164-F305-4347-A61D-A21E6F28DBBD}"/>
                </a:ext>
              </a:extLst>
            </p:cNvPr>
            <p:cNvSpPr/>
            <p:nvPr/>
          </p:nvSpPr>
          <p:spPr>
            <a:xfrm>
              <a:off x="5492422" y="3258286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BA8D163-0749-454D-A9FA-01EAA30E6694}"/>
                </a:ext>
              </a:extLst>
            </p:cNvPr>
            <p:cNvGrpSpPr/>
            <p:nvPr/>
          </p:nvGrpSpPr>
          <p:grpSpPr>
            <a:xfrm>
              <a:off x="5742182" y="3075320"/>
              <a:ext cx="996687" cy="378104"/>
              <a:chOff x="1271057" y="3783817"/>
              <a:chExt cx="996687" cy="37810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81829AE-60DC-4BDD-8140-21C53CD7FF30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8221575-DE33-46F6-8284-A14442FC112E}"/>
                  </a:ext>
                </a:extLst>
              </p:cNvPr>
              <p:cNvSpPr txBox="1"/>
              <p:nvPr/>
            </p:nvSpPr>
            <p:spPr>
              <a:xfrm>
                <a:off x="1343065" y="3803593"/>
                <a:ext cx="852670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2018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05204CA-FBA3-417B-B620-8CDABFA0B0F3}"/>
              </a:ext>
            </a:extLst>
          </p:cNvPr>
          <p:cNvGrpSpPr/>
          <p:nvPr/>
        </p:nvGrpSpPr>
        <p:grpSpPr>
          <a:xfrm>
            <a:off x="9482472" y="2884540"/>
            <a:ext cx="1246447" cy="1247032"/>
            <a:chOff x="5492422" y="3075320"/>
            <a:chExt cx="1246447" cy="1247032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86DDEDBA-8390-46E5-BEFE-5C83C6AC2169}"/>
                </a:ext>
              </a:extLst>
            </p:cNvPr>
            <p:cNvSpPr/>
            <p:nvPr/>
          </p:nvSpPr>
          <p:spPr>
            <a:xfrm>
              <a:off x="5492422" y="3258286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1A17FDB-3DAA-4D7B-BA42-300215AE18EF}"/>
                </a:ext>
              </a:extLst>
            </p:cNvPr>
            <p:cNvGrpSpPr/>
            <p:nvPr/>
          </p:nvGrpSpPr>
          <p:grpSpPr>
            <a:xfrm>
              <a:off x="5742182" y="3075320"/>
              <a:ext cx="996687" cy="378104"/>
              <a:chOff x="1271057" y="3783817"/>
              <a:chExt cx="996687" cy="37810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79D673D-7329-43A9-AB49-DA8F8BEF3615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A8EAAC-132B-47BB-8012-CE72777B98A8}"/>
                  </a:ext>
                </a:extLst>
              </p:cNvPr>
              <p:cNvSpPr txBox="1"/>
              <p:nvPr/>
            </p:nvSpPr>
            <p:spPr>
              <a:xfrm>
                <a:off x="1343065" y="3803593"/>
                <a:ext cx="852670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2020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3" name="Rectangle 16">
            <a:extLst>
              <a:ext uri="{FF2B5EF4-FFF2-40B4-BE49-F238E27FC236}">
                <a16:creationId xmlns:a16="http://schemas.microsoft.com/office/drawing/2014/main" id="{3A5898B9-7F76-4DF8-8166-33BE56DE633C}"/>
              </a:ext>
            </a:extLst>
          </p:cNvPr>
          <p:cNvSpPr/>
          <p:nvPr/>
        </p:nvSpPr>
        <p:spPr>
          <a:xfrm rot="2700000">
            <a:off x="9881546" y="3407359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ed Rectangle 27">
            <a:extLst>
              <a:ext uri="{FF2B5EF4-FFF2-40B4-BE49-F238E27FC236}">
                <a16:creationId xmlns:a16="http://schemas.microsoft.com/office/drawing/2014/main" id="{41841E25-71DB-4A52-8D18-0CD077520077}"/>
              </a:ext>
            </a:extLst>
          </p:cNvPr>
          <p:cNvSpPr/>
          <p:nvPr/>
        </p:nvSpPr>
        <p:spPr>
          <a:xfrm>
            <a:off x="1169426" y="3490945"/>
            <a:ext cx="437585" cy="33612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ed Rectangle 7">
            <a:extLst>
              <a:ext uri="{FF2B5EF4-FFF2-40B4-BE49-F238E27FC236}">
                <a16:creationId xmlns:a16="http://schemas.microsoft.com/office/drawing/2014/main" id="{7C5B937C-5DE2-4053-B8FF-56D4B1632B46}"/>
              </a:ext>
            </a:extLst>
          </p:cNvPr>
          <p:cNvSpPr/>
          <p:nvPr/>
        </p:nvSpPr>
        <p:spPr>
          <a:xfrm>
            <a:off x="3349716" y="3406343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ound Same Side Corner Rectangle 36">
            <a:extLst>
              <a:ext uri="{FF2B5EF4-FFF2-40B4-BE49-F238E27FC236}">
                <a16:creationId xmlns:a16="http://schemas.microsoft.com/office/drawing/2014/main" id="{5FFD6837-B5D9-49C1-AE49-EF276E55704F}"/>
              </a:ext>
            </a:extLst>
          </p:cNvPr>
          <p:cNvSpPr/>
          <p:nvPr/>
        </p:nvSpPr>
        <p:spPr>
          <a:xfrm>
            <a:off x="5468126" y="3484929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Oval 21">
            <a:extLst>
              <a:ext uri="{FF2B5EF4-FFF2-40B4-BE49-F238E27FC236}">
                <a16:creationId xmlns:a16="http://schemas.microsoft.com/office/drawing/2014/main" id="{82F222EE-FD37-47CE-A413-FC75D8A1CEEB}"/>
              </a:ext>
            </a:extLst>
          </p:cNvPr>
          <p:cNvSpPr>
            <a:spLocks noChangeAspect="1"/>
          </p:cNvSpPr>
          <p:nvPr/>
        </p:nvSpPr>
        <p:spPr>
          <a:xfrm>
            <a:off x="7626964" y="3406733"/>
            <a:ext cx="396491" cy="3998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E057B1-9A15-4A39-92C1-7D4B81ACA15D}"/>
              </a:ext>
            </a:extLst>
          </p:cNvPr>
          <p:cNvGrpSpPr/>
          <p:nvPr/>
        </p:nvGrpSpPr>
        <p:grpSpPr>
          <a:xfrm>
            <a:off x="1644780" y="4547384"/>
            <a:ext cx="1411829" cy="1292663"/>
            <a:chOff x="6210997" y="1433695"/>
            <a:chExt cx="1457348" cy="91963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D817367-31FB-493F-9E20-E1188F93904F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6A8C04-351E-403E-943A-D38BA2338CBF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23E97E4-07AD-4D07-94FA-657988158D27}"/>
              </a:ext>
            </a:extLst>
          </p:cNvPr>
          <p:cNvGrpSpPr/>
          <p:nvPr/>
        </p:nvGrpSpPr>
        <p:grpSpPr>
          <a:xfrm>
            <a:off x="5829126" y="4547384"/>
            <a:ext cx="1411829" cy="1292663"/>
            <a:chOff x="6210997" y="1433695"/>
            <a:chExt cx="1457348" cy="91963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59EF3D8-4BA9-46E5-BD82-90FE8FC0F7C9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9361B55-557D-48EA-8224-03C1223D8E5F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19BDC17-A4E5-4679-8D8D-282C45912124}"/>
              </a:ext>
            </a:extLst>
          </p:cNvPr>
          <p:cNvGrpSpPr/>
          <p:nvPr/>
        </p:nvGrpSpPr>
        <p:grpSpPr>
          <a:xfrm>
            <a:off x="3736953" y="1576082"/>
            <a:ext cx="1411829" cy="1292663"/>
            <a:chOff x="6210997" y="1433695"/>
            <a:chExt cx="1457348" cy="91963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3D2724-35AE-41A2-A135-18625064491D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584CC06-E53E-4646-A1EE-6ED08AC73788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147C2C9-8B61-453C-AC31-B287E811F5B8}"/>
              </a:ext>
            </a:extLst>
          </p:cNvPr>
          <p:cNvGrpSpPr/>
          <p:nvPr/>
        </p:nvGrpSpPr>
        <p:grpSpPr>
          <a:xfrm>
            <a:off x="7921299" y="1576082"/>
            <a:ext cx="1411829" cy="1292663"/>
            <a:chOff x="6210997" y="1433695"/>
            <a:chExt cx="1457348" cy="91963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96FE620-4234-47DE-A961-D33D0285173B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F1686A4-2332-487D-A656-BCF62674C33B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43">
            <a:extLst>
              <a:ext uri="{FF2B5EF4-FFF2-40B4-BE49-F238E27FC236}">
                <a16:creationId xmlns:a16="http://schemas.microsoft.com/office/drawing/2014/main" id="{8C8BC67C-6BF9-4E2D-81A2-3558C2134D56}"/>
              </a:ext>
            </a:extLst>
          </p:cNvPr>
          <p:cNvGrpSpPr/>
          <p:nvPr/>
        </p:nvGrpSpPr>
        <p:grpSpPr>
          <a:xfrm>
            <a:off x="10013474" y="4547384"/>
            <a:ext cx="1411829" cy="1292663"/>
            <a:chOff x="6210997" y="1433695"/>
            <a:chExt cx="1457348" cy="91963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1954F7D-EDE5-4CFA-B0D8-E8578B1D0614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A7F927D-36D5-4724-8427-FD3EACD52776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6" name="Chevron 9">
            <a:extLst>
              <a:ext uri="{FF2B5EF4-FFF2-40B4-BE49-F238E27FC236}">
                <a16:creationId xmlns:a16="http://schemas.microsoft.com/office/drawing/2014/main" id="{BC1D912C-19EC-4261-8F57-CAA33199C6CB}"/>
              </a:ext>
            </a:extLst>
          </p:cNvPr>
          <p:cNvSpPr/>
          <p:nvPr/>
        </p:nvSpPr>
        <p:spPr>
          <a:xfrm>
            <a:off x="2307085" y="3502102"/>
            <a:ext cx="250246" cy="2890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7" name="Chevron 10">
            <a:extLst>
              <a:ext uri="{FF2B5EF4-FFF2-40B4-BE49-F238E27FC236}">
                <a16:creationId xmlns:a16="http://schemas.microsoft.com/office/drawing/2014/main" id="{ABDAC978-72C9-4DD7-9D8A-B16AFA7B8864}"/>
              </a:ext>
            </a:extLst>
          </p:cNvPr>
          <p:cNvSpPr/>
          <p:nvPr/>
        </p:nvSpPr>
        <p:spPr>
          <a:xfrm>
            <a:off x="4466332" y="3502102"/>
            <a:ext cx="250246" cy="289014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8" name="Chevron 11">
            <a:extLst>
              <a:ext uri="{FF2B5EF4-FFF2-40B4-BE49-F238E27FC236}">
                <a16:creationId xmlns:a16="http://schemas.microsoft.com/office/drawing/2014/main" id="{574EBE44-DDC1-43E5-B4D8-AB823E0B06C1}"/>
              </a:ext>
            </a:extLst>
          </p:cNvPr>
          <p:cNvSpPr/>
          <p:nvPr/>
        </p:nvSpPr>
        <p:spPr>
          <a:xfrm>
            <a:off x="6625579" y="3502102"/>
            <a:ext cx="250246" cy="2890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9" name="Chevron 12">
            <a:extLst>
              <a:ext uri="{FF2B5EF4-FFF2-40B4-BE49-F238E27FC236}">
                <a16:creationId xmlns:a16="http://schemas.microsoft.com/office/drawing/2014/main" id="{A1D53F00-CEA7-45D2-B6F2-92DC772BC88C}"/>
              </a:ext>
            </a:extLst>
          </p:cNvPr>
          <p:cNvSpPr/>
          <p:nvPr/>
        </p:nvSpPr>
        <p:spPr>
          <a:xfrm>
            <a:off x="8784826" y="3502102"/>
            <a:ext cx="250246" cy="289014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1">
            <a:extLst>
              <a:ext uri="{FF2B5EF4-FFF2-40B4-BE49-F238E27FC236}">
                <a16:creationId xmlns:a16="http://schemas.microsoft.com/office/drawing/2014/main" id="{6CF9B9B1-E2C7-4ED1-B063-6C6C201C5B67}"/>
              </a:ext>
            </a:extLst>
          </p:cNvPr>
          <p:cNvGrpSpPr/>
          <p:nvPr/>
        </p:nvGrpSpPr>
        <p:grpSpPr>
          <a:xfrm>
            <a:off x="930876" y="1779534"/>
            <a:ext cx="10330248" cy="2160000"/>
            <a:chOff x="1524000" y="1672440"/>
            <a:chExt cx="9144000" cy="216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262E982-4500-4CDB-BE43-63EF00DEBF55}"/>
                </a:ext>
              </a:extLst>
            </p:cNvPr>
            <p:cNvSpPr/>
            <p:nvPr/>
          </p:nvSpPr>
          <p:spPr>
            <a:xfrm>
              <a:off x="1524000" y="1672440"/>
              <a:ext cx="1828800" cy="21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89F519-A8C4-4813-819A-1CD608D30AD6}"/>
                </a:ext>
              </a:extLst>
            </p:cNvPr>
            <p:cNvSpPr/>
            <p:nvPr/>
          </p:nvSpPr>
          <p:spPr>
            <a:xfrm>
              <a:off x="8839200" y="1672440"/>
              <a:ext cx="1828800" cy="21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accent5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4B5EB82-38FF-4F31-AA23-26365A0C117D}"/>
                </a:ext>
              </a:extLst>
            </p:cNvPr>
            <p:cNvSpPr/>
            <p:nvPr/>
          </p:nvSpPr>
          <p:spPr>
            <a:xfrm>
              <a:off x="3352800" y="1672440"/>
              <a:ext cx="1828800" cy="21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0E2524-1648-430F-94A2-071B29A18A12}"/>
                </a:ext>
              </a:extLst>
            </p:cNvPr>
            <p:cNvSpPr/>
            <p:nvPr/>
          </p:nvSpPr>
          <p:spPr>
            <a:xfrm>
              <a:off x="5181600" y="1672440"/>
              <a:ext cx="1828800" cy="21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ED2FAD-BF38-474C-BC92-E10DB37207DA}"/>
                </a:ext>
              </a:extLst>
            </p:cNvPr>
            <p:cNvSpPr/>
            <p:nvPr/>
          </p:nvSpPr>
          <p:spPr>
            <a:xfrm>
              <a:off x="7010400" y="1672440"/>
              <a:ext cx="1828800" cy="21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454B272-7663-485B-B175-D7248C7FB3B9}"/>
              </a:ext>
            </a:extLst>
          </p:cNvPr>
          <p:cNvGrpSpPr/>
          <p:nvPr/>
        </p:nvGrpSpPr>
        <p:grpSpPr>
          <a:xfrm>
            <a:off x="1213085" y="2734994"/>
            <a:ext cx="1521441" cy="865061"/>
            <a:chOff x="3131840" y="2204865"/>
            <a:chExt cx="3096344" cy="86506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7E4831-5487-4BF4-BA3C-72AC7472A1C1}"/>
                </a:ext>
              </a:extLst>
            </p:cNvPr>
            <p:cNvSpPr txBox="1"/>
            <p:nvPr/>
          </p:nvSpPr>
          <p:spPr>
            <a:xfrm>
              <a:off x="3131840" y="2204865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C2098F-175F-46C1-8A93-F30B3052A059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B1085E-CB71-457F-BA11-E7C4D65D18B3}"/>
              </a:ext>
            </a:extLst>
          </p:cNvPr>
          <p:cNvGrpSpPr/>
          <p:nvPr/>
        </p:nvGrpSpPr>
        <p:grpSpPr>
          <a:xfrm>
            <a:off x="3279351" y="2734994"/>
            <a:ext cx="1521441" cy="865061"/>
            <a:chOff x="3131840" y="2204865"/>
            <a:chExt cx="3096344" cy="86506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A27067-C096-41A6-ACE7-1A51302D1138}"/>
                </a:ext>
              </a:extLst>
            </p:cNvPr>
            <p:cNvSpPr txBox="1"/>
            <p:nvPr/>
          </p:nvSpPr>
          <p:spPr>
            <a:xfrm>
              <a:off x="3131840" y="2204865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99D145-41CD-46AC-88C0-4FF97494FBD7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981C57-B104-4FC1-B667-3CA50728F803}"/>
              </a:ext>
            </a:extLst>
          </p:cNvPr>
          <p:cNvGrpSpPr/>
          <p:nvPr/>
        </p:nvGrpSpPr>
        <p:grpSpPr>
          <a:xfrm>
            <a:off x="5345617" y="2734994"/>
            <a:ext cx="1521441" cy="865061"/>
            <a:chOff x="3131840" y="2204865"/>
            <a:chExt cx="3096344" cy="86506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A5788F-19FF-44F1-A849-6C3246FDB6D7}"/>
                </a:ext>
              </a:extLst>
            </p:cNvPr>
            <p:cNvSpPr txBox="1"/>
            <p:nvPr/>
          </p:nvSpPr>
          <p:spPr>
            <a:xfrm>
              <a:off x="3131840" y="2204865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C8F6A0-F9F4-4BC0-A3F4-7231305F5AD4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C79711-A190-4B74-994D-41B20B3E1DDC}"/>
              </a:ext>
            </a:extLst>
          </p:cNvPr>
          <p:cNvGrpSpPr/>
          <p:nvPr/>
        </p:nvGrpSpPr>
        <p:grpSpPr>
          <a:xfrm>
            <a:off x="7411883" y="2734994"/>
            <a:ext cx="1521441" cy="865061"/>
            <a:chOff x="3131840" y="2204865"/>
            <a:chExt cx="3096344" cy="86506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38B04C-86C3-42A7-A4EB-B02E93B62F1C}"/>
                </a:ext>
              </a:extLst>
            </p:cNvPr>
            <p:cNvSpPr txBox="1"/>
            <p:nvPr/>
          </p:nvSpPr>
          <p:spPr>
            <a:xfrm>
              <a:off x="3131840" y="2204865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FB57E4-18CB-4E99-AD00-97A9126458B5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89BEA95-A167-415B-B18A-EC5F1F0BFFE5}"/>
              </a:ext>
            </a:extLst>
          </p:cNvPr>
          <p:cNvGrpSpPr/>
          <p:nvPr/>
        </p:nvGrpSpPr>
        <p:grpSpPr>
          <a:xfrm>
            <a:off x="9478149" y="2734994"/>
            <a:ext cx="1521441" cy="865061"/>
            <a:chOff x="3131840" y="2204865"/>
            <a:chExt cx="3096344" cy="86506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BDAFF9-1401-4CD8-9604-3CCC44BF0798}"/>
                </a:ext>
              </a:extLst>
            </p:cNvPr>
            <p:cNvSpPr txBox="1"/>
            <p:nvPr/>
          </p:nvSpPr>
          <p:spPr>
            <a:xfrm>
              <a:off x="3131840" y="2204865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9DA89E-428D-44A4-A208-D96276D3327E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0D929F6-E9EA-4CB2-A38A-B29DEBB306D0}"/>
              </a:ext>
            </a:extLst>
          </p:cNvPr>
          <p:cNvSpPr txBox="1"/>
          <p:nvPr/>
        </p:nvSpPr>
        <p:spPr>
          <a:xfrm>
            <a:off x="3572032" y="4001527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40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2617DA-8C0C-4FDB-966B-FAE66BAE58A0}"/>
              </a:ext>
            </a:extLst>
          </p:cNvPr>
          <p:cNvSpPr txBox="1"/>
          <p:nvPr/>
        </p:nvSpPr>
        <p:spPr>
          <a:xfrm>
            <a:off x="7334150" y="4001527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60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Down Arrow 4">
            <a:extLst>
              <a:ext uri="{FF2B5EF4-FFF2-40B4-BE49-F238E27FC236}">
                <a16:creationId xmlns:a16="http://schemas.microsoft.com/office/drawing/2014/main" id="{D39E7850-E20B-474C-A98A-2DE88D1A296A}"/>
              </a:ext>
            </a:extLst>
          </p:cNvPr>
          <p:cNvSpPr/>
          <p:nvPr/>
        </p:nvSpPr>
        <p:spPr>
          <a:xfrm>
            <a:off x="5056588" y="4067127"/>
            <a:ext cx="582983" cy="792128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7" name="Down Arrow 45">
            <a:extLst>
              <a:ext uri="{FF2B5EF4-FFF2-40B4-BE49-F238E27FC236}">
                <a16:creationId xmlns:a16="http://schemas.microsoft.com/office/drawing/2014/main" id="{F95B3156-E5BA-46BC-93B0-E7231C442BE2}"/>
              </a:ext>
            </a:extLst>
          </p:cNvPr>
          <p:cNvSpPr/>
          <p:nvPr/>
        </p:nvSpPr>
        <p:spPr>
          <a:xfrm rot="10800000">
            <a:off x="6545754" y="4067127"/>
            <a:ext cx="582983" cy="792128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93D72A-5B30-47EF-9720-737CEBF4533F}"/>
              </a:ext>
            </a:extLst>
          </p:cNvPr>
          <p:cNvGrpSpPr/>
          <p:nvPr/>
        </p:nvGrpSpPr>
        <p:grpSpPr>
          <a:xfrm>
            <a:off x="1459355" y="4107607"/>
            <a:ext cx="1928437" cy="711174"/>
            <a:chOff x="3131840" y="2220253"/>
            <a:chExt cx="3096344" cy="71117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3EBB70-80D6-4A9D-AFDA-05E04524E0D2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A52B1C2-4CE9-4163-AF80-9648631C97E9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 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6CB82E8-2666-4DBE-9201-F04DC3BEBD5E}"/>
              </a:ext>
            </a:extLst>
          </p:cNvPr>
          <p:cNvGrpSpPr/>
          <p:nvPr/>
        </p:nvGrpSpPr>
        <p:grpSpPr>
          <a:xfrm>
            <a:off x="8839878" y="4107607"/>
            <a:ext cx="1892769" cy="711174"/>
            <a:chOff x="3131840" y="2220253"/>
            <a:chExt cx="3096344" cy="71117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EFF36C-286F-41D1-ABDA-452F29C5F33A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D04E2A0-7F6A-44E0-91BF-CEB3105240CC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 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A6434B3D-53F0-4DC5-8B3B-105111229BD6}"/>
              </a:ext>
            </a:extLst>
          </p:cNvPr>
          <p:cNvSpPr/>
          <p:nvPr/>
        </p:nvSpPr>
        <p:spPr>
          <a:xfrm>
            <a:off x="930876" y="4962091"/>
            <a:ext cx="5004000" cy="1074815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2285BE-8CBC-482C-9905-2977668D6732}"/>
              </a:ext>
            </a:extLst>
          </p:cNvPr>
          <p:cNvGrpSpPr/>
          <p:nvPr/>
        </p:nvGrpSpPr>
        <p:grpSpPr>
          <a:xfrm>
            <a:off x="1200372" y="5078436"/>
            <a:ext cx="4465010" cy="860596"/>
            <a:chOff x="2079598" y="4287457"/>
            <a:chExt cx="2262901" cy="86059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A2C01B2-545C-4364-BB08-693EF605A3CF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9C79724-BEF4-4351-AC3C-719815E00073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08A7B965-81BA-472E-8995-905E450FC65A}"/>
              </a:ext>
            </a:extLst>
          </p:cNvPr>
          <p:cNvSpPr/>
          <p:nvPr/>
        </p:nvSpPr>
        <p:spPr>
          <a:xfrm>
            <a:off x="6257124" y="4962091"/>
            <a:ext cx="5004000" cy="107481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8C6C0B6-2DDA-41F8-A8CB-EA632F4A63D6}"/>
              </a:ext>
            </a:extLst>
          </p:cNvPr>
          <p:cNvGrpSpPr/>
          <p:nvPr/>
        </p:nvGrpSpPr>
        <p:grpSpPr>
          <a:xfrm>
            <a:off x="6526620" y="5078436"/>
            <a:ext cx="4465010" cy="860596"/>
            <a:chOff x="2079598" y="4287457"/>
            <a:chExt cx="2262901" cy="86059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52B9079-9300-4BFB-9B3C-59373E213FA6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4C3D81B-75D8-4666-8AE5-E67624C754FA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2" name="Rounded Rectangle 10">
            <a:extLst>
              <a:ext uri="{FF2B5EF4-FFF2-40B4-BE49-F238E27FC236}">
                <a16:creationId xmlns:a16="http://schemas.microsoft.com/office/drawing/2014/main" id="{39882288-081F-457F-8783-3F05015FEAD8}"/>
              </a:ext>
            </a:extLst>
          </p:cNvPr>
          <p:cNvSpPr/>
          <p:nvPr/>
        </p:nvSpPr>
        <p:spPr>
          <a:xfrm>
            <a:off x="3923209" y="2150709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ed Rectangle 6">
            <a:extLst>
              <a:ext uri="{FF2B5EF4-FFF2-40B4-BE49-F238E27FC236}">
                <a16:creationId xmlns:a16="http://schemas.microsoft.com/office/drawing/2014/main" id="{2AA00C2A-9052-428A-8970-AA6717A0EBDB}"/>
              </a:ext>
            </a:extLst>
          </p:cNvPr>
          <p:cNvSpPr/>
          <p:nvPr/>
        </p:nvSpPr>
        <p:spPr>
          <a:xfrm>
            <a:off x="1735352" y="2142999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ounded Rectangle 25">
            <a:extLst>
              <a:ext uri="{FF2B5EF4-FFF2-40B4-BE49-F238E27FC236}">
                <a16:creationId xmlns:a16="http://schemas.microsoft.com/office/drawing/2014/main" id="{5799D970-9F8C-4DDA-A805-BBD4582FC6A1}"/>
              </a:ext>
            </a:extLst>
          </p:cNvPr>
          <p:cNvSpPr/>
          <p:nvPr/>
        </p:nvSpPr>
        <p:spPr>
          <a:xfrm>
            <a:off x="10068144" y="2159209"/>
            <a:ext cx="435772" cy="31935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ounded Rectangle 27">
            <a:extLst>
              <a:ext uri="{FF2B5EF4-FFF2-40B4-BE49-F238E27FC236}">
                <a16:creationId xmlns:a16="http://schemas.microsoft.com/office/drawing/2014/main" id="{CE3DADD3-7113-4C6E-8ADA-F8DB2771C5E3}"/>
              </a:ext>
            </a:extLst>
          </p:cNvPr>
          <p:cNvSpPr/>
          <p:nvPr/>
        </p:nvSpPr>
        <p:spPr>
          <a:xfrm>
            <a:off x="7999404" y="2185847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Rounded Rectangle 7">
            <a:extLst>
              <a:ext uri="{FF2B5EF4-FFF2-40B4-BE49-F238E27FC236}">
                <a16:creationId xmlns:a16="http://schemas.microsoft.com/office/drawing/2014/main" id="{9F2989A5-7DEC-409B-8786-D775007FC399}"/>
              </a:ext>
            </a:extLst>
          </p:cNvPr>
          <p:cNvSpPr/>
          <p:nvPr/>
        </p:nvSpPr>
        <p:spPr>
          <a:xfrm>
            <a:off x="5919912" y="2166923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1687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C786873-3F52-4960-8716-33720843463E}"/>
              </a:ext>
            </a:extLst>
          </p:cNvPr>
          <p:cNvSpPr/>
          <p:nvPr/>
        </p:nvSpPr>
        <p:spPr>
          <a:xfrm>
            <a:off x="257175" y="266700"/>
            <a:ext cx="7505700" cy="63246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1C5D1-FA7A-4F97-B822-A7085AD9EC0E}"/>
              </a:ext>
            </a:extLst>
          </p:cNvPr>
          <p:cNvSpPr txBox="1"/>
          <p:nvPr/>
        </p:nvSpPr>
        <p:spPr>
          <a:xfrm>
            <a:off x="2066818" y="518063"/>
            <a:ext cx="52514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Easy to change colors, photos and Text.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Easy to change colors, photos and Text. I hope and I believe that this Template will your Time, Money and Reputation. 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A36CAD-0E9F-4EDF-90A3-C9377C71702C}"/>
              </a:ext>
            </a:extLst>
          </p:cNvPr>
          <p:cNvSpPr txBox="1"/>
          <p:nvPr/>
        </p:nvSpPr>
        <p:spPr>
          <a:xfrm>
            <a:off x="696227" y="4537925"/>
            <a:ext cx="3809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</a:r>
          </a:p>
          <a:p>
            <a:pPr algn="just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6009E5E-27D0-497A-8DB5-297B8F6068F7}"/>
              </a:ext>
            </a:extLst>
          </p:cNvPr>
          <p:cNvSpPr txBox="1">
            <a:spLocks/>
          </p:cNvSpPr>
          <p:nvPr/>
        </p:nvSpPr>
        <p:spPr>
          <a:xfrm>
            <a:off x="3695526" y="4465556"/>
            <a:ext cx="3622734" cy="186226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Style</a:t>
            </a:r>
          </a:p>
        </p:txBody>
      </p:sp>
      <p:sp>
        <p:nvSpPr>
          <p:cNvPr id="12" name="Graphic 83">
            <a:extLst>
              <a:ext uri="{FF2B5EF4-FFF2-40B4-BE49-F238E27FC236}">
                <a16:creationId xmlns:a16="http://schemas.microsoft.com/office/drawing/2014/main" id="{B5A18F20-DDD5-4FED-B05C-9278DED327A3}"/>
              </a:ext>
            </a:extLst>
          </p:cNvPr>
          <p:cNvSpPr/>
          <p:nvPr/>
        </p:nvSpPr>
        <p:spPr>
          <a:xfrm>
            <a:off x="788387" y="648506"/>
            <a:ext cx="1052160" cy="3758976"/>
          </a:xfrm>
          <a:custGeom>
            <a:avLst/>
            <a:gdLst>
              <a:gd name="connsiteX0" fmla="*/ 37567 w 668066"/>
              <a:gd name="connsiteY0" fmla="*/ 2388617 h 2386750"/>
              <a:gd name="connsiteX1" fmla="*/ 4351 w 668066"/>
              <a:gd name="connsiteY1" fmla="*/ 2347563 h 2386750"/>
              <a:gd name="connsiteX2" fmla="*/ 9576 w 668066"/>
              <a:gd name="connsiteY2" fmla="*/ 2257803 h 2386750"/>
              <a:gd name="connsiteX3" fmla="*/ 79368 w 668066"/>
              <a:gd name="connsiteY3" fmla="*/ 2070073 h 2386750"/>
              <a:gd name="connsiteX4" fmla="*/ 123595 w 668066"/>
              <a:gd name="connsiteY4" fmla="*/ 1956427 h 2386750"/>
              <a:gd name="connsiteX5" fmla="*/ 134045 w 668066"/>
              <a:gd name="connsiteY5" fmla="*/ 1940191 h 2386750"/>
              <a:gd name="connsiteX6" fmla="*/ 137777 w 668066"/>
              <a:gd name="connsiteY6" fmla="*/ 1931421 h 2386750"/>
              <a:gd name="connsiteX7" fmla="*/ 141323 w 668066"/>
              <a:gd name="connsiteY7" fmla="*/ 1661955 h 2386750"/>
              <a:gd name="connsiteX8" fmla="*/ 122289 w 668066"/>
              <a:gd name="connsiteY8" fmla="*/ 1521437 h 2386750"/>
              <a:gd name="connsiteX9" fmla="*/ 109786 w 668066"/>
              <a:gd name="connsiteY9" fmla="*/ 1450898 h 2386750"/>
              <a:gd name="connsiteX10" fmla="*/ 102135 w 668066"/>
              <a:gd name="connsiteY10" fmla="*/ 1418428 h 2386750"/>
              <a:gd name="connsiteX11" fmla="*/ 74143 w 668066"/>
              <a:gd name="connsiteY11" fmla="*/ 1262048 h 2386750"/>
              <a:gd name="connsiteX12" fmla="*/ 81421 w 668066"/>
              <a:gd name="connsiteY12" fmla="*/ 1052298 h 2386750"/>
              <a:gd name="connsiteX13" fmla="*/ 101015 w 668066"/>
              <a:gd name="connsiteY13" fmla="*/ 977094 h 2386750"/>
              <a:gd name="connsiteX14" fmla="*/ 140390 w 668066"/>
              <a:gd name="connsiteY14" fmla="*/ 842921 h 2386750"/>
              <a:gd name="connsiteX15" fmla="*/ 148227 w 668066"/>
              <a:gd name="connsiteY15" fmla="*/ 705388 h 2386750"/>
              <a:gd name="connsiteX16" fmla="*/ 158491 w 668066"/>
              <a:gd name="connsiteY16" fmla="*/ 520271 h 2386750"/>
              <a:gd name="connsiteX17" fmla="*/ 184057 w 668066"/>
              <a:gd name="connsiteY17" fmla="*/ 416515 h 2386750"/>
              <a:gd name="connsiteX18" fmla="*/ 201971 w 668066"/>
              <a:gd name="connsiteY18" fmla="*/ 343177 h 2386750"/>
              <a:gd name="connsiteX19" fmla="*/ 203837 w 668066"/>
              <a:gd name="connsiteY19" fmla="*/ 295965 h 2386750"/>
              <a:gd name="connsiteX20" fmla="*/ 213354 w 668066"/>
              <a:gd name="connsiteY20" fmla="*/ 243154 h 2386750"/>
              <a:gd name="connsiteX21" fmla="*/ 218393 w 668066"/>
              <a:gd name="connsiteY21" fmla="*/ 223373 h 2386750"/>
              <a:gd name="connsiteX22" fmla="*/ 213728 w 668066"/>
              <a:gd name="connsiteY22" fmla="*/ 203966 h 2386750"/>
              <a:gd name="connsiteX23" fmla="*/ 191334 w 668066"/>
              <a:gd name="connsiteY23" fmla="*/ 136786 h 2386750"/>
              <a:gd name="connsiteX24" fmla="*/ 182750 w 668066"/>
              <a:gd name="connsiteY24" fmla="*/ 81735 h 2386750"/>
              <a:gd name="connsiteX25" fmla="*/ 191334 w 668066"/>
              <a:gd name="connsiteY25" fmla="*/ 68486 h 2386750"/>
              <a:gd name="connsiteX26" fmla="*/ 201785 w 668066"/>
              <a:gd name="connsiteY26" fmla="*/ 58409 h 2386750"/>
              <a:gd name="connsiteX27" fmla="*/ 215407 w 668066"/>
              <a:gd name="connsiteY27" fmla="*/ 47026 h 2386750"/>
              <a:gd name="connsiteX28" fmla="*/ 226044 w 668066"/>
              <a:gd name="connsiteY28" fmla="*/ 37322 h 2386750"/>
              <a:gd name="connsiteX29" fmla="*/ 239293 w 668066"/>
              <a:gd name="connsiteY29" fmla="*/ 8584 h 2386750"/>
              <a:gd name="connsiteX30" fmla="*/ 259074 w 668066"/>
              <a:gd name="connsiteY30" fmla="*/ 3732 h 2386750"/>
              <a:gd name="connsiteX31" fmla="*/ 285200 w 668066"/>
              <a:gd name="connsiteY31" fmla="*/ 46466 h 2386750"/>
              <a:gd name="connsiteX32" fmla="*/ 288185 w 668066"/>
              <a:gd name="connsiteY32" fmla="*/ 57289 h 2386750"/>
              <a:gd name="connsiteX33" fmla="*/ 291731 w 668066"/>
              <a:gd name="connsiteY33" fmla="*/ 56916 h 2386750"/>
              <a:gd name="connsiteX34" fmla="*/ 292104 w 668066"/>
              <a:gd name="connsiteY34" fmla="*/ 47213 h 2386750"/>
              <a:gd name="connsiteX35" fmla="*/ 297516 w 668066"/>
              <a:gd name="connsiteY35" fmla="*/ 10450 h 2386750"/>
              <a:gd name="connsiteX36" fmla="*/ 308526 w 668066"/>
              <a:gd name="connsiteY36" fmla="*/ 2986 h 2386750"/>
              <a:gd name="connsiteX37" fmla="*/ 324948 w 668066"/>
              <a:gd name="connsiteY37" fmla="*/ 0 h 2386750"/>
              <a:gd name="connsiteX38" fmla="*/ 336144 w 668066"/>
              <a:gd name="connsiteY38" fmla="*/ 0 h 2386750"/>
              <a:gd name="connsiteX39" fmla="*/ 355552 w 668066"/>
              <a:gd name="connsiteY39" fmla="*/ 5598 h 2386750"/>
              <a:gd name="connsiteX40" fmla="*/ 366189 w 668066"/>
              <a:gd name="connsiteY40" fmla="*/ 12690 h 2386750"/>
              <a:gd name="connsiteX41" fmla="*/ 377012 w 668066"/>
              <a:gd name="connsiteY41" fmla="*/ 20900 h 2386750"/>
              <a:gd name="connsiteX42" fmla="*/ 390635 w 668066"/>
              <a:gd name="connsiteY42" fmla="*/ 38442 h 2386750"/>
              <a:gd name="connsiteX43" fmla="*/ 397726 w 668066"/>
              <a:gd name="connsiteY43" fmla="*/ 45346 h 2386750"/>
              <a:gd name="connsiteX44" fmla="*/ 407803 w 668066"/>
              <a:gd name="connsiteY44" fmla="*/ 59902 h 2386750"/>
              <a:gd name="connsiteX45" fmla="*/ 404817 w 668066"/>
              <a:gd name="connsiteY45" fmla="*/ 89200 h 2386750"/>
              <a:gd name="connsiteX46" fmla="*/ 404444 w 668066"/>
              <a:gd name="connsiteY46" fmla="*/ 94798 h 2386750"/>
              <a:gd name="connsiteX47" fmla="*/ 398099 w 668066"/>
              <a:gd name="connsiteY47" fmla="*/ 186984 h 2386750"/>
              <a:gd name="connsiteX48" fmla="*/ 399778 w 668066"/>
              <a:gd name="connsiteY48" fmla="*/ 244833 h 2386750"/>
              <a:gd name="connsiteX49" fmla="*/ 399219 w 668066"/>
              <a:gd name="connsiteY49" fmla="*/ 266667 h 2386750"/>
              <a:gd name="connsiteX50" fmla="*/ 393434 w 668066"/>
              <a:gd name="connsiteY50" fmla="*/ 306975 h 2386750"/>
              <a:gd name="connsiteX51" fmla="*/ 394553 w 668066"/>
              <a:gd name="connsiteY51" fmla="*/ 326196 h 2386750"/>
              <a:gd name="connsiteX52" fmla="*/ 409482 w 668066"/>
              <a:gd name="connsiteY52" fmla="*/ 381619 h 2386750"/>
              <a:gd name="connsiteX53" fmla="*/ 449977 w 668066"/>
              <a:gd name="connsiteY53" fmla="*/ 552928 h 2386750"/>
              <a:gd name="connsiteX54" fmla="*/ 458188 w 668066"/>
              <a:gd name="connsiteY54" fmla="*/ 814369 h 2386750"/>
              <a:gd name="connsiteX55" fmla="*/ 467705 w 668066"/>
              <a:gd name="connsiteY55" fmla="*/ 952834 h 2386750"/>
              <a:gd name="connsiteX56" fmla="*/ 511558 w 668066"/>
              <a:gd name="connsiteY56" fmla="*/ 1128248 h 2386750"/>
              <a:gd name="connsiteX57" fmla="*/ 521075 w 668066"/>
              <a:gd name="connsiteY57" fmla="*/ 1312433 h 2386750"/>
              <a:gd name="connsiteX58" fmla="*/ 508199 w 668066"/>
              <a:gd name="connsiteY58" fmla="*/ 1396035 h 2386750"/>
              <a:gd name="connsiteX59" fmla="*/ 479461 w 668066"/>
              <a:gd name="connsiteY59" fmla="*/ 1545696 h 2386750"/>
              <a:gd name="connsiteX60" fmla="*/ 492897 w 668066"/>
              <a:gd name="connsiteY60" fmla="*/ 1633030 h 2386750"/>
              <a:gd name="connsiteX61" fmla="*/ 538990 w 668066"/>
              <a:gd name="connsiteY61" fmla="*/ 1727269 h 2386750"/>
              <a:gd name="connsiteX62" fmla="*/ 567168 w 668066"/>
              <a:gd name="connsiteY62" fmla="*/ 1793889 h 2386750"/>
              <a:gd name="connsiteX63" fmla="*/ 599079 w 668066"/>
              <a:gd name="connsiteY63" fmla="*/ 1927875 h 2386750"/>
              <a:gd name="connsiteX64" fmla="*/ 631922 w 668066"/>
              <a:gd name="connsiteY64" fmla="*/ 2043574 h 2386750"/>
              <a:gd name="connsiteX65" fmla="*/ 633975 w 668066"/>
              <a:gd name="connsiteY65" fmla="*/ 2095265 h 2386750"/>
              <a:gd name="connsiteX66" fmla="*/ 635468 w 668066"/>
              <a:gd name="connsiteY66" fmla="*/ 2119898 h 2386750"/>
              <a:gd name="connsiteX67" fmla="*/ 660100 w 668066"/>
              <a:gd name="connsiteY67" fmla="*/ 2217495 h 2386750"/>
              <a:gd name="connsiteX68" fmla="*/ 668498 w 668066"/>
              <a:gd name="connsiteY68" fmla="*/ 2294006 h 2386750"/>
              <a:gd name="connsiteX69" fmla="*/ 643679 w 668066"/>
              <a:gd name="connsiteY69" fmla="*/ 2330581 h 2386750"/>
              <a:gd name="connsiteX70" fmla="*/ 606543 w 668066"/>
              <a:gd name="connsiteY70" fmla="*/ 2338232 h 2386750"/>
              <a:gd name="connsiteX71" fmla="*/ 306100 w 668066"/>
              <a:gd name="connsiteY71" fmla="*/ 2358386 h 2386750"/>
              <a:gd name="connsiteX72" fmla="*/ 218953 w 668066"/>
              <a:gd name="connsiteY72" fmla="*/ 2367903 h 2386750"/>
              <a:gd name="connsiteX73" fmla="*/ 191894 w 668066"/>
              <a:gd name="connsiteY73" fmla="*/ 2374435 h 2386750"/>
              <a:gd name="connsiteX74" fmla="*/ 95790 w 668066"/>
              <a:gd name="connsiteY74" fmla="*/ 2385818 h 2386750"/>
              <a:gd name="connsiteX75" fmla="*/ 59961 w 668066"/>
              <a:gd name="connsiteY75" fmla="*/ 2388431 h 2386750"/>
              <a:gd name="connsiteX76" fmla="*/ 37567 w 668066"/>
              <a:gd name="connsiteY76" fmla="*/ 2388617 h 2386750"/>
              <a:gd name="connsiteX77" fmla="*/ 272883 w 668066"/>
              <a:gd name="connsiteY77" fmla="*/ 979893 h 2386750"/>
              <a:gd name="connsiteX78" fmla="*/ 275869 w 668066"/>
              <a:gd name="connsiteY78" fmla="*/ 979893 h 2386750"/>
              <a:gd name="connsiteX79" fmla="*/ 279415 w 668066"/>
              <a:gd name="connsiteY79" fmla="*/ 1081409 h 2386750"/>
              <a:gd name="connsiteX80" fmla="*/ 283333 w 668066"/>
              <a:gd name="connsiteY80" fmla="*/ 1127502 h 2386750"/>
              <a:gd name="connsiteX81" fmla="*/ 293970 w 668066"/>
              <a:gd name="connsiteY81" fmla="*/ 1145790 h 2386750"/>
              <a:gd name="connsiteX82" fmla="*/ 306100 w 668066"/>
              <a:gd name="connsiteY82" fmla="*/ 1128435 h 2386750"/>
              <a:gd name="connsiteX83" fmla="*/ 318976 w 668066"/>
              <a:gd name="connsiteY83" fmla="*/ 1074131 h 2386750"/>
              <a:gd name="connsiteX84" fmla="*/ 319909 w 668066"/>
              <a:gd name="connsiteY84" fmla="*/ 1043527 h 2386750"/>
              <a:gd name="connsiteX85" fmla="*/ 315057 w 668066"/>
              <a:gd name="connsiteY85" fmla="*/ 969256 h 2386750"/>
              <a:gd name="connsiteX86" fmla="*/ 315244 w 668066"/>
              <a:gd name="connsiteY86" fmla="*/ 804106 h 2386750"/>
              <a:gd name="connsiteX87" fmla="*/ 318789 w 668066"/>
              <a:gd name="connsiteY87" fmla="*/ 763424 h 2386750"/>
              <a:gd name="connsiteX88" fmla="*/ 321962 w 668066"/>
              <a:gd name="connsiteY88" fmla="*/ 688407 h 2386750"/>
              <a:gd name="connsiteX89" fmla="*/ 321215 w 668066"/>
              <a:gd name="connsiteY89" fmla="*/ 531094 h 2386750"/>
              <a:gd name="connsiteX90" fmla="*/ 330173 w 668066"/>
              <a:gd name="connsiteY90" fmla="*/ 443014 h 2386750"/>
              <a:gd name="connsiteX91" fmla="*/ 320842 w 668066"/>
              <a:gd name="connsiteY91" fmla="*/ 322463 h 2386750"/>
              <a:gd name="connsiteX92" fmla="*/ 315990 w 668066"/>
              <a:gd name="connsiteY92" fmla="*/ 315745 h 2386750"/>
              <a:gd name="connsiteX93" fmla="*/ 307966 w 668066"/>
              <a:gd name="connsiteY93" fmla="*/ 317985 h 2386750"/>
              <a:gd name="connsiteX94" fmla="*/ 288372 w 668066"/>
              <a:gd name="connsiteY94" fmla="*/ 350082 h 2386750"/>
              <a:gd name="connsiteX95" fmla="*/ 282400 w 668066"/>
              <a:gd name="connsiteY95" fmla="*/ 401400 h 2386750"/>
              <a:gd name="connsiteX96" fmla="*/ 294343 w 668066"/>
              <a:gd name="connsiteY96" fmla="*/ 604059 h 2386750"/>
              <a:gd name="connsiteX97" fmla="*/ 286506 w 668066"/>
              <a:gd name="connsiteY97" fmla="*/ 692139 h 2386750"/>
              <a:gd name="connsiteX98" fmla="*/ 278482 w 668066"/>
              <a:gd name="connsiteY98" fmla="*/ 802239 h 2386750"/>
              <a:gd name="connsiteX99" fmla="*/ 275309 w 668066"/>
              <a:gd name="connsiteY99" fmla="*/ 847213 h 2386750"/>
              <a:gd name="connsiteX100" fmla="*/ 273070 w 668066"/>
              <a:gd name="connsiteY100" fmla="*/ 864754 h 2386750"/>
              <a:gd name="connsiteX101" fmla="*/ 272883 w 668066"/>
              <a:gd name="connsiteY101" fmla="*/ 979893 h 2386750"/>
              <a:gd name="connsiteX102" fmla="*/ 300688 w 668066"/>
              <a:gd name="connsiteY102" fmla="*/ 2098997 h 2386750"/>
              <a:gd name="connsiteX103" fmla="*/ 302928 w 668066"/>
              <a:gd name="connsiteY103" fmla="*/ 2098624 h 2386750"/>
              <a:gd name="connsiteX104" fmla="*/ 302741 w 668066"/>
              <a:gd name="connsiteY104" fmla="*/ 2079216 h 2386750"/>
              <a:gd name="connsiteX105" fmla="*/ 279041 w 668066"/>
              <a:gd name="connsiteY105" fmla="*/ 2038909 h 2386750"/>
              <a:gd name="connsiteX106" fmla="*/ 255155 w 668066"/>
              <a:gd name="connsiteY106" fmla="*/ 2054211 h 2386750"/>
              <a:gd name="connsiteX107" fmla="*/ 248064 w 668066"/>
              <a:gd name="connsiteY107" fmla="*/ 2073432 h 2386750"/>
              <a:gd name="connsiteX108" fmla="*/ 229590 w 668066"/>
              <a:gd name="connsiteY108" fmla="*/ 2098811 h 2386750"/>
              <a:gd name="connsiteX109" fmla="*/ 225671 w 668066"/>
              <a:gd name="connsiteY109" fmla="*/ 2104036 h 2386750"/>
              <a:gd name="connsiteX110" fmla="*/ 195626 w 668066"/>
              <a:gd name="connsiteY110" fmla="*/ 2124190 h 2386750"/>
              <a:gd name="connsiteX111" fmla="*/ 176592 w 668066"/>
              <a:gd name="connsiteY111" fmla="*/ 2155354 h 2386750"/>
              <a:gd name="connsiteX112" fmla="*/ 165396 w 668066"/>
              <a:gd name="connsiteY112" fmla="*/ 2212270 h 2386750"/>
              <a:gd name="connsiteX113" fmla="*/ 135165 w 668066"/>
              <a:gd name="connsiteY113" fmla="*/ 2267507 h 2386750"/>
              <a:gd name="connsiteX114" fmla="*/ 131432 w 668066"/>
              <a:gd name="connsiteY114" fmla="*/ 2281689 h 2386750"/>
              <a:gd name="connsiteX115" fmla="*/ 148601 w 668066"/>
              <a:gd name="connsiteY115" fmla="*/ 2285608 h 2386750"/>
              <a:gd name="connsiteX116" fmla="*/ 163156 w 668066"/>
              <a:gd name="connsiteY116" fmla="*/ 2283929 h 2386750"/>
              <a:gd name="connsiteX117" fmla="*/ 198612 w 668066"/>
              <a:gd name="connsiteY117" fmla="*/ 2283182 h 2386750"/>
              <a:gd name="connsiteX118" fmla="*/ 245265 w 668066"/>
              <a:gd name="connsiteY118" fmla="*/ 2275904 h 2386750"/>
              <a:gd name="connsiteX119" fmla="*/ 287066 w 668066"/>
              <a:gd name="connsiteY119" fmla="*/ 2265641 h 2386750"/>
              <a:gd name="connsiteX120" fmla="*/ 293597 w 668066"/>
              <a:gd name="connsiteY120" fmla="*/ 2260042 h 2386750"/>
              <a:gd name="connsiteX121" fmla="*/ 296956 w 668066"/>
              <a:gd name="connsiteY121" fmla="*/ 2206858 h 2386750"/>
              <a:gd name="connsiteX122" fmla="*/ 293970 w 668066"/>
              <a:gd name="connsiteY122" fmla="*/ 2186891 h 2386750"/>
              <a:gd name="connsiteX123" fmla="*/ 298822 w 668066"/>
              <a:gd name="connsiteY123" fmla="*/ 2179053 h 2386750"/>
              <a:gd name="connsiteX124" fmla="*/ 312072 w 668066"/>
              <a:gd name="connsiteY124" fmla="*/ 2159273 h 2386750"/>
              <a:gd name="connsiteX125" fmla="*/ 309459 w 668066"/>
              <a:gd name="connsiteY125" fmla="*/ 2142851 h 2386750"/>
              <a:gd name="connsiteX126" fmla="*/ 300688 w 668066"/>
              <a:gd name="connsiteY126" fmla="*/ 2098997 h 2386750"/>
              <a:gd name="connsiteX127" fmla="*/ 547761 w 668066"/>
              <a:gd name="connsiteY127" fmla="*/ 2253884 h 2386750"/>
              <a:gd name="connsiteX128" fmla="*/ 551866 w 668066"/>
              <a:gd name="connsiteY128" fmla="*/ 2252205 h 2386750"/>
              <a:gd name="connsiteX129" fmla="*/ 548880 w 668066"/>
              <a:gd name="connsiteY129" fmla="*/ 2235783 h 2386750"/>
              <a:gd name="connsiteX130" fmla="*/ 543842 w 668066"/>
              <a:gd name="connsiteY130" fmla="*/ 2212830 h 2386750"/>
              <a:gd name="connsiteX131" fmla="*/ 525554 w 668066"/>
              <a:gd name="connsiteY131" fmla="*/ 2179800 h 2386750"/>
              <a:gd name="connsiteX132" fmla="*/ 521262 w 668066"/>
              <a:gd name="connsiteY132" fmla="*/ 2168603 h 2386750"/>
              <a:gd name="connsiteX133" fmla="*/ 515477 w 668066"/>
              <a:gd name="connsiteY133" fmla="*/ 2108515 h 2386750"/>
              <a:gd name="connsiteX134" fmla="*/ 511185 w 668066"/>
              <a:gd name="connsiteY134" fmla="*/ 2098064 h 2386750"/>
              <a:gd name="connsiteX135" fmla="*/ 478342 w 668066"/>
              <a:gd name="connsiteY135" fmla="*/ 2058876 h 2386750"/>
              <a:gd name="connsiteX136" fmla="*/ 468451 w 668066"/>
              <a:gd name="connsiteY136" fmla="*/ 2052904 h 2386750"/>
              <a:gd name="connsiteX137" fmla="*/ 441206 w 668066"/>
              <a:gd name="connsiteY137" fmla="*/ 2070259 h 2386750"/>
              <a:gd name="connsiteX138" fmla="*/ 442326 w 668066"/>
              <a:gd name="connsiteY138" fmla="*/ 2110381 h 2386750"/>
              <a:gd name="connsiteX139" fmla="*/ 449977 w 668066"/>
              <a:gd name="connsiteY139" fmla="*/ 2119151 h 2386750"/>
              <a:gd name="connsiteX140" fmla="*/ 502414 w 668066"/>
              <a:gd name="connsiteY140" fmla="*/ 2177001 h 2386750"/>
              <a:gd name="connsiteX141" fmla="*/ 510625 w 668066"/>
              <a:gd name="connsiteY141" fmla="*/ 2185398 h 2386750"/>
              <a:gd name="connsiteX142" fmla="*/ 540110 w 668066"/>
              <a:gd name="connsiteY142" fmla="*/ 2235969 h 2386750"/>
              <a:gd name="connsiteX143" fmla="*/ 547761 w 668066"/>
              <a:gd name="connsiteY143" fmla="*/ 2253884 h 2386750"/>
              <a:gd name="connsiteX144" fmla="*/ 296210 w 668066"/>
              <a:gd name="connsiteY144" fmla="*/ 183252 h 2386750"/>
              <a:gd name="connsiteX145" fmla="*/ 295836 w 668066"/>
              <a:gd name="connsiteY145" fmla="*/ 158432 h 2386750"/>
              <a:gd name="connsiteX146" fmla="*/ 289492 w 668066"/>
              <a:gd name="connsiteY146" fmla="*/ 156380 h 2386750"/>
              <a:gd name="connsiteX147" fmla="*/ 296210 w 668066"/>
              <a:gd name="connsiteY147" fmla="*/ 183252 h 2386750"/>
              <a:gd name="connsiteX148" fmla="*/ 247691 w 668066"/>
              <a:gd name="connsiteY148" fmla="*/ 36016 h 2386750"/>
              <a:gd name="connsiteX149" fmla="*/ 243772 w 668066"/>
              <a:gd name="connsiteY149" fmla="*/ 38255 h 2386750"/>
              <a:gd name="connsiteX150" fmla="*/ 245638 w 668066"/>
              <a:gd name="connsiteY150" fmla="*/ 55610 h 2386750"/>
              <a:gd name="connsiteX151" fmla="*/ 249557 w 668066"/>
              <a:gd name="connsiteY151" fmla="*/ 56543 h 2386750"/>
              <a:gd name="connsiteX152" fmla="*/ 251796 w 668066"/>
              <a:gd name="connsiteY152" fmla="*/ 52251 h 2386750"/>
              <a:gd name="connsiteX153" fmla="*/ 248811 w 668066"/>
              <a:gd name="connsiteY153" fmla="*/ 39188 h 2386750"/>
              <a:gd name="connsiteX154" fmla="*/ 247691 w 668066"/>
              <a:gd name="connsiteY154" fmla="*/ 36016 h 2386750"/>
              <a:gd name="connsiteX155" fmla="*/ 346968 w 668066"/>
              <a:gd name="connsiteY155" fmla="*/ 26125 h 2386750"/>
              <a:gd name="connsiteX156" fmla="*/ 346968 w 668066"/>
              <a:gd name="connsiteY156" fmla="*/ 48146 h 2386750"/>
              <a:gd name="connsiteX157" fmla="*/ 346968 w 668066"/>
              <a:gd name="connsiteY157" fmla="*/ 26125 h 2386750"/>
              <a:gd name="connsiteX158" fmla="*/ 383357 w 668066"/>
              <a:gd name="connsiteY158" fmla="*/ 56916 h 2386750"/>
              <a:gd name="connsiteX159" fmla="*/ 391008 w 668066"/>
              <a:gd name="connsiteY159" fmla="*/ 70352 h 2386750"/>
              <a:gd name="connsiteX160" fmla="*/ 383357 w 668066"/>
              <a:gd name="connsiteY160" fmla="*/ 56916 h 238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668066" h="2386750">
                <a:moveTo>
                  <a:pt x="37567" y="2388617"/>
                </a:moveTo>
                <a:cubicBezTo>
                  <a:pt x="16480" y="2383019"/>
                  <a:pt x="8643" y="2366597"/>
                  <a:pt x="4351" y="2347563"/>
                </a:cubicBezTo>
                <a:cubicBezTo>
                  <a:pt x="-2367" y="2317145"/>
                  <a:pt x="-1808" y="2287661"/>
                  <a:pt x="9576" y="2257803"/>
                </a:cubicBezTo>
                <a:cubicBezTo>
                  <a:pt x="33648" y="2195475"/>
                  <a:pt x="55855" y="2132587"/>
                  <a:pt x="79368" y="2070073"/>
                </a:cubicBezTo>
                <a:cubicBezTo>
                  <a:pt x="93550" y="2032004"/>
                  <a:pt x="108479" y="1994309"/>
                  <a:pt x="123595" y="1956427"/>
                </a:cubicBezTo>
                <a:cubicBezTo>
                  <a:pt x="125834" y="1950642"/>
                  <a:pt x="130686" y="1945790"/>
                  <a:pt x="134045" y="1940191"/>
                </a:cubicBezTo>
                <a:cubicBezTo>
                  <a:pt x="135724" y="1937392"/>
                  <a:pt x="137591" y="1934407"/>
                  <a:pt x="137777" y="1931421"/>
                </a:cubicBezTo>
                <a:cubicBezTo>
                  <a:pt x="138897" y="1841661"/>
                  <a:pt x="138710" y="1751715"/>
                  <a:pt x="141323" y="1661955"/>
                </a:cubicBezTo>
                <a:cubicBezTo>
                  <a:pt x="142816" y="1613623"/>
                  <a:pt x="136658" y="1567343"/>
                  <a:pt x="122289" y="1521437"/>
                </a:cubicBezTo>
                <a:cubicBezTo>
                  <a:pt x="115011" y="1498671"/>
                  <a:pt x="110345" y="1475344"/>
                  <a:pt x="109786" y="1450898"/>
                </a:cubicBezTo>
                <a:cubicBezTo>
                  <a:pt x="109599" y="1440075"/>
                  <a:pt x="106800" y="1428505"/>
                  <a:pt x="102135" y="1418428"/>
                </a:cubicBezTo>
                <a:cubicBezTo>
                  <a:pt x="79181" y="1368603"/>
                  <a:pt x="72463" y="1315979"/>
                  <a:pt x="74143" y="1262048"/>
                </a:cubicBezTo>
                <a:cubicBezTo>
                  <a:pt x="76196" y="1192069"/>
                  <a:pt x="76942" y="1122090"/>
                  <a:pt x="81421" y="1052298"/>
                </a:cubicBezTo>
                <a:cubicBezTo>
                  <a:pt x="83100" y="1026732"/>
                  <a:pt x="89632" y="999860"/>
                  <a:pt x="101015" y="977094"/>
                </a:cubicBezTo>
                <a:cubicBezTo>
                  <a:pt x="122662" y="934360"/>
                  <a:pt x="133112" y="889573"/>
                  <a:pt x="140390" y="842921"/>
                </a:cubicBezTo>
                <a:cubicBezTo>
                  <a:pt x="147481" y="797201"/>
                  <a:pt x="151027" y="751668"/>
                  <a:pt x="148227" y="705388"/>
                </a:cubicBezTo>
                <a:cubicBezTo>
                  <a:pt x="144495" y="643434"/>
                  <a:pt x="149160" y="581479"/>
                  <a:pt x="158491" y="520271"/>
                </a:cubicBezTo>
                <a:cubicBezTo>
                  <a:pt x="163716" y="485188"/>
                  <a:pt x="175473" y="451038"/>
                  <a:pt x="184057" y="416515"/>
                </a:cubicBezTo>
                <a:cubicBezTo>
                  <a:pt x="190215" y="392069"/>
                  <a:pt x="197306" y="367810"/>
                  <a:pt x="201971" y="343177"/>
                </a:cubicBezTo>
                <a:cubicBezTo>
                  <a:pt x="204770" y="327875"/>
                  <a:pt x="204770" y="311640"/>
                  <a:pt x="203837" y="295965"/>
                </a:cubicBezTo>
                <a:cubicBezTo>
                  <a:pt x="202718" y="277304"/>
                  <a:pt x="209622" y="260695"/>
                  <a:pt x="213354" y="243154"/>
                </a:cubicBezTo>
                <a:cubicBezTo>
                  <a:pt x="214847" y="236436"/>
                  <a:pt x="218393" y="230091"/>
                  <a:pt x="218393" y="223373"/>
                </a:cubicBezTo>
                <a:cubicBezTo>
                  <a:pt x="218580" y="216842"/>
                  <a:pt x="215780" y="210310"/>
                  <a:pt x="213728" y="203966"/>
                </a:cubicBezTo>
                <a:cubicBezTo>
                  <a:pt x="206263" y="181572"/>
                  <a:pt x="197306" y="159552"/>
                  <a:pt x="191334" y="136786"/>
                </a:cubicBezTo>
                <a:cubicBezTo>
                  <a:pt x="186669" y="118871"/>
                  <a:pt x="185176" y="100210"/>
                  <a:pt x="182750" y="81735"/>
                </a:cubicBezTo>
                <a:cubicBezTo>
                  <a:pt x="182004" y="75577"/>
                  <a:pt x="183683" y="70725"/>
                  <a:pt x="191334" y="68486"/>
                </a:cubicBezTo>
                <a:cubicBezTo>
                  <a:pt x="195440" y="67366"/>
                  <a:pt x="198052" y="61768"/>
                  <a:pt x="201785" y="58409"/>
                </a:cubicBezTo>
                <a:cubicBezTo>
                  <a:pt x="206263" y="54490"/>
                  <a:pt x="210929" y="50758"/>
                  <a:pt x="215407" y="47026"/>
                </a:cubicBezTo>
                <a:cubicBezTo>
                  <a:pt x="219139" y="43854"/>
                  <a:pt x="223805" y="41241"/>
                  <a:pt x="226044" y="37322"/>
                </a:cubicBezTo>
                <a:cubicBezTo>
                  <a:pt x="231082" y="28178"/>
                  <a:pt x="235188" y="18288"/>
                  <a:pt x="239293" y="8584"/>
                </a:cubicBezTo>
                <a:cubicBezTo>
                  <a:pt x="242279" y="1866"/>
                  <a:pt x="251423" y="373"/>
                  <a:pt x="259074" y="3732"/>
                </a:cubicBezTo>
                <a:cubicBezTo>
                  <a:pt x="278295" y="11943"/>
                  <a:pt x="281654" y="29111"/>
                  <a:pt x="285200" y="46466"/>
                </a:cubicBezTo>
                <a:cubicBezTo>
                  <a:pt x="285946" y="50198"/>
                  <a:pt x="287066" y="53744"/>
                  <a:pt x="288185" y="57289"/>
                </a:cubicBezTo>
                <a:cubicBezTo>
                  <a:pt x="289305" y="57103"/>
                  <a:pt x="290425" y="57103"/>
                  <a:pt x="291731" y="56916"/>
                </a:cubicBezTo>
                <a:cubicBezTo>
                  <a:pt x="291918" y="53744"/>
                  <a:pt x="292477" y="50385"/>
                  <a:pt x="292104" y="47213"/>
                </a:cubicBezTo>
                <a:cubicBezTo>
                  <a:pt x="290611" y="34523"/>
                  <a:pt x="289678" y="22207"/>
                  <a:pt x="297516" y="10450"/>
                </a:cubicBezTo>
                <a:cubicBezTo>
                  <a:pt x="300688" y="5785"/>
                  <a:pt x="302928" y="3172"/>
                  <a:pt x="308526" y="2986"/>
                </a:cubicBezTo>
                <a:cubicBezTo>
                  <a:pt x="313938" y="2799"/>
                  <a:pt x="319349" y="933"/>
                  <a:pt x="324948" y="0"/>
                </a:cubicBezTo>
                <a:cubicBezTo>
                  <a:pt x="328680" y="0"/>
                  <a:pt x="332412" y="0"/>
                  <a:pt x="336144" y="0"/>
                </a:cubicBezTo>
                <a:cubicBezTo>
                  <a:pt x="342676" y="1866"/>
                  <a:pt x="349207" y="3172"/>
                  <a:pt x="355552" y="5598"/>
                </a:cubicBezTo>
                <a:cubicBezTo>
                  <a:pt x="359471" y="7091"/>
                  <a:pt x="362830" y="10264"/>
                  <a:pt x="366189" y="12690"/>
                </a:cubicBezTo>
                <a:cubicBezTo>
                  <a:pt x="369921" y="15302"/>
                  <a:pt x="373093" y="18661"/>
                  <a:pt x="377012" y="20900"/>
                </a:cubicBezTo>
                <a:cubicBezTo>
                  <a:pt x="384103" y="25006"/>
                  <a:pt x="389515" y="29484"/>
                  <a:pt x="390635" y="38442"/>
                </a:cubicBezTo>
                <a:cubicBezTo>
                  <a:pt x="391008" y="41054"/>
                  <a:pt x="394740" y="44413"/>
                  <a:pt x="397726" y="45346"/>
                </a:cubicBezTo>
                <a:cubicBezTo>
                  <a:pt x="405004" y="47959"/>
                  <a:pt x="408549" y="52438"/>
                  <a:pt x="407803" y="59902"/>
                </a:cubicBezTo>
                <a:cubicBezTo>
                  <a:pt x="406870" y="69606"/>
                  <a:pt x="405750" y="79496"/>
                  <a:pt x="404817" y="89200"/>
                </a:cubicBezTo>
                <a:cubicBezTo>
                  <a:pt x="404630" y="91066"/>
                  <a:pt x="404071" y="92932"/>
                  <a:pt x="404444" y="94798"/>
                </a:cubicBezTo>
                <a:cubicBezTo>
                  <a:pt x="411162" y="126149"/>
                  <a:pt x="404817" y="156566"/>
                  <a:pt x="398099" y="186984"/>
                </a:cubicBezTo>
                <a:cubicBezTo>
                  <a:pt x="393807" y="206391"/>
                  <a:pt x="392874" y="225426"/>
                  <a:pt x="399778" y="244833"/>
                </a:cubicBezTo>
                <a:cubicBezTo>
                  <a:pt x="402018" y="251178"/>
                  <a:pt x="400152" y="259389"/>
                  <a:pt x="399219" y="266667"/>
                </a:cubicBezTo>
                <a:cubicBezTo>
                  <a:pt x="397539" y="280103"/>
                  <a:pt x="394927" y="293539"/>
                  <a:pt x="393434" y="306975"/>
                </a:cubicBezTo>
                <a:cubicBezTo>
                  <a:pt x="392687" y="313319"/>
                  <a:pt x="393061" y="320037"/>
                  <a:pt x="394553" y="326196"/>
                </a:cubicBezTo>
                <a:cubicBezTo>
                  <a:pt x="399219" y="344857"/>
                  <a:pt x="405004" y="362958"/>
                  <a:pt x="409482" y="381619"/>
                </a:cubicBezTo>
                <a:cubicBezTo>
                  <a:pt x="423291" y="438722"/>
                  <a:pt x="437660" y="495638"/>
                  <a:pt x="449977" y="552928"/>
                </a:cubicBezTo>
                <a:cubicBezTo>
                  <a:pt x="468638" y="639515"/>
                  <a:pt x="471810" y="726662"/>
                  <a:pt x="458188" y="814369"/>
                </a:cubicBezTo>
                <a:cubicBezTo>
                  <a:pt x="450910" y="861395"/>
                  <a:pt x="455948" y="907115"/>
                  <a:pt x="467705" y="952834"/>
                </a:cubicBezTo>
                <a:cubicBezTo>
                  <a:pt x="482634" y="1011243"/>
                  <a:pt x="495136" y="1070212"/>
                  <a:pt x="511558" y="1128248"/>
                </a:cubicBezTo>
                <a:cubicBezTo>
                  <a:pt x="528726" y="1189270"/>
                  <a:pt x="524434" y="1250852"/>
                  <a:pt x="521075" y="1312433"/>
                </a:cubicBezTo>
                <a:cubicBezTo>
                  <a:pt x="519582" y="1340425"/>
                  <a:pt x="513238" y="1368230"/>
                  <a:pt x="508199" y="1396035"/>
                </a:cubicBezTo>
                <a:cubicBezTo>
                  <a:pt x="499055" y="1446046"/>
                  <a:pt x="488605" y="1495685"/>
                  <a:pt x="479461" y="1545696"/>
                </a:cubicBezTo>
                <a:cubicBezTo>
                  <a:pt x="473863" y="1576114"/>
                  <a:pt x="482074" y="1604852"/>
                  <a:pt x="492897" y="1633030"/>
                </a:cubicBezTo>
                <a:cubicBezTo>
                  <a:pt x="505587" y="1665874"/>
                  <a:pt x="519396" y="1697598"/>
                  <a:pt x="538990" y="1727269"/>
                </a:cubicBezTo>
                <a:cubicBezTo>
                  <a:pt x="552053" y="1747049"/>
                  <a:pt x="558024" y="1771495"/>
                  <a:pt x="567168" y="1793889"/>
                </a:cubicBezTo>
                <a:cubicBezTo>
                  <a:pt x="584710" y="1836809"/>
                  <a:pt x="587136" y="1883462"/>
                  <a:pt x="599079" y="1927875"/>
                </a:cubicBezTo>
                <a:cubicBezTo>
                  <a:pt x="609342" y="1966504"/>
                  <a:pt x="621285" y="2004946"/>
                  <a:pt x="631922" y="2043574"/>
                </a:cubicBezTo>
                <a:cubicBezTo>
                  <a:pt x="636587" y="2060555"/>
                  <a:pt x="638453" y="2077537"/>
                  <a:pt x="633975" y="2095265"/>
                </a:cubicBezTo>
                <a:cubicBezTo>
                  <a:pt x="632109" y="2102916"/>
                  <a:pt x="633602" y="2112060"/>
                  <a:pt x="635468" y="2119898"/>
                </a:cubicBezTo>
                <a:cubicBezTo>
                  <a:pt x="643492" y="2152555"/>
                  <a:pt x="653569" y="2184652"/>
                  <a:pt x="660100" y="2217495"/>
                </a:cubicBezTo>
                <a:cubicBezTo>
                  <a:pt x="665139" y="2242501"/>
                  <a:pt x="666632" y="2268440"/>
                  <a:pt x="668498" y="2294006"/>
                </a:cubicBezTo>
                <a:cubicBezTo>
                  <a:pt x="669617" y="2311734"/>
                  <a:pt x="660474" y="2324796"/>
                  <a:pt x="643679" y="2330581"/>
                </a:cubicBezTo>
                <a:cubicBezTo>
                  <a:pt x="631736" y="2334687"/>
                  <a:pt x="619046" y="2337299"/>
                  <a:pt x="606543" y="2338232"/>
                </a:cubicBezTo>
                <a:cubicBezTo>
                  <a:pt x="506333" y="2345137"/>
                  <a:pt x="406123" y="2351295"/>
                  <a:pt x="306100" y="2358386"/>
                </a:cubicBezTo>
                <a:cubicBezTo>
                  <a:pt x="276989" y="2360439"/>
                  <a:pt x="248064" y="2364358"/>
                  <a:pt x="218953" y="2367903"/>
                </a:cubicBezTo>
                <a:cubicBezTo>
                  <a:pt x="209809" y="2369023"/>
                  <a:pt x="200292" y="2370703"/>
                  <a:pt x="191894" y="2374435"/>
                </a:cubicBezTo>
                <a:cubicBezTo>
                  <a:pt x="160917" y="2388431"/>
                  <a:pt x="128633" y="2388057"/>
                  <a:pt x="95790" y="2385818"/>
                </a:cubicBezTo>
                <a:cubicBezTo>
                  <a:pt x="84033" y="2385071"/>
                  <a:pt x="71904" y="2387498"/>
                  <a:pt x="59961" y="2388431"/>
                </a:cubicBezTo>
                <a:cubicBezTo>
                  <a:pt x="52496" y="2388617"/>
                  <a:pt x="45032" y="2388617"/>
                  <a:pt x="37567" y="2388617"/>
                </a:cubicBezTo>
                <a:close/>
                <a:moveTo>
                  <a:pt x="272883" y="979893"/>
                </a:moveTo>
                <a:cubicBezTo>
                  <a:pt x="273816" y="979893"/>
                  <a:pt x="274936" y="979893"/>
                  <a:pt x="275869" y="979893"/>
                </a:cubicBezTo>
                <a:cubicBezTo>
                  <a:pt x="276989" y="1013669"/>
                  <a:pt x="277922" y="1047633"/>
                  <a:pt x="279415" y="1081409"/>
                </a:cubicBezTo>
                <a:cubicBezTo>
                  <a:pt x="280161" y="1096898"/>
                  <a:pt x="280908" y="1112386"/>
                  <a:pt x="283333" y="1127502"/>
                </a:cubicBezTo>
                <a:cubicBezTo>
                  <a:pt x="284453" y="1134033"/>
                  <a:pt x="290238" y="1139818"/>
                  <a:pt x="293970" y="1145790"/>
                </a:cubicBezTo>
                <a:cubicBezTo>
                  <a:pt x="298076" y="1140005"/>
                  <a:pt x="304234" y="1134780"/>
                  <a:pt x="306100" y="1128435"/>
                </a:cubicBezTo>
                <a:cubicBezTo>
                  <a:pt x="311325" y="1110707"/>
                  <a:pt x="315617" y="1092419"/>
                  <a:pt x="318976" y="1074131"/>
                </a:cubicBezTo>
                <a:cubicBezTo>
                  <a:pt x="320842" y="1064241"/>
                  <a:pt x="320469" y="1053791"/>
                  <a:pt x="319909" y="1043527"/>
                </a:cubicBezTo>
                <a:cubicBezTo>
                  <a:pt x="318603" y="1018708"/>
                  <a:pt x="315244" y="994075"/>
                  <a:pt x="315057" y="969256"/>
                </a:cubicBezTo>
                <a:cubicBezTo>
                  <a:pt x="314311" y="914206"/>
                  <a:pt x="314684" y="859156"/>
                  <a:pt x="315244" y="804106"/>
                </a:cubicBezTo>
                <a:cubicBezTo>
                  <a:pt x="315430" y="790483"/>
                  <a:pt x="315057" y="776301"/>
                  <a:pt x="318789" y="763424"/>
                </a:cubicBezTo>
                <a:cubicBezTo>
                  <a:pt x="326067" y="738419"/>
                  <a:pt x="324201" y="713413"/>
                  <a:pt x="321962" y="688407"/>
                </a:cubicBezTo>
                <a:cubicBezTo>
                  <a:pt x="317483" y="635969"/>
                  <a:pt x="314871" y="583532"/>
                  <a:pt x="321215" y="531094"/>
                </a:cubicBezTo>
                <a:cubicBezTo>
                  <a:pt x="324761" y="501796"/>
                  <a:pt x="329053" y="472498"/>
                  <a:pt x="330173" y="443014"/>
                </a:cubicBezTo>
                <a:cubicBezTo>
                  <a:pt x="331852" y="402706"/>
                  <a:pt x="329426" y="362211"/>
                  <a:pt x="320842" y="322463"/>
                </a:cubicBezTo>
                <a:cubicBezTo>
                  <a:pt x="320282" y="319851"/>
                  <a:pt x="318043" y="316492"/>
                  <a:pt x="315990" y="315745"/>
                </a:cubicBezTo>
                <a:cubicBezTo>
                  <a:pt x="313751" y="314999"/>
                  <a:pt x="309272" y="316119"/>
                  <a:pt x="307966" y="317985"/>
                </a:cubicBezTo>
                <a:cubicBezTo>
                  <a:pt x="300875" y="328435"/>
                  <a:pt x="291544" y="338512"/>
                  <a:pt x="288372" y="350082"/>
                </a:cubicBezTo>
                <a:cubicBezTo>
                  <a:pt x="283893" y="366503"/>
                  <a:pt x="281281" y="384418"/>
                  <a:pt x="282400" y="401400"/>
                </a:cubicBezTo>
                <a:cubicBezTo>
                  <a:pt x="287252" y="468953"/>
                  <a:pt x="293597" y="536133"/>
                  <a:pt x="294343" y="604059"/>
                </a:cubicBezTo>
                <a:cubicBezTo>
                  <a:pt x="294717" y="633917"/>
                  <a:pt x="291731" y="663028"/>
                  <a:pt x="286506" y="692139"/>
                </a:cubicBezTo>
                <a:cubicBezTo>
                  <a:pt x="279974" y="728528"/>
                  <a:pt x="272697" y="764917"/>
                  <a:pt x="278482" y="802239"/>
                </a:cubicBezTo>
                <a:cubicBezTo>
                  <a:pt x="280721" y="817542"/>
                  <a:pt x="280534" y="832470"/>
                  <a:pt x="275309" y="847213"/>
                </a:cubicBezTo>
                <a:cubicBezTo>
                  <a:pt x="273443" y="852624"/>
                  <a:pt x="273070" y="858783"/>
                  <a:pt x="273070" y="864754"/>
                </a:cubicBezTo>
                <a:cubicBezTo>
                  <a:pt x="272883" y="903382"/>
                  <a:pt x="272883" y="941638"/>
                  <a:pt x="272883" y="979893"/>
                </a:cubicBezTo>
                <a:close/>
                <a:moveTo>
                  <a:pt x="300688" y="2098997"/>
                </a:moveTo>
                <a:cubicBezTo>
                  <a:pt x="301435" y="2098811"/>
                  <a:pt x="302181" y="2098624"/>
                  <a:pt x="302928" y="2098624"/>
                </a:cubicBezTo>
                <a:cubicBezTo>
                  <a:pt x="302928" y="2092093"/>
                  <a:pt x="304234" y="2085375"/>
                  <a:pt x="302741" y="2079216"/>
                </a:cubicBezTo>
                <a:cubicBezTo>
                  <a:pt x="299009" y="2063541"/>
                  <a:pt x="297516" y="2046560"/>
                  <a:pt x="279041" y="2038909"/>
                </a:cubicBezTo>
                <a:cubicBezTo>
                  <a:pt x="266352" y="2033684"/>
                  <a:pt x="254222" y="2040775"/>
                  <a:pt x="255155" y="2054211"/>
                </a:cubicBezTo>
                <a:cubicBezTo>
                  <a:pt x="255715" y="2061862"/>
                  <a:pt x="253289" y="2067647"/>
                  <a:pt x="248064" y="2073432"/>
                </a:cubicBezTo>
                <a:cubicBezTo>
                  <a:pt x="241159" y="2081269"/>
                  <a:pt x="235748" y="2090227"/>
                  <a:pt x="229590" y="2098811"/>
                </a:cubicBezTo>
                <a:cubicBezTo>
                  <a:pt x="228283" y="2100490"/>
                  <a:pt x="227350" y="2102730"/>
                  <a:pt x="225671" y="2104036"/>
                </a:cubicBezTo>
                <a:cubicBezTo>
                  <a:pt x="215780" y="2110940"/>
                  <a:pt x="206263" y="2118592"/>
                  <a:pt x="195626" y="2124190"/>
                </a:cubicBezTo>
                <a:cubicBezTo>
                  <a:pt x="182564" y="2131094"/>
                  <a:pt x="177712" y="2140798"/>
                  <a:pt x="176592" y="2155354"/>
                </a:cubicBezTo>
                <a:cubicBezTo>
                  <a:pt x="174913" y="2174575"/>
                  <a:pt x="172114" y="2194355"/>
                  <a:pt x="165396" y="2212270"/>
                </a:cubicBezTo>
                <a:cubicBezTo>
                  <a:pt x="157931" y="2231678"/>
                  <a:pt x="145055" y="2249032"/>
                  <a:pt x="135165" y="2267507"/>
                </a:cubicBezTo>
                <a:cubicBezTo>
                  <a:pt x="132925" y="2271612"/>
                  <a:pt x="132552" y="2276837"/>
                  <a:pt x="131432" y="2281689"/>
                </a:cubicBezTo>
                <a:cubicBezTo>
                  <a:pt x="137031" y="2282996"/>
                  <a:pt x="142816" y="2285048"/>
                  <a:pt x="148601" y="2285608"/>
                </a:cubicBezTo>
                <a:cubicBezTo>
                  <a:pt x="153452" y="2285981"/>
                  <a:pt x="158304" y="2283929"/>
                  <a:pt x="163156" y="2283929"/>
                </a:cubicBezTo>
                <a:cubicBezTo>
                  <a:pt x="174913" y="2283555"/>
                  <a:pt x="186856" y="2284488"/>
                  <a:pt x="198612" y="2283182"/>
                </a:cubicBezTo>
                <a:cubicBezTo>
                  <a:pt x="214288" y="2281503"/>
                  <a:pt x="229590" y="2277024"/>
                  <a:pt x="245265" y="2275904"/>
                </a:cubicBezTo>
                <a:cubicBezTo>
                  <a:pt x="260007" y="2274785"/>
                  <a:pt x="274190" y="2273478"/>
                  <a:pt x="287066" y="2265641"/>
                </a:cubicBezTo>
                <a:cubicBezTo>
                  <a:pt x="289492" y="2264148"/>
                  <a:pt x="293224" y="2262282"/>
                  <a:pt x="293597" y="2260042"/>
                </a:cubicBezTo>
                <a:cubicBezTo>
                  <a:pt x="296023" y="2242501"/>
                  <a:pt x="303301" y="2225146"/>
                  <a:pt x="296956" y="2206858"/>
                </a:cubicBezTo>
                <a:cubicBezTo>
                  <a:pt x="294717" y="2200513"/>
                  <a:pt x="294157" y="2193609"/>
                  <a:pt x="293970" y="2186891"/>
                </a:cubicBezTo>
                <a:cubicBezTo>
                  <a:pt x="293970" y="2184278"/>
                  <a:pt x="296956" y="2179240"/>
                  <a:pt x="298822" y="2179053"/>
                </a:cubicBezTo>
                <a:cubicBezTo>
                  <a:pt x="312072" y="2177934"/>
                  <a:pt x="313191" y="2169350"/>
                  <a:pt x="312072" y="2159273"/>
                </a:cubicBezTo>
                <a:cubicBezTo>
                  <a:pt x="311512" y="2153674"/>
                  <a:pt x="310579" y="2148262"/>
                  <a:pt x="309459" y="2142851"/>
                </a:cubicBezTo>
                <a:cubicBezTo>
                  <a:pt x="306287" y="2127922"/>
                  <a:pt x="303487" y="2113366"/>
                  <a:pt x="300688" y="2098997"/>
                </a:cubicBezTo>
                <a:close/>
                <a:moveTo>
                  <a:pt x="547761" y="2253884"/>
                </a:moveTo>
                <a:cubicBezTo>
                  <a:pt x="549067" y="2253324"/>
                  <a:pt x="550560" y="2252764"/>
                  <a:pt x="551866" y="2252205"/>
                </a:cubicBezTo>
                <a:cubicBezTo>
                  <a:pt x="550933" y="2246793"/>
                  <a:pt x="550000" y="2241195"/>
                  <a:pt x="548880" y="2235783"/>
                </a:cubicBezTo>
                <a:cubicBezTo>
                  <a:pt x="547387" y="2227945"/>
                  <a:pt x="548321" y="2217682"/>
                  <a:pt x="543842" y="2212830"/>
                </a:cubicBezTo>
                <a:cubicBezTo>
                  <a:pt x="534698" y="2202939"/>
                  <a:pt x="531339" y="2190996"/>
                  <a:pt x="525554" y="2179800"/>
                </a:cubicBezTo>
                <a:cubicBezTo>
                  <a:pt x="523688" y="2176254"/>
                  <a:pt x="521822" y="2172522"/>
                  <a:pt x="521262" y="2168603"/>
                </a:cubicBezTo>
                <a:cubicBezTo>
                  <a:pt x="519209" y="2148636"/>
                  <a:pt x="517530" y="2128482"/>
                  <a:pt x="515477" y="2108515"/>
                </a:cubicBezTo>
                <a:cubicBezTo>
                  <a:pt x="515104" y="2104782"/>
                  <a:pt x="513424" y="2100864"/>
                  <a:pt x="511185" y="2098064"/>
                </a:cubicBezTo>
                <a:cubicBezTo>
                  <a:pt x="500548" y="2084815"/>
                  <a:pt x="489538" y="2071752"/>
                  <a:pt x="478342" y="2058876"/>
                </a:cubicBezTo>
                <a:cubicBezTo>
                  <a:pt x="475916" y="2056077"/>
                  <a:pt x="471997" y="2053464"/>
                  <a:pt x="468451" y="2052904"/>
                </a:cubicBezTo>
                <a:cubicBezTo>
                  <a:pt x="455762" y="2050852"/>
                  <a:pt x="445311" y="2057943"/>
                  <a:pt x="441206" y="2070259"/>
                </a:cubicBezTo>
                <a:cubicBezTo>
                  <a:pt x="436541" y="2083695"/>
                  <a:pt x="440646" y="2097131"/>
                  <a:pt x="442326" y="2110381"/>
                </a:cubicBezTo>
                <a:cubicBezTo>
                  <a:pt x="442699" y="2113553"/>
                  <a:pt x="447364" y="2116165"/>
                  <a:pt x="449977" y="2119151"/>
                </a:cubicBezTo>
                <a:cubicBezTo>
                  <a:pt x="467518" y="2138372"/>
                  <a:pt x="484873" y="2157780"/>
                  <a:pt x="502414" y="2177001"/>
                </a:cubicBezTo>
                <a:cubicBezTo>
                  <a:pt x="505027" y="2179800"/>
                  <a:pt x="507826" y="2182599"/>
                  <a:pt x="510625" y="2185398"/>
                </a:cubicBezTo>
                <a:cubicBezTo>
                  <a:pt x="524621" y="2199767"/>
                  <a:pt x="542162" y="2211524"/>
                  <a:pt x="540110" y="2235969"/>
                </a:cubicBezTo>
                <a:cubicBezTo>
                  <a:pt x="539736" y="2241381"/>
                  <a:pt x="545148" y="2247726"/>
                  <a:pt x="547761" y="2253884"/>
                </a:cubicBezTo>
                <a:close/>
                <a:moveTo>
                  <a:pt x="296210" y="183252"/>
                </a:moveTo>
                <a:cubicBezTo>
                  <a:pt x="296210" y="174481"/>
                  <a:pt x="296396" y="166457"/>
                  <a:pt x="295836" y="158432"/>
                </a:cubicBezTo>
                <a:cubicBezTo>
                  <a:pt x="295836" y="157499"/>
                  <a:pt x="290425" y="155633"/>
                  <a:pt x="289492" y="156380"/>
                </a:cubicBezTo>
                <a:cubicBezTo>
                  <a:pt x="284640" y="160858"/>
                  <a:pt x="288745" y="178960"/>
                  <a:pt x="296210" y="183252"/>
                </a:cubicBezTo>
                <a:close/>
                <a:moveTo>
                  <a:pt x="247691" y="36016"/>
                </a:moveTo>
                <a:cubicBezTo>
                  <a:pt x="245265" y="37322"/>
                  <a:pt x="243772" y="37882"/>
                  <a:pt x="243772" y="38255"/>
                </a:cubicBezTo>
                <a:cubicBezTo>
                  <a:pt x="244145" y="44040"/>
                  <a:pt x="244705" y="49825"/>
                  <a:pt x="245638" y="55610"/>
                </a:cubicBezTo>
                <a:cubicBezTo>
                  <a:pt x="245638" y="56170"/>
                  <a:pt x="248811" y="57103"/>
                  <a:pt x="249557" y="56543"/>
                </a:cubicBezTo>
                <a:cubicBezTo>
                  <a:pt x="250677" y="55610"/>
                  <a:pt x="251983" y="53557"/>
                  <a:pt x="251796" y="52251"/>
                </a:cubicBezTo>
                <a:cubicBezTo>
                  <a:pt x="251236" y="47772"/>
                  <a:pt x="249930" y="43480"/>
                  <a:pt x="248811" y="39188"/>
                </a:cubicBezTo>
                <a:cubicBezTo>
                  <a:pt x="248437" y="37882"/>
                  <a:pt x="248064" y="36762"/>
                  <a:pt x="247691" y="36016"/>
                </a:cubicBezTo>
                <a:close/>
                <a:moveTo>
                  <a:pt x="346968" y="26125"/>
                </a:moveTo>
                <a:cubicBezTo>
                  <a:pt x="339690" y="34150"/>
                  <a:pt x="340250" y="44600"/>
                  <a:pt x="346968" y="48146"/>
                </a:cubicBezTo>
                <a:cubicBezTo>
                  <a:pt x="346968" y="41241"/>
                  <a:pt x="346968" y="34710"/>
                  <a:pt x="346968" y="26125"/>
                </a:cubicBezTo>
                <a:close/>
                <a:moveTo>
                  <a:pt x="383357" y="56916"/>
                </a:moveTo>
                <a:cubicBezTo>
                  <a:pt x="376639" y="65500"/>
                  <a:pt x="378318" y="69046"/>
                  <a:pt x="391008" y="70352"/>
                </a:cubicBezTo>
                <a:cubicBezTo>
                  <a:pt x="388582" y="66060"/>
                  <a:pt x="386156" y="61768"/>
                  <a:pt x="383357" y="56916"/>
                </a:cubicBezTo>
                <a:close/>
              </a:path>
            </a:pathLst>
          </a:custGeom>
          <a:solidFill>
            <a:schemeClr val="bg1"/>
          </a:solidFill>
          <a:ln w="186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523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1EEDDC5-1AA0-412F-ADEE-747609D5DCD6}"/>
              </a:ext>
            </a:extLst>
          </p:cNvPr>
          <p:cNvSpPr/>
          <p:nvPr/>
        </p:nvSpPr>
        <p:spPr>
          <a:xfrm>
            <a:off x="257175" y="266700"/>
            <a:ext cx="8743950" cy="63246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raphic 8">
            <a:extLst>
              <a:ext uri="{FF2B5EF4-FFF2-40B4-BE49-F238E27FC236}">
                <a16:creationId xmlns:a16="http://schemas.microsoft.com/office/drawing/2014/main" id="{ABFD32AB-1393-408E-8530-DA36BED258EA}"/>
              </a:ext>
            </a:extLst>
          </p:cNvPr>
          <p:cNvSpPr/>
          <p:nvPr/>
        </p:nvSpPr>
        <p:spPr>
          <a:xfrm>
            <a:off x="1881292" y="665614"/>
            <a:ext cx="1056518" cy="1057642"/>
          </a:xfrm>
          <a:custGeom>
            <a:avLst/>
            <a:gdLst>
              <a:gd name="connsiteX0" fmla="*/ 2007892 w 2989732"/>
              <a:gd name="connsiteY0" fmla="*/ 28631 h 2992913"/>
              <a:gd name="connsiteX1" fmla="*/ 2029519 w 2989732"/>
              <a:gd name="connsiteY1" fmla="*/ 39127 h 2992913"/>
              <a:gd name="connsiteX2" fmla="*/ 2043514 w 2989732"/>
              <a:gd name="connsiteY2" fmla="*/ 45806 h 2992913"/>
              <a:gd name="connsiteX3" fmla="*/ 2179960 w 2989732"/>
              <a:gd name="connsiteY3" fmla="*/ 81746 h 2992913"/>
              <a:gd name="connsiteX4" fmla="*/ 2349166 w 2989732"/>
              <a:gd name="connsiteY4" fmla="*/ 173029 h 2992913"/>
              <a:gd name="connsiteX5" fmla="*/ 2533003 w 2989732"/>
              <a:gd name="connsiteY5" fmla="*/ 296117 h 2992913"/>
              <a:gd name="connsiteX6" fmla="*/ 2885728 w 2989732"/>
              <a:gd name="connsiteY6" fmla="*/ 500309 h 2992913"/>
              <a:gd name="connsiteX7" fmla="*/ 2977328 w 2989732"/>
              <a:gd name="connsiteY7" fmla="*/ 585866 h 2992913"/>
              <a:gd name="connsiteX8" fmla="*/ 2991959 w 2989732"/>
              <a:gd name="connsiteY8" fmla="*/ 642162 h 2992913"/>
              <a:gd name="connsiteX9" fmla="*/ 2987188 w 2989732"/>
              <a:gd name="connsiteY9" fmla="*/ 675876 h 2992913"/>
              <a:gd name="connsiteX10" fmla="*/ 2922941 w 2989732"/>
              <a:gd name="connsiteY10" fmla="*/ 758571 h 2992913"/>
              <a:gd name="connsiteX11" fmla="*/ 2501516 w 2989732"/>
              <a:gd name="connsiteY11" fmla="*/ 882613 h 2992913"/>
              <a:gd name="connsiteX12" fmla="*/ 2354255 w 2989732"/>
              <a:gd name="connsiteY12" fmla="*/ 901060 h 2992913"/>
              <a:gd name="connsiteX13" fmla="*/ 2332309 w 2989732"/>
              <a:gd name="connsiteY13" fmla="*/ 935729 h 2992913"/>
              <a:gd name="connsiteX14" fmla="*/ 2395285 w 2989732"/>
              <a:gd name="connsiteY14" fmla="*/ 1295133 h 2992913"/>
              <a:gd name="connsiteX15" fmla="*/ 2367296 w 2989732"/>
              <a:gd name="connsiteY15" fmla="*/ 1442393 h 2992913"/>
              <a:gd name="connsiteX16" fmla="*/ 2336126 w 2989732"/>
              <a:gd name="connsiteY16" fmla="*/ 1606192 h 2992913"/>
              <a:gd name="connsiteX17" fmla="*/ 2347576 w 2989732"/>
              <a:gd name="connsiteY17" fmla="*/ 1703199 h 2992913"/>
              <a:gd name="connsiteX18" fmla="*/ 2255976 w 2989732"/>
              <a:gd name="connsiteY18" fmla="*/ 1803387 h 2992913"/>
              <a:gd name="connsiteX19" fmla="*/ 2080408 w 2989732"/>
              <a:gd name="connsiteY19" fmla="*/ 1871133 h 2992913"/>
              <a:gd name="connsiteX20" fmla="*/ 2067050 w 2989732"/>
              <a:gd name="connsiteY20" fmla="*/ 1893715 h 2992913"/>
              <a:gd name="connsiteX21" fmla="*/ 2050511 w 2989732"/>
              <a:gd name="connsiteY21" fmla="*/ 2195869 h 2992913"/>
              <a:gd name="connsiteX22" fmla="*/ 2038743 w 2989732"/>
              <a:gd name="connsiteY22" fmla="*/ 2478303 h 2992913"/>
              <a:gd name="connsiteX23" fmla="*/ 2019660 w 2989732"/>
              <a:gd name="connsiteY23" fmla="*/ 2672318 h 2992913"/>
              <a:gd name="connsiteX24" fmla="*/ 1997714 w 2989732"/>
              <a:gd name="connsiteY24" fmla="*/ 2886052 h 2992913"/>
              <a:gd name="connsiteX25" fmla="*/ 1954776 w 2989732"/>
              <a:gd name="connsiteY25" fmla="*/ 2968429 h 2992913"/>
              <a:gd name="connsiteX26" fmla="*/ 1914383 w 2989732"/>
              <a:gd name="connsiteY26" fmla="*/ 2979879 h 2992913"/>
              <a:gd name="connsiteX27" fmla="*/ 1769349 w 2989732"/>
              <a:gd name="connsiteY27" fmla="*/ 2978924 h 2992913"/>
              <a:gd name="connsiteX28" fmla="*/ 1701285 w 2989732"/>
              <a:gd name="connsiteY28" fmla="*/ 2987512 h 2992913"/>
              <a:gd name="connsiteX29" fmla="*/ 1674886 w 2989732"/>
              <a:gd name="connsiteY29" fmla="*/ 2992919 h 2992913"/>
              <a:gd name="connsiteX30" fmla="*/ 1649124 w 2989732"/>
              <a:gd name="connsiteY30" fmla="*/ 2983059 h 2992913"/>
              <a:gd name="connsiteX31" fmla="*/ 1634811 w 2989732"/>
              <a:gd name="connsiteY31" fmla="*/ 2978288 h 2992913"/>
              <a:gd name="connsiteX32" fmla="*/ 1588375 w 2989732"/>
              <a:gd name="connsiteY32" fmla="*/ 2982423 h 2992913"/>
              <a:gd name="connsiteX33" fmla="*/ 1573108 w 2989732"/>
              <a:gd name="connsiteY33" fmla="*/ 2982741 h 2992913"/>
              <a:gd name="connsiteX34" fmla="*/ 1555615 w 2989732"/>
              <a:gd name="connsiteY34" fmla="*/ 2966838 h 2992913"/>
              <a:gd name="connsiteX35" fmla="*/ 1567701 w 2989732"/>
              <a:gd name="connsiteY35" fmla="*/ 2950936 h 2992913"/>
              <a:gd name="connsiteX36" fmla="*/ 1683156 w 2989732"/>
              <a:gd name="connsiteY36" fmla="*/ 2913405 h 2992913"/>
              <a:gd name="connsiteX37" fmla="*/ 1695242 w 2989732"/>
              <a:gd name="connsiteY37" fmla="*/ 2910224 h 2992913"/>
              <a:gd name="connsiteX38" fmla="*/ 1673614 w 2989732"/>
              <a:gd name="connsiteY38" fmla="*/ 2892095 h 2992913"/>
              <a:gd name="connsiteX39" fmla="*/ 1589965 w 2989732"/>
              <a:gd name="connsiteY39" fmla="*/ 2907362 h 2992913"/>
              <a:gd name="connsiteX40" fmla="*/ 1550526 w 2989732"/>
              <a:gd name="connsiteY40" fmla="*/ 2897820 h 2992913"/>
              <a:gd name="connsiteX41" fmla="*/ 1553071 w 2989732"/>
              <a:gd name="connsiteY41" fmla="*/ 2877464 h 2992913"/>
              <a:gd name="connsiteX42" fmla="*/ 1569292 w 2989732"/>
              <a:gd name="connsiteY42" fmla="*/ 2871421 h 2992913"/>
              <a:gd name="connsiteX43" fmla="*/ 1717506 w 2989732"/>
              <a:gd name="connsiteY43" fmla="*/ 2839934 h 2992913"/>
              <a:gd name="connsiteX44" fmla="*/ 1810379 w 2989732"/>
              <a:gd name="connsiteY44" fmla="*/ 2821804 h 2992913"/>
              <a:gd name="connsiteX45" fmla="*/ 1876852 w 2989732"/>
              <a:gd name="connsiteY45" fmla="*/ 2746107 h 2992913"/>
              <a:gd name="connsiteX46" fmla="*/ 1876216 w 2989732"/>
              <a:gd name="connsiteY46" fmla="*/ 2606480 h 2992913"/>
              <a:gd name="connsiteX47" fmla="*/ 1862540 w 2989732"/>
              <a:gd name="connsiteY47" fmla="*/ 2456994 h 2992913"/>
              <a:gd name="connsiteX48" fmla="*/ 1877807 w 2989732"/>
              <a:gd name="connsiteY48" fmla="*/ 2339949 h 2992913"/>
              <a:gd name="connsiteX49" fmla="*/ 1890847 w 2989732"/>
              <a:gd name="connsiteY49" fmla="*/ 2175513 h 2992913"/>
              <a:gd name="connsiteX50" fmla="*/ 1888620 w 2989732"/>
              <a:gd name="connsiteY50" fmla="*/ 2008534 h 2992913"/>
              <a:gd name="connsiteX51" fmla="*/ 1879079 w 2989732"/>
              <a:gd name="connsiteY51" fmla="*/ 1978000 h 2992913"/>
              <a:gd name="connsiteX52" fmla="*/ 1851090 w 2989732"/>
              <a:gd name="connsiteY52" fmla="*/ 1970367 h 2992913"/>
              <a:gd name="connsiteX53" fmla="*/ 1788115 w 2989732"/>
              <a:gd name="connsiteY53" fmla="*/ 2054334 h 2992913"/>
              <a:gd name="connsiteX54" fmla="*/ 1777619 w 2989732"/>
              <a:gd name="connsiteY54" fmla="*/ 2086458 h 2992913"/>
              <a:gd name="connsiteX55" fmla="*/ 1736271 w 2989732"/>
              <a:gd name="connsiteY55" fmla="*/ 2102042 h 2992913"/>
              <a:gd name="connsiteX56" fmla="*/ 1700331 w 2989732"/>
              <a:gd name="connsiteY56" fmla="*/ 2095999 h 2992913"/>
              <a:gd name="connsiteX57" fmla="*/ 1647533 w 2989732"/>
              <a:gd name="connsiteY57" fmla="*/ 2083595 h 2992913"/>
              <a:gd name="connsiteX58" fmla="*/ 1617954 w 2989732"/>
              <a:gd name="connsiteY58" fmla="*/ 2080096 h 2992913"/>
              <a:gd name="connsiteX59" fmla="*/ 1582332 w 2989732"/>
              <a:gd name="connsiteY59" fmla="*/ 2067692 h 2992913"/>
              <a:gd name="connsiteX60" fmla="*/ 1573426 w 2989732"/>
              <a:gd name="connsiteY60" fmla="*/ 2023482 h 2992913"/>
              <a:gd name="connsiteX61" fmla="*/ 1531125 w 2989732"/>
              <a:gd name="connsiteY61" fmla="*/ 1996766 h 2992913"/>
              <a:gd name="connsiteX62" fmla="*/ 1510451 w 2989732"/>
              <a:gd name="connsiteY62" fmla="*/ 1986270 h 2992913"/>
              <a:gd name="connsiteX63" fmla="*/ 1456063 w 2989732"/>
              <a:gd name="connsiteY63" fmla="*/ 1921386 h 2992913"/>
              <a:gd name="connsiteX64" fmla="*/ 1423940 w 2989732"/>
              <a:gd name="connsiteY64" fmla="*/ 1901985 h 2992913"/>
              <a:gd name="connsiteX65" fmla="*/ 1400721 w 2989732"/>
              <a:gd name="connsiteY65" fmla="*/ 1834238 h 2992913"/>
              <a:gd name="connsiteX66" fmla="*/ 1408673 w 2989732"/>
              <a:gd name="connsiteY66" fmla="*/ 1700973 h 2992913"/>
              <a:gd name="connsiteX67" fmla="*/ 1469740 w 2989732"/>
              <a:gd name="connsiteY67" fmla="*/ 1608736 h 2992913"/>
              <a:gd name="connsiteX68" fmla="*/ 1518721 w 2989732"/>
              <a:gd name="connsiteY68" fmla="*/ 1562300 h 2992913"/>
              <a:gd name="connsiteX69" fmla="*/ 1563567 w 2989732"/>
              <a:gd name="connsiteY69" fmla="*/ 1526042 h 2992913"/>
              <a:gd name="connsiteX70" fmla="*/ 1572790 w 2989732"/>
              <a:gd name="connsiteY70" fmla="*/ 1516500 h 2992913"/>
              <a:gd name="connsiteX71" fmla="*/ 1691107 w 2989732"/>
              <a:gd name="connsiteY71" fmla="*/ 1456705 h 2992913"/>
              <a:gd name="connsiteX72" fmla="*/ 1769667 w 2989732"/>
              <a:gd name="connsiteY72" fmla="*/ 1500597 h 2992913"/>
              <a:gd name="connsiteX73" fmla="*/ 1786524 w 2989732"/>
              <a:gd name="connsiteY73" fmla="*/ 1569297 h 2992913"/>
              <a:gd name="connsiteX74" fmla="*/ 1761716 w 2989732"/>
              <a:gd name="connsiteY74" fmla="*/ 1605874 h 2992913"/>
              <a:gd name="connsiteX75" fmla="*/ 1815786 w 2989732"/>
              <a:gd name="connsiteY75" fmla="*/ 1690795 h 2992913"/>
              <a:gd name="connsiteX76" fmla="*/ 1830098 w 2989732"/>
              <a:gd name="connsiteY76" fmla="*/ 1635771 h 2992913"/>
              <a:gd name="connsiteX77" fmla="*/ 1887348 w 2989732"/>
              <a:gd name="connsiteY77" fmla="*/ 1534629 h 2992913"/>
              <a:gd name="connsiteX78" fmla="*/ 1949369 w 2989732"/>
              <a:gd name="connsiteY78" fmla="*/ 1405816 h 2992913"/>
              <a:gd name="connsiteX79" fmla="*/ 2058463 w 2989732"/>
              <a:gd name="connsiteY79" fmla="*/ 1135786 h 2992913"/>
              <a:gd name="connsiteX80" fmla="*/ 2059099 w 2989732"/>
              <a:gd name="connsiteY80" fmla="*/ 1065496 h 2992913"/>
              <a:gd name="connsiteX81" fmla="*/ 2034608 w 2989732"/>
              <a:gd name="connsiteY81" fmla="*/ 1041323 h 2992913"/>
              <a:gd name="connsiteX82" fmla="*/ 1976404 w 2989732"/>
              <a:gd name="connsiteY82" fmla="*/ 1002838 h 2992913"/>
              <a:gd name="connsiteX83" fmla="*/ 1954140 w 2989732"/>
              <a:gd name="connsiteY83" fmla="*/ 990434 h 2992913"/>
              <a:gd name="connsiteX84" fmla="*/ 1824373 w 2989732"/>
              <a:gd name="connsiteY84" fmla="*/ 908376 h 2992913"/>
              <a:gd name="connsiteX85" fmla="*/ 1767441 w 2989732"/>
              <a:gd name="connsiteY85" fmla="*/ 794829 h 2992913"/>
              <a:gd name="connsiteX86" fmla="*/ 1720686 w 2989732"/>
              <a:gd name="connsiteY86" fmla="*/ 738215 h 2992913"/>
              <a:gd name="connsiteX87" fmla="*/ 1623997 w 2989732"/>
              <a:gd name="connsiteY87" fmla="*/ 710862 h 2992913"/>
              <a:gd name="connsiteX88" fmla="*/ 1433163 w 2989732"/>
              <a:gd name="connsiteY88" fmla="*/ 622125 h 2992913"/>
              <a:gd name="connsiteX89" fmla="*/ 1292582 w 2989732"/>
              <a:gd name="connsiteY89" fmla="*/ 570281 h 2992913"/>
              <a:gd name="connsiteX90" fmla="*/ 1158362 w 2989732"/>
              <a:gd name="connsiteY90" fmla="*/ 564874 h 2992913"/>
              <a:gd name="connsiteX91" fmla="*/ 974526 w 2989732"/>
              <a:gd name="connsiteY91" fmla="*/ 537204 h 2992913"/>
              <a:gd name="connsiteX92" fmla="*/ 652652 w 2989732"/>
              <a:gd name="connsiteY92" fmla="*/ 351776 h 2992913"/>
              <a:gd name="connsiteX93" fmla="*/ 537834 w 2989732"/>
              <a:gd name="connsiteY93" fmla="*/ 306931 h 2992913"/>
              <a:gd name="connsiteX94" fmla="*/ 484400 w 2989732"/>
              <a:gd name="connsiteY94" fmla="*/ 319971 h 2992913"/>
              <a:gd name="connsiteX95" fmla="*/ 445279 w 2989732"/>
              <a:gd name="connsiteY95" fmla="*/ 342871 h 2992913"/>
              <a:gd name="connsiteX96" fmla="*/ 368628 w 2989732"/>
              <a:gd name="connsiteY96" fmla="*/ 332057 h 2992913"/>
              <a:gd name="connsiteX97" fmla="*/ 187335 w 2989732"/>
              <a:gd name="connsiteY97" fmla="*/ 203562 h 2992913"/>
              <a:gd name="connsiteX98" fmla="*/ 18765 w 2989732"/>
              <a:gd name="connsiteY98" fmla="*/ 130727 h 2992913"/>
              <a:gd name="connsiteX99" fmla="*/ 0 w 2989732"/>
              <a:gd name="connsiteY99" fmla="*/ 101148 h 2992913"/>
              <a:gd name="connsiteX100" fmla="*/ 17175 w 2989732"/>
              <a:gd name="connsiteY100" fmla="*/ 62981 h 2992913"/>
              <a:gd name="connsiteX101" fmla="*/ 44846 w 2989732"/>
              <a:gd name="connsiteY101" fmla="*/ 47396 h 2992913"/>
              <a:gd name="connsiteX102" fmla="*/ 111002 w 2989732"/>
              <a:gd name="connsiteY102" fmla="*/ 53121 h 2992913"/>
              <a:gd name="connsiteX103" fmla="*/ 185427 w 2989732"/>
              <a:gd name="connsiteY103" fmla="*/ 54075 h 2992913"/>
              <a:gd name="connsiteX104" fmla="*/ 210872 w 2989732"/>
              <a:gd name="connsiteY104" fmla="*/ 61391 h 2992913"/>
              <a:gd name="connsiteX105" fmla="*/ 305016 w 2989732"/>
              <a:gd name="connsiteY105" fmla="*/ 69978 h 2992913"/>
              <a:gd name="connsiteX106" fmla="*/ 431921 w 2989732"/>
              <a:gd name="connsiteY106" fmla="*/ 90652 h 2992913"/>
              <a:gd name="connsiteX107" fmla="*/ 551510 w 2989732"/>
              <a:gd name="connsiteY107" fmla="*/ 140587 h 2992913"/>
              <a:gd name="connsiteX108" fmla="*/ 734393 w 2989732"/>
              <a:gd name="connsiteY108" fmla="*/ 218193 h 2992913"/>
              <a:gd name="connsiteX109" fmla="*/ 1068670 w 2989732"/>
              <a:gd name="connsiteY109" fmla="*/ 321879 h 2992913"/>
              <a:gd name="connsiteX110" fmla="*/ 1137371 w 2989732"/>
              <a:gd name="connsiteY110" fmla="*/ 333965 h 2992913"/>
              <a:gd name="connsiteX111" fmla="*/ 1196529 w 2989732"/>
              <a:gd name="connsiteY111" fmla="*/ 326968 h 2992913"/>
              <a:gd name="connsiteX112" fmla="*/ 1356512 w 2989732"/>
              <a:gd name="connsiteY112" fmla="*/ 332375 h 2992913"/>
              <a:gd name="connsiteX113" fmla="*/ 1934739 w 2989732"/>
              <a:gd name="connsiteY113" fmla="*/ 445285 h 2992913"/>
              <a:gd name="connsiteX114" fmla="*/ 2130662 w 2989732"/>
              <a:gd name="connsiteY114" fmla="*/ 546745 h 2992913"/>
              <a:gd name="connsiteX115" fmla="*/ 2247706 w 2989732"/>
              <a:gd name="connsiteY115" fmla="*/ 532751 h 2992913"/>
              <a:gd name="connsiteX116" fmla="*/ 2481160 w 2989732"/>
              <a:gd name="connsiteY116" fmla="*/ 553742 h 2992913"/>
              <a:gd name="connsiteX117" fmla="*/ 2521871 w 2989732"/>
              <a:gd name="connsiteY117" fmla="*/ 559786 h 2992913"/>
              <a:gd name="connsiteX118" fmla="*/ 2524734 w 2989732"/>
              <a:gd name="connsiteY118" fmla="*/ 555651 h 2992913"/>
              <a:gd name="connsiteX119" fmla="*/ 2360298 w 2989732"/>
              <a:gd name="connsiteY119" fmla="*/ 362272 h 2992913"/>
              <a:gd name="connsiteX120" fmla="*/ 2279830 w 2989732"/>
              <a:gd name="connsiteY120" fmla="*/ 320607 h 2992913"/>
              <a:gd name="connsiteX121" fmla="*/ 2252159 w 2989732"/>
              <a:gd name="connsiteY121" fmla="*/ 329513 h 2992913"/>
              <a:gd name="connsiteX122" fmla="*/ 2199044 w 2989732"/>
              <a:gd name="connsiteY122" fmla="*/ 361636 h 2992913"/>
              <a:gd name="connsiteX123" fmla="*/ 2125573 w 2989732"/>
              <a:gd name="connsiteY123" fmla="*/ 323787 h 2992913"/>
              <a:gd name="connsiteX124" fmla="*/ 2105853 w 2989732"/>
              <a:gd name="connsiteY124" fmla="*/ 271308 h 2992913"/>
              <a:gd name="connsiteX125" fmla="*/ 1981811 w 2989732"/>
              <a:gd name="connsiteY125" fmla="*/ 145358 h 2992913"/>
              <a:gd name="connsiteX126" fmla="*/ 1870173 w 2989732"/>
              <a:gd name="connsiteY126" fmla="*/ 82064 h 2992913"/>
              <a:gd name="connsiteX127" fmla="*/ 1832960 w 2989732"/>
              <a:gd name="connsiteY127" fmla="*/ 43580 h 2992913"/>
              <a:gd name="connsiteX128" fmla="*/ 1870809 w 2989732"/>
              <a:gd name="connsiteY128" fmla="*/ 324 h 2992913"/>
              <a:gd name="connsiteX129" fmla="*/ 2007892 w 2989732"/>
              <a:gd name="connsiteY129" fmla="*/ 28631 h 299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2989732" h="2992913">
                <a:moveTo>
                  <a:pt x="2007892" y="28631"/>
                </a:moveTo>
                <a:cubicBezTo>
                  <a:pt x="2016479" y="28631"/>
                  <a:pt x="2024431" y="30221"/>
                  <a:pt x="2029519" y="39127"/>
                </a:cubicBezTo>
                <a:cubicBezTo>
                  <a:pt x="2031746" y="42943"/>
                  <a:pt x="2038425" y="44534"/>
                  <a:pt x="2043514" y="45806"/>
                </a:cubicBezTo>
                <a:cubicBezTo>
                  <a:pt x="2088996" y="57892"/>
                  <a:pt x="2134478" y="69660"/>
                  <a:pt x="2179960" y="81746"/>
                </a:cubicBezTo>
                <a:cubicBezTo>
                  <a:pt x="2243572" y="98921"/>
                  <a:pt x="2298596" y="131363"/>
                  <a:pt x="2349166" y="173029"/>
                </a:cubicBezTo>
                <a:cubicBezTo>
                  <a:pt x="2406417" y="219783"/>
                  <a:pt x="2466847" y="261766"/>
                  <a:pt x="2533003" y="296117"/>
                </a:cubicBezTo>
                <a:cubicBezTo>
                  <a:pt x="2636054" y="349868"/>
                  <a:pt x="2868553" y="490449"/>
                  <a:pt x="2885728" y="500309"/>
                </a:cubicBezTo>
                <a:cubicBezTo>
                  <a:pt x="2923577" y="521301"/>
                  <a:pt x="2951248" y="552788"/>
                  <a:pt x="2977328" y="585866"/>
                </a:cubicBezTo>
                <a:cubicBezTo>
                  <a:pt x="2990369" y="602087"/>
                  <a:pt x="2994185" y="621489"/>
                  <a:pt x="2991959" y="642162"/>
                </a:cubicBezTo>
                <a:cubicBezTo>
                  <a:pt x="2990687" y="653294"/>
                  <a:pt x="2988778" y="664426"/>
                  <a:pt x="2987188" y="675876"/>
                </a:cubicBezTo>
                <a:cubicBezTo>
                  <a:pt x="2981781" y="715951"/>
                  <a:pt x="2958881" y="742986"/>
                  <a:pt x="2922941" y="758571"/>
                </a:cubicBezTo>
                <a:cubicBezTo>
                  <a:pt x="2894952" y="770657"/>
                  <a:pt x="2568944" y="876570"/>
                  <a:pt x="2501516" y="882613"/>
                </a:cubicBezTo>
                <a:cubicBezTo>
                  <a:pt x="2452217" y="886748"/>
                  <a:pt x="2403236" y="893427"/>
                  <a:pt x="2354255" y="901060"/>
                </a:cubicBezTo>
                <a:cubicBezTo>
                  <a:pt x="2325948" y="905513"/>
                  <a:pt x="2325948" y="907421"/>
                  <a:pt x="2332309" y="935729"/>
                </a:cubicBezTo>
                <a:cubicBezTo>
                  <a:pt x="2352983" y="1028919"/>
                  <a:pt x="2394967" y="1253149"/>
                  <a:pt x="2395285" y="1295133"/>
                </a:cubicBezTo>
                <a:cubicBezTo>
                  <a:pt x="2397511" y="1335208"/>
                  <a:pt x="2380972" y="1405498"/>
                  <a:pt x="2367296" y="1442393"/>
                </a:cubicBezTo>
                <a:cubicBezTo>
                  <a:pt x="2340897" y="1491373"/>
                  <a:pt x="2319587" y="1556257"/>
                  <a:pt x="2336126" y="1606192"/>
                </a:cubicBezTo>
                <a:cubicBezTo>
                  <a:pt x="2345032" y="1633227"/>
                  <a:pt x="2351075" y="1681253"/>
                  <a:pt x="2347576" y="1703199"/>
                </a:cubicBezTo>
                <a:cubicBezTo>
                  <a:pt x="2338989" y="1757269"/>
                  <a:pt x="2301458" y="1777306"/>
                  <a:pt x="2255976" y="1803387"/>
                </a:cubicBezTo>
                <a:cubicBezTo>
                  <a:pt x="2205087" y="1832648"/>
                  <a:pt x="2084543" y="1868907"/>
                  <a:pt x="2080408" y="1871133"/>
                </a:cubicBezTo>
                <a:cubicBezTo>
                  <a:pt x="2071185" y="1875904"/>
                  <a:pt x="2066732" y="1882901"/>
                  <a:pt x="2067050" y="1893715"/>
                </a:cubicBezTo>
                <a:cubicBezTo>
                  <a:pt x="2067368" y="1902621"/>
                  <a:pt x="2055282" y="2103951"/>
                  <a:pt x="2050511" y="2195869"/>
                </a:cubicBezTo>
                <a:cubicBezTo>
                  <a:pt x="2045740" y="2290014"/>
                  <a:pt x="2044468" y="2384477"/>
                  <a:pt x="2038743" y="2478303"/>
                </a:cubicBezTo>
                <a:cubicBezTo>
                  <a:pt x="2034926" y="2543187"/>
                  <a:pt x="2026339" y="2607752"/>
                  <a:pt x="2019660" y="2672318"/>
                </a:cubicBezTo>
                <a:cubicBezTo>
                  <a:pt x="2012344" y="2743563"/>
                  <a:pt x="2002803" y="2814807"/>
                  <a:pt x="1997714" y="2886052"/>
                </a:cubicBezTo>
                <a:cubicBezTo>
                  <a:pt x="1994851" y="2925491"/>
                  <a:pt x="1982447" y="2945211"/>
                  <a:pt x="1954776" y="2968429"/>
                </a:cubicBezTo>
                <a:cubicBezTo>
                  <a:pt x="1948415" y="2973836"/>
                  <a:pt x="1922652" y="2980197"/>
                  <a:pt x="1914383" y="2979879"/>
                </a:cubicBezTo>
                <a:cubicBezTo>
                  <a:pt x="1863494" y="2979242"/>
                  <a:pt x="1820238" y="2981787"/>
                  <a:pt x="1769349" y="2978924"/>
                </a:cubicBezTo>
                <a:cubicBezTo>
                  <a:pt x="1745813" y="2977652"/>
                  <a:pt x="1723867" y="2982423"/>
                  <a:pt x="1701285" y="2987512"/>
                </a:cubicBezTo>
                <a:cubicBezTo>
                  <a:pt x="1692698" y="2989420"/>
                  <a:pt x="1683792" y="2991647"/>
                  <a:pt x="1674886" y="2992919"/>
                </a:cubicBezTo>
                <a:cubicBezTo>
                  <a:pt x="1664709" y="2994509"/>
                  <a:pt x="1656121" y="2992601"/>
                  <a:pt x="1649124" y="2983059"/>
                </a:cubicBezTo>
                <a:cubicBezTo>
                  <a:pt x="1646897" y="2979561"/>
                  <a:pt x="1639582" y="2978288"/>
                  <a:pt x="1634811" y="2978288"/>
                </a:cubicBezTo>
                <a:cubicBezTo>
                  <a:pt x="1619226" y="2978924"/>
                  <a:pt x="1603642" y="2981151"/>
                  <a:pt x="1588375" y="2982423"/>
                </a:cubicBezTo>
                <a:cubicBezTo>
                  <a:pt x="1583286" y="2982741"/>
                  <a:pt x="1578197" y="2983059"/>
                  <a:pt x="1573108" y="2982741"/>
                </a:cubicBezTo>
                <a:cubicBezTo>
                  <a:pt x="1562930" y="2982423"/>
                  <a:pt x="1557523" y="2975744"/>
                  <a:pt x="1555615" y="2966838"/>
                </a:cubicBezTo>
                <a:cubicBezTo>
                  <a:pt x="1553389" y="2957297"/>
                  <a:pt x="1560386" y="2953480"/>
                  <a:pt x="1567701" y="2950936"/>
                </a:cubicBezTo>
                <a:cubicBezTo>
                  <a:pt x="1606186" y="2938213"/>
                  <a:pt x="1644671" y="2925809"/>
                  <a:pt x="1683156" y="2913405"/>
                </a:cubicBezTo>
                <a:cubicBezTo>
                  <a:pt x="1687291" y="2912133"/>
                  <a:pt x="1691425" y="2911178"/>
                  <a:pt x="1695242" y="2910224"/>
                </a:cubicBezTo>
                <a:cubicBezTo>
                  <a:pt x="1694288" y="2891777"/>
                  <a:pt x="1690471" y="2888596"/>
                  <a:pt x="1673614" y="2892095"/>
                </a:cubicBezTo>
                <a:cubicBezTo>
                  <a:pt x="1645625" y="2897502"/>
                  <a:pt x="1617954" y="2903227"/>
                  <a:pt x="1589965" y="2907362"/>
                </a:cubicBezTo>
                <a:cubicBezTo>
                  <a:pt x="1575971" y="2909588"/>
                  <a:pt x="1561658" y="2908316"/>
                  <a:pt x="1550526" y="2897820"/>
                </a:cubicBezTo>
                <a:cubicBezTo>
                  <a:pt x="1540984" y="2888914"/>
                  <a:pt x="1541621" y="2883189"/>
                  <a:pt x="1553071" y="2877464"/>
                </a:cubicBezTo>
                <a:cubicBezTo>
                  <a:pt x="1558160" y="2874920"/>
                  <a:pt x="1563885" y="2873012"/>
                  <a:pt x="1569292" y="2871421"/>
                </a:cubicBezTo>
                <a:cubicBezTo>
                  <a:pt x="1618272" y="2858381"/>
                  <a:pt x="1667253" y="2846931"/>
                  <a:pt x="1717506" y="2839934"/>
                </a:cubicBezTo>
                <a:cubicBezTo>
                  <a:pt x="1748675" y="2835481"/>
                  <a:pt x="1779527" y="2828166"/>
                  <a:pt x="1810379" y="2821804"/>
                </a:cubicBezTo>
                <a:cubicBezTo>
                  <a:pt x="1850772" y="2813535"/>
                  <a:pt x="1876534" y="2787136"/>
                  <a:pt x="1876852" y="2746107"/>
                </a:cubicBezTo>
                <a:cubicBezTo>
                  <a:pt x="1877488" y="2698717"/>
                  <a:pt x="1879715" y="2653871"/>
                  <a:pt x="1876216" y="2606480"/>
                </a:cubicBezTo>
                <a:cubicBezTo>
                  <a:pt x="1872400" y="2554001"/>
                  <a:pt x="1867947" y="2509155"/>
                  <a:pt x="1862540" y="2456994"/>
                </a:cubicBezTo>
                <a:cubicBezTo>
                  <a:pt x="1858723" y="2419145"/>
                  <a:pt x="1867311" y="2376207"/>
                  <a:pt x="1877807" y="2339949"/>
                </a:cubicBezTo>
                <a:cubicBezTo>
                  <a:pt x="1893073" y="2287469"/>
                  <a:pt x="1890847" y="2229901"/>
                  <a:pt x="1890847" y="2175513"/>
                </a:cubicBezTo>
                <a:cubicBezTo>
                  <a:pt x="1890529" y="2119854"/>
                  <a:pt x="1890211" y="2064194"/>
                  <a:pt x="1888620" y="2008534"/>
                </a:cubicBezTo>
                <a:cubicBezTo>
                  <a:pt x="1888302" y="1998038"/>
                  <a:pt x="1883850" y="1987224"/>
                  <a:pt x="1879079" y="1978000"/>
                </a:cubicBezTo>
                <a:cubicBezTo>
                  <a:pt x="1872400" y="1964642"/>
                  <a:pt x="1864130" y="1963051"/>
                  <a:pt x="1851090" y="1970367"/>
                </a:cubicBezTo>
                <a:cubicBezTo>
                  <a:pt x="1817694" y="1989132"/>
                  <a:pt x="1795748" y="2016167"/>
                  <a:pt x="1788115" y="2054334"/>
                </a:cubicBezTo>
                <a:cubicBezTo>
                  <a:pt x="1785888" y="2065148"/>
                  <a:pt x="1782390" y="2076280"/>
                  <a:pt x="1777619" y="2086458"/>
                </a:cubicBezTo>
                <a:cubicBezTo>
                  <a:pt x="1769031" y="2103951"/>
                  <a:pt x="1755037" y="2107767"/>
                  <a:pt x="1736271" y="2102042"/>
                </a:cubicBezTo>
                <a:cubicBezTo>
                  <a:pt x="1724821" y="2098544"/>
                  <a:pt x="1712099" y="2098544"/>
                  <a:pt x="1700331" y="2095999"/>
                </a:cubicBezTo>
                <a:cubicBezTo>
                  <a:pt x="1682520" y="2092500"/>
                  <a:pt x="1664709" y="2089002"/>
                  <a:pt x="1647533" y="2083595"/>
                </a:cubicBezTo>
                <a:cubicBezTo>
                  <a:pt x="1638628" y="2080732"/>
                  <a:pt x="1627178" y="2075962"/>
                  <a:pt x="1617954" y="2080096"/>
                </a:cubicBezTo>
                <a:cubicBezTo>
                  <a:pt x="1597281" y="2089320"/>
                  <a:pt x="1590919" y="2088366"/>
                  <a:pt x="1582332" y="2067692"/>
                </a:cubicBezTo>
                <a:cubicBezTo>
                  <a:pt x="1577879" y="2051153"/>
                  <a:pt x="1577243" y="2037477"/>
                  <a:pt x="1573426" y="2023482"/>
                </a:cubicBezTo>
                <a:cubicBezTo>
                  <a:pt x="1568337" y="2004081"/>
                  <a:pt x="1548300" y="2001218"/>
                  <a:pt x="1531125" y="1996766"/>
                </a:cubicBezTo>
                <a:cubicBezTo>
                  <a:pt x="1523809" y="1994857"/>
                  <a:pt x="1515222" y="1991677"/>
                  <a:pt x="1510451" y="1986270"/>
                </a:cubicBezTo>
                <a:cubicBezTo>
                  <a:pt x="1488505" y="1961461"/>
                  <a:pt x="1477373" y="1946831"/>
                  <a:pt x="1456063" y="1921386"/>
                </a:cubicBezTo>
                <a:cubicBezTo>
                  <a:pt x="1450020" y="1914389"/>
                  <a:pt x="1430619" y="1908028"/>
                  <a:pt x="1423940" y="1901985"/>
                </a:cubicBezTo>
                <a:cubicBezTo>
                  <a:pt x="1407401" y="1887036"/>
                  <a:pt x="1403902" y="1855230"/>
                  <a:pt x="1400721" y="1834238"/>
                </a:cubicBezTo>
                <a:cubicBezTo>
                  <a:pt x="1394042" y="1789393"/>
                  <a:pt x="1395315" y="1743910"/>
                  <a:pt x="1408673" y="1700973"/>
                </a:cubicBezTo>
                <a:cubicBezTo>
                  <a:pt x="1419487" y="1665350"/>
                  <a:pt x="1441115" y="1634181"/>
                  <a:pt x="1469740" y="1608736"/>
                </a:cubicBezTo>
                <a:cubicBezTo>
                  <a:pt x="1481190" y="1598559"/>
                  <a:pt x="1508861" y="1574386"/>
                  <a:pt x="1518721" y="1562300"/>
                </a:cubicBezTo>
                <a:cubicBezTo>
                  <a:pt x="1535896" y="1541308"/>
                  <a:pt x="1539394" y="1537492"/>
                  <a:pt x="1563567" y="1526042"/>
                </a:cubicBezTo>
                <a:cubicBezTo>
                  <a:pt x="1567383" y="1524133"/>
                  <a:pt x="1571518" y="1520317"/>
                  <a:pt x="1572790" y="1516500"/>
                </a:cubicBezTo>
                <a:cubicBezTo>
                  <a:pt x="1593146" y="1459886"/>
                  <a:pt x="1641172" y="1444937"/>
                  <a:pt x="1691107" y="1456705"/>
                </a:cubicBezTo>
                <a:cubicBezTo>
                  <a:pt x="1721323" y="1463703"/>
                  <a:pt x="1748039" y="1478015"/>
                  <a:pt x="1769667" y="1500597"/>
                </a:cubicBezTo>
                <a:cubicBezTo>
                  <a:pt x="1786206" y="1517772"/>
                  <a:pt x="1795112" y="1547351"/>
                  <a:pt x="1786524" y="1569297"/>
                </a:cubicBezTo>
                <a:cubicBezTo>
                  <a:pt x="1780481" y="1584882"/>
                  <a:pt x="1768713" y="1590289"/>
                  <a:pt x="1761716" y="1605874"/>
                </a:cubicBezTo>
                <a:cubicBezTo>
                  <a:pt x="1780799" y="1624003"/>
                  <a:pt x="1799247" y="1661534"/>
                  <a:pt x="1815786" y="1690795"/>
                </a:cubicBezTo>
                <a:cubicBezTo>
                  <a:pt x="1819920" y="1681571"/>
                  <a:pt x="1826917" y="1644677"/>
                  <a:pt x="1830098" y="1635771"/>
                </a:cubicBezTo>
                <a:cubicBezTo>
                  <a:pt x="1844092" y="1596968"/>
                  <a:pt x="1860949" y="1567389"/>
                  <a:pt x="1887348" y="1534629"/>
                </a:cubicBezTo>
                <a:cubicBezTo>
                  <a:pt x="1918518" y="1496144"/>
                  <a:pt x="1934102" y="1452571"/>
                  <a:pt x="1949369" y="1405816"/>
                </a:cubicBezTo>
                <a:cubicBezTo>
                  <a:pt x="1971315" y="1339024"/>
                  <a:pt x="2050829" y="1162503"/>
                  <a:pt x="2058463" y="1135786"/>
                </a:cubicBezTo>
                <a:cubicBezTo>
                  <a:pt x="2066096" y="1109387"/>
                  <a:pt x="2070867" y="1090622"/>
                  <a:pt x="2059099" y="1065496"/>
                </a:cubicBezTo>
                <a:cubicBezTo>
                  <a:pt x="2056236" y="1059134"/>
                  <a:pt x="2040970" y="1045458"/>
                  <a:pt x="2034608" y="1041323"/>
                </a:cubicBezTo>
                <a:cubicBezTo>
                  <a:pt x="2015525" y="1027965"/>
                  <a:pt x="1996123" y="1015243"/>
                  <a:pt x="1976404" y="1002838"/>
                </a:cubicBezTo>
                <a:cubicBezTo>
                  <a:pt x="1969407" y="998386"/>
                  <a:pt x="1961773" y="994251"/>
                  <a:pt x="1954140" y="990434"/>
                </a:cubicBezTo>
                <a:cubicBezTo>
                  <a:pt x="1908976" y="966262"/>
                  <a:pt x="1862222" y="944316"/>
                  <a:pt x="1824373" y="908376"/>
                </a:cubicBezTo>
                <a:cubicBezTo>
                  <a:pt x="1791613" y="877524"/>
                  <a:pt x="1771894" y="839357"/>
                  <a:pt x="1767441" y="794829"/>
                </a:cubicBezTo>
                <a:cubicBezTo>
                  <a:pt x="1764260" y="763660"/>
                  <a:pt x="1748994" y="746485"/>
                  <a:pt x="1720686" y="738215"/>
                </a:cubicBezTo>
                <a:cubicBezTo>
                  <a:pt x="1688563" y="728992"/>
                  <a:pt x="1656439" y="718814"/>
                  <a:pt x="1623997" y="710862"/>
                </a:cubicBezTo>
                <a:cubicBezTo>
                  <a:pt x="1561022" y="695278"/>
                  <a:pt x="1438570" y="625941"/>
                  <a:pt x="1433163" y="622125"/>
                </a:cubicBezTo>
                <a:cubicBezTo>
                  <a:pt x="1391180" y="591273"/>
                  <a:pt x="1343471" y="574734"/>
                  <a:pt x="1292582" y="570281"/>
                </a:cubicBezTo>
                <a:cubicBezTo>
                  <a:pt x="1248054" y="566147"/>
                  <a:pt x="1203208" y="564874"/>
                  <a:pt x="1158362" y="564874"/>
                </a:cubicBezTo>
                <a:cubicBezTo>
                  <a:pt x="1095387" y="564556"/>
                  <a:pt x="1034002" y="557877"/>
                  <a:pt x="974526" y="537204"/>
                </a:cubicBezTo>
                <a:cubicBezTo>
                  <a:pt x="948763" y="528298"/>
                  <a:pt x="711493" y="382628"/>
                  <a:pt x="652652" y="351776"/>
                </a:cubicBezTo>
                <a:cubicBezTo>
                  <a:pt x="616076" y="332693"/>
                  <a:pt x="579499" y="313928"/>
                  <a:pt x="537834" y="306931"/>
                </a:cubicBezTo>
                <a:cubicBezTo>
                  <a:pt x="517796" y="303750"/>
                  <a:pt x="500621" y="306931"/>
                  <a:pt x="484400" y="319971"/>
                </a:cubicBezTo>
                <a:cubicBezTo>
                  <a:pt x="472950" y="329513"/>
                  <a:pt x="459274" y="337464"/>
                  <a:pt x="445279" y="342871"/>
                </a:cubicBezTo>
                <a:cubicBezTo>
                  <a:pt x="418244" y="353367"/>
                  <a:pt x="392482" y="351776"/>
                  <a:pt x="368628" y="332057"/>
                </a:cubicBezTo>
                <a:cubicBezTo>
                  <a:pt x="328553" y="299297"/>
                  <a:pt x="209281" y="208651"/>
                  <a:pt x="187335" y="203562"/>
                </a:cubicBezTo>
                <a:cubicBezTo>
                  <a:pt x="126905" y="189568"/>
                  <a:pt x="72199" y="161261"/>
                  <a:pt x="18765" y="130727"/>
                </a:cubicBezTo>
                <a:cubicBezTo>
                  <a:pt x="11768" y="126592"/>
                  <a:pt x="0" y="105919"/>
                  <a:pt x="0" y="101148"/>
                </a:cubicBezTo>
                <a:cubicBezTo>
                  <a:pt x="5725" y="88426"/>
                  <a:pt x="11450" y="75703"/>
                  <a:pt x="17175" y="62981"/>
                </a:cubicBezTo>
                <a:cubicBezTo>
                  <a:pt x="22582" y="51531"/>
                  <a:pt x="32124" y="46442"/>
                  <a:pt x="44846" y="47396"/>
                </a:cubicBezTo>
                <a:cubicBezTo>
                  <a:pt x="67110" y="49305"/>
                  <a:pt x="89056" y="51531"/>
                  <a:pt x="111002" y="53121"/>
                </a:cubicBezTo>
                <a:cubicBezTo>
                  <a:pt x="133584" y="54712"/>
                  <a:pt x="183201" y="53439"/>
                  <a:pt x="185427" y="54075"/>
                </a:cubicBezTo>
                <a:cubicBezTo>
                  <a:pt x="194015" y="56620"/>
                  <a:pt x="202284" y="60755"/>
                  <a:pt x="210872" y="61391"/>
                </a:cubicBezTo>
                <a:cubicBezTo>
                  <a:pt x="242359" y="64889"/>
                  <a:pt x="273847" y="65844"/>
                  <a:pt x="305016" y="69978"/>
                </a:cubicBezTo>
                <a:cubicBezTo>
                  <a:pt x="347318" y="75703"/>
                  <a:pt x="389301" y="84927"/>
                  <a:pt x="431921" y="90652"/>
                </a:cubicBezTo>
                <a:cubicBezTo>
                  <a:pt x="465635" y="95105"/>
                  <a:pt x="542605" y="134862"/>
                  <a:pt x="551510" y="140587"/>
                </a:cubicBezTo>
                <a:cubicBezTo>
                  <a:pt x="608760" y="175573"/>
                  <a:pt x="668237" y="204198"/>
                  <a:pt x="734393" y="218193"/>
                </a:cubicBezTo>
                <a:cubicBezTo>
                  <a:pt x="763336" y="224236"/>
                  <a:pt x="985658" y="295480"/>
                  <a:pt x="1068670" y="321879"/>
                </a:cubicBezTo>
                <a:cubicBezTo>
                  <a:pt x="1090616" y="328876"/>
                  <a:pt x="1114152" y="333011"/>
                  <a:pt x="1137371" y="333965"/>
                </a:cubicBezTo>
                <a:cubicBezTo>
                  <a:pt x="1156772" y="334919"/>
                  <a:pt x="1176810" y="329831"/>
                  <a:pt x="1196529" y="326968"/>
                </a:cubicBezTo>
                <a:cubicBezTo>
                  <a:pt x="1250281" y="319335"/>
                  <a:pt x="1303396" y="318381"/>
                  <a:pt x="1356512" y="332375"/>
                </a:cubicBezTo>
                <a:cubicBezTo>
                  <a:pt x="1385455" y="340008"/>
                  <a:pt x="1855861" y="411253"/>
                  <a:pt x="1934739" y="445285"/>
                </a:cubicBezTo>
                <a:cubicBezTo>
                  <a:pt x="1998350" y="472638"/>
                  <a:pt x="2126209" y="547381"/>
                  <a:pt x="2130662" y="546745"/>
                </a:cubicBezTo>
                <a:cubicBezTo>
                  <a:pt x="2169783" y="542292"/>
                  <a:pt x="2208586" y="536249"/>
                  <a:pt x="2247706" y="532751"/>
                </a:cubicBezTo>
                <a:cubicBezTo>
                  <a:pt x="2289054" y="528934"/>
                  <a:pt x="2444902" y="546745"/>
                  <a:pt x="2481160" y="553742"/>
                </a:cubicBezTo>
                <a:cubicBezTo>
                  <a:pt x="2494518" y="556287"/>
                  <a:pt x="2508195" y="557877"/>
                  <a:pt x="2521871" y="559786"/>
                </a:cubicBezTo>
                <a:cubicBezTo>
                  <a:pt x="2522825" y="558513"/>
                  <a:pt x="2523780" y="556923"/>
                  <a:pt x="2524734" y="555651"/>
                </a:cubicBezTo>
                <a:cubicBezTo>
                  <a:pt x="2505332" y="526390"/>
                  <a:pt x="2395285" y="397895"/>
                  <a:pt x="2360298" y="362272"/>
                </a:cubicBezTo>
                <a:cubicBezTo>
                  <a:pt x="2338034" y="339690"/>
                  <a:pt x="2311954" y="325060"/>
                  <a:pt x="2279830" y="320607"/>
                </a:cubicBezTo>
                <a:cubicBezTo>
                  <a:pt x="2267744" y="319017"/>
                  <a:pt x="2260111" y="320925"/>
                  <a:pt x="2252159" y="329513"/>
                </a:cubicBezTo>
                <a:cubicBezTo>
                  <a:pt x="2237847" y="345415"/>
                  <a:pt x="2220035" y="356547"/>
                  <a:pt x="2199044" y="361636"/>
                </a:cubicBezTo>
                <a:cubicBezTo>
                  <a:pt x="2163739" y="370542"/>
                  <a:pt x="2138613" y="357820"/>
                  <a:pt x="2125573" y="323787"/>
                </a:cubicBezTo>
                <a:cubicBezTo>
                  <a:pt x="2118894" y="306294"/>
                  <a:pt x="2113804" y="288165"/>
                  <a:pt x="2105853" y="271308"/>
                </a:cubicBezTo>
                <a:cubicBezTo>
                  <a:pt x="2079136" y="215012"/>
                  <a:pt x="2036517" y="174619"/>
                  <a:pt x="1981811" y="145358"/>
                </a:cubicBezTo>
                <a:cubicBezTo>
                  <a:pt x="1943962" y="125320"/>
                  <a:pt x="1906750" y="104010"/>
                  <a:pt x="1870173" y="82064"/>
                </a:cubicBezTo>
                <a:cubicBezTo>
                  <a:pt x="1857769" y="74431"/>
                  <a:pt x="1840594" y="54394"/>
                  <a:pt x="1832960" y="43580"/>
                </a:cubicBezTo>
                <a:cubicBezTo>
                  <a:pt x="1821828" y="27359"/>
                  <a:pt x="1857769" y="-3493"/>
                  <a:pt x="1870809" y="324"/>
                </a:cubicBezTo>
                <a:cubicBezTo>
                  <a:pt x="1876852" y="642"/>
                  <a:pt x="1966226" y="28313"/>
                  <a:pt x="2007892" y="28631"/>
                </a:cubicBezTo>
                <a:close/>
              </a:path>
            </a:pathLst>
          </a:custGeom>
          <a:solidFill>
            <a:schemeClr val="bg1"/>
          </a:solidFill>
          <a:ln w="31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77">
            <a:extLst>
              <a:ext uri="{FF2B5EF4-FFF2-40B4-BE49-F238E27FC236}">
                <a16:creationId xmlns:a16="http://schemas.microsoft.com/office/drawing/2014/main" id="{111A07A1-C4B4-42D8-AB0A-12EBCCA5E47F}"/>
              </a:ext>
            </a:extLst>
          </p:cNvPr>
          <p:cNvSpPr/>
          <p:nvPr/>
        </p:nvSpPr>
        <p:spPr>
          <a:xfrm>
            <a:off x="7647943" y="3538186"/>
            <a:ext cx="851417" cy="1141885"/>
          </a:xfrm>
          <a:custGeom>
            <a:avLst/>
            <a:gdLst>
              <a:gd name="connsiteX0" fmla="*/ 1101861 w 1113360"/>
              <a:gd name="connsiteY0" fmla="*/ 1352788 h 1493192"/>
              <a:gd name="connsiteX1" fmla="*/ 1042795 w 1113360"/>
              <a:gd name="connsiteY1" fmla="*/ 1264974 h 1493192"/>
              <a:gd name="connsiteX2" fmla="*/ 851834 w 1113360"/>
              <a:gd name="connsiteY2" fmla="*/ 1040559 h 1493192"/>
              <a:gd name="connsiteX3" fmla="*/ 797298 w 1113360"/>
              <a:gd name="connsiteY3" fmla="*/ 952919 h 1493192"/>
              <a:gd name="connsiteX4" fmla="*/ 797995 w 1113360"/>
              <a:gd name="connsiteY4" fmla="*/ 951525 h 1493192"/>
              <a:gd name="connsiteX5" fmla="*/ 833713 w 1113360"/>
              <a:gd name="connsiteY5" fmla="*/ 954313 h 1493192"/>
              <a:gd name="connsiteX6" fmla="*/ 882325 w 1113360"/>
              <a:gd name="connsiteY6" fmla="*/ 931140 h 1493192"/>
              <a:gd name="connsiteX7" fmla="*/ 891733 w 1113360"/>
              <a:gd name="connsiteY7" fmla="*/ 902217 h 1493192"/>
              <a:gd name="connsiteX8" fmla="*/ 870651 w 1113360"/>
              <a:gd name="connsiteY8" fmla="*/ 887058 h 1493192"/>
              <a:gd name="connsiteX9" fmla="*/ 865250 w 1113360"/>
              <a:gd name="connsiteY9" fmla="*/ 882006 h 1493192"/>
              <a:gd name="connsiteX10" fmla="*/ 849220 w 1113360"/>
              <a:gd name="connsiteY10" fmla="*/ 869112 h 1493192"/>
              <a:gd name="connsiteX11" fmla="*/ 856364 w 1113360"/>
              <a:gd name="connsiteY11" fmla="*/ 861620 h 1493192"/>
              <a:gd name="connsiteX12" fmla="*/ 865424 w 1113360"/>
              <a:gd name="connsiteY12" fmla="*/ 845590 h 1493192"/>
              <a:gd name="connsiteX13" fmla="*/ 869431 w 1113360"/>
              <a:gd name="connsiteY13" fmla="*/ 820849 h 1493192"/>
              <a:gd name="connsiteX14" fmla="*/ 873090 w 1113360"/>
              <a:gd name="connsiteY14" fmla="*/ 795062 h 1493192"/>
              <a:gd name="connsiteX15" fmla="*/ 875704 w 1113360"/>
              <a:gd name="connsiteY15" fmla="*/ 776768 h 1493192"/>
              <a:gd name="connsiteX16" fmla="*/ 875530 w 1113360"/>
              <a:gd name="connsiteY16" fmla="*/ 756905 h 1493192"/>
              <a:gd name="connsiteX17" fmla="*/ 865772 w 1113360"/>
              <a:gd name="connsiteY17" fmla="*/ 720664 h 1493192"/>
              <a:gd name="connsiteX18" fmla="*/ 797298 w 1113360"/>
              <a:gd name="connsiteY18" fmla="*/ 656197 h 1493192"/>
              <a:gd name="connsiteX19" fmla="*/ 777610 w 1113360"/>
              <a:gd name="connsiteY19" fmla="*/ 651493 h 1493192"/>
              <a:gd name="connsiteX20" fmla="*/ 743982 w 1113360"/>
              <a:gd name="connsiteY20" fmla="*/ 633198 h 1493192"/>
              <a:gd name="connsiteX21" fmla="*/ 732134 w 1113360"/>
              <a:gd name="connsiteY21" fmla="*/ 620305 h 1493192"/>
              <a:gd name="connsiteX22" fmla="*/ 712272 w 1113360"/>
              <a:gd name="connsiteY22" fmla="*/ 622222 h 1493192"/>
              <a:gd name="connsiteX23" fmla="*/ 702863 w 1113360"/>
              <a:gd name="connsiteY23" fmla="*/ 626752 h 1493192"/>
              <a:gd name="connsiteX24" fmla="*/ 683174 w 1113360"/>
              <a:gd name="connsiteY24" fmla="*/ 629714 h 1493192"/>
              <a:gd name="connsiteX25" fmla="*/ 680212 w 1113360"/>
              <a:gd name="connsiteY25" fmla="*/ 628842 h 1493192"/>
              <a:gd name="connsiteX26" fmla="*/ 667668 w 1113360"/>
              <a:gd name="connsiteY26" fmla="*/ 629365 h 1493192"/>
              <a:gd name="connsiteX27" fmla="*/ 658085 w 1113360"/>
              <a:gd name="connsiteY27" fmla="*/ 631282 h 1493192"/>
              <a:gd name="connsiteX28" fmla="*/ 643972 w 1113360"/>
              <a:gd name="connsiteY28" fmla="*/ 628668 h 1493192"/>
              <a:gd name="connsiteX29" fmla="*/ 619927 w 1113360"/>
              <a:gd name="connsiteY29" fmla="*/ 650796 h 1493192"/>
              <a:gd name="connsiteX30" fmla="*/ 617140 w 1113360"/>
              <a:gd name="connsiteY30" fmla="*/ 655152 h 1493192"/>
              <a:gd name="connsiteX31" fmla="*/ 613481 w 1113360"/>
              <a:gd name="connsiteY31" fmla="*/ 632501 h 1493192"/>
              <a:gd name="connsiteX32" fmla="*/ 622715 w 1113360"/>
              <a:gd name="connsiteY32" fmla="*/ 537718 h 1493192"/>
              <a:gd name="connsiteX33" fmla="*/ 645366 w 1113360"/>
              <a:gd name="connsiteY33" fmla="*/ 468721 h 1493192"/>
              <a:gd name="connsiteX34" fmla="*/ 669410 w 1113360"/>
              <a:gd name="connsiteY34" fmla="*/ 372717 h 1493192"/>
              <a:gd name="connsiteX35" fmla="*/ 680387 w 1113360"/>
              <a:gd name="connsiteY35" fmla="*/ 277237 h 1493192"/>
              <a:gd name="connsiteX36" fmla="*/ 700075 w 1113360"/>
              <a:gd name="connsiteY36" fmla="*/ 206672 h 1493192"/>
              <a:gd name="connsiteX37" fmla="*/ 724817 w 1113360"/>
              <a:gd name="connsiteY37" fmla="*/ 181582 h 1493192"/>
              <a:gd name="connsiteX38" fmla="*/ 729695 w 1113360"/>
              <a:gd name="connsiteY38" fmla="*/ 179491 h 1493192"/>
              <a:gd name="connsiteX39" fmla="*/ 770292 w 1113360"/>
              <a:gd name="connsiteY39" fmla="*/ 145167 h 1493192"/>
              <a:gd name="connsiteX40" fmla="*/ 786670 w 1113360"/>
              <a:gd name="connsiteY40" fmla="*/ 124084 h 1493192"/>
              <a:gd name="connsiteX41" fmla="*/ 799737 w 1113360"/>
              <a:gd name="connsiteY41" fmla="*/ 109274 h 1493192"/>
              <a:gd name="connsiteX42" fmla="*/ 806184 w 1113360"/>
              <a:gd name="connsiteY42" fmla="*/ 93419 h 1493192"/>
              <a:gd name="connsiteX43" fmla="*/ 796950 w 1113360"/>
              <a:gd name="connsiteY43" fmla="*/ 85056 h 1493192"/>
              <a:gd name="connsiteX44" fmla="*/ 791723 w 1113360"/>
              <a:gd name="connsiteY44" fmla="*/ 86101 h 1493192"/>
              <a:gd name="connsiteX45" fmla="*/ 798866 w 1113360"/>
              <a:gd name="connsiteY45" fmla="*/ 71814 h 1493192"/>
              <a:gd name="connsiteX46" fmla="*/ 819252 w 1113360"/>
              <a:gd name="connsiteY46" fmla="*/ 42717 h 1493192"/>
              <a:gd name="connsiteX47" fmla="*/ 822040 w 1113360"/>
              <a:gd name="connsiteY47" fmla="*/ 21808 h 1493192"/>
              <a:gd name="connsiteX48" fmla="*/ 819252 w 1113360"/>
              <a:gd name="connsiteY48" fmla="*/ 8044 h 1493192"/>
              <a:gd name="connsiteX49" fmla="*/ 810540 w 1113360"/>
              <a:gd name="connsiteY49" fmla="*/ 29 h 1493192"/>
              <a:gd name="connsiteX50" fmla="*/ 802525 w 1113360"/>
              <a:gd name="connsiteY50" fmla="*/ 4385 h 1493192"/>
              <a:gd name="connsiteX51" fmla="*/ 797472 w 1113360"/>
              <a:gd name="connsiteY51" fmla="*/ 6127 h 1493192"/>
              <a:gd name="connsiteX52" fmla="*/ 781617 w 1113360"/>
              <a:gd name="connsiteY52" fmla="*/ 8567 h 1493192"/>
              <a:gd name="connsiteX53" fmla="*/ 768898 w 1113360"/>
              <a:gd name="connsiteY53" fmla="*/ 17801 h 1493192"/>
              <a:gd name="connsiteX54" fmla="*/ 763497 w 1113360"/>
              <a:gd name="connsiteY54" fmla="*/ 17453 h 1493192"/>
              <a:gd name="connsiteX55" fmla="*/ 754088 w 1113360"/>
              <a:gd name="connsiteY55" fmla="*/ 15884 h 1493192"/>
              <a:gd name="connsiteX56" fmla="*/ 732657 w 1113360"/>
              <a:gd name="connsiteY56" fmla="*/ 27732 h 1493192"/>
              <a:gd name="connsiteX57" fmla="*/ 685962 w 1113360"/>
              <a:gd name="connsiteY57" fmla="*/ 66413 h 1493192"/>
              <a:gd name="connsiteX58" fmla="*/ 651464 w 1113360"/>
              <a:gd name="connsiteY58" fmla="*/ 114676 h 1493192"/>
              <a:gd name="connsiteX59" fmla="*/ 642229 w 1113360"/>
              <a:gd name="connsiteY59" fmla="*/ 151439 h 1493192"/>
              <a:gd name="connsiteX60" fmla="*/ 631949 w 1113360"/>
              <a:gd name="connsiteY60" fmla="*/ 185938 h 1493192"/>
              <a:gd name="connsiteX61" fmla="*/ 588391 w 1113360"/>
              <a:gd name="connsiteY61" fmla="*/ 288910 h 1493192"/>
              <a:gd name="connsiteX62" fmla="*/ 559990 w 1113360"/>
              <a:gd name="connsiteY62" fmla="*/ 359127 h 1493192"/>
              <a:gd name="connsiteX63" fmla="*/ 531590 w 1113360"/>
              <a:gd name="connsiteY63" fmla="*/ 454433 h 1493192"/>
              <a:gd name="connsiteX64" fmla="*/ 516780 w 1113360"/>
              <a:gd name="connsiteY64" fmla="*/ 536324 h 1493192"/>
              <a:gd name="connsiteX65" fmla="*/ 509811 w 1113360"/>
              <a:gd name="connsiteY65" fmla="*/ 599397 h 1493192"/>
              <a:gd name="connsiteX66" fmla="*/ 503887 w 1113360"/>
              <a:gd name="connsiteY66" fmla="*/ 669091 h 1493192"/>
              <a:gd name="connsiteX67" fmla="*/ 505455 w 1113360"/>
              <a:gd name="connsiteY67" fmla="*/ 730944 h 1493192"/>
              <a:gd name="connsiteX68" fmla="*/ 450048 w 1113360"/>
              <a:gd name="connsiteY68" fmla="*/ 775897 h 1493192"/>
              <a:gd name="connsiteX69" fmla="*/ 375476 w 1113360"/>
              <a:gd name="connsiteY69" fmla="*/ 826773 h 1493192"/>
              <a:gd name="connsiteX70" fmla="*/ 326167 w 1113360"/>
              <a:gd name="connsiteY70" fmla="*/ 865453 h 1493192"/>
              <a:gd name="connsiteX71" fmla="*/ 297070 w 1113360"/>
              <a:gd name="connsiteY71" fmla="*/ 899081 h 1493192"/>
              <a:gd name="connsiteX72" fmla="*/ 286616 w 1113360"/>
              <a:gd name="connsiteY72" fmla="*/ 934102 h 1493192"/>
              <a:gd name="connsiteX73" fmla="*/ 306130 w 1113360"/>
              <a:gd name="connsiteY73" fmla="*/ 994735 h 1493192"/>
              <a:gd name="connsiteX74" fmla="*/ 306653 w 1113360"/>
              <a:gd name="connsiteY74" fmla="*/ 1001008 h 1493192"/>
              <a:gd name="connsiteX75" fmla="*/ 296548 w 1113360"/>
              <a:gd name="connsiteY75" fmla="*/ 1028363 h 1493192"/>
              <a:gd name="connsiteX76" fmla="*/ 288359 w 1113360"/>
              <a:gd name="connsiteY76" fmla="*/ 1113912 h 1493192"/>
              <a:gd name="connsiteX77" fmla="*/ 314494 w 1113360"/>
              <a:gd name="connsiteY77" fmla="*/ 1182386 h 1493192"/>
              <a:gd name="connsiteX78" fmla="*/ 378786 w 1113360"/>
              <a:gd name="connsiteY78" fmla="*/ 1298949 h 1493192"/>
              <a:gd name="connsiteX79" fmla="*/ 352825 w 1113360"/>
              <a:gd name="connsiteY79" fmla="*/ 1297555 h 1493192"/>
              <a:gd name="connsiteX80" fmla="*/ 130850 w 1113360"/>
              <a:gd name="connsiteY80" fmla="*/ 1307487 h 1493192"/>
              <a:gd name="connsiteX81" fmla="*/ 44081 w 1113360"/>
              <a:gd name="connsiteY81" fmla="*/ 1326479 h 1493192"/>
              <a:gd name="connsiteX82" fmla="*/ 3136 w 1113360"/>
              <a:gd name="connsiteY82" fmla="*/ 1371083 h 1493192"/>
              <a:gd name="connsiteX83" fmla="*/ 0 w 1113360"/>
              <a:gd name="connsiteY83" fmla="*/ 1378400 h 1493192"/>
              <a:gd name="connsiteX84" fmla="*/ 0 w 1113360"/>
              <a:gd name="connsiteY84" fmla="*/ 1402968 h 1493192"/>
              <a:gd name="connsiteX85" fmla="*/ 1742 w 1113360"/>
              <a:gd name="connsiteY85" fmla="*/ 1414990 h 1493192"/>
              <a:gd name="connsiteX86" fmla="*/ 12022 w 1113360"/>
              <a:gd name="connsiteY86" fmla="*/ 1436943 h 1493192"/>
              <a:gd name="connsiteX87" fmla="*/ 92519 w 1113360"/>
              <a:gd name="connsiteY87" fmla="*/ 1479108 h 1493192"/>
              <a:gd name="connsiteX88" fmla="*/ 176674 w 1113360"/>
              <a:gd name="connsiteY88" fmla="*/ 1485903 h 1493192"/>
              <a:gd name="connsiteX89" fmla="*/ 422694 w 1113360"/>
              <a:gd name="connsiteY89" fmla="*/ 1492698 h 1493192"/>
              <a:gd name="connsiteX90" fmla="*/ 560862 w 1113360"/>
              <a:gd name="connsiteY90" fmla="*/ 1492698 h 1493192"/>
              <a:gd name="connsiteX91" fmla="*/ 596231 w 1113360"/>
              <a:gd name="connsiteY91" fmla="*/ 1493918 h 1493192"/>
              <a:gd name="connsiteX92" fmla="*/ 602504 w 1113360"/>
              <a:gd name="connsiteY92" fmla="*/ 1492873 h 1493192"/>
              <a:gd name="connsiteX93" fmla="*/ 613132 w 1113360"/>
              <a:gd name="connsiteY93" fmla="*/ 1480154 h 1493192"/>
              <a:gd name="connsiteX94" fmla="*/ 606860 w 1113360"/>
              <a:gd name="connsiteY94" fmla="*/ 1463776 h 1493192"/>
              <a:gd name="connsiteX95" fmla="*/ 596580 w 1113360"/>
              <a:gd name="connsiteY95" fmla="*/ 1452276 h 1493192"/>
              <a:gd name="connsiteX96" fmla="*/ 637177 w 1113360"/>
              <a:gd name="connsiteY96" fmla="*/ 1451056 h 1493192"/>
              <a:gd name="connsiteX97" fmla="*/ 714711 w 1113360"/>
              <a:gd name="connsiteY97" fmla="*/ 1477714 h 1493192"/>
              <a:gd name="connsiteX98" fmla="*/ 842948 w 1113360"/>
              <a:gd name="connsiteY98" fmla="*/ 1493221 h 1493192"/>
              <a:gd name="connsiteX99" fmla="*/ 877098 w 1113360"/>
              <a:gd name="connsiteY99" fmla="*/ 1493221 h 1493192"/>
              <a:gd name="connsiteX100" fmla="*/ 922921 w 1113360"/>
              <a:gd name="connsiteY100" fmla="*/ 1493744 h 1493192"/>
              <a:gd name="connsiteX101" fmla="*/ 1038962 w 1113360"/>
              <a:gd name="connsiteY101" fmla="*/ 1490085 h 1493192"/>
              <a:gd name="connsiteX102" fmla="*/ 1097505 w 1113360"/>
              <a:gd name="connsiteY102" fmla="*/ 1465518 h 1493192"/>
              <a:gd name="connsiteX103" fmla="*/ 1111792 w 1113360"/>
              <a:gd name="connsiteY103" fmla="*/ 1419171 h 1493192"/>
              <a:gd name="connsiteX104" fmla="*/ 1101861 w 1113360"/>
              <a:gd name="connsiteY104" fmla="*/ 1352788 h 1493192"/>
              <a:gd name="connsiteX105" fmla="*/ 776564 w 1113360"/>
              <a:gd name="connsiteY105" fmla="*/ 916852 h 1493192"/>
              <a:gd name="connsiteX106" fmla="*/ 779178 w 1113360"/>
              <a:gd name="connsiteY106" fmla="*/ 918072 h 1493192"/>
              <a:gd name="connsiteX107" fmla="*/ 782663 w 1113360"/>
              <a:gd name="connsiteY107" fmla="*/ 929920 h 1493192"/>
              <a:gd name="connsiteX108" fmla="*/ 781791 w 1113360"/>
              <a:gd name="connsiteY108" fmla="*/ 933927 h 1493192"/>
              <a:gd name="connsiteX109" fmla="*/ 779178 w 1113360"/>
              <a:gd name="connsiteY109" fmla="*/ 932359 h 1493192"/>
              <a:gd name="connsiteX110" fmla="*/ 773602 w 1113360"/>
              <a:gd name="connsiteY110" fmla="*/ 925042 h 1493192"/>
              <a:gd name="connsiteX111" fmla="*/ 776564 w 1113360"/>
              <a:gd name="connsiteY111" fmla="*/ 916852 h 1493192"/>
              <a:gd name="connsiteX112" fmla="*/ 753043 w 1113360"/>
              <a:gd name="connsiteY112" fmla="*/ 1290238 h 1493192"/>
              <a:gd name="connsiteX113" fmla="*/ 724817 w 1113360"/>
              <a:gd name="connsiteY113" fmla="*/ 1276299 h 1493192"/>
              <a:gd name="connsiteX114" fmla="*/ 687530 w 1113360"/>
              <a:gd name="connsiteY114" fmla="*/ 1225248 h 1493192"/>
              <a:gd name="connsiteX115" fmla="*/ 603898 w 1113360"/>
              <a:gd name="connsiteY115" fmla="*/ 1185523 h 1493192"/>
              <a:gd name="connsiteX116" fmla="*/ 533158 w 1113360"/>
              <a:gd name="connsiteY116" fmla="*/ 1147539 h 1493192"/>
              <a:gd name="connsiteX117" fmla="*/ 527757 w 1113360"/>
              <a:gd name="connsiteY117" fmla="*/ 1124715 h 1493192"/>
              <a:gd name="connsiteX118" fmla="*/ 547794 w 1113360"/>
              <a:gd name="connsiteY118" fmla="*/ 1033416 h 1493192"/>
              <a:gd name="connsiteX119" fmla="*/ 550582 w 1113360"/>
              <a:gd name="connsiteY119" fmla="*/ 1010068 h 1493192"/>
              <a:gd name="connsiteX120" fmla="*/ 569748 w 1113360"/>
              <a:gd name="connsiteY120" fmla="*/ 973305 h 1493192"/>
              <a:gd name="connsiteX121" fmla="*/ 603026 w 1113360"/>
              <a:gd name="connsiteY121" fmla="*/ 913368 h 1493192"/>
              <a:gd name="connsiteX122" fmla="*/ 625329 w 1113360"/>
              <a:gd name="connsiteY122" fmla="*/ 878869 h 1493192"/>
              <a:gd name="connsiteX123" fmla="*/ 635608 w 1113360"/>
              <a:gd name="connsiteY123" fmla="*/ 834614 h 1493192"/>
              <a:gd name="connsiteX124" fmla="*/ 645888 w 1113360"/>
              <a:gd name="connsiteY124" fmla="*/ 847333 h 1493192"/>
              <a:gd name="connsiteX125" fmla="*/ 654600 w 1113360"/>
              <a:gd name="connsiteY125" fmla="*/ 868938 h 1493192"/>
              <a:gd name="connsiteX126" fmla="*/ 673766 w 1113360"/>
              <a:gd name="connsiteY126" fmla="*/ 912497 h 1493192"/>
              <a:gd name="connsiteX127" fmla="*/ 679864 w 1113360"/>
              <a:gd name="connsiteY127" fmla="*/ 963373 h 1493192"/>
              <a:gd name="connsiteX128" fmla="*/ 674463 w 1113360"/>
              <a:gd name="connsiteY128" fmla="*/ 1004841 h 1493192"/>
              <a:gd name="connsiteX129" fmla="*/ 686833 w 1113360"/>
              <a:gd name="connsiteY129" fmla="*/ 1056937 h 1493192"/>
              <a:gd name="connsiteX130" fmla="*/ 708090 w 1113360"/>
              <a:gd name="connsiteY130" fmla="*/ 1066346 h 1493192"/>
              <a:gd name="connsiteX131" fmla="*/ 742937 w 1113360"/>
              <a:gd name="connsiteY131" fmla="*/ 1064081 h 1493192"/>
              <a:gd name="connsiteX132" fmla="*/ 756179 w 1113360"/>
              <a:gd name="connsiteY132" fmla="*/ 1069656 h 1493192"/>
              <a:gd name="connsiteX133" fmla="*/ 812805 w 1113360"/>
              <a:gd name="connsiteY133" fmla="*/ 1151373 h 1493192"/>
              <a:gd name="connsiteX134" fmla="*/ 921702 w 1113360"/>
              <a:gd name="connsiteY134" fmla="*/ 1334493 h 1493192"/>
              <a:gd name="connsiteX135" fmla="*/ 753043 w 1113360"/>
              <a:gd name="connsiteY135" fmla="*/ 1290238 h 149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113360" h="1493192">
                <a:moveTo>
                  <a:pt x="1101861" y="1352788"/>
                </a:moveTo>
                <a:cubicBezTo>
                  <a:pt x="1086528" y="1320555"/>
                  <a:pt x="1064923" y="1292677"/>
                  <a:pt x="1042795" y="1264974"/>
                </a:cubicBezTo>
                <a:cubicBezTo>
                  <a:pt x="1025894" y="1243891"/>
                  <a:pt x="865947" y="1060770"/>
                  <a:pt x="851834" y="1040559"/>
                </a:cubicBezTo>
                <a:cubicBezTo>
                  <a:pt x="832145" y="1012333"/>
                  <a:pt x="816464" y="981668"/>
                  <a:pt x="797298" y="952919"/>
                </a:cubicBezTo>
                <a:cubicBezTo>
                  <a:pt x="797124" y="952745"/>
                  <a:pt x="797647" y="952396"/>
                  <a:pt x="797995" y="951525"/>
                </a:cubicBezTo>
                <a:cubicBezTo>
                  <a:pt x="809320" y="958495"/>
                  <a:pt x="822040" y="956752"/>
                  <a:pt x="833713" y="954313"/>
                </a:cubicBezTo>
                <a:cubicBezTo>
                  <a:pt x="851485" y="950480"/>
                  <a:pt x="867341" y="941420"/>
                  <a:pt x="882325" y="931140"/>
                </a:cubicBezTo>
                <a:cubicBezTo>
                  <a:pt x="891733" y="924693"/>
                  <a:pt x="895392" y="913542"/>
                  <a:pt x="891733" y="902217"/>
                </a:cubicBezTo>
                <a:cubicBezTo>
                  <a:pt x="887378" y="888801"/>
                  <a:pt x="883370" y="886013"/>
                  <a:pt x="870651" y="887058"/>
                </a:cubicBezTo>
                <a:cubicBezTo>
                  <a:pt x="866992" y="887407"/>
                  <a:pt x="865598" y="885839"/>
                  <a:pt x="865250" y="882006"/>
                </a:cubicBezTo>
                <a:cubicBezTo>
                  <a:pt x="864379" y="874862"/>
                  <a:pt x="851311" y="869635"/>
                  <a:pt x="849220" y="869112"/>
                </a:cubicBezTo>
                <a:cubicBezTo>
                  <a:pt x="851834" y="866324"/>
                  <a:pt x="854099" y="863885"/>
                  <a:pt x="856364" y="861620"/>
                </a:cubicBezTo>
                <a:cubicBezTo>
                  <a:pt x="860720" y="857090"/>
                  <a:pt x="863856" y="851689"/>
                  <a:pt x="865424" y="845590"/>
                </a:cubicBezTo>
                <a:cubicBezTo>
                  <a:pt x="867341" y="837401"/>
                  <a:pt x="869083" y="829212"/>
                  <a:pt x="869431" y="820849"/>
                </a:cubicBezTo>
                <a:cubicBezTo>
                  <a:pt x="869780" y="812137"/>
                  <a:pt x="869954" y="803251"/>
                  <a:pt x="873090" y="795062"/>
                </a:cubicBezTo>
                <a:cubicBezTo>
                  <a:pt x="875355" y="788964"/>
                  <a:pt x="875530" y="783040"/>
                  <a:pt x="875704" y="776768"/>
                </a:cubicBezTo>
                <a:cubicBezTo>
                  <a:pt x="875704" y="770147"/>
                  <a:pt x="875878" y="763526"/>
                  <a:pt x="875530" y="756905"/>
                </a:cubicBezTo>
                <a:cubicBezTo>
                  <a:pt x="874833" y="744186"/>
                  <a:pt x="872045" y="731815"/>
                  <a:pt x="865772" y="720664"/>
                </a:cubicBezTo>
                <a:cubicBezTo>
                  <a:pt x="849743" y="691915"/>
                  <a:pt x="826570" y="670659"/>
                  <a:pt x="797298" y="656197"/>
                </a:cubicBezTo>
                <a:cubicBezTo>
                  <a:pt x="791026" y="653061"/>
                  <a:pt x="784579" y="650970"/>
                  <a:pt x="777610" y="651493"/>
                </a:cubicBezTo>
                <a:cubicBezTo>
                  <a:pt x="762451" y="652538"/>
                  <a:pt x="752346" y="644698"/>
                  <a:pt x="743982" y="633198"/>
                </a:cubicBezTo>
                <a:cubicBezTo>
                  <a:pt x="740498" y="628494"/>
                  <a:pt x="736839" y="623964"/>
                  <a:pt x="732134" y="620305"/>
                </a:cubicBezTo>
                <a:cubicBezTo>
                  <a:pt x="724642" y="614555"/>
                  <a:pt x="718196" y="615078"/>
                  <a:pt x="712272" y="622222"/>
                </a:cubicBezTo>
                <a:cubicBezTo>
                  <a:pt x="709658" y="625532"/>
                  <a:pt x="706870" y="626577"/>
                  <a:pt x="702863" y="626752"/>
                </a:cubicBezTo>
                <a:cubicBezTo>
                  <a:pt x="696242" y="626926"/>
                  <a:pt x="689098" y="625183"/>
                  <a:pt x="683174" y="629714"/>
                </a:cubicBezTo>
                <a:cubicBezTo>
                  <a:pt x="681955" y="630585"/>
                  <a:pt x="681084" y="629714"/>
                  <a:pt x="680212" y="628842"/>
                </a:cubicBezTo>
                <a:cubicBezTo>
                  <a:pt x="675857" y="625009"/>
                  <a:pt x="671675" y="625880"/>
                  <a:pt x="667668" y="629365"/>
                </a:cubicBezTo>
                <a:cubicBezTo>
                  <a:pt x="664706" y="631979"/>
                  <a:pt x="661744" y="632153"/>
                  <a:pt x="658085" y="631282"/>
                </a:cubicBezTo>
                <a:cubicBezTo>
                  <a:pt x="653555" y="630062"/>
                  <a:pt x="649024" y="627623"/>
                  <a:pt x="643972" y="628668"/>
                </a:cubicBezTo>
                <a:cubicBezTo>
                  <a:pt x="631775" y="631456"/>
                  <a:pt x="623586" y="638600"/>
                  <a:pt x="619927" y="650796"/>
                </a:cubicBezTo>
                <a:cubicBezTo>
                  <a:pt x="619405" y="652364"/>
                  <a:pt x="619230" y="653932"/>
                  <a:pt x="617140" y="655152"/>
                </a:cubicBezTo>
                <a:cubicBezTo>
                  <a:pt x="617140" y="647137"/>
                  <a:pt x="614177" y="640168"/>
                  <a:pt x="613481" y="632501"/>
                </a:cubicBezTo>
                <a:cubicBezTo>
                  <a:pt x="610519" y="600268"/>
                  <a:pt x="615397" y="568906"/>
                  <a:pt x="622715" y="537718"/>
                </a:cubicBezTo>
                <a:cubicBezTo>
                  <a:pt x="628116" y="514022"/>
                  <a:pt x="635086" y="491023"/>
                  <a:pt x="645366" y="468721"/>
                </a:cubicBezTo>
                <a:cubicBezTo>
                  <a:pt x="659304" y="438404"/>
                  <a:pt x="668190" y="406519"/>
                  <a:pt x="669410" y="372717"/>
                </a:cubicBezTo>
                <a:cubicBezTo>
                  <a:pt x="670455" y="340658"/>
                  <a:pt x="673417" y="308773"/>
                  <a:pt x="680387" y="277237"/>
                </a:cubicBezTo>
                <a:cubicBezTo>
                  <a:pt x="685788" y="253366"/>
                  <a:pt x="691363" y="229496"/>
                  <a:pt x="700075" y="206672"/>
                </a:cubicBezTo>
                <a:cubicBezTo>
                  <a:pt x="704780" y="194475"/>
                  <a:pt x="711052" y="184369"/>
                  <a:pt x="724817" y="181582"/>
                </a:cubicBezTo>
                <a:cubicBezTo>
                  <a:pt x="726559" y="181233"/>
                  <a:pt x="728127" y="180362"/>
                  <a:pt x="729695" y="179491"/>
                </a:cubicBezTo>
                <a:cubicBezTo>
                  <a:pt x="746422" y="171825"/>
                  <a:pt x="761406" y="162416"/>
                  <a:pt x="770292" y="145167"/>
                </a:cubicBezTo>
                <a:cubicBezTo>
                  <a:pt x="774299" y="137152"/>
                  <a:pt x="780746" y="130705"/>
                  <a:pt x="786670" y="124084"/>
                </a:cubicBezTo>
                <a:cubicBezTo>
                  <a:pt x="791026" y="119206"/>
                  <a:pt x="795556" y="114327"/>
                  <a:pt x="799737" y="109274"/>
                </a:cubicBezTo>
                <a:cubicBezTo>
                  <a:pt x="803571" y="104744"/>
                  <a:pt x="806010" y="99517"/>
                  <a:pt x="806184" y="93419"/>
                </a:cubicBezTo>
                <a:cubicBezTo>
                  <a:pt x="806358" y="87669"/>
                  <a:pt x="802700" y="84359"/>
                  <a:pt x="796950" y="85056"/>
                </a:cubicBezTo>
                <a:cubicBezTo>
                  <a:pt x="795556" y="85230"/>
                  <a:pt x="793988" y="85578"/>
                  <a:pt x="791723" y="86101"/>
                </a:cubicBezTo>
                <a:cubicBezTo>
                  <a:pt x="793291" y="80351"/>
                  <a:pt x="795904" y="75995"/>
                  <a:pt x="798866" y="71814"/>
                </a:cubicBezTo>
                <a:cubicBezTo>
                  <a:pt x="805661" y="62057"/>
                  <a:pt x="812631" y="52474"/>
                  <a:pt x="819252" y="42717"/>
                </a:cubicBezTo>
                <a:cubicBezTo>
                  <a:pt x="823608" y="36270"/>
                  <a:pt x="826047" y="28778"/>
                  <a:pt x="822040" y="21808"/>
                </a:cubicBezTo>
                <a:cubicBezTo>
                  <a:pt x="819252" y="17104"/>
                  <a:pt x="819078" y="12922"/>
                  <a:pt x="819252" y="8044"/>
                </a:cubicBezTo>
                <a:cubicBezTo>
                  <a:pt x="819426" y="2468"/>
                  <a:pt x="816290" y="-319"/>
                  <a:pt x="810540" y="29"/>
                </a:cubicBezTo>
                <a:cubicBezTo>
                  <a:pt x="807230" y="203"/>
                  <a:pt x="804965" y="2468"/>
                  <a:pt x="802525" y="4385"/>
                </a:cubicBezTo>
                <a:cubicBezTo>
                  <a:pt x="801131" y="5605"/>
                  <a:pt x="799912" y="7521"/>
                  <a:pt x="797472" y="6127"/>
                </a:cubicBezTo>
                <a:cubicBezTo>
                  <a:pt x="791548" y="2991"/>
                  <a:pt x="786496" y="5605"/>
                  <a:pt x="781617" y="8567"/>
                </a:cubicBezTo>
                <a:cubicBezTo>
                  <a:pt x="777087" y="11354"/>
                  <a:pt x="773080" y="14665"/>
                  <a:pt x="768898" y="17801"/>
                </a:cubicBezTo>
                <a:cubicBezTo>
                  <a:pt x="766981" y="19195"/>
                  <a:pt x="765587" y="20763"/>
                  <a:pt x="763497" y="17453"/>
                </a:cubicBezTo>
                <a:cubicBezTo>
                  <a:pt x="761232" y="13968"/>
                  <a:pt x="757573" y="14316"/>
                  <a:pt x="754088" y="15884"/>
                </a:cubicBezTo>
                <a:cubicBezTo>
                  <a:pt x="746596" y="19021"/>
                  <a:pt x="739278" y="22854"/>
                  <a:pt x="732657" y="27732"/>
                </a:cubicBezTo>
                <a:cubicBezTo>
                  <a:pt x="716279" y="39580"/>
                  <a:pt x="700946" y="52822"/>
                  <a:pt x="685962" y="66413"/>
                </a:cubicBezTo>
                <a:cubicBezTo>
                  <a:pt x="670978" y="80003"/>
                  <a:pt x="657910" y="94987"/>
                  <a:pt x="651464" y="114676"/>
                </a:cubicBezTo>
                <a:cubicBezTo>
                  <a:pt x="647456" y="126698"/>
                  <a:pt x="644320" y="138894"/>
                  <a:pt x="642229" y="151439"/>
                </a:cubicBezTo>
                <a:cubicBezTo>
                  <a:pt x="640138" y="163461"/>
                  <a:pt x="636131" y="174787"/>
                  <a:pt x="631949" y="185938"/>
                </a:cubicBezTo>
                <a:cubicBezTo>
                  <a:pt x="618882" y="220785"/>
                  <a:pt x="603026" y="254586"/>
                  <a:pt x="588391" y="288910"/>
                </a:cubicBezTo>
                <a:cubicBezTo>
                  <a:pt x="578459" y="312084"/>
                  <a:pt x="568005" y="335083"/>
                  <a:pt x="559990" y="359127"/>
                </a:cubicBezTo>
                <a:cubicBezTo>
                  <a:pt x="549362" y="390489"/>
                  <a:pt x="538385" y="421851"/>
                  <a:pt x="531590" y="454433"/>
                </a:cubicBezTo>
                <a:cubicBezTo>
                  <a:pt x="526015" y="481614"/>
                  <a:pt x="519916" y="508795"/>
                  <a:pt x="516780" y="536324"/>
                </a:cubicBezTo>
                <a:cubicBezTo>
                  <a:pt x="514341" y="557406"/>
                  <a:pt x="513296" y="578489"/>
                  <a:pt x="509811" y="599397"/>
                </a:cubicBezTo>
                <a:cubicBezTo>
                  <a:pt x="505978" y="622396"/>
                  <a:pt x="504061" y="645569"/>
                  <a:pt x="503887" y="669091"/>
                </a:cubicBezTo>
                <a:cubicBezTo>
                  <a:pt x="503887" y="689650"/>
                  <a:pt x="503887" y="710384"/>
                  <a:pt x="505455" y="730944"/>
                </a:cubicBezTo>
                <a:cubicBezTo>
                  <a:pt x="505803" y="735126"/>
                  <a:pt x="460677" y="769624"/>
                  <a:pt x="450048" y="775897"/>
                </a:cubicBezTo>
                <a:cubicBezTo>
                  <a:pt x="424262" y="791403"/>
                  <a:pt x="399869" y="809175"/>
                  <a:pt x="375476" y="826773"/>
                </a:cubicBezTo>
                <a:cubicBezTo>
                  <a:pt x="354916" y="841583"/>
                  <a:pt x="344288" y="848378"/>
                  <a:pt x="326167" y="865453"/>
                </a:cubicBezTo>
                <a:cubicBezTo>
                  <a:pt x="320069" y="871203"/>
                  <a:pt x="300729" y="891588"/>
                  <a:pt x="297070" y="899081"/>
                </a:cubicBezTo>
                <a:cubicBezTo>
                  <a:pt x="291320" y="911103"/>
                  <a:pt x="288359" y="920860"/>
                  <a:pt x="286616" y="934102"/>
                </a:cubicBezTo>
                <a:cubicBezTo>
                  <a:pt x="284003" y="954487"/>
                  <a:pt x="292366" y="977312"/>
                  <a:pt x="306130" y="994735"/>
                </a:cubicBezTo>
                <a:cubicBezTo>
                  <a:pt x="307873" y="996826"/>
                  <a:pt x="307699" y="998569"/>
                  <a:pt x="306653" y="1001008"/>
                </a:cubicBezTo>
                <a:cubicBezTo>
                  <a:pt x="302820" y="1009894"/>
                  <a:pt x="298987" y="1018954"/>
                  <a:pt x="296548" y="1028363"/>
                </a:cubicBezTo>
                <a:cubicBezTo>
                  <a:pt x="288881" y="1056415"/>
                  <a:pt x="287139" y="1084989"/>
                  <a:pt x="288359" y="1113912"/>
                </a:cubicBezTo>
                <a:cubicBezTo>
                  <a:pt x="288533" y="1117571"/>
                  <a:pt x="303168" y="1164440"/>
                  <a:pt x="314494" y="1182386"/>
                </a:cubicBezTo>
                <a:cubicBezTo>
                  <a:pt x="331743" y="1209915"/>
                  <a:pt x="379832" y="1296859"/>
                  <a:pt x="378786" y="1298949"/>
                </a:cubicBezTo>
                <a:cubicBezTo>
                  <a:pt x="370075" y="1299821"/>
                  <a:pt x="361537" y="1297904"/>
                  <a:pt x="352825" y="1297555"/>
                </a:cubicBezTo>
                <a:cubicBezTo>
                  <a:pt x="308570" y="1295639"/>
                  <a:pt x="160819" y="1307487"/>
                  <a:pt x="130850" y="1307487"/>
                </a:cubicBezTo>
                <a:cubicBezTo>
                  <a:pt x="100533" y="1307487"/>
                  <a:pt x="71262" y="1312017"/>
                  <a:pt x="44081" y="1326479"/>
                </a:cubicBezTo>
                <a:cubicBezTo>
                  <a:pt x="25090" y="1336584"/>
                  <a:pt x="9409" y="1349303"/>
                  <a:pt x="3136" y="1371083"/>
                </a:cubicBezTo>
                <a:cubicBezTo>
                  <a:pt x="2439" y="1373522"/>
                  <a:pt x="2265" y="1376484"/>
                  <a:pt x="0" y="1378400"/>
                </a:cubicBezTo>
                <a:cubicBezTo>
                  <a:pt x="0" y="1386590"/>
                  <a:pt x="0" y="1394778"/>
                  <a:pt x="0" y="1402968"/>
                </a:cubicBezTo>
                <a:cubicBezTo>
                  <a:pt x="1220" y="1406801"/>
                  <a:pt x="1394" y="1410982"/>
                  <a:pt x="1742" y="1414990"/>
                </a:cubicBezTo>
                <a:cubicBezTo>
                  <a:pt x="2439" y="1423702"/>
                  <a:pt x="6447" y="1430671"/>
                  <a:pt x="12022" y="1436943"/>
                </a:cubicBezTo>
                <a:cubicBezTo>
                  <a:pt x="33627" y="1460988"/>
                  <a:pt x="61331" y="1473881"/>
                  <a:pt x="92519" y="1479108"/>
                </a:cubicBezTo>
                <a:cubicBezTo>
                  <a:pt x="120222" y="1483813"/>
                  <a:pt x="148622" y="1484161"/>
                  <a:pt x="176674" y="1485903"/>
                </a:cubicBezTo>
                <a:cubicBezTo>
                  <a:pt x="197756" y="1487297"/>
                  <a:pt x="385059" y="1492524"/>
                  <a:pt x="422694" y="1492698"/>
                </a:cubicBezTo>
                <a:cubicBezTo>
                  <a:pt x="468691" y="1493047"/>
                  <a:pt x="514864" y="1492698"/>
                  <a:pt x="560862" y="1492698"/>
                </a:cubicBezTo>
                <a:cubicBezTo>
                  <a:pt x="565740" y="1492698"/>
                  <a:pt x="589262" y="1493918"/>
                  <a:pt x="596231" y="1493918"/>
                </a:cubicBezTo>
                <a:cubicBezTo>
                  <a:pt x="598148" y="1492698"/>
                  <a:pt x="600413" y="1493221"/>
                  <a:pt x="602504" y="1492873"/>
                </a:cubicBezTo>
                <a:cubicBezTo>
                  <a:pt x="609996" y="1491130"/>
                  <a:pt x="612784" y="1487820"/>
                  <a:pt x="613132" y="1480154"/>
                </a:cubicBezTo>
                <a:cubicBezTo>
                  <a:pt x="613481" y="1473707"/>
                  <a:pt x="611390" y="1468306"/>
                  <a:pt x="606860" y="1463776"/>
                </a:cubicBezTo>
                <a:cubicBezTo>
                  <a:pt x="603375" y="1460291"/>
                  <a:pt x="599716" y="1456806"/>
                  <a:pt x="596580" y="1452276"/>
                </a:cubicBezTo>
                <a:cubicBezTo>
                  <a:pt x="604943" y="1452450"/>
                  <a:pt x="631775" y="1448617"/>
                  <a:pt x="637177" y="1451056"/>
                </a:cubicBezTo>
                <a:cubicBezTo>
                  <a:pt x="662266" y="1462207"/>
                  <a:pt x="688053" y="1471268"/>
                  <a:pt x="714711" y="1477714"/>
                </a:cubicBezTo>
                <a:cubicBezTo>
                  <a:pt x="726210" y="1480502"/>
                  <a:pt x="836501" y="1493570"/>
                  <a:pt x="842948" y="1493221"/>
                </a:cubicBezTo>
                <a:cubicBezTo>
                  <a:pt x="854273" y="1493221"/>
                  <a:pt x="865772" y="1493047"/>
                  <a:pt x="877098" y="1493221"/>
                </a:cubicBezTo>
                <a:cubicBezTo>
                  <a:pt x="883370" y="1493395"/>
                  <a:pt x="914035" y="1493744"/>
                  <a:pt x="922921" y="1493744"/>
                </a:cubicBezTo>
                <a:cubicBezTo>
                  <a:pt x="923270" y="1492524"/>
                  <a:pt x="1013698" y="1490259"/>
                  <a:pt x="1038962" y="1490085"/>
                </a:cubicBezTo>
                <a:cubicBezTo>
                  <a:pt x="1049939" y="1490085"/>
                  <a:pt x="1091058" y="1475275"/>
                  <a:pt x="1097505" y="1465518"/>
                </a:cubicBezTo>
                <a:cubicBezTo>
                  <a:pt x="1106913" y="1451405"/>
                  <a:pt x="1108830" y="1435027"/>
                  <a:pt x="1111792" y="1419171"/>
                </a:cubicBezTo>
                <a:cubicBezTo>
                  <a:pt x="1116322" y="1395998"/>
                  <a:pt x="1111966" y="1374045"/>
                  <a:pt x="1101861" y="1352788"/>
                </a:cubicBezTo>
                <a:close/>
                <a:moveTo>
                  <a:pt x="776564" y="916852"/>
                </a:moveTo>
                <a:cubicBezTo>
                  <a:pt x="778132" y="916330"/>
                  <a:pt x="778829" y="916852"/>
                  <a:pt x="779178" y="918072"/>
                </a:cubicBezTo>
                <a:cubicBezTo>
                  <a:pt x="780572" y="922254"/>
                  <a:pt x="781791" y="926435"/>
                  <a:pt x="782663" y="929920"/>
                </a:cubicBezTo>
                <a:cubicBezTo>
                  <a:pt x="782663" y="932011"/>
                  <a:pt x="783011" y="933405"/>
                  <a:pt x="781791" y="933927"/>
                </a:cubicBezTo>
                <a:cubicBezTo>
                  <a:pt x="780397" y="934624"/>
                  <a:pt x="779701" y="933231"/>
                  <a:pt x="779178" y="932359"/>
                </a:cubicBezTo>
                <a:cubicBezTo>
                  <a:pt x="777261" y="929920"/>
                  <a:pt x="775170" y="927655"/>
                  <a:pt x="773602" y="925042"/>
                </a:cubicBezTo>
                <a:cubicBezTo>
                  <a:pt x="770989" y="921383"/>
                  <a:pt x="772383" y="918246"/>
                  <a:pt x="776564" y="916852"/>
                </a:cubicBezTo>
                <a:close/>
                <a:moveTo>
                  <a:pt x="753043" y="1290238"/>
                </a:moveTo>
                <a:cubicBezTo>
                  <a:pt x="747119" y="1288321"/>
                  <a:pt x="727256" y="1280655"/>
                  <a:pt x="724817" y="1276299"/>
                </a:cubicBezTo>
                <a:cubicBezTo>
                  <a:pt x="714362" y="1257830"/>
                  <a:pt x="703386" y="1239710"/>
                  <a:pt x="687530" y="1225248"/>
                </a:cubicBezTo>
                <a:cubicBezTo>
                  <a:pt x="663660" y="1203469"/>
                  <a:pt x="637002" y="1188485"/>
                  <a:pt x="603898" y="1185523"/>
                </a:cubicBezTo>
                <a:cubicBezTo>
                  <a:pt x="575149" y="1183083"/>
                  <a:pt x="551104" y="1170887"/>
                  <a:pt x="533158" y="1147539"/>
                </a:cubicBezTo>
                <a:cubicBezTo>
                  <a:pt x="527583" y="1140396"/>
                  <a:pt x="526189" y="1133078"/>
                  <a:pt x="527757" y="1124715"/>
                </a:cubicBezTo>
                <a:cubicBezTo>
                  <a:pt x="529674" y="1114435"/>
                  <a:pt x="540650" y="1052930"/>
                  <a:pt x="547794" y="1033416"/>
                </a:cubicBezTo>
                <a:cubicBezTo>
                  <a:pt x="549711" y="1028014"/>
                  <a:pt x="548491" y="1012159"/>
                  <a:pt x="550582" y="1010068"/>
                </a:cubicBezTo>
                <a:cubicBezTo>
                  <a:pt x="560862" y="999788"/>
                  <a:pt x="565043" y="986372"/>
                  <a:pt x="569748" y="973305"/>
                </a:cubicBezTo>
                <a:cubicBezTo>
                  <a:pt x="572361" y="966161"/>
                  <a:pt x="592921" y="925042"/>
                  <a:pt x="603026" y="913368"/>
                </a:cubicBezTo>
                <a:cubicBezTo>
                  <a:pt x="612087" y="902914"/>
                  <a:pt x="620101" y="891763"/>
                  <a:pt x="625329" y="878869"/>
                </a:cubicBezTo>
                <a:cubicBezTo>
                  <a:pt x="627942" y="872597"/>
                  <a:pt x="630556" y="842454"/>
                  <a:pt x="635608" y="834614"/>
                </a:cubicBezTo>
                <a:cubicBezTo>
                  <a:pt x="638222" y="838098"/>
                  <a:pt x="646062" y="846287"/>
                  <a:pt x="645888" y="847333"/>
                </a:cubicBezTo>
                <a:cubicBezTo>
                  <a:pt x="645017" y="856219"/>
                  <a:pt x="650244" y="862491"/>
                  <a:pt x="654600" y="868938"/>
                </a:cubicBezTo>
                <a:cubicBezTo>
                  <a:pt x="663660" y="882354"/>
                  <a:pt x="669410" y="897164"/>
                  <a:pt x="673766" y="912497"/>
                </a:cubicBezTo>
                <a:cubicBezTo>
                  <a:pt x="676379" y="922254"/>
                  <a:pt x="680038" y="956230"/>
                  <a:pt x="679864" y="963373"/>
                </a:cubicBezTo>
                <a:cubicBezTo>
                  <a:pt x="679690" y="977486"/>
                  <a:pt x="677076" y="991077"/>
                  <a:pt x="674463" y="1004841"/>
                </a:cubicBezTo>
                <a:cubicBezTo>
                  <a:pt x="670804" y="1023833"/>
                  <a:pt x="672023" y="1042127"/>
                  <a:pt x="686833" y="1056937"/>
                </a:cubicBezTo>
                <a:cubicBezTo>
                  <a:pt x="692757" y="1062861"/>
                  <a:pt x="699727" y="1065998"/>
                  <a:pt x="708090" y="1066346"/>
                </a:cubicBezTo>
                <a:cubicBezTo>
                  <a:pt x="719764" y="1066869"/>
                  <a:pt x="731437" y="1066869"/>
                  <a:pt x="742937" y="1064081"/>
                </a:cubicBezTo>
                <a:cubicBezTo>
                  <a:pt x="749035" y="1062513"/>
                  <a:pt x="752171" y="1064255"/>
                  <a:pt x="756179" y="1069656"/>
                </a:cubicBezTo>
                <a:cubicBezTo>
                  <a:pt x="777261" y="1098579"/>
                  <a:pt x="805139" y="1136911"/>
                  <a:pt x="812805" y="1151373"/>
                </a:cubicBezTo>
                <a:cubicBezTo>
                  <a:pt x="835107" y="1193189"/>
                  <a:pt x="885635" y="1299646"/>
                  <a:pt x="921702" y="1334493"/>
                </a:cubicBezTo>
                <a:cubicBezTo>
                  <a:pt x="876575" y="1326827"/>
                  <a:pt x="796427" y="1304351"/>
                  <a:pt x="753043" y="1290238"/>
                </a:cubicBezTo>
                <a:close/>
              </a:path>
            </a:pathLst>
          </a:custGeom>
          <a:solidFill>
            <a:schemeClr val="bg1"/>
          </a:solidFill>
          <a:ln w="17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6522B2-975F-431D-A0DA-9BF45ABD3D22}"/>
              </a:ext>
            </a:extLst>
          </p:cNvPr>
          <p:cNvSpPr txBox="1"/>
          <p:nvPr/>
        </p:nvSpPr>
        <p:spPr>
          <a:xfrm>
            <a:off x="3247918" y="518063"/>
            <a:ext cx="5251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Easy to change colors, photos and Text.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0A0D4D-21DF-4DAD-96AA-E23B6C67E435}"/>
              </a:ext>
            </a:extLst>
          </p:cNvPr>
          <p:cNvSpPr txBox="1"/>
          <p:nvPr/>
        </p:nvSpPr>
        <p:spPr>
          <a:xfrm>
            <a:off x="1881292" y="1813463"/>
            <a:ext cx="6618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</a:r>
          </a:p>
          <a:p>
            <a:pPr algn="just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Get a modern PowerPoint  Presentation that is beautifully designed. 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E6A668-7B7B-4A01-A678-593BBF0009A8}"/>
              </a:ext>
            </a:extLst>
          </p:cNvPr>
          <p:cNvSpPr txBox="1"/>
          <p:nvPr/>
        </p:nvSpPr>
        <p:spPr>
          <a:xfrm>
            <a:off x="1881292" y="3474878"/>
            <a:ext cx="5251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Easy to change colors, photos and Text.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7C9559-2B59-4679-A1ED-EB25D94E0BCA}"/>
              </a:ext>
            </a:extLst>
          </p:cNvPr>
          <p:cNvSpPr txBox="1"/>
          <p:nvPr/>
        </p:nvSpPr>
        <p:spPr>
          <a:xfrm>
            <a:off x="1881292" y="4770278"/>
            <a:ext cx="6618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</a:r>
          </a:p>
          <a:p>
            <a:pPr algn="just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Get a modern PowerPoint  Presentation that is beautifully designed. 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E7B58B57-48C9-4854-B150-80E837B7E237}"/>
              </a:ext>
            </a:extLst>
          </p:cNvPr>
          <p:cNvSpPr txBox="1">
            <a:spLocks/>
          </p:cNvSpPr>
          <p:nvPr/>
        </p:nvSpPr>
        <p:spPr>
          <a:xfrm rot="16200000">
            <a:off x="-1668888" y="2943225"/>
            <a:ext cx="5338658" cy="97155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Style</a:t>
            </a:r>
          </a:p>
        </p:txBody>
      </p:sp>
    </p:spTree>
    <p:extLst>
      <p:ext uri="{BB962C8B-B14F-4D97-AF65-F5344CB8AC3E}">
        <p14:creationId xmlns:p14="http://schemas.microsoft.com/office/powerpoint/2010/main" val="885242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55E62CE-E009-4913-89F1-8ED3109B697C}"/>
              </a:ext>
            </a:extLst>
          </p:cNvPr>
          <p:cNvGrpSpPr/>
          <p:nvPr/>
        </p:nvGrpSpPr>
        <p:grpSpPr>
          <a:xfrm rot="5400000">
            <a:off x="8355395" y="473363"/>
            <a:ext cx="1577210" cy="6096000"/>
            <a:chOff x="654613" y="0"/>
            <a:chExt cx="157721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9534725-985F-4EF5-B959-9E34F0CC9E56}"/>
                </a:ext>
              </a:extLst>
            </p:cNvPr>
            <p:cNvSpPr/>
            <p:nvPr/>
          </p:nvSpPr>
          <p:spPr>
            <a:xfrm>
              <a:off x="1410567" y="0"/>
              <a:ext cx="273752" cy="6858000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3BA2297-9C5A-485E-8C6D-397CED59D987}"/>
                </a:ext>
              </a:extLst>
            </p:cNvPr>
            <p:cNvSpPr/>
            <p:nvPr/>
          </p:nvSpPr>
          <p:spPr>
            <a:xfrm>
              <a:off x="1684319" y="0"/>
              <a:ext cx="273752" cy="6858000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431579-A003-4981-AD69-15D6A5BB1354}"/>
                </a:ext>
              </a:extLst>
            </p:cNvPr>
            <p:cNvSpPr/>
            <p:nvPr/>
          </p:nvSpPr>
          <p:spPr>
            <a:xfrm>
              <a:off x="1958071" y="0"/>
              <a:ext cx="273752" cy="6858000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CB671A-CAEB-48E3-B8CF-BBF7BA824283}"/>
                </a:ext>
              </a:extLst>
            </p:cNvPr>
            <p:cNvSpPr/>
            <p:nvPr/>
          </p:nvSpPr>
          <p:spPr>
            <a:xfrm>
              <a:off x="654613" y="0"/>
              <a:ext cx="755954" cy="68580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2F25E1A-A863-43E0-B758-6AB54D01328D}"/>
              </a:ext>
            </a:extLst>
          </p:cNvPr>
          <p:cNvSpPr txBox="1"/>
          <p:nvPr/>
        </p:nvSpPr>
        <p:spPr>
          <a:xfrm>
            <a:off x="6373942" y="2968462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DAB27-28EC-438D-A30A-77472B5B26D1}"/>
              </a:ext>
            </a:extLst>
          </p:cNvPr>
          <p:cNvSpPr txBox="1"/>
          <p:nvPr/>
        </p:nvSpPr>
        <p:spPr>
          <a:xfrm>
            <a:off x="6394091" y="3731546"/>
            <a:ext cx="477709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SubTitle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3099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C8BDFA2-7D2F-4857-A11C-22D1EDE43C13}"/>
              </a:ext>
            </a:extLst>
          </p:cNvPr>
          <p:cNvSpPr/>
          <p:nvPr/>
        </p:nvSpPr>
        <p:spPr>
          <a:xfrm>
            <a:off x="6096000" y="5729151"/>
            <a:ext cx="1219418" cy="567575"/>
          </a:xfrm>
          <a:custGeom>
            <a:avLst/>
            <a:gdLst>
              <a:gd name="connsiteX0" fmla="*/ 825770 w 3485677"/>
              <a:gd name="connsiteY0" fmla="*/ 1626817 h 1622398"/>
              <a:gd name="connsiteX1" fmla="*/ 712414 w 3485677"/>
              <a:gd name="connsiteY1" fmla="*/ 1561638 h 1622398"/>
              <a:gd name="connsiteX2" fmla="*/ 679825 w 3485677"/>
              <a:gd name="connsiteY2" fmla="*/ 1523381 h 1622398"/>
              <a:gd name="connsiteX3" fmla="*/ 671323 w 3485677"/>
              <a:gd name="connsiteY3" fmla="*/ 1513462 h 1622398"/>
              <a:gd name="connsiteX4" fmla="*/ 579931 w 3485677"/>
              <a:gd name="connsiteY4" fmla="*/ 1504252 h 1622398"/>
              <a:gd name="connsiteX5" fmla="*/ 559385 w 3485677"/>
              <a:gd name="connsiteY5" fmla="*/ 1528340 h 1622398"/>
              <a:gd name="connsiteX6" fmla="*/ 479328 w 3485677"/>
              <a:gd name="connsiteY6" fmla="*/ 1560221 h 1622398"/>
              <a:gd name="connsiteX7" fmla="*/ 390060 w 3485677"/>
              <a:gd name="connsiteY7" fmla="*/ 1551719 h 1622398"/>
              <a:gd name="connsiteX8" fmla="*/ 334091 w 3485677"/>
              <a:gd name="connsiteY8" fmla="*/ 1548177 h 1622398"/>
              <a:gd name="connsiteX9" fmla="*/ 199482 w 3485677"/>
              <a:gd name="connsiteY9" fmla="*/ 1573682 h 1622398"/>
              <a:gd name="connsiteX10" fmla="*/ 132177 w 3485677"/>
              <a:gd name="connsiteY10" fmla="*/ 1560221 h 1622398"/>
              <a:gd name="connsiteX11" fmla="*/ 87543 w 3485677"/>
              <a:gd name="connsiteY11" fmla="*/ 1562346 h 1622398"/>
              <a:gd name="connsiteX12" fmla="*/ 78333 w 3485677"/>
              <a:gd name="connsiteY12" fmla="*/ 1565181 h 1622398"/>
              <a:gd name="connsiteX13" fmla="*/ 64872 w 3485677"/>
              <a:gd name="connsiteY13" fmla="*/ 1532591 h 1622398"/>
              <a:gd name="connsiteX14" fmla="*/ 86834 w 3485677"/>
              <a:gd name="connsiteY14" fmla="*/ 1519838 h 1622398"/>
              <a:gd name="connsiteX15" fmla="*/ 97462 w 3485677"/>
              <a:gd name="connsiteY15" fmla="*/ 1511336 h 1622398"/>
              <a:gd name="connsiteX16" fmla="*/ 127217 w 3485677"/>
              <a:gd name="connsiteY16" fmla="*/ 1459618 h 1622398"/>
              <a:gd name="connsiteX17" fmla="*/ 65580 w 3485677"/>
              <a:gd name="connsiteY17" fmla="*/ 1430571 h 1622398"/>
              <a:gd name="connsiteX18" fmla="*/ 3943 w 3485677"/>
              <a:gd name="connsiteY18" fmla="*/ 1258412 h 1622398"/>
              <a:gd name="connsiteX19" fmla="*/ 60621 w 3485677"/>
              <a:gd name="connsiteY19" fmla="*/ 1018241 h 1622398"/>
              <a:gd name="connsiteX20" fmla="*/ 323464 w 3485677"/>
              <a:gd name="connsiteY20" fmla="*/ 911261 h 1622398"/>
              <a:gd name="connsiteX21" fmla="*/ 391477 w 3485677"/>
              <a:gd name="connsiteY21" fmla="*/ 940309 h 1622398"/>
              <a:gd name="connsiteX22" fmla="*/ 463033 w 3485677"/>
              <a:gd name="connsiteY22" fmla="*/ 953061 h 1622398"/>
              <a:gd name="connsiteX23" fmla="*/ 517585 w 3485677"/>
              <a:gd name="connsiteY23" fmla="*/ 932515 h 1622398"/>
              <a:gd name="connsiteX24" fmla="*/ 567178 w 3485677"/>
              <a:gd name="connsiteY24" fmla="*/ 964397 h 1622398"/>
              <a:gd name="connsiteX25" fmla="*/ 572846 w 3485677"/>
              <a:gd name="connsiteY25" fmla="*/ 975024 h 1622398"/>
              <a:gd name="connsiteX26" fmla="*/ 698245 w 3485677"/>
              <a:gd name="connsiteY26" fmla="*/ 1029576 h 1622398"/>
              <a:gd name="connsiteX27" fmla="*/ 714540 w 3485677"/>
              <a:gd name="connsiteY27" fmla="*/ 1074918 h 1622398"/>
              <a:gd name="connsiteX28" fmla="*/ 690452 w 3485677"/>
              <a:gd name="connsiteY28" fmla="*/ 1174104 h 1622398"/>
              <a:gd name="connsiteX29" fmla="*/ 758465 w 3485677"/>
              <a:gd name="connsiteY29" fmla="*/ 1148599 h 1622398"/>
              <a:gd name="connsiteX30" fmla="*/ 794597 w 3485677"/>
              <a:gd name="connsiteY30" fmla="*/ 1062166 h 1622398"/>
              <a:gd name="connsiteX31" fmla="*/ 893074 w 3485677"/>
              <a:gd name="connsiteY31" fmla="*/ 919763 h 1622398"/>
              <a:gd name="connsiteX32" fmla="*/ 1269273 w 3485677"/>
              <a:gd name="connsiteY32" fmla="*/ 659754 h 1622398"/>
              <a:gd name="connsiteX33" fmla="*/ 1472604 w 3485677"/>
              <a:gd name="connsiteY33" fmla="*/ 515935 h 1622398"/>
              <a:gd name="connsiteX34" fmla="*/ 2252631 w 3485677"/>
              <a:gd name="connsiteY34" fmla="*/ 117774 h 1622398"/>
              <a:gd name="connsiteX35" fmla="*/ 3004318 w 3485677"/>
              <a:gd name="connsiteY35" fmla="*/ 5127 h 1622398"/>
              <a:gd name="connsiteX36" fmla="*/ 3062413 w 3485677"/>
              <a:gd name="connsiteY36" fmla="*/ 876 h 1622398"/>
              <a:gd name="connsiteX37" fmla="*/ 3150263 w 3485677"/>
              <a:gd name="connsiteY37" fmla="*/ 24256 h 1622398"/>
              <a:gd name="connsiteX38" fmla="*/ 3172935 w 3485677"/>
              <a:gd name="connsiteY38" fmla="*/ 35591 h 1622398"/>
              <a:gd name="connsiteX39" fmla="*/ 3349344 w 3485677"/>
              <a:gd name="connsiteY39" fmla="*/ 255217 h 1622398"/>
              <a:gd name="connsiteX40" fmla="*/ 3325964 w 3485677"/>
              <a:gd name="connsiteY40" fmla="*/ 488304 h 1622398"/>
              <a:gd name="connsiteX41" fmla="*/ 3308961 w 3485677"/>
              <a:gd name="connsiteY41" fmla="*/ 605910 h 1622398"/>
              <a:gd name="connsiteX42" fmla="*/ 3210483 w 3485677"/>
              <a:gd name="connsiteY42" fmla="*/ 939600 h 1622398"/>
              <a:gd name="connsiteX43" fmla="*/ 3157348 w 3485677"/>
              <a:gd name="connsiteY43" fmla="*/ 1247077 h 1622398"/>
              <a:gd name="connsiteX44" fmla="*/ 3173643 w 3485677"/>
              <a:gd name="connsiteY44" fmla="*/ 1279666 h 1622398"/>
              <a:gd name="connsiteX45" fmla="*/ 3450655 w 3485677"/>
              <a:gd name="connsiteY45" fmla="*/ 1417818 h 1622398"/>
              <a:gd name="connsiteX46" fmla="*/ 3487496 w 3485677"/>
              <a:gd name="connsiteY46" fmla="*/ 1446866 h 1622398"/>
              <a:gd name="connsiteX47" fmla="*/ 3446404 w 3485677"/>
              <a:gd name="connsiteY47" fmla="*/ 1470245 h 1622398"/>
              <a:gd name="connsiteX48" fmla="*/ 3464116 w 3485677"/>
              <a:gd name="connsiteY48" fmla="*/ 1507794 h 1622398"/>
              <a:gd name="connsiteX49" fmla="*/ 3469784 w 3485677"/>
              <a:gd name="connsiteY49" fmla="*/ 1554553 h 1622398"/>
              <a:gd name="connsiteX50" fmla="*/ 3369889 w 3485677"/>
              <a:gd name="connsiteY50" fmla="*/ 1581475 h 1622398"/>
              <a:gd name="connsiteX51" fmla="*/ 2887421 w 3485677"/>
              <a:gd name="connsiteY51" fmla="*/ 1594936 h 1622398"/>
              <a:gd name="connsiteX52" fmla="*/ 2723056 w 3485677"/>
              <a:gd name="connsiteY52" fmla="*/ 1571557 h 1622398"/>
              <a:gd name="connsiteX53" fmla="*/ 2539561 w 3485677"/>
              <a:gd name="connsiteY53" fmla="*/ 1593519 h 1622398"/>
              <a:gd name="connsiteX54" fmla="*/ 2518307 w 3485677"/>
              <a:gd name="connsiteY54" fmla="*/ 1594936 h 1622398"/>
              <a:gd name="connsiteX55" fmla="*/ 2224292 w 3485677"/>
              <a:gd name="connsiteY55" fmla="*/ 1613356 h 1622398"/>
              <a:gd name="connsiteX56" fmla="*/ 1736864 w 3485677"/>
              <a:gd name="connsiteY56" fmla="*/ 1613356 h 1622398"/>
              <a:gd name="connsiteX57" fmla="*/ 986593 w 3485677"/>
              <a:gd name="connsiteY57" fmla="*/ 1617607 h 1622398"/>
              <a:gd name="connsiteX58" fmla="*/ 896617 w 3485677"/>
              <a:gd name="connsiteY58" fmla="*/ 1626109 h 1622398"/>
              <a:gd name="connsiteX59" fmla="*/ 825770 w 3485677"/>
              <a:gd name="connsiteY59" fmla="*/ 1626817 h 1622398"/>
              <a:gd name="connsiteX60" fmla="*/ 1440014 w 3485677"/>
              <a:gd name="connsiteY60" fmla="*/ 1259121 h 1622398"/>
              <a:gd name="connsiteX61" fmla="*/ 1578875 w 3485677"/>
              <a:gd name="connsiteY61" fmla="*/ 1281083 h 1622398"/>
              <a:gd name="connsiteX62" fmla="*/ 1747491 w 3485677"/>
              <a:gd name="connsiteY62" fmla="*/ 1283917 h 1622398"/>
              <a:gd name="connsiteX63" fmla="*/ 2013167 w 3485677"/>
              <a:gd name="connsiteY63" fmla="*/ 1269748 h 1622398"/>
              <a:gd name="connsiteX64" fmla="*/ 2096059 w 3485677"/>
              <a:gd name="connsiteY64" fmla="*/ 1281083 h 1622398"/>
              <a:gd name="connsiteX65" fmla="*/ 2439667 w 3485677"/>
              <a:gd name="connsiteY65" fmla="*/ 1286043 h 1622398"/>
              <a:gd name="connsiteX66" fmla="*/ 2758479 w 3485677"/>
              <a:gd name="connsiteY66" fmla="*/ 1338470 h 1622398"/>
              <a:gd name="connsiteX67" fmla="*/ 2876793 w 3485677"/>
              <a:gd name="connsiteY67" fmla="*/ 1370351 h 1622398"/>
              <a:gd name="connsiteX68" fmla="*/ 2878919 w 3485677"/>
              <a:gd name="connsiteY68" fmla="*/ 1350513 h 1622398"/>
              <a:gd name="connsiteX69" fmla="*/ 2890255 w 3485677"/>
              <a:gd name="connsiteY69" fmla="*/ 1128762 h 1622398"/>
              <a:gd name="connsiteX70" fmla="*/ 2877502 w 3485677"/>
              <a:gd name="connsiteY70" fmla="*/ 781611 h 1622398"/>
              <a:gd name="connsiteX71" fmla="*/ 2863332 w 3485677"/>
              <a:gd name="connsiteY71" fmla="*/ 528687 h 1622398"/>
              <a:gd name="connsiteX72" fmla="*/ 2893089 w 3485677"/>
              <a:gd name="connsiteY72" fmla="*/ 431627 h 1622398"/>
              <a:gd name="connsiteX73" fmla="*/ 2861207 w 3485677"/>
              <a:gd name="connsiteY73" fmla="*/ 449339 h 1622398"/>
              <a:gd name="connsiteX74" fmla="*/ 2470840 w 3485677"/>
              <a:gd name="connsiteY74" fmla="*/ 596700 h 1622398"/>
              <a:gd name="connsiteX75" fmla="*/ 2291597 w 3485677"/>
              <a:gd name="connsiteY75" fmla="*/ 722100 h 1622398"/>
              <a:gd name="connsiteX76" fmla="*/ 2187451 w 3485677"/>
              <a:gd name="connsiteY76" fmla="*/ 820577 h 1622398"/>
              <a:gd name="connsiteX77" fmla="*/ 1916107 w 3485677"/>
              <a:gd name="connsiteY77" fmla="*/ 911261 h 1622398"/>
              <a:gd name="connsiteX78" fmla="*/ 1791416 w 3485677"/>
              <a:gd name="connsiteY78" fmla="*/ 882214 h 1622398"/>
              <a:gd name="connsiteX79" fmla="*/ 1637678 w 3485677"/>
              <a:gd name="connsiteY79" fmla="*/ 928265 h 1622398"/>
              <a:gd name="connsiteX80" fmla="*/ 1563288 w 3485677"/>
              <a:gd name="connsiteY80" fmla="*/ 1043746 h 1622398"/>
              <a:gd name="connsiteX81" fmla="*/ 1440014 w 3485677"/>
              <a:gd name="connsiteY81" fmla="*/ 1259121 h 1622398"/>
              <a:gd name="connsiteX82" fmla="*/ 2672045 w 3485677"/>
              <a:gd name="connsiteY82" fmla="*/ 1446866 h 1622398"/>
              <a:gd name="connsiteX83" fmla="*/ 2587738 w 3485677"/>
              <a:gd name="connsiteY83" fmla="*/ 1407900 h 1622398"/>
              <a:gd name="connsiteX84" fmla="*/ 2309308 w 3485677"/>
              <a:gd name="connsiteY84" fmla="*/ 1416402 h 1622398"/>
              <a:gd name="connsiteX85" fmla="*/ 2239878 w 3485677"/>
              <a:gd name="connsiteY85" fmla="*/ 1431988 h 1622398"/>
              <a:gd name="connsiteX86" fmla="*/ 2081181 w 3485677"/>
              <a:gd name="connsiteY86" fmla="*/ 1447574 h 1622398"/>
              <a:gd name="connsiteX87" fmla="*/ 2672045 w 3485677"/>
              <a:gd name="connsiteY87" fmla="*/ 1446866 h 1622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3485677" h="1622398">
                <a:moveTo>
                  <a:pt x="825770" y="1626817"/>
                </a:moveTo>
                <a:cubicBezTo>
                  <a:pt x="781845" y="1615482"/>
                  <a:pt x="742170" y="1596353"/>
                  <a:pt x="712414" y="1561638"/>
                </a:cubicBezTo>
                <a:cubicBezTo>
                  <a:pt x="698954" y="1546052"/>
                  <a:pt x="690452" y="1541092"/>
                  <a:pt x="679825" y="1523381"/>
                </a:cubicBezTo>
                <a:cubicBezTo>
                  <a:pt x="677700" y="1519838"/>
                  <a:pt x="674865" y="1514879"/>
                  <a:pt x="671323" y="1513462"/>
                </a:cubicBezTo>
                <a:cubicBezTo>
                  <a:pt x="640859" y="1501418"/>
                  <a:pt x="611103" y="1481581"/>
                  <a:pt x="579931" y="1504252"/>
                </a:cubicBezTo>
                <a:cubicBezTo>
                  <a:pt x="572846" y="1512045"/>
                  <a:pt x="567887" y="1524089"/>
                  <a:pt x="559385" y="1528340"/>
                </a:cubicBezTo>
                <a:cubicBezTo>
                  <a:pt x="533171" y="1540384"/>
                  <a:pt x="506249" y="1550302"/>
                  <a:pt x="479328" y="1560221"/>
                </a:cubicBezTo>
                <a:cubicBezTo>
                  <a:pt x="448863" y="1570848"/>
                  <a:pt x="418399" y="1571557"/>
                  <a:pt x="390060" y="1551719"/>
                </a:cubicBezTo>
                <a:cubicBezTo>
                  <a:pt x="372348" y="1538967"/>
                  <a:pt x="353928" y="1543926"/>
                  <a:pt x="334091" y="1548177"/>
                </a:cubicBezTo>
                <a:cubicBezTo>
                  <a:pt x="289457" y="1558804"/>
                  <a:pt x="244823" y="1568723"/>
                  <a:pt x="199482" y="1573682"/>
                </a:cubicBezTo>
                <a:cubicBezTo>
                  <a:pt x="177519" y="1575808"/>
                  <a:pt x="154848" y="1563055"/>
                  <a:pt x="132177" y="1560221"/>
                </a:cubicBezTo>
                <a:cubicBezTo>
                  <a:pt x="117299" y="1558096"/>
                  <a:pt x="102421" y="1560929"/>
                  <a:pt x="87543" y="1562346"/>
                </a:cubicBezTo>
                <a:cubicBezTo>
                  <a:pt x="84709" y="1562346"/>
                  <a:pt x="81875" y="1564472"/>
                  <a:pt x="78333" y="1565181"/>
                </a:cubicBezTo>
                <a:cubicBezTo>
                  <a:pt x="66997" y="1565889"/>
                  <a:pt x="56370" y="1542509"/>
                  <a:pt x="64872" y="1532591"/>
                </a:cubicBezTo>
                <a:cubicBezTo>
                  <a:pt x="69831" y="1526215"/>
                  <a:pt x="79750" y="1524089"/>
                  <a:pt x="86834" y="1519838"/>
                </a:cubicBezTo>
                <a:cubicBezTo>
                  <a:pt x="90377" y="1517713"/>
                  <a:pt x="97462" y="1512753"/>
                  <a:pt x="97462" y="1511336"/>
                </a:cubicBezTo>
                <a:cubicBezTo>
                  <a:pt x="84001" y="1480164"/>
                  <a:pt x="117299" y="1475205"/>
                  <a:pt x="127217" y="1459618"/>
                </a:cubicBezTo>
                <a:cubicBezTo>
                  <a:pt x="105963" y="1449699"/>
                  <a:pt x="83292" y="1443323"/>
                  <a:pt x="65580" y="1430571"/>
                </a:cubicBezTo>
                <a:cubicBezTo>
                  <a:pt x="6069" y="1388063"/>
                  <a:pt x="-8100" y="1326426"/>
                  <a:pt x="3943" y="1258412"/>
                </a:cubicBezTo>
                <a:cubicBezTo>
                  <a:pt x="20238" y="1166311"/>
                  <a:pt x="8903" y="1096173"/>
                  <a:pt x="60621" y="1018241"/>
                </a:cubicBezTo>
                <a:cubicBezTo>
                  <a:pt x="115882" y="934641"/>
                  <a:pt x="233488" y="905594"/>
                  <a:pt x="323464" y="911261"/>
                </a:cubicBezTo>
                <a:cubicBezTo>
                  <a:pt x="341884" y="912678"/>
                  <a:pt x="376599" y="926848"/>
                  <a:pt x="391477" y="940309"/>
                </a:cubicBezTo>
                <a:cubicBezTo>
                  <a:pt x="414148" y="962271"/>
                  <a:pt x="435402" y="965814"/>
                  <a:pt x="463033" y="953061"/>
                </a:cubicBezTo>
                <a:cubicBezTo>
                  <a:pt x="480745" y="944560"/>
                  <a:pt x="499165" y="938184"/>
                  <a:pt x="517585" y="932515"/>
                </a:cubicBezTo>
                <a:cubicBezTo>
                  <a:pt x="550175" y="923305"/>
                  <a:pt x="561510" y="931099"/>
                  <a:pt x="567178" y="964397"/>
                </a:cubicBezTo>
                <a:cubicBezTo>
                  <a:pt x="567887" y="969356"/>
                  <a:pt x="568595" y="975024"/>
                  <a:pt x="572846" y="975024"/>
                </a:cubicBezTo>
                <a:cubicBezTo>
                  <a:pt x="616771" y="997695"/>
                  <a:pt x="654320" y="1005488"/>
                  <a:pt x="698245" y="1029576"/>
                </a:cubicBezTo>
                <a:cubicBezTo>
                  <a:pt x="715957" y="1038786"/>
                  <a:pt x="716665" y="1057207"/>
                  <a:pt x="714540" y="1074918"/>
                </a:cubicBezTo>
                <a:cubicBezTo>
                  <a:pt x="710998" y="1103257"/>
                  <a:pt x="693286" y="1145766"/>
                  <a:pt x="690452" y="1174104"/>
                </a:cubicBezTo>
                <a:cubicBezTo>
                  <a:pt x="715957" y="1180480"/>
                  <a:pt x="750672" y="1171979"/>
                  <a:pt x="758465" y="1148599"/>
                </a:cubicBezTo>
                <a:cubicBezTo>
                  <a:pt x="768384" y="1119552"/>
                  <a:pt x="783970" y="1091922"/>
                  <a:pt x="794597" y="1062166"/>
                </a:cubicBezTo>
                <a:cubicBezTo>
                  <a:pt x="814434" y="1005488"/>
                  <a:pt x="849858" y="960146"/>
                  <a:pt x="893074" y="919763"/>
                </a:cubicBezTo>
                <a:cubicBezTo>
                  <a:pt x="1005722" y="814201"/>
                  <a:pt x="1125453" y="719974"/>
                  <a:pt x="1269273" y="659754"/>
                </a:cubicBezTo>
                <a:cubicBezTo>
                  <a:pt x="1347205" y="627165"/>
                  <a:pt x="1409550" y="570487"/>
                  <a:pt x="1472604" y="515935"/>
                </a:cubicBezTo>
                <a:cubicBezTo>
                  <a:pt x="1700023" y="319688"/>
                  <a:pt x="1960740" y="189330"/>
                  <a:pt x="2252631" y="117774"/>
                </a:cubicBezTo>
                <a:cubicBezTo>
                  <a:pt x="2499887" y="57554"/>
                  <a:pt x="2751394" y="27798"/>
                  <a:pt x="3004318" y="5127"/>
                </a:cubicBezTo>
                <a:cubicBezTo>
                  <a:pt x="3023447" y="3710"/>
                  <a:pt x="3043284" y="3002"/>
                  <a:pt x="3062413" y="876"/>
                </a:cubicBezTo>
                <a:cubicBezTo>
                  <a:pt x="3095003" y="-2666"/>
                  <a:pt x="3124050" y="4418"/>
                  <a:pt x="3150263" y="24256"/>
                </a:cubicBezTo>
                <a:cubicBezTo>
                  <a:pt x="3156640" y="29215"/>
                  <a:pt x="3165142" y="33466"/>
                  <a:pt x="3172935" y="35591"/>
                </a:cubicBezTo>
                <a:cubicBezTo>
                  <a:pt x="3279205" y="66055"/>
                  <a:pt x="3344384" y="145404"/>
                  <a:pt x="3349344" y="255217"/>
                </a:cubicBezTo>
                <a:cubicBezTo>
                  <a:pt x="3352887" y="333857"/>
                  <a:pt x="3352177" y="411789"/>
                  <a:pt x="3325964" y="488304"/>
                </a:cubicBezTo>
                <a:cubicBezTo>
                  <a:pt x="3313211" y="525145"/>
                  <a:pt x="3319588" y="567653"/>
                  <a:pt x="3308961" y="605910"/>
                </a:cubicBezTo>
                <a:cubicBezTo>
                  <a:pt x="3278497" y="717849"/>
                  <a:pt x="3245198" y="828371"/>
                  <a:pt x="3210483" y="939600"/>
                </a:cubicBezTo>
                <a:cubicBezTo>
                  <a:pt x="3179311" y="1040203"/>
                  <a:pt x="3161599" y="1142223"/>
                  <a:pt x="3157348" y="1247077"/>
                </a:cubicBezTo>
                <a:cubicBezTo>
                  <a:pt x="3156640" y="1262663"/>
                  <a:pt x="3160890" y="1271165"/>
                  <a:pt x="3173643" y="1279666"/>
                </a:cubicBezTo>
                <a:cubicBezTo>
                  <a:pt x="3260785" y="1335636"/>
                  <a:pt x="3350052" y="1388063"/>
                  <a:pt x="3450655" y="1417818"/>
                </a:cubicBezTo>
                <a:cubicBezTo>
                  <a:pt x="3466242" y="1422069"/>
                  <a:pt x="3489621" y="1424903"/>
                  <a:pt x="3487496" y="1446866"/>
                </a:cubicBezTo>
                <a:cubicBezTo>
                  <a:pt x="3485370" y="1466703"/>
                  <a:pt x="3463408" y="1468828"/>
                  <a:pt x="3446404" y="1470245"/>
                </a:cubicBezTo>
                <a:cubicBezTo>
                  <a:pt x="3416649" y="1472371"/>
                  <a:pt x="3410273" y="1484415"/>
                  <a:pt x="3464116" y="1507794"/>
                </a:cubicBezTo>
                <a:cubicBezTo>
                  <a:pt x="3478994" y="1514171"/>
                  <a:pt x="3481828" y="1555262"/>
                  <a:pt x="3469784" y="1554553"/>
                </a:cubicBezTo>
                <a:cubicBezTo>
                  <a:pt x="3436486" y="1553136"/>
                  <a:pt x="3403188" y="1582892"/>
                  <a:pt x="3369889" y="1581475"/>
                </a:cubicBezTo>
                <a:cubicBezTo>
                  <a:pt x="3201982" y="1574391"/>
                  <a:pt x="3055329" y="1577933"/>
                  <a:pt x="2887421" y="1594936"/>
                </a:cubicBezTo>
                <a:cubicBezTo>
                  <a:pt x="2833577" y="1600604"/>
                  <a:pt x="2776899" y="1579350"/>
                  <a:pt x="2723056" y="1571557"/>
                </a:cubicBezTo>
                <a:cubicBezTo>
                  <a:pt x="2661418" y="1562346"/>
                  <a:pt x="2601198" y="1585018"/>
                  <a:pt x="2539561" y="1593519"/>
                </a:cubicBezTo>
                <a:cubicBezTo>
                  <a:pt x="2532477" y="1594228"/>
                  <a:pt x="2525392" y="1596353"/>
                  <a:pt x="2518307" y="1594936"/>
                </a:cubicBezTo>
                <a:cubicBezTo>
                  <a:pt x="2418413" y="1582184"/>
                  <a:pt x="2322061" y="1601312"/>
                  <a:pt x="2224292" y="1613356"/>
                </a:cubicBezTo>
                <a:cubicBezTo>
                  <a:pt x="2062760" y="1633902"/>
                  <a:pt x="1899812" y="1615482"/>
                  <a:pt x="1736864" y="1613356"/>
                </a:cubicBezTo>
                <a:cubicBezTo>
                  <a:pt x="1486774" y="1610522"/>
                  <a:pt x="1236683" y="1617607"/>
                  <a:pt x="986593" y="1617607"/>
                </a:cubicBezTo>
                <a:cubicBezTo>
                  <a:pt x="956837" y="1617607"/>
                  <a:pt x="926373" y="1623275"/>
                  <a:pt x="896617" y="1626109"/>
                </a:cubicBezTo>
                <a:cubicBezTo>
                  <a:pt x="872529" y="1626817"/>
                  <a:pt x="849150" y="1626817"/>
                  <a:pt x="825770" y="1626817"/>
                </a:cubicBezTo>
                <a:close/>
                <a:moveTo>
                  <a:pt x="1440014" y="1259121"/>
                </a:moveTo>
                <a:cubicBezTo>
                  <a:pt x="1488190" y="1266914"/>
                  <a:pt x="1534241" y="1271873"/>
                  <a:pt x="1578875" y="1281083"/>
                </a:cubicBezTo>
                <a:cubicBezTo>
                  <a:pt x="1635552" y="1293836"/>
                  <a:pt x="1691521" y="1296670"/>
                  <a:pt x="1747491" y="1283917"/>
                </a:cubicBezTo>
                <a:cubicBezTo>
                  <a:pt x="1836050" y="1264080"/>
                  <a:pt x="1916815" y="1258412"/>
                  <a:pt x="2013167" y="1269748"/>
                </a:cubicBezTo>
                <a:cubicBezTo>
                  <a:pt x="2040089" y="1276833"/>
                  <a:pt x="2068428" y="1280375"/>
                  <a:pt x="2096059" y="1281083"/>
                </a:cubicBezTo>
                <a:cubicBezTo>
                  <a:pt x="2210122" y="1283917"/>
                  <a:pt x="2324894" y="1283917"/>
                  <a:pt x="2439667" y="1286043"/>
                </a:cubicBezTo>
                <a:cubicBezTo>
                  <a:pt x="2547354" y="1288168"/>
                  <a:pt x="2654333" y="1304463"/>
                  <a:pt x="2758479" y="1338470"/>
                </a:cubicBezTo>
                <a:cubicBezTo>
                  <a:pt x="2796737" y="1350513"/>
                  <a:pt x="2836411" y="1359724"/>
                  <a:pt x="2876793" y="1370351"/>
                </a:cubicBezTo>
                <a:cubicBezTo>
                  <a:pt x="2877502" y="1362558"/>
                  <a:pt x="2878919" y="1356890"/>
                  <a:pt x="2878919" y="1350513"/>
                </a:cubicBezTo>
                <a:cubicBezTo>
                  <a:pt x="2882462" y="1276833"/>
                  <a:pt x="2887421" y="1203152"/>
                  <a:pt x="2890255" y="1128762"/>
                </a:cubicBezTo>
                <a:cubicBezTo>
                  <a:pt x="2893797" y="1012573"/>
                  <a:pt x="2899465" y="896384"/>
                  <a:pt x="2877502" y="781611"/>
                </a:cubicBezTo>
                <a:cubicBezTo>
                  <a:pt x="2861207" y="698012"/>
                  <a:pt x="2851289" y="613703"/>
                  <a:pt x="2863332" y="528687"/>
                </a:cubicBezTo>
                <a:cubicBezTo>
                  <a:pt x="2864042" y="525853"/>
                  <a:pt x="2893797" y="435169"/>
                  <a:pt x="2893089" y="431627"/>
                </a:cubicBezTo>
                <a:cubicBezTo>
                  <a:pt x="2882462" y="434460"/>
                  <a:pt x="2870417" y="447213"/>
                  <a:pt x="2861207" y="449339"/>
                </a:cubicBezTo>
                <a:cubicBezTo>
                  <a:pt x="2740059" y="478386"/>
                  <a:pt x="2599781" y="535772"/>
                  <a:pt x="2470840" y="596700"/>
                </a:cubicBezTo>
                <a:cubicBezTo>
                  <a:pt x="2409203" y="639209"/>
                  <a:pt x="2341898" y="669673"/>
                  <a:pt x="2291597" y="722100"/>
                </a:cubicBezTo>
                <a:cubicBezTo>
                  <a:pt x="2254756" y="759649"/>
                  <a:pt x="2227126" y="785154"/>
                  <a:pt x="2187451" y="820577"/>
                </a:cubicBezTo>
                <a:cubicBezTo>
                  <a:pt x="2115187" y="885757"/>
                  <a:pt x="2015293" y="920472"/>
                  <a:pt x="1916107" y="911261"/>
                </a:cubicBezTo>
                <a:cubicBezTo>
                  <a:pt x="1874307" y="907011"/>
                  <a:pt x="1831799" y="895675"/>
                  <a:pt x="1791416" y="882214"/>
                </a:cubicBezTo>
                <a:cubicBezTo>
                  <a:pt x="1728362" y="861668"/>
                  <a:pt x="1676644" y="877255"/>
                  <a:pt x="1637678" y="928265"/>
                </a:cubicBezTo>
                <a:cubicBezTo>
                  <a:pt x="1610047" y="964397"/>
                  <a:pt x="1585960" y="1003363"/>
                  <a:pt x="1563288" y="1043746"/>
                </a:cubicBezTo>
                <a:cubicBezTo>
                  <a:pt x="1523614" y="1115301"/>
                  <a:pt x="1498109" y="1196067"/>
                  <a:pt x="1440014" y="1259121"/>
                </a:cubicBezTo>
                <a:close/>
                <a:moveTo>
                  <a:pt x="2672045" y="1446866"/>
                </a:moveTo>
                <a:cubicBezTo>
                  <a:pt x="2660001" y="1440489"/>
                  <a:pt x="2596947" y="1410733"/>
                  <a:pt x="2587738" y="1407900"/>
                </a:cubicBezTo>
                <a:cubicBezTo>
                  <a:pt x="2494219" y="1379561"/>
                  <a:pt x="2401410" y="1379561"/>
                  <a:pt x="2309308" y="1416402"/>
                </a:cubicBezTo>
                <a:cubicBezTo>
                  <a:pt x="2287346" y="1424903"/>
                  <a:pt x="2263258" y="1429154"/>
                  <a:pt x="2239878" y="1431988"/>
                </a:cubicBezTo>
                <a:cubicBezTo>
                  <a:pt x="2187451" y="1438364"/>
                  <a:pt x="2134316" y="1442615"/>
                  <a:pt x="2081181" y="1447574"/>
                </a:cubicBezTo>
                <a:cubicBezTo>
                  <a:pt x="2259715" y="1473079"/>
                  <a:pt x="2633079" y="1480872"/>
                  <a:pt x="2672045" y="1446866"/>
                </a:cubicBezTo>
                <a:close/>
              </a:path>
            </a:pathLst>
          </a:custGeom>
          <a:solidFill>
            <a:srgbClr val="000000"/>
          </a:solidFill>
          <a:ln w="70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1BC07C4-603A-402C-BF7D-5DB3FB69092D}"/>
              </a:ext>
            </a:extLst>
          </p:cNvPr>
          <p:cNvSpPr/>
          <p:nvPr/>
        </p:nvSpPr>
        <p:spPr>
          <a:xfrm>
            <a:off x="4426075" y="5583115"/>
            <a:ext cx="1464745" cy="695133"/>
          </a:xfrm>
          <a:custGeom>
            <a:avLst/>
            <a:gdLst>
              <a:gd name="connsiteX0" fmla="*/ 3767833 w 3761981"/>
              <a:gd name="connsiteY0" fmla="*/ 1546284 h 1785347"/>
              <a:gd name="connsiteX1" fmla="*/ 3612678 w 3761981"/>
              <a:gd name="connsiteY1" fmla="*/ 1670266 h 1785347"/>
              <a:gd name="connsiteX2" fmla="*/ 3463190 w 3761981"/>
              <a:gd name="connsiteY2" fmla="*/ 1658222 h 1785347"/>
              <a:gd name="connsiteX3" fmla="*/ 3447604 w 3761981"/>
              <a:gd name="connsiteY3" fmla="*/ 1590918 h 1785347"/>
              <a:gd name="connsiteX4" fmla="*/ 3499322 w 3761981"/>
              <a:gd name="connsiteY4" fmla="*/ 1536365 h 1785347"/>
              <a:gd name="connsiteX5" fmla="*/ 3507824 w 3761981"/>
              <a:gd name="connsiteY5" fmla="*/ 1483230 h 1785347"/>
              <a:gd name="connsiteX6" fmla="*/ 3424224 w 3761981"/>
              <a:gd name="connsiteY6" fmla="*/ 1295485 h 1785347"/>
              <a:gd name="connsiteX7" fmla="*/ 3310869 w 3761981"/>
              <a:gd name="connsiteY7" fmla="*/ 1184255 h 1785347"/>
              <a:gd name="connsiteX8" fmla="*/ 3002684 w 3761981"/>
              <a:gd name="connsiteY8" fmla="*/ 1076568 h 1785347"/>
              <a:gd name="connsiteX9" fmla="*/ 2856739 w 3761981"/>
              <a:gd name="connsiteY9" fmla="*/ 1019890 h 1785347"/>
              <a:gd name="connsiteX10" fmla="*/ 2494002 w 3761981"/>
              <a:gd name="connsiteY10" fmla="*/ 864026 h 1785347"/>
              <a:gd name="connsiteX11" fmla="*/ 2422446 w 3761981"/>
              <a:gd name="connsiteY11" fmla="*/ 856942 h 1785347"/>
              <a:gd name="connsiteX12" fmla="*/ 2326094 w 3761981"/>
              <a:gd name="connsiteY12" fmla="*/ 828603 h 1785347"/>
              <a:gd name="connsiteX13" fmla="*/ 2280044 w 3761981"/>
              <a:gd name="connsiteY13" fmla="*/ 805223 h 1785347"/>
              <a:gd name="connsiteX14" fmla="*/ 1950605 w 3761981"/>
              <a:gd name="connsiteY14" fmla="*/ 719498 h 1785347"/>
              <a:gd name="connsiteX15" fmla="*/ 1643837 w 3761981"/>
              <a:gd name="connsiteY15" fmla="*/ 645817 h 1785347"/>
              <a:gd name="connsiteX16" fmla="*/ 1594244 w 3761981"/>
              <a:gd name="connsiteY16" fmla="*/ 827186 h 1785347"/>
              <a:gd name="connsiteX17" fmla="*/ 1631793 w 3761981"/>
              <a:gd name="connsiteY17" fmla="*/ 1037602 h 1785347"/>
              <a:gd name="connsiteX18" fmla="*/ 1656589 w 3761981"/>
              <a:gd name="connsiteY18" fmla="*/ 1059564 h 1785347"/>
              <a:gd name="connsiteX19" fmla="*/ 1761443 w 3761981"/>
              <a:gd name="connsiteY19" fmla="*/ 1215428 h 1785347"/>
              <a:gd name="connsiteX20" fmla="*/ 1761443 w 3761981"/>
              <a:gd name="connsiteY20" fmla="*/ 1231723 h 1785347"/>
              <a:gd name="connsiteX21" fmla="*/ 1810327 w 3761981"/>
              <a:gd name="connsiteY21" fmla="*/ 1212594 h 1785347"/>
              <a:gd name="connsiteX22" fmla="*/ 1815287 w 3761981"/>
              <a:gd name="connsiteY22" fmla="*/ 1191340 h 1785347"/>
              <a:gd name="connsiteX23" fmla="*/ 1869839 w 3761981"/>
              <a:gd name="connsiteY23" fmla="*/ 1148123 h 1785347"/>
              <a:gd name="connsiteX24" fmla="*/ 1908096 w 3761981"/>
              <a:gd name="connsiteY24" fmla="*/ 1158750 h 1785347"/>
              <a:gd name="connsiteX25" fmla="*/ 1976110 w 3761981"/>
              <a:gd name="connsiteY25" fmla="*/ 1154499 h 1785347"/>
              <a:gd name="connsiteX26" fmla="*/ 2068919 w 3761981"/>
              <a:gd name="connsiteY26" fmla="*/ 1137496 h 1785347"/>
              <a:gd name="connsiteX27" fmla="*/ 2173773 w 3761981"/>
              <a:gd name="connsiteY27" fmla="*/ 1136788 h 1785347"/>
              <a:gd name="connsiteX28" fmla="*/ 2372854 w 3761981"/>
              <a:gd name="connsiteY28" fmla="*/ 1320990 h 1785347"/>
              <a:gd name="connsiteX29" fmla="*/ 2384898 w 3761981"/>
              <a:gd name="connsiteY29" fmla="*/ 1527864 h 1785347"/>
              <a:gd name="connsiteX30" fmla="*/ 2258790 w 3761981"/>
              <a:gd name="connsiteY30" fmla="*/ 1655389 h 1785347"/>
              <a:gd name="connsiteX31" fmla="*/ 2130556 w 3761981"/>
              <a:gd name="connsiteY31" fmla="*/ 1703564 h 1785347"/>
              <a:gd name="connsiteX32" fmla="*/ 1966900 w 3761981"/>
              <a:gd name="connsiteY32" fmla="*/ 1707107 h 1785347"/>
              <a:gd name="connsiteX33" fmla="*/ 1857087 w 3761981"/>
              <a:gd name="connsiteY33" fmla="*/ 1685853 h 1785347"/>
              <a:gd name="connsiteX34" fmla="*/ 1793324 w 3761981"/>
              <a:gd name="connsiteY34" fmla="*/ 1682310 h 1785347"/>
              <a:gd name="connsiteX35" fmla="*/ 1735938 w 3761981"/>
              <a:gd name="connsiteY35" fmla="*/ 1693646 h 1785347"/>
              <a:gd name="connsiteX36" fmla="*/ 1642420 w 3761981"/>
              <a:gd name="connsiteY36" fmla="*/ 1731903 h 1785347"/>
              <a:gd name="connsiteX37" fmla="*/ 1517729 w 3761981"/>
              <a:gd name="connsiteY37" fmla="*/ 1772995 h 1785347"/>
              <a:gd name="connsiteX38" fmla="*/ 999128 w 3761981"/>
              <a:gd name="connsiteY38" fmla="*/ 1741822 h 1785347"/>
              <a:gd name="connsiteX39" fmla="*/ 859559 w 3761981"/>
              <a:gd name="connsiteY39" fmla="*/ 1689395 h 1785347"/>
              <a:gd name="connsiteX40" fmla="*/ 749746 w 3761981"/>
              <a:gd name="connsiteY40" fmla="*/ 1680185 h 1785347"/>
              <a:gd name="connsiteX41" fmla="*/ 486904 w 3761981"/>
              <a:gd name="connsiteY41" fmla="*/ 1684436 h 1785347"/>
              <a:gd name="connsiteX42" fmla="*/ 267986 w 3761981"/>
              <a:gd name="connsiteY42" fmla="*/ 1671683 h 1785347"/>
              <a:gd name="connsiteX43" fmla="*/ 232562 w 3761981"/>
              <a:gd name="connsiteY43" fmla="*/ 1693646 h 1785347"/>
              <a:gd name="connsiteX44" fmla="*/ 190763 w 3761981"/>
              <a:gd name="connsiteY44" fmla="*/ 1697897 h 1785347"/>
              <a:gd name="connsiteX45" fmla="*/ 151088 w 3761981"/>
              <a:gd name="connsiteY45" fmla="*/ 1700022 h 1785347"/>
              <a:gd name="connsiteX46" fmla="*/ 127000 w 3761981"/>
              <a:gd name="connsiteY46" fmla="*/ 1725527 h 1785347"/>
              <a:gd name="connsiteX47" fmla="*/ 104329 w 3761981"/>
              <a:gd name="connsiteY47" fmla="*/ 1725527 h 1785347"/>
              <a:gd name="connsiteX48" fmla="*/ 99370 w 3761981"/>
              <a:gd name="connsiteY48" fmla="*/ 1703564 h 1785347"/>
              <a:gd name="connsiteX49" fmla="*/ 111414 w 3761981"/>
              <a:gd name="connsiteY49" fmla="*/ 1683727 h 1785347"/>
              <a:gd name="connsiteX50" fmla="*/ 103621 w 3761981"/>
              <a:gd name="connsiteY50" fmla="*/ 1642636 h 1785347"/>
              <a:gd name="connsiteX51" fmla="*/ 82367 w 3761981"/>
              <a:gd name="connsiteY51" fmla="*/ 1651138 h 1785347"/>
              <a:gd name="connsiteX52" fmla="*/ 66072 w 3761981"/>
              <a:gd name="connsiteY52" fmla="*/ 1662473 h 1785347"/>
              <a:gd name="connsiteX53" fmla="*/ 54736 w 3761981"/>
              <a:gd name="connsiteY53" fmla="*/ 1641219 h 1785347"/>
              <a:gd name="connsiteX54" fmla="*/ 57570 w 3761981"/>
              <a:gd name="connsiteY54" fmla="*/ 1618548 h 1785347"/>
              <a:gd name="connsiteX55" fmla="*/ 60404 w 3761981"/>
              <a:gd name="connsiteY55" fmla="*/ 1566830 h 1785347"/>
              <a:gd name="connsiteX56" fmla="*/ 18604 w 3761981"/>
              <a:gd name="connsiteY56" fmla="*/ 1566121 h 1785347"/>
              <a:gd name="connsiteX57" fmla="*/ 184 w 3761981"/>
              <a:gd name="connsiteY57" fmla="*/ 1551243 h 1785347"/>
              <a:gd name="connsiteX58" fmla="*/ 10811 w 3761981"/>
              <a:gd name="connsiteY58" fmla="*/ 1533531 h 1785347"/>
              <a:gd name="connsiteX59" fmla="*/ 43401 w 3761981"/>
              <a:gd name="connsiteY59" fmla="*/ 1515111 h 1785347"/>
              <a:gd name="connsiteX60" fmla="*/ 70323 w 3761981"/>
              <a:gd name="connsiteY60" fmla="*/ 1482522 h 1785347"/>
              <a:gd name="connsiteX61" fmla="*/ 129834 w 3761981"/>
              <a:gd name="connsiteY61" fmla="*/ 1435762 h 1785347"/>
              <a:gd name="connsiteX62" fmla="*/ 455731 w 3761981"/>
              <a:gd name="connsiteY62" fmla="*/ 1427261 h 1785347"/>
              <a:gd name="connsiteX63" fmla="*/ 513825 w 3761981"/>
              <a:gd name="connsiteY63" fmla="*/ 1426552 h 1785347"/>
              <a:gd name="connsiteX64" fmla="*/ 809966 w 3761981"/>
              <a:gd name="connsiteY64" fmla="*/ 1422302 h 1785347"/>
              <a:gd name="connsiteX65" fmla="*/ 1020382 w 3761981"/>
              <a:gd name="connsiteY65" fmla="*/ 1408132 h 1785347"/>
              <a:gd name="connsiteX66" fmla="*/ 1097606 w 3761981"/>
              <a:gd name="connsiteY66" fmla="*/ 1400339 h 1785347"/>
              <a:gd name="connsiteX67" fmla="*/ 1094772 w 3761981"/>
              <a:gd name="connsiteY67" fmla="*/ 1336577 h 1785347"/>
              <a:gd name="connsiteX68" fmla="*/ 1094772 w 3761981"/>
              <a:gd name="connsiteY68" fmla="*/ 918579 h 1785347"/>
              <a:gd name="connsiteX69" fmla="*/ 1094063 w 3761981"/>
              <a:gd name="connsiteY69" fmla="*/ 759881 h 1785347"/>
              <a:gd name="connsiteX70" fmla="*/ 1098314 w 3761981"/>
              <a:gd name="connsiteY70" fmla="*/ 475784 h 1785347"/>
              <a:gd name="connsiteX71" fmla="*/ 1109650 w 3761981"/>
              <a:gd name="connsiteY71" fmla="*/ 348259 h 1785347"/>
              <a:gd name="connsiteX72" fmla="*/ 1308730 w 3761981"/>
              <a:gd name="connsiteY72" fmla="*/ 67705 h 1785347"/>
              <a:gd name="connsiteX73" fmla="*/ 1517021 w 3761981"/>
              <a:gd name="connsiteY73" fmla="*/ 1817 h 1785347"/>
              <a:gd name="connsiteX74" fmla="*/ 1747982 w 3761981"/>
              <a:gd name="connsiteY74" fmla="*/ 68413 h 1785347"/>
              <a:gd name="connsiteX75" fmla="*/ 1961232 w 3761981"/>
              <a:gd name="connsiteY75" fmla="*/ 207274 h 1785347"/>
              <a:gd name="connsiteX76" fmla="*/ 2065377 w 3761981"/>
              <a:gd name="connsiteY76" fmla="*/ 258992 h 1785347"/>
              <a:gd name="connsiteX77" fmla="*/ 2328220 w 3761981"/>
              <a:gd name="connsiteY77" fmla="*/ 409896 h 1785347"/>
              <a:gd name="connsiteX78" fmla="*/ 2394107 w 3761981"/>
              <a:gd name="connsiteY78" fmla="*/ 454530 h 1785347"/>
              <a:gd name="connsiteX79" fmla="*/ 2640656 w 3761981"/>
              <a:gd name="connsiteY79" fmla="*/ 579929 h 1785347"/>
              <a:gd name="connsiteX80" fmla="*/ 2718587 w 3761981"/>
              <a:gd name="connsiteY80" fmla="*/ 594099 h 1785347"/>
              <a:gd name="connsiteX81" fmla="*/ 2934671 w 3761981"/>
              <a:gd name="connsiteY81" fmla="*/ 642275 h 1785347"/>
              <a:gd name="connsiteX82" fmla="*/ 3193263 w 3761981"/>
              <a:gd name="connsiteY82" fmla="*/ 813016 h 1785347"/>
              <a:gd name="connsiteX83" fmla="*/ 3522702 w 3761981"/>
              <a:gd name="connsiteY83" fmla="*/ 1039727 h 1785347"/>
              <a:gd name="connsiteX84" fmla="*/ 3644559 w 3761981"/>
              <a:gd name="connsiteY84" fmla="*/ 1068774 h 1785347"/>
              <a:gd name="connsiteX85" fmla="*/ 3764999 w 3761981"/>
              <a:gd name="connsiteY85" fmla="*/ 1165127 h 1785347"/>
              <a:gd name="connsiteX86" fmla="*/ 3764999 w 3761981"/>
              <a:gd name="connsiteY86" fmla="*/ 1202676 h 1785347"/>
              <a:gd name="connsiteX87" fmla="*/ 3764999 w 3761981"/>
              <a:gd name="connsiteY87" fmla="*/ 1483230 h 1785347"/>
              <a:gd name="connsiteX88" fmla="*/ 3767833 w 3761981"/>
              <a:gd name="connsiteY88" fmla="*/ 1546284 h 1785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3761981" h="1785347">
                <a:moveTo>
                  <a:pt x="3767833" y="1546284"/>
                </a:moveTo>
                <a:cubicBezTo>
                  <a:pt x="3747287" y="1626341"/>
                  <a:pt x="3688484" y="1658931"/>
                  <a:pt x="3612678" y="1670266"/>
                </a:cubicBezTo>
                <a:cubicBezTo>
                  <a:pt x="3562376" y="1677351"/>
                  <a:pt x="3511367" y="1678060"/>
                  <a:pt x="3463190" y="1658222"/>
                </a:cubicBezTo>
                <a:cubicBezTo>
                  <a:pt x="3425642" y="1643344"/>
                  <a:pt x="3420682" y="1621382"/>
                  <a:pt x="3447604" y="1590918"/>
                </a:cubicBezTo>
                <a:cubicBezTo>
                  <a:pt x="3463899" y="1572497"/>
                  <a:pt x="3481610" y="1554786"/>
                  <a:pt x="3499322" y="1536365"/>
                </a:cubicBezTo>
                <a:cubicBezTo>
                  <a:pt x="3514201" y="1520779"/>
                  <a:pt x="3517034" y="1503067"/>
                  <a:pt x="3507824" y="1483230"/>
                </a:cubicBezTo>
                <a:cubicBezTo>
                  <a:pt x="3479485" y="1420885"/>
                  <a:pt x="3451147" y="1358539"/>
                  <a:pt x="3424224" y="1295485"/>
                </a:cubicBezTo>
                <a:cubicBezTo>
                  <a:pt x="3401554" y="1242350"/>
                  <a:pt x="3364004" y="1205509"/>
                  <a:pt x="3310869" y="1184255"/>
                </a:cubicBezTo>
                <a:cubicBezTo>
                  <a:pt x="3210267" y="1143164"/>
                  <a:pt x="3109663" y="1101364"/>
                  <a:pt x="3002684" y="1076568"/>
                </a:cubicBezTo>
                <a:cubicBezTo>
                  <a:pt x="2952383" y="1065232"/>
                  <a:pt x="2905624" y="1038310"/>
                  <a:pt x="2856739" y="1019890"/>
                </a:cubicBezTo>
                <a:cubicBezTo>
                  <a:pt x="2738425" y="975965"/>
                  <a:pt x="2618693" y="887406"/>
                  <a:pt x="2494002" y="864026"/>
                </a:cubicBezTo>
                <a:cubicBezTo>
                  <a:pt x="2470623" y="859775"/>
                  <a:pt x="2445826" y="855525"/>
                  <a:pt x="2422446" y="856942"/>
                </a:cubicBezTo>
                <a:cubicBezTo>
                  <a:pt x="2386314" y="859067"/>
                  <a:pt x="2355850" y="849148"/>
                  <a:pt x="2326094" y="828603"/>
                </a:cubicBezTo>
                <a:cubicBezTo>
                  <a:pt x="2314051" y="820101"/>
                  <a:pt x="2304132" y="807349"/>
                  <a:pt x="2280044" y="805223"/>
                </a:cubicBezTo>
                <a:cubicBezTo>
                  <a:pt x="2157478" y="786803"/>
                  <a:pt x="2085214" y="752796"/>
                  <a:pt x="1950605" y="719498"/>
                </a:cubicBezTo>
                <a:cubicBezTo>
                  <a:pt x="1852836" y="688325"/>
                  <a:pt x="1752233" y="669197"/>
                  <a:pt x="1643837" y="645817"/>
                </a:cubicBezTo>
                <a:cubicBezTo>
                  <a:pt x="1619749" y="685492"/>
                  <a:pt x="1603454" y="779718"/>
                  <a:pt x="1594244" y="827186"/>
                </a:cubicBezTo>
                <a:cubicBezTo>
                  <a:pt x="1579366" y="902284"/>
                  <a:pt x="1602037" y="970297"/>
                  <a:pt x="1631793" y="1037602"/>
                </a:cubicBezTo>
                <a:cubicBezTo>
                  <a:pt x="1636044" y="1046812"/>
                  <a:pt x="1646671" y="1056022"/>
                  <a:pt x="1656589" y="1059564"/>
                </a:cubicBezTo>
                <a:cubicBezTo>
                  <a:pt x="1731687" y="1088612"/>
                  <a:pt x="1764277" y="1136079"/>
                  <a:pt x="1761443" y="1215428"/>
                </a:cubicBezTo>
                <a:cubicBezTo>
                  <a:pt x="1761443" y="1219679"/>
                  <a:pt x="1761443" y="1224638"/>
                  <a:pt x="1761443" y="1231723"/>
                </a:cubicBezTo>
                <a:cubicBezTo>
                  <a:pt x="1779155" y="1225347"/>
                  <a:pt x="1795450" y="1220387"/>
                  <a:pt x="1810327" y="1212594"/>
                </a:cubicBezTo>
                <a:cubicBezTo>
                  <a:pt x="1814578" y="1210469"/>
                  <a:pt x="1815287" y="1199133"/>
                  <a:pt x="1815287" y="1191340"/>
                </a:cubicBezTo>
                <a:cubicBezTo>
                  <a:pt x="1815287" y="1145998"/>
                  <a:pt x="1825914" y="1136788"/>
                  <a:pt x="1869839" y="1148123"/>
                </a:cubicBezTo>
                <a:cubicBezTo>
                  <a:pt x="1882592" y="1151666"/>
                  <a:pt x="1895344" y="1154499"/>
                  <a:pt x="1908096" y="1158750"/>
                </a:cubicBezTo>
                <a:cubicBezTo>
                  <a:pt x="1931476" y="1165835"/>
                  <a:pt x="1951313" y="1166543"/>
                  <a:pt x="1976110" y="1154499"/>
                </a:cubicBezTo>
                <a:cubicBezTo>
                  <a:pt x="2003032" y="1141038"/>
                  <a:pt x="2037747" y="1140330"/>
                  <a:pt x="2068919" y="1137496"/>
                </a:cubicBezTo>
                <a:cubicBezTo>
                  <a:pt x="2103635" y="1134662"/>
                  <a:pt x="2139058" y="1133245"/>
                  <a:pt x="2173773" y="1136788"/>
                </a:cubicBezTo>
                <a:cubicBezTo>
                  <a:pt x="2285003" y="1148832"/>
                  <a:pt x="2341681" y="1221804"/>
                  <a:pt x="2372854" y="1320990"/>
                </a:cubicBezTo>
                <a:cubicBezTo>
                  <a:pt x="2391982" y="1381210"/>
                  <a:pt x="2407568" y="1469769"/>
                  <a:pt x="2384898" y="1527864"/>
                </a:cubicBezTo>
                <a:cubicBezTo>
                  <a:pt x="2361518" y="1587375"/>
                  <a:pt x="2303424" y="1610046"/>
                  <a:pt x="2258790" y="1655389"/>
                </a:cubicBezTo>
                <a:cubicBezTo>
                  <a:pt x="2224075" y="1690812"/>
                  <a:pt x="2178732" y="1701439"/>
                  <a:pt x="2130556" y="1703564"/>
                </a:cubicBezTo>
                <a:cubicBezTo>
                  <a:pt x="2076004" y="1704981"/>
                  <a:pt x="2021452" y="1709941"/>
                  <a:pt x="1966900" y="1707107"/>
                </a:cubicBezTo>
                <a:cubicBezTo>
                  <a:pt x="1930059" y="1704981"/>
                  <a:pt x="1893927" y="1692229"/>
                  <a:pt x="1857087" y="1685853"/>
                </a:cubicBezTo>
                <a:cubicBezTo>
                  <a:pt x="1836541" y="1682310"/>
                  <a:pt x="1814578" y="1680894"/>
                  <a:pt x="1793324" y="1682310"/>
                </a:cubicBezTo>
                <a:cubicBezTo>
                  <a:pt x="1774196" y="1683727"/>
                  <a:pt x="1755067" y="1689395"/>
                  <a:pt x="1735938" y="1693646"/>
                </a:cubicBezTo>
                <a:cubicBezTo>
                  <a:pt x="1702640" y="1700731"/>
                  <a:pt x="1670759" y="1709232"/>
                  <a:pt x="1642420" y="1731903"/>
                </a:cubicBezTo>
                <a:cubicBezTo>
                  <a:pt x="1606996" y="1760242"/>
                  <a:pt x="1561654" y="1766619"/>
                  <a:pt x="1517729" y="1772995"/>
                </a:cubicBezTo>
                <a:cubicBezTo>
                  <a:pt x="1342737" y="1796374"/>
                  <a:pt x="1169870" y="1789290"/>
                  <a:pt x="999128" y="1741822"/>
                </a:cubicBezTo>
                <a:cubicBezTo>
                  <a:pt x="951660" y="1728361"/>
                  <a:pt x="905610" y="1707815"/>
                  <a:pt x="859559" y="1689395"/>
                </a:cubicBezTo>
                <a:cubicBezTo>
                  <a:pt x="823427" y="1675226"/>
                  <a:pt x="788004" y="1670975"/>
                  <a:pt x="749746" y="1680185"/>
                </a:cubicBezTo>
                <a:cubicBezTo>
                  <a:pt x="662604" y="1700731"/>
                  <a:pt x="574754" y="1688687"/>
                  <a:pt x="486904" y="1684436"/>
                </a:cubicBezTo>
                <a:cubicBezTo>
                  <a:pt x="413931" y="1680894"/>
                  <a:pt x="340959" y="1676643"/>
                  <a:pt x="267986" y="1671683"/>
                </a:cubicBezTo>
                <a:cubicBezTo>
                  <a:pt x="250274" y="1670975"/>
                  <a:pt x="240356" y="1675934"/>
                  <a:pt x="232562" y="1693646"/>
                </a:cubicBezTo>
                <a:cubicBezTo>
                  <a:pt x="219102" y="1724110"/>
                  <a:pt x="209892" y="1724110"/>
                  <a:pt x="190763" y="1697897"/>
                </a:cubicBezTo>
                <a:cubicBezTo>
                  <a:pt x="182969" y="1687270"/>
                  <a:pt x="161715" y="1687978"/>
                  <a:pt x="151088" y="1700022"/>
                </a:cubicBezTo>
                <a:cubicBezTo>
                  <a:pt x="143295" y="1708524"/>
                  <a:pt x="136919" y="1719151"/>
                  <a:pt x="127000" y="1725527"/>
                </a:cubicBezTo>
                <a:cubicBezTo>
                  <a:pt x="121333" y="1729069"/>
                  <a:pt x="109289" y="1729778"/>
                  <a:pt x="104329" y="1725527"/>
                </a:cubicBezTo>
                <a:cubicBezTo>
                  <a:pt x="99370" y="1721985"/>
                  <a:pt x="97953" y="1710649"/>
                  <a:pt x="99370" y="1703564"/>
                </a:cubicBezTo>
                <a:cubicBezTo>
                  <a:pt x="100787" y="1696480"/>
                  <a:pt x="106454" y="1690104"/>
                  <a:pt x="111414" y="1683727"/>
                </a:cubicBezTo>
                <a:cubicBezTo>
                  <a:pt x="122749" y="1667433"/>
                  <a:pt x="121333" y="1651138"/>
                  <a:pt x="103621" y="1642636"/>
                </a:cubicBezTo>
                <a:cubicBezTo>
                  <a:pt x="98661" y="1640511"/>
                  <a:pt x="88743" y="1647595"/>
                  <a:pt x="82367" y="1651138"/>
                </a:cubicBezTo>
                <a:cubicBezTo>
                  <a:pt x="76699" y="1653971"/>
                  <a:pt x="71740" y="1658222"/>
                  <a:pt x="66072" y="1662473"/>
                </a:cubicBezTo>
                <a:cubicBezTo>
                  <a:pt x="61821" y="1655389"/>
                  <a:pt x="56153" y="1649012"/>
                  <a:pt x="54736" y="1641219"/>
                </a:cubicBezTo>
                <a:cubicBezTo>
                  <a:pt x="53319" y="1634134"/>
                  <a:pt x="56862" y="1626341"/>
                  <a:pt x="57570" y="1618548"/>
                </a:cubicBezTo>
                <a:cubicBezTo>
                  <a:pt x="58987" y="1601545"/>
                  <a:pt x="59696" y="1584541"/>
                  <a:pt x="60404" y="1566830"/>
                </a:cubicBezTo>
                <a:cubicBezTo>
                  <a:pt x="42692" y="1566830"/>
                  <a:pt x="30648" y="1568955"/>
                  <a:pt x="18604" y="1566121"/>
                </a:cubicBezTo>
                <a:cubicBezTo>
                  <a:pt x="11520" y="1564704"/>
                  <a:pt x="3018" y="1557620"/>
                  <a:pt x="184" y="1551243"/>
                </a:cubicBezTo>
                <a:cubicBezTo>
                  <a:pt x="-1233" y="1546993"/>
                  <a:pt x="5852" y="1537074"/>
                  <a:pt x="10811" y="1533531"/>
                </a:cubicBezTo>
                <a:cubicBezTo>
                  <a:pt x="20730" y="1526447"/>
                  <a:pt x="34190" y="1522904"/>
                  <a:pt x="43401" y="1515111"/>
                </a:cubicBezTo>
                <a:cubicBezTo>
                  <a:pt x="54028" y="1505901"/>
                  <a:pt x="66780" y="1495274"/>
                  <a:pt x="70323" y="1482522"/>
                </a:cubicBezTo>
                <a:cubicBezTo>
                  <a:pt x="79533" y="1451349"/>
                  <a:pt x="100079" y="1437888"/>
                  <a:pt x="129834" y="1435762"/>
                </a:cubicBezTo>
                <a:cubicBezTo>
                  <a:pt x="238230" y="1429386"/>
                  <a:pt x="346626" y="1411675"/>
                  <a:pt x="455731" y="1427261"/>
                </a:cubicBezTo>
                <a:cubicBezTo>
                  <a:pt x="474859" y="1430095"/>
                  <a:pt x="494697" y="1427261"/>
                  <a:pt x="513825" y="1426552"/>
                </a:cubicBezTo>
                <a:cubicBezTo>
                  <a:pt x="612303" y="1424427"/>
                  <a:pt x="711489" y="1418759"/>
                  <a:pt x="809966" y="1422302"/>
                </a:cubicBezTo>
                <a:cubicBezTo>
                  <a:pt x="881522" y="1425135"/>
                  <a:pt x="950952" y="1427969"/>
                  <a:pt x="1020382" y="1408132"/>
                </a:cubicBezTo>
                <a:cubicBezTo>
                  <a:pt x="1043762" y="1401047"/>
                  <a:pt x="1069267" y="1403173"/>
                  <a:pt x="1097606" y="1400339"/>
                </a:cubicBezTo>
                <a:cubicBezTo>
                  <a:pt x="1096897" y="1379085"/>
                  <a:pt x="1096189" y="1357831"/>
                  <a:pt x="1094772" y="1336577"/>
                </a:cubicBezTo>
                <a:cubicBezTo>
                  <a:pt x="1085562" y="1197008"/>
                  <a:pt x="1084145" y="1058147"/>
                  <a:pt x="1094772" y="918579"/>
                </a:cubicBezTo>
                <a:cubicBezTo>
                  <a:pt x="1098314" y="866152"/>
                  <a:pt x="1098314" y="812308"/>
                  <a:pt x="1094063" y="759881"/>
                </a:cubicBezTo>
                <a:cubicBezTo>
                  <a:pt x="1086979" y="664946"/>
                  <a:pt x="1086270" y="570011"/>
                  <a:pt x="1098314" y="475784"/>
                </a:cubicBezTo>
                <a:cubicBezTo>
                  <a:pt x="1103982" y="433276"/>
                  <a:pt x="1103273" y="390059"/>
                  <a:pt x="1109650" y="348259"/>
                </a:cubicBezTo>
                <a:cubicBezTo>
                  <a:pt x="1130195" y="222860"/>
                  <a:pt x="1197500" y="128633"/>
                  <a:pt x="1308730" y="67705"/>
                </a:cubicBezTo>
                <a:cubicBezTo>
                  <a:pt x="1373201" y="32281"/>
                  <a:pt x="1443339" y="10319"/>
                  <a:pt x="1517021" y="1817"/>
                </a:cubicBezTo>
                <a:cubicBezTo>
                  <a:pt x="1603454" y="-8102"/>
                  <a:pt x="1677843" y="23780"/>
                  <a:pt x="1747982" y="68413"/>
                </a:cubicBezTo>
                <a:cubicBezTo>
                  <a:pt x="1819537" y="114464"/>
                  <a:pt x="1889676" y="162640"/>
                  <a:pt x="1961232" y="207274"/>
                </a:cubicBezTo>
                <a:cubicBezTo>
                  <a:pt x="1993822" y="227819"/>
                  <a:pt x="2029245" y="244823"/>
                  <a:pt x="2065377" y="258992"/>
                </a:cubicBezTo>
                <a:cubicBezTo>
                  <a:pt x="2161021" y="295832"/>
                  <a:pt x="2242495" y="356053"/>
                  <a:pt x="2328220" y="409896"/>
                </a:cubicBezTo>
                <a:cubicBezTo>
                  <a:pt x="2350891" y="424066"/>
                  <a:pt x="2373562" y="437527"/>
                  <a:pt x="2394107" y="454530"/>
                </a:cubicBezTo>
                <a:cubicBezTo>
                  <a:pt x="2444409" y="494913"/>
                  <a:pt x="2536511" y="538838"/>
                  <a:pt x="2640656" y="579929"/>
                </a:cubicBezTo>
                <a:cubicBezTo>
                  <a:pt x="2664744" y="589140"/>
                  <a:pt x="2692374" y="589140"/>
                  <a:pt x="2718587" y="594099"/>
                </a:cubicBezTo>
                <a:cubicBezTo>
                  <a:pt x="2790851" y="609685"/>
                  <a:pt x="2864532" y="621021"/>
                  <a:pt x="2934671" y="642275"/>
                </a:cubicBezTo>
                <a:cubicBezTo>
                  <a:pt x="3036691" y="673448"/>
                  <a:pt x="3121708" y="735085"/>
                  <a:pt x="3193263" y="813016"/>
                </a:cubicBezTo>
                <a:cubicBezTo>
                  <a:pt x="3286073" y="914328"/>
                  <a:pt x="3394469" y="992260"/>
                  <a:pt x="3522702" y="1039727"/>
                </a:cubicBezTo>
                <a:cubicBezTo>
                  <a:pt x="3561668" y="1053897"/>
                  <a:pt x="3603468" y="1064524"/>
                  <a:pt x="3644559" y="1068774"/>
                </a:cubicBezTo>
                <a:cubicBezTo>
                  <a:pt x="3707613" y="1075151"/>
                  <a:pt x="3750829" y="1100656"/>
                  <a:pt x="3764999" y="1165127"/>
                </a:cubicBezTo>
                <a:cubicBezTo>
                  <a:pt x="3764999" y="1177879"/>
                  <a:pt x="3764999" y="1189923"/>
                  <a:pt x="3764999" y="1202676"/>
                </a:cubicBezTo>
                <a:cubicBezTo>
                  <a:pt x="3728867" y="1296194"/>
                  <a:pt x="3743036" y="1389712"/>
                  <a:pt x="3764999" y="1483230"/>
                </a:cubicBezTo>
                <a:cubicBezTo>
                  <a:pt x="3767833" y="1502359"/>
                  <a:pt x="3767833" y="1524321"/>
                  <a:pt x="3767833" y="1546284"/>
                </a:cubicBezTo>
                <a:close/>
              </a:path>
            </a:pathLst>
          </a:custGeom>
          <a:solidFill>
            <a:srgbClr val="000000"/>
          </a:solidFill>
          <a:ln w="70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6112ABA-767B-43B5-851A-DE206C201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483543" y="1583102"/>
            <a:ext cx="754771" cy="160573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0633D66-99B7-443F-9E4E-2E957D28C577}"/>
              </a:ext>
            </a:extLst>
          </p:cNvPr>
          <p:cNvGrpSpPr/>
          <p:nvPr/>
        </p:nvGrpSpPr>
        <p:grpSpPr>
          <a:xfrm>
            <a:off x="7551629" y="5698209"/>
            <a:ext cx="1462670" cy="627116"/>
            <a:chOff x="6278032" y="84208"/>
            <a:chExt cx="2348857" cy="100706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2BE813F-8ADC-4F0E-9682-A8FDBEEA7CDA}"/>
                </a:ext>
              </a:extLst>
            </p:cNvPr>
            <p:cNvSpPr/>
            <p:nvPr/>
          </p:nvSpPr>
          <p:spPr>
            <a:xfrm>
              <a:off x="6278032" y="1006900"/>
              <a:ext cx="2348857" cy="84375"/>
            </a:xfrm>
            <a:custGeom>
              <a:avLst/>
              <a:gdLst>
                <a:gd name="connsiteX0" fmla="*/ 11329608 w 12192000"/>
                <a:gd name="connsiteY0" fmla="*/ 13793 h 437958"/>
                <a:gd name="connsiteX1" fmla="*/ 11308998 w 12192000"/>
                <a:gd name="connsiteY1" fmla="*/ 6709 h 437958"/>
                <a:gd name="connsiteX2" fmla="*/ 781885 w 12192000"/>
                <a:gd name="connsiteY2" fmla="*/ 912 h 437958"/>
                <a:gd name="connsiteX3" fmla="*/ 578363 w 12192000"/>
                <a:gd name="connsiteY3" fmla="*/ 36335 h 437958"/>
                <a:gd name="connsiteX4" fmla="*/ 0 w 12192000"/>
                <a:gd name="connsiteY4" fmla="*/ 384770 h 437958"/>
                <a:gd name="connsiteX5" fmla="*/ 0 w 12192000"/>
                <a:gd name="connsiteY5" fmla="*/ 422770 h 437958"/>
                <a:gd name="connsiteX6" fmla="*/ 70846 w 12192000"/>
                <a:gd name="connsiteY6" fmla="*/ 429210 h 437958"/>
                <a:gd name="connsiteX7" fmla="*/ 12088307 w 12192000"/>
                <a:gd name="connsiteY7" fmla="*/ 436939 h 437958"/>
                <a:gd name="connsiteX8" fmla="*/ 12192000 w 12192000"/>
                <a:gd name="connsiteY8" fmla="*/ 429854 h 437958"/>
                <a:gd name="connsiteX9" fmla="*/ 12192000 w 12192000"/>
                <a:gd name="connsiteY9" fmla="*/ 391855 h 437958"/>
                <a:gd name="connsiteX10" fmla="*/ 11329608 w 12192000"/>
                <a:gd name="connsiteY10" fmla="*/ 13793 h 43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2000" h="437958">
                  <a:moveTo>
                    <a:pt x="11329608" y="13793"/>
                  </a:moveTo>
                  <a:cubicBezTo>
                    <a:pt x="11323167" y="11217"/>
                    <a:pt x="11316083" y="8641"/>
                    <a:pt x="11308998" y="6709"/>
                  </a:cubicBezTo>
                  <a:cubicBezTo>
                    <a:pt x="11308998" y="6709"/>
                    <a:pt x="1404044" y="-2952"/>
                    <a:pt x="781885" y="912"/>
                  </a:cubicBezTo>
                  <a:cubicBezTo>
                    <a:pt x="712327" y="1556"/>
                    <a:pt x="642125" y="-1664"/>
                    <a:pt x="578363" y="36335"/>
                  </a:cubicBezTo>
                  <a:cubicBezTo>
                    <a:pt x="542296" y="57589"/>
                    <a:pt x="148777" y="310704"/>
                    <a:pt x="0" y="384770"/>
                  </a:cubicBezTo>
                  <a:cubicBezTo>
                    <a:pt x="0" y="397651"/>
                    <a:pt x="0" y="409889"/>
                    <a:pt x="0" y="422770"/>
                  </a:cubicBezTo>
                  <a:cubicBezTo>
                    <a:pt x="23830" y="425346"/>
                    <a:pt x="47016" y="429210"/>
                    <a:pt x="70846" y="429210"/>
                  </a:cubicBezTo>
                  <a:cubicBezTo>
                    <a:pt x="669175" y="429210"/>
                    <a:pt x="11069408" y="443380"/>
                    <a:pt x="12088307" y="436939"/>
                  </a:cubicBezTo>
                  <a:cubicBezTo>
                    <a:pt x="12123086" y="436939"/>
                    <a:pt x="12157221" y="432431"/>
                    <a:pt x="12192000" y="429854"/>
                  </a:cubicBezTo>
                  <a:cubicBezTo>
                    <a:pt x="12192000" y="416973"/>
                    <a:pt x="12192000" y="404736"/>
                    <a:pt x="12192000" y="391855"/>
                  </a:cubicBezTo>
                  <a:cubicBezTo>
                    <a:pt x="12159153" y="370601"/>
                    <a:pt x="11453266" y="60166"/>
                    <a:pt x="11329608" y="13793"/>
                  </a:cubicBezTo>
                  <a:close/>
                </a:path>
              </a:pathLst>
            </a:custGeom>
            <a:solidFill>
              <a:srgbClr val="0000FF"/>
            </a:solidFill>
            <a:ln w="6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1200107-B2AE-453D-A2A4-14DEE6AFCD9B}"/>
                </a:ext>
              </a:extLst>
            </p:cNvPr>
            <p:cNvSpPr/>
            <p:nvPr/>
          </p:nvSpPr>
          <p:spPr>
            <a:xfrm>
              <a:off x="6686480" y="84208"/>
              <a:ext cx="1637872" cy="964112"/>
            </a:xfrm>
            <a:custGeom>
              <a:avLst/>
              <a:gdLst>
                <a:gd name="connsiteX0" fmla="*/ 1667604 w 8501553"/>
                <a:gd name="connsiteY0" fmla="*/ 4511362 h 5004323"/>
                <a:gd name="connsiteX1" fmla="*/ 1788687 w 8501553"/>
                <a:gd name="connsiteY1" fmla="*/ 4593157 h 5004323"/>
                <a:gd name="connsiteX2" fmla="*/ 2184138 w 8501553"/>
                <a:gd name="connsiteY2" fmla="*/ 4674308 h 5004323"/>
                <a:gd name="connsiteX3" fmla="*/ 2406338 w 8501553"/>
                <a:gd name="connsiteY3" fmla="*/ 4691054 h 5004323"/>
                <a:gd name="connsiteX4" fmla="*/ 2817890 w 8501553"/>
                <a:gd name="connsiteY4" fmla="*/ 4759324 h 5004323"/>
                <a:gd name="connsiteX5" fmla="*/ 3139918 w 8501553"/>
                <a:gd name="connsiteY5" fmla="*/ 4837899 h 5004323"/>
                <a:gd name="connsiteX6" fmla="*/ 3865771 w 8501553"/>
                <a:gd name="connsiteY6" fmla="*/ 4897796 h 5004323"/>
                <a:gd name="connsiteX7" fmla="*/ 4608369 w 8501553"/>
                <a:gd name="connsiteY7" fmla="*/ 4884915 h 5004323"/>
                <a:gd name="connsiteX8" fmla="*/ 5173851 w 8501553"/>
                <a:gd name="connsiteY8" fmla="*/ 4817933 h 5004323"/>
                <a:gd name="connsiteX9" fmla="*/ 5891975 w 8501553"/>
                <a:gd name="connsiteY9" fmla="*/ 4717460 h 5004323"/>
                <a:gd name="connsiteX10" fmla="*/ 7214223 w 8501553"/>
                <a:gd name="connsiteY10" fmla="*/ 4786375 h 5004323"/>
                <a:gd name="connsiteX11" fmla="*/ 7943940 w 8501553"/>
                <a:gd name="connsiteY11" fmla="*/ 4959626 h 5004323"/>
                <a:gd name="connsiteX12" fmla="*/ 8499762 w 8501553"/>
                <a:gd name="connsiteY12" fmla="*/ 4910677 h 5004323"/>
                <a:gd name="connsiteX13" fmla="*/ 8291087 w 8501553"/>
                <a:gd name="connsiteY13" fmla="*/ 4832746 h 5004323"/>
                <a:gd name="connsiteX14" fmla="*/ 8151326 w 8501553"/>
                <a:gd name="connsiteY14" fmla="*/ 4785086 h 5004323"/>
                <a:gd name="connsiteX15" fmla="*/ 8005126 w 8501553"/>
                <a:gd name="connsiteY15" fmla="*/ 4691054 h 5004323"/>
                <a:gd name="connsiteX16" fmla="*/ 7719808 w 8501553"/>
                <a:gd name="connsiteY16" fmla="*/ 4524243 h 5004323"/>
                <a:gd name="connsiteX17" fmla="*/ 7539472 w 8501553"/>
                <a:gd name="connsiteY17" fmla="*/ 4309772 h 5004323"/>
                <a:gd name="connsiteX18" fmla="*/ 7251579 w 8501553"/>
                <a:gd name="connsiteY18" fmla="*/ 4374822 h 5004323"/>
                <a:gd name="connsiteX19" fmla="*/ 7001041 w 8501553"/>
                <a:gd name="connsiteY19" fmla="*/ 4433431 h 5004323"/>
                <a:gd name="connsiteX20" fmla="*/ 6774977 w 8501553"/>
                <a:gd name="connsiteY20" fmla="*/ 4346483 h 5004323"/>
                <a:gd name="connsiteX21" fmla="*/ 6193393 w 8501553"/>
                <a:gd name="connsiteY21" fmla="*/ 4124928 h 5004323"/>
                <a:gd name="connsiteX22" fmla="*/ 6027871 w 8501553"/>
                <a:gd name="connsiteY22" fmla="*/ 4061166 h 5004323"/>
                <a:gd name="connsiteX23" fmla="*/ 5873941 w 8501553"/>
                <a:gd name="connsiteY23" fmla="*/ 4024455 h 5004323"/>
                <a:gd name="connsiteX24" fmla="*/ 5391542 w 8501553"/>
                <a:gd name="connsiteY24" fmla="*/ 3956829 h 5004323"/>
                <a:gd name="connsiteX25" fmla="*/ 4808026 w 8501553"/>
                <a:gd name="connsiteY25" fmla="*/ 4043776 h 5004323"/>
                <a:gd name="connsiteX26" fmla="*/ 4292781 w 8501553"/>
                <a:gd name="connsiteY26" fmla="*/ 3970998 h 5004323"/>
                <a:gd name="connsiteX27" fmla="*/ 3644215 w 8501553"/>
                <a:gd name="connsiteY27" fmla="*/ 3756527 h 5004323"/>
                <a:gd name="connsiteX28" fmla="*/ 3240392 w 8501553"/>
                <a:gd name="connsiteY28" fmla="*/ 3558802 h 5004323"/>
                <a:gd name="connsiteX29" fmla="*/ 2982769 w 8501553"/>
                <a:gd name="connsiteY29" fmla="*/ 3335314 h 5004323"/>
                <a:gd name="connsiteX30" fmla="*/ 2462371 w 8501553"/>
                <a:gd name="connsiteY30" fmla="*/ 3272840 h 5004323"/>
                <a:gd name="connsiteX31" fmla="*/ 2245967 w 8501553"/>
                <a:gd name="connsiteY31" fmla="*/ 3275416 h 5004323"/>
                <a:gd name="connsiteX32" fmla="*/ 2209900 w 8501553"/>
                <a:gd name="connsiteY32" fmla="*/ 3284433 h 5004323"/>
                <a:gd name="connsiteX33" fmla="*/ 2140986 w 8501553"/>
                <a:gd name="connsiteY33" fmla="*/ 3305043 h 5004323"/>
                <a:gd name="connsiteX34" fmla="*/ 2066919 w 8501553"/>
                <a:gd name="connsiteY34" fmla="*/ 3278637 h 5004323"/>
                <a:gd name="connsiteX35" fmla="*/ 1949701 w 8501553"/>
                <a:gd name="connsiteY35" fmla="*/ 3178808 h 5004323"/>
                <a:gd name="connsiteX36" fmla="*/ 1946481 w 8501553"/>
                <a:gd name="connsiteY36" fmla="*/ 3175588 h 5004323"/>
                <a:gd name="connsiteX37" fmla="*/ 1842143 w 8501553"/>
                <a:gd name="connsiteY37" fmla="*/ 3091216 h 5004323"/>
                <a:gd name="connsiteX38" fmla="*/ 1792551 w 8501553"/>
                <a:gd name="connsiteY38" fmla="*/ 3028743 h 5004323"/>
                <a:gd name="connsiteX39" fmla="*/ 1697231 w 8501553"/>
                <a:gd name="connsiteY39" fmla="*/ 2883830 h 5004323"/>
                <a:gd name="connsiteX40" fmla="*/ 1659231 w 8501553"/>
                <a:gd name="connsiteY40" fmla="*/ 2773052 h 5004323"/>
                <a:gd name="connsiteX41" fmla="*/ 1631537 w 8501553"/>
                <a:gd name="connsiteY41" fmla="*/ 2688037 h 5004323"/>
                <a:gd name="connsiteX42" fmla="*/ 1595470 w 8501553"/>
                <a:gd name="connsiteY42" fmla="*/ 2565666 h 5004323"/>
                <a:gd name="connsiteX43" fmla="*/ 1589029 w 8501553"/>
                <a:gd name="connsiteY43" fmla="*/ 2496107 h 5004323"/>
                <a:gd name="connsiteX44" fmla="*/ 1544589 w 8501553"/>
                <a:gd name="connsiteY44" fmla="*/ 2295806 h 5004323"/>
                <a:gd name="connsiteX45" fmla="*/ 1491132 w 8501553"/>
                <a:gd name="connsiteY45" fmla="*/ 1996319 h 5004323"/>
                <a:gd name="connsiteX46" fmla="*/ 1285034 w 8501553"/>
                <a:gd name="connsiteY46" fmla="*/ 1629207 h 5004323"/>
                <a:gd name="connsiteX47" fmla="*/ 1104698 w 8501553"/>
                <a:gd name="connsiteY47" fmla="*/ 1522937 h 5004323"/>
                <a:gd name="connsiteX48" fmla="*/ 1122088 w 8501553"/>
                <a:gd name="connsiteY48" fmla="*/ 1443718 h 5004323"/>
                <a:gd name="connsiteX49" fmla="*/ 1192934 w 8501553"/>
                <a:gd name="connsiteY49" fmla="*/ 1417956 h 5004323"/>
                <a:gd name="connsiteX50" fmla="*/ 1355236 w 8501553"/>
                <a:gd name="connsiteY50" fmla="*/ 1288501 h 5004323"/>
                <a:gd name="connsiteX51" fmla="*/ 1419642 w 8501553"/>
                <a:gd name="connsiteY51" fmla="*/ 1274975 h 5004323"/>
                <a:gd name="connsiteX52" fmla="*/ 1624452 w 8501553"/>
                <a:gd name="connsiteY52" fmla="*/ 1338737 h 5004323"/>
                <a:gd name="connsiteX53" fmla="*/ 1801568 w 8501553"/>
                <a:gd name="connsiteY53" fmla="*/ 1232468 h 5004323"/>
                <a:gd name="connsiteX54" fmla="*/ 1846008 w 8501553"/>
                <a:gd name="connsiteY54" fmla="*/ 1184807 h 5004323"/>
                <a:gd name="connsiteX55" fmla="*/ 1909769 w 8501553"/>
                <a:gd name="connsiteY55" fmla="*/ 885965 h 5004323"/>
                <a:gd name="connsiteX56" fmla="*/ 1815093 w 8501553"/>
                <a:gd name="connsiteY56" fmla="*/ 839593 h 5004323"/>
                <a:gd name="connsiteX57" fmla="*/ 1770653 w 8501553"/>
                <a:gd name="connsiteY57" fmla="*/ 839593 h 5004323"/>
                <a:gd name="connsiteX58" fmla="*/ 1677265 w 8501553"/>
                <a:gd name="connsiteY58" fmla="*/ 710137 h 5004323"/>
                <a:gd name="connsiteX59" fmla="*/ 1650214 w 8501553"/>
                <a:gd name="connsiteY59" fmla="*/ 664409 h 5004323"/>
                <a:gd name="connsiteX60" fmla="*/ 1623808 w 8501553"/>
                <a:gd name="connsiteY60" fmla="*/ 481497 h 5004323"/>
                <a:gd name="connsiteX61" fmla="*/ 1581300 w 8501553"/>
                <a:gd name="connsiteY61" fmla="*/ 373940 h 5004323"/>
                <a:gd name="connsiteX62" fmla="*/ 1426727 w 8501553"/>
                <a:gd name="connsiteY62" fmla="*/ 218078 h 5004323"/>
                <a:gd name="connsiteX63" fmla="*/ 1337847 w 8501553"/>
                <a:gd name="connsiteY63" fmla="*/ 144655 h 5004323"/>
                <a:gd name="connsiteX64" fmla="*/ 1223205 w 8501553"/>
                <a:gd name="connsiteY64" fmla="*/ 91843 h 5004323"/>
                <a:gd name="connsiteX65" fmla="*/ 783314 w 8501553"/>
                <a:gd name="connsiteY65" fmla="*/ 15844 h 5004323"/>
                <a:gd name="connsiteX66" fmla="*/ 606198 w 8501553"/>
                <a:gd name="connsiteY66" fmla="*/ 100859 h 5004323"/>
                <a:gd name="connsiteX67" fmla="*/ 516030 w 8501553"/>
                <a:gd name="connsiteY67" fmla="*/ 178790 h 5004323"/>
                <a:gd name="connsiteX68" fmla="*/ 314440 w 8501553"/>
                <a:gd name="connsiteY68" fmla="*/ 293432 h 5004323"/>
                <a:gd name="connsiteX69" fmla="*/ 221052 w 8501553"/>
                <a:gd name="connsiteY69" fmla="*/ 415803 h 5004323"/>
                <a:gd name="connsiteX70" fmla="*/ 203662 w 8501553"/>
                <a:gd name="connsiteY70" fmla="*/ 486005 h 5004323"/>
                <a:gd name="connsiteX71" fmla="*/ 136036 w 8501553"/>
                <a:gd name="connsiteY71" fmla="*/ 570377 h 5004323"/>
                <a:gd name="connsiteX72" fmla="*/ 38784 w 8501553"/>
                <a:gd name="connsiteY72" fmla="*/ 684375 h 5004323"/>
                <a:gd name="connsiteX73" fmla="*/ 63258 w 8501553"/>
                <a:gd name="connsiteY73" fmla="*/ 867931 h 5004323"/>
                <a:gd name="connsiteX74" fmla="*/ 210103 w 8501553"/>
                <a:gd name="connsiteY74" fmla="*/ 941354 h 5004323"/>
                <a:gd name="connsiteX75" fmla="*/ 304779 w 8501553"/>
                <a:gd name="connsiteY75" fmla="*/ 1253077 h 5004323"/>
                <a:gd name="connsiteX76" fmla="*/ 335694 w 8501553"/>
                <a:gd name="connsiteY76" fmla="*/ 1507480 h 5004323"/>
                <a:gd name="connsiteX77" fmla="*/ 291898 w 8501553"/>
                <a:gd name="connsiteY77" fmla="*/ 2048488 h 5004323"/>
                <a:gd name="connsiteX78" fmla="*/ 221696 w 8501553"/>
                <a:gd name="connsiteY78" fmla="*/ 2212722 h 5004323"/>
                <a:gd name="connsiteX79" fmla="*/ 120579 w 8501553"/>
                <a:gd name="connsiteY79" fmla="*/ 2602377 h 5004323"/>
                <a:gd name="connsiteX80" fmla="*/ 1428 w 8501553"/>
                <a:gd name="connsiteY80" fmla="*/ 2954676 h 5004323"/>
                <a:gd name="connsiteX81" fmla="*/ 317016 w 8501553"/>
                <a:gd name="connsiteY81" fmla="*/ 3296670 h 5004323"/>
                <a:gd name="connsiteX82" fmla="*/ 455489 w 8501553"/>
                <a:gd name="connsiteY82" fmla="*/ 3477006 h 5004323"/>
                <a:gd name="connsiteX83" fmla="*/ 591385 w 8501553"/>
                <a:gd name="connsiteY83" fmla="*/ 3712087 h 5004323"/>
                <a:gd name="connsiteX84" fmla="*/ 956565 w 8501553"/>
                <a:gd name="connsiteY84" fmla="*/ 4121063 h 5004323"/>
                <a:gd name="connsiteX85" fmla="*/ 1152358 w 8501553"/>
                <a:gd name="connsiteY85" fmla="*/ 4256960 h 5004323"/>
                <a:gd name="connsiteX86" fmla="*/ 1214832 w 8501553"/>
                <a:gd name="connsiteY86" fmla="*/ 4307196 h 5004323"/>
                <a:gd name="connsiteX87" fmla="*/ 1289543 w 8501553"/>
                <a:gd name="connsiteY87" fmla="*/ 4613123 h 5004323"/>
                <a:gd name="connsiteX88" fmla="*/ 1323034 w 8501553"/>
                <a:gd name="connsiteY88" fmla="*/ 4814713 h 5004323"/>
                <a:gd name="connsiteX89" fmla="*/ 1237374 w 8501553"/>
                <a:gd name="connsiteY89" fmla="*/ 4825662 h 5004323"/>
                <a:gd name="connsiteX90" fmla="*/ 1078936 w 8501553"/>
                <a:gd name="connsiteY90" fmla="*/ 4864949 h 5004323"/>
                <a:gd name="connsiteX91" fmla="*/ 909549 w 8501553"/>
                <a:gd name="connsiteY91" fmla="*/ 4901017 h 5004323"/>
                <a:gd name="connsiteX92" fmla="*/ 591385 w 8501553"/>
                <a:gd name="connsiteY92" fmla="*/ 4937084 h 5004323"/>
                <a:gd name="connsiteX93" fmla="*/ 592029 w 8501553"/>
                <a:gd name="connsiteY93" fmla="*/ 4995693 h 5004323"/>
                <a:gd name="connsiteX94" fmla="*/ 916633 w 8501553"/>
                <a:gd name="connsiteY94" fmla="*/ 5004710 h 5004323"/>
                <a:gd name="connsiteX95" fmla="*/ 1502081 w 8501553"/>
                <a:gd name="connsiteY95" fmla="*/ 5007286 h 5004323"/>
                <a:gd name="connsiteX96" fmla="*/ 1710756 w 8501553"/>
                <a:gd name="connsiteY96" fmla="*/ 4941592 h 5004323"/>
                <a:gd name="connsiteX97" fmla="*/ 1667604 w 8501553"/>
                <a:gd name="connsiteY97" fmla="*/ 4511362 h 50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8501553" h="5004323">
                  <a:moveTo>
                    <a:pt x="1667604" y="4511362"/>
                  </a:moveTo>
                  <a:cubicBezTo>
                    <a:pt x="1693366" y="4520379"/>
                    <a:pt x="1774517" y="4589937"/>
                    <a:pt x="1788687" y="4593157"/>
                  </a:cubicBezTo>
                  <a:cubicBezTo>
                    <a:pt x="1861465" y="4611835"/>
                    <a:pt x="2124885" y="4667868"/>
                    <a:pt x="2184138" y="4674308"/>
                  </a:cubicBezTo>
                  <a:cubicBezTo>
                    <a:pt x="2258205" y="4682037"/>
                    <a:pt x="2332271" y="4692342"/>
                    <a:pt x="2406338" y="4691054"/>
                  </a:cubicBezTo>
                  <a:cubicBezTo>
                    <a:pt x="2511319" y="4689766"/>
                    <a:pt x="2724502" y="4718104"/>
                    <a:pt x="2817890" y="4759324"/>
                  </a:cubicBezTo>
                  <a:cubicBezTo>
                    <a:pt x="2917075" y="4802476"/>
                    <a:pt x="3034937" y="4810204"/>
                    <a:pt x="3139918" y="4837899"/>
                  </a:cubicBezTo>
                  <a:cubicBezTo>
                    <a:pt x="3403982" y="4906813"/>
                    <a:pt x="3597843" y="4886847"/>
                    <a:pt x="3865771" y="4897796"/>
                  </a:cubicBezTo>
                  <a:cubicBezTo>
                    <a:pt x="3897330" y="4899085"/>
                    <a:pt x="4331424" y="4929999"/>
                    <a:pt x="4608369" y="4884915"/>
                  </a:cubicBezTo>
                  <a:cubicBezTo>
                    <a:pt x="4693385" y="4871390"/>
                    <a:pt x="5090124" y="4837899"/>
                    <a:pt x="5173851" y="4817933"/>
                  </a:cubicBezTo>
                  <a:cubicBezTo>
                    <a:pt x="5303306" y="4787018"/>
                    <a:pt x="5763807" y="4712308"/>
                    <a:pt x="5891975" y="4717460"/>
                  </a:cubicBezTo>
                  <a:cubicBezTo>
                    <a:pt x="6514777" y="4741934"/>
                    <a:pt x="6995244" y="4777358"/>
                    <a:pt x="7214223" y="4786375"/>
                  </a:cubicBezTo>
                  <a:cubicBezTo>
                    <a:pt x="7321781" y="4790883"/>
                    <a:pt x="7639946" y="4893932"/>
                    <a:pt x="7943940" y="4959626"/>
                  </a:cubicBezTo>
                  <a:cubicBezTo>
                    <a:pt x="8008346" y="4973795"/>
                    <a:pt x="8546133" y="5026608"/>
                    <a:pt x="8499762" y="4910677"/>
                  </a:cubicBezTo>
                  <a:cubicBezTo>
                    <a:pt x="8452745" y="4790883"/>
                    <a:pt x="8341323" y="4857221"/>
                    <a:pt x="8291087" y="4832746"/>
                  </a:cubicBezTo>
                  <a:cubicBezTo>
                    <a:pt x="8229902" y="4803120"/>
                    <a:pt x="8204139" y="4834679"/>
                    <a:pt x="8151326" y="4785086"/>
                  </a:cubicBezTo>
                  <a:cubicBezTo>
                    <a:pt x="8109463" y="4745799"/>
                    <a:pt x="8058583" y="4709088"/>
                    <a:pt x="8005126" y="4691054"/>
                  </a:cubicBezTo>
                  <a:cubicBezTo>
                    <a:pt x="7918822" y="4662071"/>
                    <a:pt x="7772621" y="4596378"/>
                    <a:pt x="7719808" y="4524243"/>
                  </a:cubicBezTo>
                  <a:cubicBezTo>
                    <a:pt x="7648962" y="4426990"/>
                    <a:pt x="7652182" y="4354856"/>
                    <a:pt x="7539472" y="4309772"/>
                  </a:cubicBezTo>
                  <a:cubicBezTo>
                    <a:pt x="7429982" y="4265976"/>
                    <a:pt x="7337239" y="4295603"/>
                    <a:pt x="7251579" y="4374822"/>
                  </a:cubicBezTo>
                  <a:cubicBezTo>
                    <a:pt x="7179445" y="4441804"/>
                    <a:pt x="7095073" y="4464990"/>
                    <a:pt x="7001041" y="4433431"/>
                  </a:cubicBezTo>
                  <a:cubicBezTo>
                    <a:pt x="6924398" y="4407669"/>
                    <a:pt x="6850331" y="4375466"/>
                    <a:pt x="6774977" y="4346483"/>
                  </a:cubicBezTo>
                  <a:cubicBezTo>
                    <a:pt x="6581116" y="4272417"/>
                    <a:pt x="6387255" y="4198994"/>
                    <a:pt x="6193393" y="4124928"/>
                  </a:cubicBezTo>
                  <a:cubicBezTo>
                    <a:pt x="6138004" y="4103674"/>
                    <a:pt x="6084548" y="4078556"/>
                    <a:pt x="6027871" y="4061166"/>
                  </a:cubicBezTo>
                  <a:cubicBezTo>
                    <a:pt x="5977634" y="4045065"/>
                    <a:pt x="5922245" y="4044421"/>
                    <a:pt x="5873941" y="4024455"/>
                  </a:cubicBezTo>
                  <a:cubicBezTo>
                    <a:pt x="5718079" y="3959405"/>
                    <a:pt x="5556421" y="3927202"/>
                    <a:pt x="5391542" y="3956829"/>
                  </a:cubicBezTo>
                  <a:cubicBezTo>
                    <a:pt x="5209274" y="3989032"/>
                    <a:pt x="4992226" y="4046353"/>
                    <a:pt x="4808026" y="4043776"/>
                  </a:cubicBezTo>
                  <a:cubicBezTo>
                    <a:pt x="4626403" y="4040556"/>
                    <a:pt x="4460235" y="4050861"/>
                    <a:pt x="4292781" y="3970998"/>
                  </a:cubicBezTo>
                  <a:cubicBezTo>
                    <a:pt x="4220647" y="3936863"/>
                    <a:pt x="3736315" y="3778425"/>
                    <a:pt x="3644215" y="3756527"/>
                  </a:cubicBezTo>
                  <a:cubicBezTo>
                    <a:pt x="3483845" y="3718528"/>
                    <a:pt x="3360830" y="3692121"/>
                    <a:pt x="3240392" y="3558802"/>
                  </a:cubicBezTo>
                  <a:cubicBezTo>
                    <a:pt x="3177918" y="3489887"/>
                    <a:pt x="3060056" y="3383618"/>
                    <a:pt x="2982769" y="3335314"/>
                  </a:cubicBezTo>
                  <a:cubicBezTo>
                    <a:pt x="2831415" y="3241281"/>
                    <a:pt x="2640130" y="3213587"/>
                    <a:pt x="2462371" y="3272840"/>
                  </a:cubicBezTo>
                  <a:cubicBezTo>
                    <a:pt x="2452066" y="3276061"/>
                    <a:pt x="2307153" y="3275416"/>
                    <a:pt x="2245967" y="3275416"/>
                  </a:cubicBezTo>
                  <a:cubicBezTo>
                    <a:pt x="2233730" y="3275416"/>
                    <a:pt x="2218273" y="3277349"/>
                    <a:pt x="2209900" y="3284433"/>
                  </a:cubicBezTo>
                  <a:cubicBezTo>
                    <a:pt x="2189290" y="3301823"/>
                    <a:pt x="2173189" y="3321789"/>
                    <a:pt x="2140986" y="3305043"/>
                  </a:cubicBezTo>
                  <a:cubicBezTo>
                    <a:pt x="2117800" y="3293450"/>
                    <a:pt x="2086241" y="3294094"/>
                    <a:pt x="2066919" y="3278637"/>
                  </a:cubicBezTo>
                  <a:cubicBezTo>
                    <a:pt x="2026988" y="3246434"/>
                    <a:pt x="1946481" y="3261247"/>
                    <a:pt x="1949701" y="3178808"/>
                  </a:cubicBezTo>
                  <a:cubicBezTo>
                    <a:pt x="1949701" y="3177520"/>
                    <a:pt x="1947769" y="3176232"/>
                    <a:pt x="1946481" y="3175588"/>
                  </a:cubicBezTo>
                  <a:cubicBezTo>
                    <a:pt x="1911702" y="3147893"/>
                    <a:pt x="1874991" y="3121487"/>
                    <a:pt x="1842143" y="3091216"/>
                  </a:cubicBezTo>
                  <a:cubicBezTo>
                    <a:pt x="1822822" y="3073827"/>
                    <a:pt x="1807365" y="3051285"/>
                    <a:pt x="1792551" y="3028743"/>
                  </a:cubicBezTo>
                  <a:cubicBezTo>
                    <a:pt x="1760348" y="2980438"/>
                    <a:pt x="1736518" y="2925049"/>
                    <a:pt x="1697231" y="2883830"/>
                  </a:cubicBezTo>
                  <a:cubicBezTo>
                    <a:pt x="1664384" y="2849051"/>
                    <a:pt x="1660520" y="2815560"/>
                    <a:pt x="1659231" y="2773052"/>
                  </a:cubicBezTo>
                  <a:cubicBezTo>
                    <a:pt x="1658587" y="2744069"/>
                    <a:pt x="1646994" y="2713155"/>
                    <a:pt x="1631537" y="2688037"/>
                  </a:cubicBezTo>
                  <a:cubicBezTo>
                    <a:pt x="1607063" y="2649393"/>
                    <a:pt x="1587097" y="2613326"/>
                    <a:pt x="1595470" y="2565666"/>
                  </a:cubicBezTo>
                  <a:cubicBezTo>
                    <a:pt x="1599334" y="2543124"/>
                    <a:pt x="1599978" y="2514141"/>
                    <a:pt x="1589029" y="2496107"/>
                  </a:cubicBezTo>
                  <a:cubicBezTo>
                    <a:pt x="1551030" y="2433634"/>
                    <a:pt x="1542657" y="2365364"/>
                    <a:pt x="1544589" y="2295806"/>
                  </a:cubicBezTo>
                  <a:cubicBezTo>
                    <a:pt x="1547810" y="2180520"/>
                    <a:pt x="1538793" y="2094860"/>
                    <a:pt x="1491132" y="1996319"/>
                  </a:cubicBezTo>
                  <a:cubicBezTo>
                    <a:pt x="1433811" y="1877813"/>
                    <a:pt x="1350728" y="1743849"/>
                    <a:pt x="1285034" y="1629207"/>
                  </a:cubicBezTo>
                  <a:cubicBezTo>
                    <a:pt x="1252831" y="1572530"/>
                    <a:pt x="1158155" y="1565445"/>
                    <a:pt x="1104698" y="1522937"/>
                  </a:cubicBezTo>
                  <a:cubicBezTo>
                    <a:pt x="1095681" y="1515853"/>
                    <a:pt x="1091817" y="1471413"/>
                    <a:pt x="1122088" y="1443718"/>
                  </a:cubicBezTo>
                  <a:cubicBezTo>
                    <a:pt x="1149138" y="1433413"/>
                    <a:pt x="1170392" y="1420532"/>
                    <a:pt x="1192934" y="1417956"/>
                  </a:cubicBezTo>
                  <a:cubicBezTo>
                    <a:pt x="1275373" y="1408939"/>
                    <a:pt x="1317881" y="1351618"/>
                    <a:pt x="1355236" y="1288501"/>
                  </a:cubicBezTo>
                  <a:cubicBezTo>
                    <a:pt x="1375846" y="1253721"/>
                    <a:pt x="1397100" y="1244061"/>
                    <a:pt x="1419642" y="1274975"/>
                  </a:cubicBezTo>
                  <a:cubicBezTo>
                    <a:pt x="1473099" y="1349042"/>
                    <a:pt x="1547810" y="1352262"/>
                    <a:pt x="1624452" y="1338737"/>
                  </a:cubicBezTo>
                  <a:cubicBezTo>
                    <a:pt x="1695298" y="1326500"/>
                    <a:pt x="1767433" y="1311043"/>
                    <a:pt x="1801568" y="1232468"/>
                  </a:cubicBezTo>
                  <a:cubicBezTo>
                    <a:pt x="1809941" y="1213790"/>
                    <a:pt x="1827330" y="1193180"/>
                    <a:pt x="1846008" y="1184807"/>
                  </a:cubicBezTo>
                  <a:cubicBezTo>
                    <a:pt x="1950989" y="1137147"/>
                    <a:pt x="1989633" y="995455"/>
                    <a:pt x="1909769" y="885965"/>
                  </a:cubicBezTo>
                  <a:cubicBezTo>
                    <a:pt x="1884007" y="850542"/>
                    <a:pt x="1856957" y="835084"/>
                    <a:pt x="1815093" y="839593"/>
                  </a:cubicBezTo>
                  <a:cubicBezTo>
                    <a:pt x="1799636" y="841525"/>
                    <a:pt x="1784178" y="839593"/>
                    <a:pt x="1770653" y="839593"/>
                  </a:cubicBezTo>
                  <a:cubicBezTo>
                    <a:pt x="1754552" y="781628"/>
                    <a:pt x="1730078" y="736544"/>
                    <a:pt x="1677265" y="710137"/>
                  </a:cubicBezTo>
                  <a:cubicBezTo>
                    <a:pt x="1663740" y="703053"/>
                    <a:pt x="1652791" y="681155"/>
                    <a:pt x="1650214" y="664409"/>
                  </a:cubicBezTo>
                  <a:cubicBezTo>
                    <a:pt x="1639910" y="603868"/>
                    <a:pt x="1636045" y="542038"/>
                    <a:pt x="1623808" y="481497"/>
                  </a:cubicBezTo>
                  <a:cubicBezTo>
                    <a:pt x="1616080" y="444142"/>
                    <a:pt x="1604487" y="402922"/>
                    <a:pt x="1581300" y="373940"/>
                  </a:cubicBezTo>
                  <a:cubicBezTo>
                    <a:pt x="1534928" y="317907"/>
                    <a:pt x="1480184" y="268958"/>
                    <a:pt x="1426727" y="218078"/>
                  </a:cubicBezTo>
                  <a:cubicBezTo>
                    <a:pt x="1399032" y="191671"/>
                    <a:pt x="1370050" y="163977"/>
                    <a:pt x="1337847" y="144655"/>
                  </a:cubicBezTo>
                  <a:cubicBezTo>
                    <a:pt x="1302424" y="123401"/>
                    <a:pt x="1257984" y="115029"/>
                    <a:pt x="1223205" y="91843"/>
                  </a:cubicBezTo>
                  <a:cubicBezTo>
                    <a:pt x="1109207" y="15200"/>
                    <a:pt x="914057" y="-24088"/>
                    <a:pt x="783314" y="15844"/>
                  </a:cubicBezTo>
                  <a:cubicBezTo>
                    <a:pt x="692502" y="43538"/>
                    <a:pt x="697010" y="73809"/>
                    <a:pt x="606198" y="100859"/>
                  </a:cubicBezTo>
                  <a:cubicBezTo>
                    <a:pt x="573995" y="110520"/>
                    <a:pt x="531487" y="146587"/>
                    <a:pt x="516030" y="178790"/>
                  </a:cubicBezTo>
                  <a:cubicBezTo>
                    <a:pt x="476098" y="261874"/>
                    <a:pt x="403964" y="297941"/>
                    <a:pt x="314440" y="293432"/>
                  </a:cubicBezTo>
                  <a:cubicBezTo>
                    <a:pt x="227492" y="288924"/>
                    <a:pt x="190137" y="334008"/>
                    <a:pt x="221052" y="415803"/>
                  </a:cubicBezTo>
                  <a:cubicBezTo>
                    <a:pt x="232001" y="444786"/>
                    <a:pt x="232001" y="467328"/>
                    <a:pt x="203662" y="486005"/>
                  </a:cubicBezTo>
                  <a:cubicBezTo>
                    <a:pt x="195290" y="491802"/>
                    <a:pt x="143121" y="562004"/>
                    <a:pt x="136036" y="570377"/>
                  </a:cubicBezTo>
                  <a:cubicBezTo>
                    <a:pt x="87732" y="628342"/>
                    <a:pt x="91596" y="631562"/>
                    <a:pt x="38784" y="684375"/>
                  </a:cubicBezTo>
                  <a:cubicBezTo>
                    <a:pt x="-20470" y="743628"/>
                    <a:pt x="-11453" y="830576"/>
                    <a:pt x="63258" y="867931"/>
                  </a:cubicBezTo>
                  <a:cubicBezTo>
                    <a:pt x="96749" y="884677"/>
                    <a:pt x="183697" y="916236"/>
                    <a:pt x="210103" y="941354"/>
                  </a:cubicBezTo>
                  <a:cubicBezTo>
                    <a:pt x="303491" y="1030878"/>
                    <a:pt x="299627" y="1122978"/>
                    <a:pt x="304779" y="1253077"/>
                  </a:cubicBezTo>
                  <a:cubicBezTo>
                    <a:pt x="308000" y="1338093"/>
                    <a:pt x="317016" y="1424397"/>
                    <a:pt x="335694" y="1507480"/>
                  </a:cubicBezTo>
                  <a:cubicBezTo>
                    <a:pt x="376914" y="1693612"/>
                    <a:pt x="347931" y="1872016"/>
                    <a:pt x="291898" y="2048488"/>
                  </a:cubicBezTo>
                  <a:cubicBezTo>
                    <a:pt x="273865" y="2105165"/>
                    <a:pt x="233289" y="2156045"/>
                    <a:pt x="221696" y="2212722"/>
                  </a:cubicBezTo>
                  <a:cubicBezTo>
                    <a:pt x="195934" y="2338958"/>
                    <a:pt x="161799" y="2467769"/>
                    <a:pt x="120579" y="2602377"/>
                  </a:cubicBezTo>
                  <a:cubicBezTo>
                    <a:pt x="87088" y="2711223"/>
                    <a:pt x="-5656" y="2841322"/>
                    <a:pt x="1428" y="2954676"/>
                  </a:cubicBezTo>
                  <a:cubicBezTo>
                    <a:pt x="9801" y="3099589"/>
                    <a:pt x="179832" y="3213587"/>
                    <a:pt x="317016" y="3296670"/>
                  </a:cubicBezTo>
                  <a:cubicBezTo>
                    <a:pt x="386575" y="3338534"/>
                    <a:pt x="424574" y="3405516"/>
                    <a:pt x="455489" y="3477006"/>
                  </a:cubicBezTo>
                  <a:cubicBezTo>
                    <a:pt x="492200" y="3560734"/>
                    <a:pt x="528267" y="3642529"/>
                    <a:pt x="591385" y="3712087"/>
                  </a:cubicBezTo>
                  <a:cubicBezTo>
                    <a:pt x="651282" y="3778425"/>
                    <a:pt x="885075" y="4060522"/>
                    <a:pt x="956565" y="4121063"/>
                  </a:cubicBezTo>
                  <a:cubicBezTo>
                    <a:pt x="1017106" y="4171944"/>
                    <a:pt x="1087309" y="4211876"/>
                    <a:pt x="1152358" y="4256960"/>
                  </a:cubicBezTo>
                  <a:cubicBezTo>
                    <a:pt x="1174900" y="4272417"/>
                    <a:pt x="1209035" y="4285942"/>
                    <a:pt x="1214832" y="4307196"/>
                  </a:cubicBezTo>
                  <a:cubicBezTo>
                    <a:pt x="1243815" y="4407669"/>
                    <a:pt x="1267001" y="4510718"/>
                    <a:pt x="1289543" y="4613123"/>
                  </a:cubicBezTo>
                  <a:cubicBezTo>
                    <a:pt x="1303712" y="4678173"/>
                    <a:pt x="1311441" y="4744511"/>
                    <a:pt x="1323034" y="4814713"/>
                  </a:cubicBezTo>
                  <a:cubicBezTo>
                    <a:pt x="1310796" y="4816645"/>
                    <a:pt x="1251543" y="4822442"/>
                    <a:pt x="1237374" y="4825662"/>
                  </a:cubicBezTo>
                  <a:cubicBezTo>
                    <a:pt x="1172968" y="4841119"/>
                    <a:pt x="1143342" y="4850136"/>
                    <a:pt x="1078936" y="4864949"/>
                  </a:cubicBezTo>
                  <a:cubicBezTo>
                    <a:pt x="1040937" y="4873966"/>
                    <a:pt x="948192" y="4895864"/>
                    <a:pt x="909549" y="4901017"/>
                  </a:cubicBezTo>
                  <a:cubicBezTo>
                    <a:pt x="801347" y="4915186"/>
                    <a:pt x="698942" y="4921627"/>
                    <a:pt x="591385" y="4937084"/>
                  </a:cubicBezTo>
                  <a:cubicBezTo>
                    <a:pt x="568843" y="4940304"/>
                    <a:pt x="570131" y="4995049"/>
                    <a:pt x="592029" y="4995693"/>
                  </a:cubicBezTo>
                  <a:cubicBezTo>
                    <a:pt x="592029" y="4995693"/>
                    <a:pt x="716332" y="5002134"/>
                    <a:pt x="916633" y="5004710"/>
                  </a:cubicBezTo>
                  <a:cubicBezTo>
                    <a:pt x="1056394" y="5006642"/>
                    <a:pt x="1362321" y="5008574"/>
                    <a:pt x="1502081" y="5007286"/>
                  </a:cubicBezTo>
                  <a:cubicBezTo>
                    <a:pt x="1652791" y="5005354"/>
                    <a:pt x="1704959" y="4993761"/>
                    <a:pt x="1710756" y="4941592"/>
                  </a:cubicBezTo>
                  <a:cubicBezTo>
                    <a:pt x="1751331" y="4759324"/>
                    <a:pt x="1656655" y="4636953"/>
                    <a:pt x="1667604" y="4511362"/>
                  </a:cubicBezTo>
                  <a:close/>
                </a:path>
              </a:pathLst>
            </a:custGeom>
            <a:solidFill>
              <a:srgbClr val="000000"/>
            </a:solidFill>
            <a:ln w="6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Graphic 75">
            <a:extLst>
              <a:ext uri="{FF2B5EF4-FFF2-40B4-BE49-F238E27FC236}">
                <a16:creationId xmlns:a16="http://schemas.microsoft.com/office/drawing/2014/main" id="{451F4C66-8D98-42BC-BD52-96EED63AFDB2}"/>
              </a:ext>
            </a:extLst>
          </p:cNvPr>
          <p:cNvSpPr/>
          <p:nvPr/>
        </p:nvSpPr>
        <p:spPr>
          <a:xfrm>
            <a:off x="515394" y="3626581"/>
            <a:ext cx="1012764" cy="1440375"/>
          </a:xfrm>
          <a:custGeom>
            <a:avLst/>
            <a:gdLst>
              <a:gd name="connsiteX0" fmla="*/ 255328 w 1866087"/>
              <a:gd name="connsiteY0" fmla="*/ 889 h 2653990"/>
              <a:gd name="connsiteX1" fmla="*/ 267769 w 1866087"/>
              <a:gd name="connsiteY1" fmla="*/ 8886 h 2653990"/>
              <a:gd name="connsiteX2" fmla="*/ 272212 w 1866087"/>
              <a:gd name="connsiteY2" fmla="*/ 22215 h 2653990"/>
              <a:gd name="connsiteX3" fmla="*/ 268065 w 1866087"/>
              <a:gd name="connsiteY3" fmla="*/ 37618 h 2653990"/>
              <a:gd name="connsiteX4" fmla="*/ 288799 w 1866087"/>
              <a:gd name="connsiteY4" fmla="*/ 180092 h 2653990"/>
              <a:gd name="connsiteX5" fmla="*/ 303017 w 1866087"/>
              <a:gd name="connsiteY5" fmla="*/ 259475 h 2653990"/>
              <a:gd name="connsiteX6" fmla="*/ 356630 w 1866087"/>
              <a:gd name="connsiteY6" fmla="*/ 366701 h 2653990"/>
              <a:gd name="connsiteX7" fmla="*/ 370848 w 1866087"/>
              <a:gd name="connsiteY7" fmla="*/ 374106 h 2653990"/>
              <a:gd name="connsiteX8" fmla="*/ 370848 w 1866087"/>
              <a:gd name="connsiteY8" fmla="*/ 389509 h 2653990"/>
              <a:gd name="connsiteX9" fmla="*/ 397802 w 1866087"/>
              <a:gd name="connsiteY9" fmla="*/ 431273 h 2653990"/>
              <a:gd name="connsiteX10" fmla="*/ 547386 w 1866087"/>
              <a:gd name="connsiteY10" fmla="*/ 648984 h 2653990"/>
              <a:gd name="connsiteX11" fmla="*/ 624399 w 1866087"/>
              <a:gd name="connsiteY11" fmla="*/ 748212 h 2653990"/>
              <a:gd name="connsiteX12" fmla="*/ 696673 w 1866087"/>
              <a:gd name="connsiteY12" fmla="*/ 866101 h 2653990"/>
              <a:gd name="connsiteX13" fmla="*/ 732513 w 1866087"/>
              <a:gd name="connsiteY13" fmla="*/ 931266 h 2653990"/>
              <a:gd name="connsiteX14" fmla="*/ 850995 w 1866087"/>
              <a:gd name="connsiteY14" fmla="*/ 1140386 h 2653990"/>
              <a:gd name="connsiteX15" fmla="*/ 859289 w 1866087"/>
              <a:gd name="connsiteY15" fmla="*/ 1182447 h 2653990"/>
              <a:gd name="connsiteX16" fmla="*/ 871433 w 1866087"/>
              <a:gd name="connsiteY16" fmla="*/ 1220954 h 2653990"/>
              <a:gd name="connsiteX17" fmla="*/ 882985 w 1866087"/>
              <a:gd name="connsiteY17" fmla="*/ 1224212 h 2653990"/>
              <a:gd name="connsiteX18" fmla="*/ 1159344 w 1866087"/>
              <a:gd name="connsiteY18" fmla="*/ 1292932 h 2653990"/>
              <a:gd name="connsiteX19" fmla="*/ 1296190 w 1866087"/>
              <a:gd name="connsiteY19" fmla="*/ 1368167 h 2653990"/>
              <a:gd name="connsiteX20" fmla="*/ 1413783 w 1866087"/>
              <a:gd name="connsiteY20" fmla="*/ 1441626 h 2653990"/>
              <a:gd name="connsiteX21" fmla="*/ 1508569 w 1866087"/>
              <a:gd name="connsiteY21" fmla="*/ 1537596 h 2653990"/>
              <a:gd name="connsiteX22" fmla="*/ 1520713 w 1866087"/>
              <a:gd name="connsiteY22" fmla="*/ 1582027 h 2653990"/>
              <a:gd name="connsiteX23" fmla="*/ 1521601 w 1866087"/>
              <a:gd name="connsiteY23" fmla="*/ 1683625 h 2653990"/>
              <a:gd name="connsiteX24" fmla="*/ 1532857 w 1866087"/>
              <a:gd name="connsiteY24" fmla="*/ 1744643 h 2653990"/>
              <a:gd name="connsiteX25" fmla="*/ 1562181 w 1866087"/>
              <a:gd name="connsiteY25" fmla="*/ 1800329 h 2653990"/>
              <a:gd name="connsiteX26" fmla="*/ 1573437 w 1866087"/>
              <a:gd name="connsiteY26" fmla="*/ 1815140 h 2653990"/>
              <a:gd name="connsiteX27" fmla="*/ 1603650 w 1866087"/>
              <a:gd name="connsiteY27" fmla="*/ 1831727 h 2653990"/>
              <a:gd name="connsiteX28" fmla="*/ 1635640 w 1866087"/>
              <a:gd name="connsiteY28" fmla="*/ 1835578 h 2653990"/>
              <a:gd name="connsiteX29" fmla="*/ 1647488 w 1866087"/>
              <a:gd name="connsiteY29" fmla="*/ 1845353 h 2653990"/>
              <a:gd name="connsiteX30" fmla="*/ 1651931 w 1866087"/>
              <a:gd name="connsiteY30" fmla="*/ 1851869 h 2653990"/>
              <a:gd name="connsiteX31" fmla="*/ 1658744 w 1866087"/>
              <a:gd name="connsiteY31" fmla="*/ 1874084 h 2653990"/>
              <a:gd name="connsiteX32" fmla="*/ 1656967 w 1866087"/>
              <a:gd name="connsiteY32" fmla="*/ 1896300 h 2653990"/>
              <a:gd name="connsiteX33" fmla="*/ 1652820 w 1866087"/>
              <a:gd name="connsiteY33" fmla="*/ 1914961 h 2653990"/>
              <a:gd name="connsiteX34" fmla="*/ 1651339 w 1866087"/>
              <a:gd name="connsiteY34" fmla="*/ 1916145 h 2653990"/>
              <a:gd name="connsiteX35" fmla="*/ 1656374 w 1866087"/>
              <a:gd name="connsiteY35" fmla="*/ 1954652 h 2653990"/>
              <a:gd name="connsiteX36" fmla="*/ 1679478 w 1866087"/>
              <a:gd name="connsiteY36" fmla="*/ 1999082 h 2653990"/>
              <a:gd name="connsiteX37" fmla="*/ 1738423 w 1866087"/>
              <a:gd name="connsiteY37" fmla="*/ 2125858 h 2653990"/>
              <a:gd name="connsiteX38" fmla="*/ 1823138 w 1866087"/>
              <a:gd name="connsiteY38" fmla="*/ 2378816 h 2653990"/>
              <a:gd name="connsiteX39" fmla="*/ 1850981 w 1866087"/>
              <a:gd name="connsiteY39" fmla="*/ 2491374 h 2653990"/>
              <a:gd name="connsiteX40" fmla="*/ 1857793 w 1866087"/>
              <a:gd name="connsiteY40" fmla="*/ 2510924 h 2653990"/>
              <a:gd name="connsiteX41" fmla="*/ 1864014 w 1866087"/>
              <a:gd name="connsiteY41" fmla="*/ 2579939 h 2653990"/>
              <a:gd name="connsiteX42" fmla="*/ 1863125 w 1866087"/>
              <a:gd name="connsiteY42" fmla="*/ 2584975 h 2653990"/>
              <a:gd name="connsiteX43" fmla="*/ 1821064 w 1866087"/>
              <a:gd name="connsiteY43" fmla="*/ 2623481 h 2653990"/>
              <a:gd name="connsiteX44" fmla="*/ 1752641 w 1866087"/>
              <a:gd name="connsiteY44" fmla="*/ 2624370 h 2653990"/>
              <a:gd name="connsiteX45" fmla="*/ 1734572 w 1866087"/>
              <a:gd name="connsiteY45" fmla="*/ 2627924 h 2653990"/>
              <a:gd name="connsiteX46" fmla="*/ 1677701 w 1866087"/>
              <a:gd name="connsiteY46" fmla="*/ 2652805 h 2653990"/>
              <a:gd name="connsiteX47" fmla="*/ 1656671 w 1866087"/>
              <a:gd name="connsiteY47" fmla="*/ 2647177 h 2653990"/>
              <a:gd name="connsiteX48" fmla="*/ 1657263 w 1866087"/>
              <a:gd name="connsiteY48" fmla="*/ 2636218 h 2653990"/>
              <a:gd name="connsiteX49" fmla="*/ 1676220 w 1866087"/>
              <a:gd name="connsiteY49" fmla="*/ 2624370 h 2653990"/>
              <a:gd name="connsiteX50" fmla="*/ 1699324 w 1866087"/>
              <a:gd name="connsiteY50" fmla="*/ 2610448 h 2653990"/>
              <a:gd name="connsiteX51" fmla="*/ 1629124 w 1866087"/>
              <a:gd name="connsiteY51" fmla="*/ 2624666 h 2653990"/>
              <a:gd name="connsiteX52" fmla="*/ 1608686 w 1866087"/>
              <a:gd name="connsiteY52" fmla="*/ 2628220 h 2653990"/>
              <a:gd name="connsiteX53" fmla="*/ 1573437 w 1866087"/>
              <a:gd name="connsiteY53" fmla="*/ 2615484 h 2653990"/>
              <a:gd name="connsiteX54" fmla="*/ 1568402 w 1866087"/>
              <a:gd name="connsiteY54" fmla="*/ 2612522 h 2653990"/>
              <a:gd name="connsiteX55" fmla="*/ 1560404 w 1866087"/>
              <a:gd name="connsiteY55" fmla="*/ 2600081 h 2653990"/>
              <a:gd name="connsiteX56" fmla="*/ 1569290 w 1866087"/>
              <a:gd name="connsiteY56" fmla="*/ 2591195 h 2653990"/>
              <a:gd name="connsiteX57" fmla="*/ 1576399 w 1866087"/>
              <a:gd name="connsiteY57" fmla="*/ 2587640 h 2653990"/>
              <a:gd name="connsiteX58" fmla="*/ 1582916 w 1866087"/>
              <a:gd name="connsiteY58" fmla="*/ 2568980 h 2653990"/>
              <a:gd name="connsiteX59" fmla="*/ 1645119 w 1866087"/>
              <a:gd name="connsiteY59" fmla="*/ 2553873 h 2653990"/>
              <a:gd name="connsiteX60" fmla="*/ 1678294 w 1866087"/>
              <a:gd name="connsiteY60" fmla="*/ 2555354 h 2653990"/>
              <a:gd name="connsiteX61" fmla="*/ 1690438 w 1866087"/>
              <a:gd name="connsiteY61" fmla="*/ 2548245 h 2653990"/>
              <a:gd name="connsiteX62" fmla="*/ 1692511 w 1866087"/>
              <a:gd name="connsiteY62" fmla="*/ 2544691 h 2653990"/>
              <a:gd name="connsiteX63" fmla="*/ 1745828 w 1866087"/>
              <a:gd name="connsiteY63" fmla="*/ 2528992 h 2653990"/>
              <a:gd name="connsiteX64" fmla="*/ 1777226 w 1866087"/>
              <a:gd name="connsiteY64" fmla="*/ 2533731 h 2653990"/>
              <a:gd name="connsiteX65" fmla="*/ 1783742 w 1866087"/>
              <a:gd name="connsiteY65" fmla="*/ 2526622 h 2653990"/>
              <a:gd name="connsiteX66" fmla="*/ 1772190 w 1866087"/>
              <a:gd name="connsiteY66" fmla="*/ 2488116 h 2653990"/>
              <a:gd name="connsiteX67" fmla="*/ 1734572 w 1866087"/>
              <a:gd name="connsiteY67" fmla="*/ 2414361 h 2653990"/>
              <a:gd name="connsiteX68" fmla="*/ 1719466 w 1866087"/>
              <a:gd name="connsiteY68" fmla="*/ 2383852 h 2653990"/>
              <a:gd name="connsiteX69" fmla="*/ 1717689 w 1866087"/>
              <a:gd name="connsiteY69" fmla="*/ 2381186 h 2653990"/>
              <a:gd name="connsiteX70" fmla="*/ 1702582 w 1866087"/>
              <a:gd name="connsiteY70" fmla="*/ 2369338 h 2653990"/>
              <a:gd name="connsiteX71" fmla="*/ 1699620 w 1866087"/>
              <a:gd name="connsiteY71" fmla="*/ 2385333 h 2653990"/>
              <a:gd name="connsiteX72" fmla="*/ 1698435 w 1866087"/>
              <a:gd name="connsiteY72" fmla="*/ 2400736 h 2653990"/>
              <a:gd name="connsiteX73" fmla="*/ 1680071 w 1866087"/>
              <a:gd name="connsiteY73" fmla="*/ 2422358 h 2653990"/>
              <a:gd name="connsiteX74" fmla="*/ 1661706 w 1866087"/>
              <a:gd name="connsiteY74" fmla="*/ 2433318 h 2653990"/>
              <a:gd name="connsiteX75" fmla="*/ 1642453 w 1866087"/>
              <a:gd name="connsiteY75" fmla="*/ 2448721 h 2653990"/>
              <a:gd name="connsiteX76" fmla="*/ 1623792 w 1866087"/>
              <a:gd name="connsiteY76" fmla="*/ 2445759 h 2653990"/>
              <a:gd name="connsiteX77" fmla="*/ 1622903 w 1866087"/>
              <a:gd name="connsiteY77" fmla="*/ 2425617 h 2653990"/>
              <a:gd name="connsiteX78" fmla="*/ 1635344 w 1866087"/>
              <a:gd name="connsiteY78" fmla="*/ 2413176 h 2653990"/>
              <a:gd name="connsiteX79" fmla="*/ 1637121 w 1866087"/>
              <a:gd name="connsiteY79" fmla="*/ 2406660 h 2653990"/>
              <a:gd name="connsiteX80" fmla="*/ 1631197 w 1866087"/>
              <a:gd name="connsiteY80" fmla="*/ 2405475 h 2653990"/>
              <a:gd name="connsiteX81" fmla="*/ 1605723 w 1866087"/>
              <a:gd name="connsiteY81" fmla="*/ 2413176 h 2653990"/>
              <a:gd name="connsiteX82" fmla="*/ 1512123 w 1866087"/>
              <a:gd name="connsiteY82" fmla="*/ 2433910 h 2653990"/>
              <a:gd name="connsiteX83" fmla="*/ 1495832 w 1866087"/>
              <a:gd name="connsiteY83" fmla="*/ 2435095 h 2653990"/>
              <a:gd name="connsiteX84" fmla="*/ 1487538 w 1866087"/>
              <a:gd name="connsiteY84" fmla="*/ 2427098 h 2653990"/>
              <a:gd name="connsiteX85" fmla="*/ 1493166 w 1866087"/>
              <a:gd name="connsiteY85" fmla="*/ 2418211 h 2653990"/>
              <a:gd name="connsiteX86" fmla="*/ 1504125 w 1866087"/>
              <a:gd name="connsiteY86" fmla="*/ 2411695 h 2653990"/>
              <a:gd name="connsiteX87" fmla="*/ 1478948 w 1866087"/>
              <a:gd name="connsiteY87" fmla="*/ 2409918 h 2653990"/>
              <a:gd name="connsiteX88" fmla="*/ 1453475 w 1866087"/>
              <a:gd name="connsiteY88" fmla="*/ 2410806 h 2653990"/>
              <a:gd name="connsiteX89" fmla="*/ 1448143 w 1866087"/>
              <a:gd name="connsiteY89" fmla="*/ 2398070 h 2653990"/>
              <a:gd name="connsiteX90" fmla="*/ 1449328 w 1866087"/>
              <a:gd name="connsiteY90" fmla="*/ 2396292 h 2653990"/>
              <a:gd name="connsiteX91" fmla="*/ 1495535 w 1866087"/>
              <a:gd name="connsiteY91" fmla="*/ 2371411 h 2653990"/>
              <a:gd name="connsiteX92" fmla="*/ 1551518 w 1866087"/>
              <a:gd name="connsiteY92" fmla="*/ 2369930 h 2653990"/>
              <a:gd name="connsiteX93" fmla="*/ 1582916 w 1866087"/>
              <a:gd name="connsiteY93" fmla="*/ 2364302 h 2653990"/>
              <a:gd name="connsiteX94" fmla="*/ 1615795 w 1866087"/>
              <a:gd name="connsiteY94" fmla="*/ 2362229 h 2653990"/>
              <a:gd name="connsiteX95" fmla="*/ 1636825 w 1866087"/>
              <a:gd name="connsiteY95" fmla="*/ 2336459 h 2653990"/>
              <a:gd name="connsiteX96" fmla="*/ 1611648 w 1866087"/>
              <a:gd name="connsiteY96" fmla="*/ 2266259 h 2653990"/>
              <a:gd name="connsiteX97" fmla="*/ 1554776 w 1866087"/>
              <a:gd name="connsiteY97" fmla="*/ 2148962 h 2653990"/>
              <a:gd name="connsiteX98" fmla="*/ 1538485 w 1866087"/>
              <a:gd name="connsiteY98" fmla="*/ 2141261 h 2653990"/>
              <a:gd name="connsiteX99" fmla="*/ 1454067 w 1866087"/>
              <a:gd name="connsiteY99" fmla="*/ 2156663 h 2653990"/>
              <a:gd name="connsiteX100" fmla="*/ 1444292 w 1866087"/>
              <a:gd name="connsiteY100" fmla="*/ 2163180 h 2653990"/>
              <a:gd name="connsiteX101" fmla="*/ 1425927 w 1866087"/>
              <a:gd name="connsiteY101" fmla="*/ 2180360 h 2653990"/>
              <a:gd name="connsiteX102" fmla="*/ 1410821 w 1866087"/>
              <a:gd name="connsiteY102" fmla="*/ 2212350 h 2653990"/>
              <a:gd name="connsiteX103" fmla="*/ 1405193 w 1866087"/>
              <a:gd name="connsiteY103" fmla="*/ 2215904 h 2653990"/>
              <a:gd name="connsiteX104" fmla="*/ 1393641 w 1866087"/>
              <a:gd name="connsiteY104" fmla="*/ 2218866 h 2653990"/>
              <a:gd name="connsiteX105" fmla="*/ 1390679 w 1866087"/>
              <a:gd name="connsiteY105" fmla="*/ 2223309 h 2653990"/>
              <a:gd name="connsiteX106" fmla="*/ 1381793 w 1866087"/>
              <a:gd name="connsiteY106" fmla="*/ 2233676 h 2653990"/>
              <a:gd name="connsiteX107" fmla="*/ 1368464 w 1866087"/>
              <a:gd name="connsiteY107" fmla="*/ 2221828 h 2653990"/>
              <a:gd name="connsiteX108" fmla="*/ 1372018 w 1866087"/>
              <a:gd name="connsiteY108" fmla="*/ 2209980 h 2653990"/>
              <a:gd name="connsiteX109" fmla="*/ 1365206 w 1866087"/>
              <a:gd name="connsiteY109" fmla="*/ 2193096 h 2653990"/>
              <a:gd name="connsiteX110" fmla="*/ 1342102 w 1866087"/>
              <a:gd name="connsiteY110" fmla="*/ 2185395 h 2653990"/>
              <a:gd name="connsiteX111" fmla="*/ 1327291 w 1866087"/>
              <a:gd name="connsiteY111" fmla="*/ 2163772 h 2653990"/>
              <a:gd name="connsiteX112" fmla="*/ 1322256 w 1866087"/>
              <a:gd name="connsiteY112" fmla="*/ 2153701 h 2653990"/>
              <a:gd name="connsiteX113" fmla="*/ 1308038 w 1866087"/>
              <a:gd name="connsiteY113" fmla="*/ 2155478 h 2653990"/>
              <a:gd name="connsiteX114" fmla="*/ 1267162 w 1866087"/>
              <a:gd name="connsiteY114" fmla="*/ 2175028 h 2653990"/>
              <a:gd name="connsiteX115" fmla="*/ 1251759 w 1866087"/>
              <a:gd name="connsiteY115" fmla="*/ 2173251 h 2653990"/>
              <a:gd name="connsiteX116" fmla="*/ 1236357 w 1866087"/>
              <a:gd name="connsiteY116" fmla="*/ 2167030 h 2653990"/>
              <a:gd name="connsiteX117" fmla="*/ 1229544 w 1866087"/>
              <a:gd name="connsiteY117" fmla="*/ 2163476 h 2653990"/>
              <a:gd name="connsiteX118" fmla="*/ 1218288 w 1866087"/>
              <a:gd name="connsiteY118" fmla="*/ 2157256 h 2653990"/>
              <a:gd name="connsiteX119" fmla="*/ 1191037 w 1866087"/>
              <a:gd name="connsiteY119" fmla="*/ 2134744 h 2653990"/>
              <a:gd name="connsiteX120" fmla="*/ 1183632 w 1866087"/>
              <a:gd name="connsiteY120" fmla="*/ 2132671 h 2653990"/>
              <a:gd name="connsiteX121" fmla="*/ 1191037 w 1866087"/>
              <a:gd name="connsiteY121" fmla="*/ 2107493 h 2653990"/>
              <a:gd name="connsiteX122" fmla="*/ 1200220 w 1866087"/>
              <a:gd name="connsiteY122" fmla="*/ 2095349 h 2653990"/>
              <a:gd name="connsiteX123" fmla="*/ 1203774 w 1866087"/>
              <a:gd name="connsiteY123" fmla="*/ 2084686 h 2653990"/>
              <a:gd name="connsiteX124" fmla="*/ 1216511 w 1866087"/>
              <a:gd name="connsiteY124" fmla="*/ 2052695 h 2653990"/>
              <a:gd name="connsiteX125" fmla="*/ 1214438 w 1866087"/>
              <a:gd name="connsiteY125" fmla="*/ 2038774 h 2653990"/>
              <a:gd name="connsiteX126" fmla="*/ 1173858 w 1866087"/>
              <a:gd name="connsiteY126" fmla="*/ 2010042 h 2653990"/>
              <a:gd name="connsiteX127" fmla="*/ 1163787 w 1866087"/>
              <a:gd name="connsiteY127" fmla="*/ 1995528 h 2653990"/>
              <a:gd name="connsiteX128" fmla="*/ 1166156 w 1866087"/>
              <a:gd name="connsiteY128" fmla="*/ 1991677 h 2653990"/>
              <a:gd name="connsiteX129" fmla="*/ 1170303 w 1866087"/>
              <a:gd name="connsiteY129" fmla="*/ 1980422 h 2653990"/>
              <a:gd name="connsiteX130" fmla="*/ 1173858 w 1866087"/>
              <a:gd name="connsiteY130" fmla="*/ 1969166 h 2653990"/>
              <a:gd name="connsiteX131" fmla="*/ 1181559 w 1866087"/>
              <a:gd name="connsiteY131" fmla="*/ 1971535 h 2653990"/>
              <a:gd name="connsiteX132" fmla="*/ 1203182 w 1866087"/>
              <a:gd name="connsiteY132" fmla="*/ 1998194 h 2653990"/>
              <a:gd name="connsiteX133" fmla="*/ 1231618 w 1866087"/>
              <a:gd name="connsiteY133" fmla="*/ 2005599 h 2653990"/>
              <a:gd name="connsiteX134" fmla="*/ 1252056 w 1866087"/>
              <a:gd name="connsiteY134" fmla="*/ 2005895 h 2653990"/>
              <a:gd name="connsiteX135" fmla="*/ 1259164 w 1866087"/>
              <a:gd name="connsiteY135" fmla="*/ 2005599 h 2653990"/>
              <a:gd name="connsiteX136" fmla="*/ 1256499 w 1866087"/>
              <a:gd name="connsiteY136" fmla="*/ 1997601 h 2653990"/>
              <a:gd name="connsiteX137" fmla="*/ 1218881 w 1866087"/>
              <a:gd name="connsiteY137" fmla="*/ 1974794 h 2653990"/>
              <a:gd name="connsiteX138" fmla="*/ 1209698 w 1866087"/>
              <a:gd name="connsiteY138" fmla="*/ 1967685 h 2653990"/>
              <a:gd name="connsiteX139" fmla="*/ 1247316 w 1866087"/>
              <a:gd name="connsiteY139" fmla="*/ 1967981 h 2653990"/>
              <a:gd name="connsiteX140" fmla="*/ 1232210 w 1866087"/>
              <a:gd name="connsiteY140" fmla="*/ 1960280 h 2653990"/>
              <a:gd name="connsiteX141" fmla="*/ 1253833 w 1866087"/>
              <a:gd name="connsiteY141" fmla="*/ 1952578 h 2653990"/>
              <a:gd name="connsiteX142" fmla="*/ 1262423 w 1866087"/>
              <a:gd name="connsiteY142" fmla="*/ 1958206 h 2653990"/>
              <a:gd name="connsiteX143" fmla="*/ 1263608 w 1866087"/>
              <a:gd name="connsiteY143" fmla="*/ 1957318 h 2653990"/>
              <a:gd name="connsiteX144" fmla="*/ 1285527 w 1866087"/>
              <a:gd name="connsiteY144" fmla="*/ 1936583 h 2653990"/>
              <a:gd name="connsiteX145" fmla="*/ 1295301 w 1866087"/>
              <a:gd name="connsiteY145" fmla="*/ 1933029 h 2653990"/>
              <a:gd name="connsiteX146" fmla="*/ 1353357 w 1866087"/>
              <a:gd name="connsiteY146" fmla="*/ 1865791 h 2653990"/>
              <a:gd name="connsiteX147" fmla="*/ 1348914 w 1866087"/>
              <a:gd name="connsiteY147" fmla="*/ 1845353 h 2653990"/>
              <a:gd name="connsiteX148" fmla="*/ 1318702 w 1866087"/>
              <a:gd name="connsiteY148" fmla="*/ 1808623 h 2653990"/>
              <a:gd name="connsiteX149" fmla="*/ 1297375 w 1866087"/>
              <a:gd name="connsiteY149" fmla="*/ 1800033 h 2653990"/>
              <a:gd name="connsiteX150" fmla="*/ 1276344 w 1866087"/>
              <a:gd name="connsiteY150" fmla="*/ 1794109 h 2653990"/>
              <a:gd name="connsiteX151" fmla="*/ 1188964 w 1866087"/>
              <a:gd name="connsiteY151" fmla="*/ 1697843 h 2653990"/>
              <a:gd name="connsiteX152" fmla="*/ 1187187 w 1866087"/>
              <a:gd name="connsiteY152" fmla="*/ 1689845 h 2653990"/>
              <a:gd name="connsiteX153" fmla="*/ 1172969 w 1866087"/>
              <a:gd name="connsiteY153" fmla="*/ 1674443 h 2653990"/>
              <a:gd name="connsiteX154" fmla="*/ 1165860 w 1866087"/>
              <a:gd name="connsiteY154" fmla="*/ 1669111 h 2653990"/>
              <a:gd name="connsiteX155" fmla="*/ 1154308 w 1866087"/>
              <a:gd name="connsiteY155" fmla="*/ 1657263 h 2653990"/>
              <a:gd name="connsiteX156" fmla="*/ 1092402 w 1866087"/>
              <a:gd name="connsiteY156" fmla="*/ 1615202 h 2653990"/>
              <a:gd name="connsiteX157" fmla="*/ 1088255 w 1866087"/>
              <a:gd name="connsiteY157" fmla="*/ 1605427 h 2653990"/>
              <a:gd name="connsiteX158" fmla="*/ 1077295 w 1866087"/>
              <a:gd name="connsiteY158" fmla="*/ 1595060 h 2653990"/>
              <a:gd name="connsiteX159" fmla="*/ 1067520 w 1866087"/>
              <a:gd name="connsiteY159" fmla="*/ 1590617 h 2653990"/>
              <a:gd name="connsiteX160" fmla="*/ 1049748 w 1866087"/>
              <a:gd name="connsiteY160" fmla="*/ 1584693 h 2653990"/>
              <a:gd name="connsiteX161" fmla="*/ 1032864 w 1866087"/>
              <a:gd name="connsiteY161" fmla="*/ 1578472 h 2653990"/>
              <a:gd name="connsiteX162" fmla="*/ 1028125 w 1866087"/>
              <a:gd name="connsiteY162" fmla="*/ 1574918 h 2653990"/>
              <a:gd name="connsiteX163" fmla="*/ 981917 w 1866087"/>
              <a:gd name="connsiteY163" fmla="*/ 1547075 h 2653990"/>
              <a:gd name="connsiteX164" fmla="*/ 971254 w 1866087"/>
              <a:gd name="connsiteY164" fmla="*/ 1546482 h 2653990"/>
              <a:gd name="connsiteX165" fmla="*/ 936006 w 1866087"/>
              <a:gd name="connsiteY165" fmla="*/ 1542928 h 2653990"/>
              <a:gd name="connsiteX166" fmla="*/ 927119 w 1866087"/>
              <a:gd name="connsiteY166" fmla="*/ 1548260 h 2653990"/>
              <a:gd name="connsiteX167" fmla="*/ 919122 w 1866087"/>
              <a:gd name="connsiteY167" fmla="*/ 1558034 h 2653990"/>
              <a:gd name="connsiteX168" fmla="*/ 917345 w 1866087"/>
              <a:gd name="connsiteY168" fmla="*/ 1558331 h 2653990"/>
              <a:gd name="connsiteX169" fmla="*/ 901053 w 1866087"/>
              <a:gd name="connsiteY169" fmla="*/ 1576991 h 2653990"/>
              <a:gd name="connsiteX170" fmla="*/ 868767 w 1866087"/>
              <a:gd name="connsiteY170" fmla="*/ 1601576 h 2653990"/>
              <a:gd name="connsiteX171" fmla="*/ 779610 w 1866087"/>
              <a:gd name="connsiteY171" fmla="*/ 1619941 h 2653990"/>
              <a:gd name="connsiteX172" fmla="*/ 732513 w 1866087"/>
              <a:gd name="connsiteY172" fmla="*/ 1625569 h 2653990"/>
              <a:gd name="connsiteX173" fmla="*/ 729551 w 1866087"/>
              <a:gd name="connsiteY173" fmla="*/ 1625569 h 2653990"/>
              <a:gd name="connsiteX174" fmla="*/ 680974 w 1866087"/>
              <a:gd name="connsiteY174" fmla="*/ 1640972 h 2653990"/>
              <a:gd name="connsiteX175" fmla="*/ 605738 w 1866087"/>
              <a:gd name="connsiteY175" fmla="*/ 1686587 h 2653990"/>
              <a:gd name="connsiteX176" fmla="*/ 483109 w 1866087"/>
              <a:gd name="connsiteY176" fmla="*/ 1753825 h 2653990"/>
              <a:gd name="connsiteX177" fmla="*/ 430977 w 1866087"/>
              <a:gd name="connsiteY177" fmla="*/ 1791443 h 2653990"/>
              <a:gd name="connsiteX178" fmla="*/ 403134 w 1866087"/>
              <a:gd name="connsiteY178" fmla="*/ 1869345 h 2653990"/>
              <a:gd name="connsiteX179" fmla="*/ 412613 w 1866087"/>
              <a:gd name="connsiteY179" fmla="*/ 1925624 h 2653990"/>
              <a:gd name="connsiteX180" fmla="*/ 393063 w 1866087"/>
              <a:gd name="connsiteY180" fmla="*/ 2092683 h 2653990"/>
              <a:gd name="connsiteX181" fmla="*/ 336784 w 1866087"/>
              <a:gd name="connsiteY181" fmla="*/ 2260335 h 2653990"/>
              <a:gd name="connsiteX182" fmla="*/ 330564 w 1866087"/>
              <a:gd name="connsiteY182" fmla="*/ 2414953 h 2653990"/>
              <a:gd name="connsiteX183" fmla="*/ 329675 w 1866087"/>
              <a:gd name="connsiteY183" fmla="*/ 2452867 h 2653990"/>
              <a:gd name="connsiteX184" fmla="*/ 308645 w 1866087"/>
              <a:gd name="connsiteY184" fmla="*/ 2472121 h 2653990"/>
              <a:gd name="connsiteX185" fmla="*/ 238741 w 1866087"/>
              <a:gd name="connsiteY185" fmla="*/ 2453460 h 2653990"/>
              <a:gd name="connsiteX186" fmla="*/ 200530 w 1866087"/>
              <a:gd name="connsiteY186" fmla="*/ 2440427 h 2653990"/>
              <a:gd name="connsiteX187" fmla="*/ 144844 w 1866087"/>
              <a:gd name="connsiteY187" fmla="*/ 2457903 h 2653990"/>
              <a:gd name="connsiteX188" fmla="*/ 81752 w 1866087"/>
              <a:gd name="connsiteY188" fmla="*/ 2469455 h 2653990"/>
              <a:gd name="connsiteX189" fmla="*/ 39099 w 1866087"/>
              <a:gd name="connsiteY189" fmla="*/ 2472417 h 2653990"/>
              <a:gd name="connsiteX190" fmla="*/ 0 w 1866087"/>
              <a:gd name="connsiteY190" fmla="*/ 2453756 h 2653990"/>
              <a:gd name="connsiteX191" fmla="*/ 0 w 1866087"/>
              <a:gd name="connsiteY191" fmla="*/ 2445462 h 2653990"/>
              <a:gd name="connsiteX192" fmla="*/ 18957 w 1866087"/>
              <a:gd name="connsiteY192" fmla="*/ 2432133 h 2653990"/>
              <a:gd name="connsiteX193" fmla="*/ 31101 w 1866087"/>
              <a:gd name="connsiteY193" fmla="*/ 2430060 h 2653990"/>
              <a:gd name="connsiteX194" fmla="*/ 136254 w 1866087"/>
              <a:gd name="connsiteY194" fmla="*/ 2371115 h 2653990"/>
              <a:gd name="connsiteX195" fmla="*/ 155803 w 1866087"/>
              <a:gd name="connsiteY195" fmla="*/ 2357786 h 2653990"/>
              <a:gd name="connsiteX196" fmla="*/ 199642 w 1866087"/>
              <a:gd name="connsiteY196" fmla="*/ 2307727 h 2653990"/>
              <a:gd name="connsiteX197" fmla="*/ 231336 w 1866087"/>
              <a:gd name="connsiteY197" fmla="*/ 2167623 h 2653990"/>
              <a:gd name="connsiteX198" fmla="*/ 239925 w 1866087"/>
              <a:gd name="connsiteY198" fmla="*/ 2034331 h 2653990"/>
              <a:gd name="connsiteX199" fmla="*/ 246146 w 1866087"/>
              <a:gd name="connsiteY199" fmla="*/ 1921773 h 2653990"/>
              <a:gd name="connsiteX200" fmla="*/ 255328 w 1866087"/>
              <a:gd name="connsiteY200" fmla="*/ 1817509 h 2653990"/>
              <a:gd name="connsiteX201" fmla="*/ 259475 w 1866087"/>
              <a:gd name="connsiteY201" fmla="*/ 1763896 h 2653990"/>
              <a:gd name="connsiteX202" fmla="*/ 308052 w 1866087"/>
              <a:gd name="connsiteY202" fmla="*/ 1666741 h 2653990"/>
              <a:gd name="connsiteX203" fmla="*/ 361962 w 1866087"/>
              <a:gd name="connsiteY203" fmla="*/ 1606612 h 2653990"/>
              <a:gd name="connsiteX204" fmla="*/ 414390 w 1866087"/>
              <a:gd name="connsiteY204" fmla="*/ 1550629 h 2653990"/>
              <a:gd name="connsiteX205" fmla="*/ 538203 w 1866087"/>
              <a:gd name="connsiteY205" fmla="*/ 1440738 h 2653990"/>
              <a:gd name="connsiteX206" fmla="*/ 579968 w 1866087"/>
              <a:gd name="connsiteY206" fmla="*/ 1405193 h 2653990"/>
              <a:gd name="connsiteX207" fmla="*/ 601295 w 1866087"/>
              <a:gd name="connsiteY207" fmla="*/ 1354542 h 2653990"/>
              <a:gd name="connsiteX208" fmla="*/ 577598 w 1866087"/>
              <a:gd name="connsiteY208" fmla="*/ 1169414 h 2653990"/>
              <a:gd name="connsiteX209" fmla="*/ 542054 w 1866087"/>
              <a:gd name="connsiteY209" fmla="*/ 1055376 h 2653990"/>
              <a:gd name="connsiteX210" fmla="*/ 514211 w 1866087"/>
              <a:gd name="connsiteY210" fmla="*/ 916456 h 2653990"/>
              <a:gd name="connsiteX211" fmla="*/ 442233 w 1866087"/>
              <a:gd name="connsiteY211" fmla="*/ 789384 h 2653990"/>
              <a:gd name="connsiteX212" fmla="*/ 344189 w 1866087"/>
              <a:gd name="connsiteY212" fmla="*/ 666756 h 2653990"/>
              <a:gd name="connsiteX213" fmla="*/ 305683 w 1866087"/>
              <a:gd name="connsiteY213" fmla="*/ 577302 h 2653990"/>
              <a:gd name="connsiteX214" fmla="*/ 280802 w 1866087"/>
              <a:gd name="connsiteY214" fmla="*/ 507990 h 2653990"/>
              <a:gd name="connsiteX215" fmla="*/ 260956 w 1866087"/>
              <a:gd name="connsiteY215" fmla="*/ 498512 h 2653990"/>
              <a:gd name="connsiteX216" fmla="*/ 236075 w 1866087"/>
              <a:gd name="connsiteY216" fmla="*/ 489033 h 2653990"/>
              <a:gd name="connsiteX217" fmla="*/ 241110 w 1866087"/>
              <a:gd name="connsiteY217" fmla="*/ 466818 h 2653990"/>
              <a:gd name="connsiteX218" fmla="*/ 246442 w 1866087"/>
              <a:gd name="connsiteY218" fmla="*/ 461782 h 2653990"/>
              <a:gd name="connsiteX219" fmla="*/ 251774 w 1866087"/>
              <a:gd name="connsiteY219" fmla="*/ 441344 h 2653990"/>
              <a:gd name="connsiteX220" fmla="*/ 249996 w 1866087"/>
              <a:gd name="connsiteY220" fmla="*/ 425053 h 2653990"/>
              <a:gd name="connsiteX221" fmla="*/ 210897 w 1866087"/>
              <a:gd name="connsiteY221" fmla="*/ 361073 h 2653990"/>
              <a:gd name="connsiteX222" fmla="*/ 180981 w 1866087"/>
              <a:gd name="connsiteY222" fmla="*/ 347448 h 2653990"/>
              <a:gd name="connsiteX223" fmla="*/ 143067 w 1866087"/>
              <a:gd name="connsiteY223" fmla="*/ 325528 h 2653990"/>
              <a:gd name="connsiteX224" fmla="*/ 136550 w 1866087"/>
              <a:gd name="connsiteY224" fmla="*/ 312792 h 2653990"/>
              <a:gd name="connsiteX225" fmla="*/ 143363 w 1866087"/>
              <a:gd name="connsiteY225" fmla="*/ 262141 h 2653990"/>
              <a:gd name="connsiteX226" fmla="*/ 159358 w 1866087"/>
              <a:gd name="connsiteY226" fmla="*/ 233113 h 2653990"/>
              <a:gd name="connsiteX227" fmla="*/ 187794 w 1866087"/>
              <a:gd name="connsiteY227" fmla="*/ 147214 h 2653990"/>
              <a:gd name="connsiteX228" fmla="*/ 199938 w 1866087"/>
              <a:gd name="connsiteY228" fmla="*/ 74643 h 2653990"/>
              <a:gd name="connsiteX229" fmla="*/ 201123 w 1866087"/>
              <a:gd name="connsiteY229" fmla="*/ 57167 h 2653990"/>
              <a:gd name="connsiteX230" fmla="*/ 212971 w 1866087"/>
              <a:gd name="connsiteY230" fmla="*/ 29620 h 2653990"/>
              <a:gd name="connsiteX231" fmla="*/ 225411 w 1866087"/>
              <a:gd name="connsiteY231" fmla="*/ 15995 h 2653990"/>
              <a:gd name="connsiteX232" fmla="*/ 244665 w 1866087"/>
              <a:gd name="connsiteY232" fmla="*/ 0 h 2653990"/>
              <a:gd name="connsiteX233" fmla="*/ 255328 w 1866087"/>
              <a:gd name="connsiteY233" fmla="*/ 889 h 265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866087" h="2653990">
                <a:moveTo>
                  <a:pt x="255328" y="889"/>
                </a:moveTo>
                <a:cubicBezTo>
                  <a:pt x="257698" y="6220"/>
                  <a:pt x="262141" y="7701"/>
                  <a:pt x="267769" y="8886"/>
                </a:cubicBezTo>
                <a:cubicBezTo>
                  <a:pt x="277840" y="10960"/>
                  <a:pt x="279024" y="14810"/>
                  <a:pt x="272212" y="22215"/>
                </a:cubicBezTo>
                <a:cubicBezTo>
                  <a:pt x="268065" y="26658"/>
                  <a:pt x="268657" y="32286"/>
                  <a:pt x="268065" y="37618"/>
                </a:cubicBezTo>
                <a:cubicBezTo>
                  <a:pt x="263326" y="86788"/>
                  <a:pt x="274581" y="133588"/>
                  <a:pt x="288799" y="180092"/>
                </a:cubicBezTo>
                <a:cubicBezTo>
                  <a:pt x="296797" y="205862"/>
                  <a:pt x="295316" y="233409"/>
                  <a:pt x="303017" y="259475"/>
                </a:cubicBezTo>
                <a:cubicBezTo>
                  <a:pt x="314569" y="298278"/>
                  <a:pt x="335599" y="332341"/>
                  <a:pt x="356630" y="366701"/>
                </a:cubicBezTo>
                <a:cubicBezTo>
                  <a:pt x="360184" y="372625"/>
                  <a:pt x="369663" y="366701"/>
                  <a:pt x="370848" y="374106"/>
                </a:cubicBezTo>
                <a:cubicBezTo>
                  <a:pt x="371440" y="378845"/>
                  <a:pt x="366997" y="383881"/>
                  <a:pt x="370848" y="389509"/>
                </a:cubicBezTo>
                <a:cubicBezTo>
                  <a:pt x="380030" y="403134"/>
                  <a:pt x="388324" y="417648"/>
                  <a:pt x="397802" y="431273"/>
                </a:cubicBezTo>
                <a:cubicBezTo>
                  <a:pt x="447565" y="503843"/>
                  <a:pt x="501474" y="574044"/>
                  <a:pt x="547386" y="648984"/>
                </a:cubicBezTo>
                <a:cubicBezTo>
                  <a:pt x="569601" y="685417"/>
                  <a:pt x="595963" y="717111"/>
                  <a:pt x="624399" y="748212"/>
                </a:cubicBezTo>
                <a:cubicBezTo>
                  <a:pt x="655796" y="782868"/>
                  <a:pt x="678012" y="823448"/>
                  <a:pt x="696673" y="866101"/>
                </a:cubicBezTo>
                <a:cubicBezTo>
                  <a:pt x="706743" y="888909"/>
                  <a:pt x="719480" y="910236"/>
                  <a:pt x="732513" y="931266"/>
                </a:cubicBezTo>
                <a:cubicBezTo>
                  <a:pt x="774870" y="999097"/>
                  <a:pt x="813969" y="1069297"/>
                  <a:pt x="850995" y="1140386"/>
                </a:cubicBezTo>
                <a:cubicBezTo>
                  <a:pt x="857808" y="1153419"/>
                  <a:pt x="859585" y="1167637"/>
                  <a:pt x="859289" y="1182447"/>
                </a:cubicBezTo>
                <a:cubicBezTo>
                  <a:pt x="858992" y="1195777"/>
                  <a:pt x="862547" y="1209402"/>
                  <a:pt x="871433" y="1220954"/>
                </a:cubicBezTo>
                <a:cubicBezTo>
                  <a:pt x="874395" y="1224805"/>
                  <a:pt x="879134" y="1223620"/>
                  <a:pt x="882985" y="1224212"/>
                </a:cubicBezTo>
                <a:cubicBezTo>
                  <a:pt x="978363" y="1234579"/>
                  <a:pt x="1071075" y="1255017"/>
                  <a:pt x="1159344" y="1292932"/>
                </a:cubicBezTo>
                <a:cubicBezTo>
                  <a:pt x="1207329" y="1313666"/>
                  <a:pt x="1253833" y="1337362"/>
                  <a:pt x="1296190" y="1368167"/>
                </a:cubicBezTo>
                <a:cubicBezTo>
                  <a:pt x="1333808" y="1395418"/>
                  <a:pt x="1372907" y="1420299"/>
                  <a:pt x="1413783" y="1441626"/>
                </a:cubicBezTo>
                <a:cubicBezTo>
                  <a:pt x="1455844" y="1463545"/>
                  <a:pt x="1484872" y="1497905"/>
                  <a:pt x="1508569" y="1537596"/>
                </a:cubicBezTo>
                <a:cubicBezTo>
                  <a:pt x="1516566" y="1551222"/>
                  <a:pt x="1520417" y="1566328"/>
                  <a:pt x="1520713" y="1582027"/>
                </a:cubicBezTo>
                <a:cubicBezTo>
                  <a:pt x="1521305" y="1615794"/>
                  <a:pt x="1522194" y="1649858"/>
                  <a:pt x="1521601" y="1683625"/>
                </a:cubicBezTo>
                <a:cubicBezTo>
                  <a:pt x="1521305" y="1705544"/>
                  <a:pt x="1527822" y="1724797"/>
                  <a:pt x="1532857" y="1744643"/>
                </a:cubicBezTo>
                <a:cubicBezTo>
                  <a:pt x="1538189" y="1764785"/>
                  <a:pt x="1549149" y="1783446"/>
                  <a:pt x="1562181" y="1800329"/>
                </a:cubicBezTo>
                <a:cubicBezTo>
                  <a:pt x="1566032" y="1805365"/>
                  <a:pt x="1571068" y="1809512"/>
                  <a:pt x="1573437" y="1815140"/>
                </a:cubicBezTo>
                <a:cubicBezTo>
                  <a:pt x="1579361" y="1828765"/>
                  <a:pt x="1590617" y="1831135"/>
                  <a:pt x="1603650" y="1831727"/>
                </a:cubicBezTo>
                <a:cubicBezTo>
                  <a:pt x="1614313" y="1832319"/>
                  <a:pt x="1624977" y="1834393"/>
                  <a:pt x="1635640" y="1835578"/>
                </a:cubicBezTo>
                <a:cubicBezTo>
                  <a:pt x="1641564" y="1836466"/>
                  <a:pt x="1646007" y="1839132"/>
                  <a:pt x="1647488" y="1845353"/>
                </a:cubicBezTo>
                <a:cubicBezTo>
                  <a:pt x="1648081" y="1848315"/>
                  <a:pt x="1649266" y="1850684"/>
                  <a:pt x="1651931" y="1851869"/>
                </a:cubicBezTo>
                <a:cubicBezTo>
                  <a:pt x="1661706" y="1856904"/>
                  <a:pt x="1662002" y="1865198"/>
                  <a:pt x="1658744" y="1874084"/>
                </a:cubicBezTo>
                <a:cubicBezTo>
                  <a:pt x="1655782" y="1881489"/>
                  <a:pt x="1655190" y="1888302"/>
                  <a:pt x="1656967" y="1896300"/>
                </a:cubicBezTo>
                <a:cubicBezTo>
                  <a:pt x="1658152" y="1902520"/>
                  <a:pt x="1660521" y="1910221"/>
                  <a:pt x="1652820" y="1914961"/>
                </a:cubicBezTo>
                <a:cubicBezTo>
                  <a:pt x="1652228" y="1915257"/>
                  <a:pt x="1651339" y="1916145"/>
                  <a:pt x="1651339" y="1916145"/>
                </a:cubicBezTo>
                <a:cubicBezTo>
                  <a:pt x="1660521" y="1927401"/>
                  <a:pt x="1642157" y="1941026"/>
                  <a:pt x="1656374" y="1954652"/>
                </a:cubicBezTo>
                <a:cubicBezTo>
                  <a:pt x="1667926" y="1965611"/>
                  <a:pt x="1673554" y="1983680"/>
                  <a:pt x="1679478" y="1999082"/>
                </a:cubicBezTo>
                <a:cubicBezTo>
                  <a:pt x="1696362" y="2042624"/>
                  <a:pt x="1718874" y="2083501"/>
                  <a:pt x="1738423" y="2125858"/>
                </a:cubicBezTo>
                <a:cubicBezTo>
                  <a:pt x="1775745" y="2207314"/>
                  <a:pt x="1800922" y="2292325"/>
                  <a:pt x="1823138" y="2378816"/>
                </a:cubicBezTo>
                <a:cubicBezTo>
                  <a:pt x="1832616" y="2416138"/>
                  <a:pt x="1844760" y="2453164"/>
                  <a:pt x="1850981" y="2491374"/>
                </a:cubicBezTo>
                <a:cubicBezTo>
                  <a:pt x="1852165" y="2498187"/>
                  <a:pt x="1854831" y="2504703"/>
                  <a:pt x="1857793" y="2510924"/>
                </a:cubicBezTo>
                <a:cubicBezTo>
                  <a:pt x="1867568" y="2533139"/>
                  <a:pt x="1869345" y="2556243"/>
                  <a:pt x="1864014" y="2579939"/>
                </a:cubicBezTo>
                <a:cubicBezTo>
                  <a:pt x="1863717" y="2581716"/>
                  <a:pt x="1863125" y="2583197"/>
                  <a:pt x="1863125" y="2584975"/>
                </a:cubicBezTo>
                <a:cubicBezTo>
                  <a:pt x="1859867" y="2613410"/>
                  <a:pt x="1849796" y="2622592"/>
                  <a:pt x="1821064" y="2623481"/>
                </a:cubicBezTo>
                <a:cubicBezTo>
                  <a:pt x="1798256" y="2624073"/>
                  <a:pt x="1775449" y="2624073"/>
                  <a:pt x="1752641" y="2624370"/>
                </a:cubicBezTo>
                <a:cubicBezTo>
                  <a:pt x="1746421" y="2624370"/>
                  <a:pt x="1740496" y="2625258"/>
                  <a:pt x="1734572" y="2627924"/>
                </a:cubicBezTo>
                <a:cubicBezTo>
                  <a:pt x="1715615" y="2636218"/>
                  <a:pt x="1696362" y="2643919"/>
                  <a:pt x="1677701" y="2652805"/>
                </a:cubicBezTo>
                <a:cubicBezTo>
                  <a:pt x="1668519" y="2657248"/>
                  <a:pt x="1662595" y="2652805"/>
                  <a:pt x="1656671" y="2647177"/>
                </a:cubicBezTo>
                <a:cubicBezTo>
                  <a:pt x="1653116" y="2643623"/>
                  <a:pt x="1654005" y="2639476"/>
                  <a:pt x="1657263" y="2636218"/>
                </a:cubicBezTo>
                <a:cubicBezTo>
                  <a:pt x="1662595" y="2630590"/>
                  <a:pt x="1668519" y="2626147"/>
                  <a:pt x="1676220" y="2624370"/>
                </a:cubicBezTo>
                <a:cubicBezTo>
                  <a:pt x="1685403" y="2622296"/>
                  <a:pt x="1693104" y="2617853"/>
                  <a:pt x="1699324" y="2610448"/>
                </a:cubicBezTo>
                <a:cubicBezTo>
                  <a:pt x="1676516" y="2619334"/>
                  <a:pt x="1651635" y="2616372"/>
                  <a:pt x="1629124" y="2624666"/>
                </a:cubicBezTo>
                <a:cubicBezTo>
                  <a:pt x="1622903" y="2627035"/>
                  <a:pt x="1615498" y="2627332"/>
                  <a:pt x="1608686" y="2628220"/>
                </a:cubicBezTo>
                <a:cubicBezTo>
                  <a:pt x="1594468" y="2630590"/>
                  <a:pt x="1583212" y="2624666"/>
                  <a:pt x="1573437" y="2615484"/>
                </a:cubicBezTo>
                <a:cubicBezTo>
                  <a:pt x="1571956" y="2614003"/>
                  <a:pt x="1570179" y="2613114"/>
                  <a:pt x="1568402" y="2612522"/>
                </a:cubicBezTo>
                <a:cubicBezTo>
                  <a:pt x="1563070" y="2610152"/>
                  <a:pt x="1560700" y="2605413"/>
                  <a:pt x="1560404" y="2600081"/>
                </a:cubicBezTo>
                <a:cubicBezTo>
                  <a:pt x="1560108" y="2594453"/>
                  <a:pt x="1565143" y="2592972"/>
                  <a:pt x="1569290" y="2591195"/>
                </a:cubicBezTo>
                <a:cubicBezTo>
                  <a:pt x="1571660" y="2590010"/>
                  <a:pt x="1574918" y="2590602"/>
                  <a:pt x="1576399" y="2587640"/>
                </a:cubicBezTo>
                <a:cubicBezTo>
                  <a:pt x="1566921" y="2575792"/>
                  <a:pt x="1568106" y="2571942"/>
                  <a:pt x="1582916" y="2568980"/>
                </a:cubicBezTo>
                <a:cubicBezTo>
                  <a:pt x="1603946" y="2564833"/>
                  <a:pt x="1623200" y="2554465"/>
                  <a:pt x="1645119" y="2553873"/>
                </a:cubicBezTo>
                <a:cubicBezTo>
                  <a:pt x="1656374" y="2553577"/>
                  <a:pt x="1667038" y="2555650"/>
                  <a:pt x="1678294" y="2555354"/>
                </a:cubicBezTo>
                <a:cubicBezTo>
                  <a:pt x="1683921" y="2555354"/>
                  <a:pt x="1688661" y="2554465"/>
                  <a:pt x="1690438" y="2548245"/>
                </a:cubicBezTo>
                <a:cubicBezTo>
                  <a:pt x="1690734" y="2547060"/>
                  <a:pt x="1691623" y="2544987"/>
                  <a:pt x="1692511" y="2544691"/>
                </a:cubicBezTo>
                <a:cubicBezTo>
                  <a:pt x="1710284" y="2539063"/>
                  <a:pt x="1724501" y="2520994"/>
                  <a:pt x="1745828" y="2528992"/>
                </a:cubicBezTo>
                <a:cubicBezTo>
                  <a:pt x="1756195" y="2532843"/>
                  <a:pt x="1767155" y="2530473"/>
                  <a:pt x="1777226" y="2533731"/>
                </a:cubicBezTo>
                <a:cubicBezTo>
                  <a:pt x="1782557" y="2535508"/>
                  <a:pt x="1784335" y="2531954"/>
                  <a:pt x="1783742" y="2526622"/>
                </a:cubicBezTo>
                <a:cubicBezTo>
                  <a:pt x="1782261" y="2512997"/>
                  <a:pt x="1778411" y="2500260"/>
                  <a:pt x="1772190" y="2488116"/>
                </a:cubicBezTo>
                <a:cubicBezTo>
                  <a:pt x="1760046" y="2463531"/>
                  <a:pt x="1747013" y="2438946"/>
                  <a:pt x="1734572" y="2414361"/>
                </a:cubicBezTo>
                <a:cubicBezTo>
                  <a:pt x="1729537" y="2404290"/>
                  <a:pt x="1724501" y="2393923"/>
                  <a:pt x="1719466" y="2383852"/>
                </a:cubicBezTo>
                <a:cubicBezTo>
                  <a:pt x="1718874" y="2382963"/>
                  <a:pt x="1718577" y="2382075"/>
                  <a:pt x="1717689" y="2381186"/>
                </a:cubicBezTo>
                <a:cubicBezTo>
                  <a:pt x="1713246" y="2376151"/>
                  <a:pt x="1709987" y="2367264"/>
                  <a:pt x="1702582" y="2369338"/>
                </a:cubicBezTo>
                <a:cubicBezTo>
                  <a:pt x="1696066" y="2371115"/>
                  <a:pt x="1700509" y="2379705"/>
                  <a:pt x="1699620" y="2385333"/>
                </a:cubicBezTo>
                <a:cubicBezTo>
                  <a:pt x="1698732" y="2390368"/>
                  <a:pt x="1699028" y="2395700"/>
                  <a:pt x="1698435" y="2400736"/>
                </a:cubicBezTo>
                <a:cubicBezTo>
                  <a:pt x="1696954" y="2414361"/>
                  <a:pt x="1693400" y="2418804"/>
                  <a:pt x="1680071" y="2422358"/>
                </a:cubicBezTo>
                <a:cubicBezTo>
                  <a:pt x="1672962" y="2424432"/>
                  <a:pt x="1666742" y="2427690"/>
                  <a:pt x="1661706" y="2433318"/>
                </a:cubicBezTo>
                <a:cubicBezTo>
                  <a:pt x="1656078" y="2439538"/>
                  <a:pt x="1649858" y="2445166"/>
                  <a:pt x="1642453" y="2448721"/>
                </a:cubicBezTo>
                <a:cubicBezTo>
                  <a:pt x="1635344" y="2452275"/>
                  <a:pt x="1628827" y="2451683"/>
                  <a:pt x="1623792" y="2445759"/>
                </a:cubicBezTo>
                <a:cubicBezTo>
                  <a:pt x="1618460" y="2439538"/>
                  <a:pt x="1617868" y="2432726"/>
                  <a:pt x="1622903" y="2425617"/>
                </a:cubicBezTo>
                <a:cubicBezTo>
                  <a:pt x="1626458" y="2420877"/>
                  <a:pt x="1630605" y="2416730"/>
                  <a:pt x="1635344" y="2413176"/>
                </a:cubicBezTo>
                <a:cubicBezTo>
                  <a:pt x="1637417" y="2411695"/>
                  <a:pt x="1640379" y="2410214"/>
                  <a:pt x="1637121" y="2406660"/>
                </a:cubicBezTo>
                <a:cubicBezTo>
                  <a:pt x="1635344" y="2404586"/>
                  <a:pt x="1633863" y="2403698"/>
                  <a:pt x="1631197" y="2405475"/>
                </a:cubicBezTo>
                <a:cubicBezTo>
                  <a:pt x="1623496" y="2410214"/>
                  <a:pt x="1614313" y="2411103"/>
                  <a:pt x="1605723" y="2413176"/>
                </a:cubicBezTo>
                <a:cubicBezTo>
                  <a:pt x="1574622" y="2420581"/>
                  <a:pt x="1543521" y="2427098"/>
                  <a:pt x="1512123" y="2433910"/>
                </a:cubicBezTo>
                <a:cubicBezTo>
                  <a:pt x="1506791" y="2435095"/>
                  <a:pt x="1501460" y="2436576"/>
                  <a:pt x="1495832" y="2435095"/>
                </a:cubicBezTo>
                <a:cubicBezTo>
                  <a:pt x="1491685" y="2433910"/>
                  <a:pt x="1488130" y="2432133"/>
                  <a:pt x="1487538" y="2427098"/>
                </a:cubicBezTo>
                <a:cubicBezTo>
                  <a:pt x="1486946" y="2422655"/>
                  <a:pt x="1489611" y="2419989"/>
                  <a:pt x="1493166" y="2418211"/>
                </a:cubicBezTo>
                <a:cubicBezTo>
                  <a:pt x="1496720" y="2416434"/>
                  <a:pt x="1500571" y="2414657"/>
                  <a:pt x="1504125" y="2411695"/>
                </a:cubicBezTo>
                <a:cubicBezTo>
                  <a:pt x="1495832" y="2408733"/>
                  <a:pt x="1487538" y="2406363"/>
                  <a:pt x="1478948" y="2409918"/>
                </a:cubicBezTo>
                <a:cubicBezTo>
                  <a:pt x="1470358" y="2413176"/>
                  <a:pt x="1461768" y="2412287"/>
                  <a:pt x="1453475" y="2410806"/>
                </a:cubicBezTo>
                <a:cubicBezTo>
                  <a:pt x="1446069" y="2409622"/>
                  <a:pt x="1443700" y="2404882"/>
                  <a:pt x="1448143" y="2398070"/>
                </a:cubicBezTo>
                <a:cubicBezTo>
                  <a:pt x="1448439" y="2397477"/>
                  <a:pt x="1448735" y="2396589"/>
                  <a:pt x="1449328" y="2396292"/>
                </a:cubicBezTo>
                <a:cubicBezTo>
                  <a:pt x="1464434" y="2387110"/>
                  <a:pt x="1477763" y="2373781"/>
                  <a:pt x="1495535" y="2371411"/>
                </a:cubicBezTo>
                <a:cubicBezTo>
                  <a:pt x="1513900" y="2369042"/>
                  <a:pt x="1532857" y="2370227"/>
                  <a:pt x="1551518" y="2369930"/>
                </a:cubicBezTo>
                <a:cubicBezTo>
                  <a:pt x="1562181" y="2369634"/>
                  <a:pt x="1572845" y="2368449"/>
                  <a:pt x="1582916" y="2364302"/>
                </a:cubicBezTo>
                <a:cubicBezTo>
                  <a:pt x="1593283" y="2359859"/>
                  <a:pt x="1604835" y="2362525"/>
                  <a:pt x="1615795" y="2362229"/>
                </a:cubicBezTo>
                <a:cubicBezTo>
                  <a:pt x="1635344" y="2361933"/>
                  <a:pt x="1640972" y="2355416"/>
                  <a:pt x="1636825" y="2336459"/>
                </a:cubicBezTo>
                <a:cubicBezTo>
                  <a:pt x="1631493" y="2312170"/>
                  <a:pt x="1621719" y="2289067"/>
                  <a:pt x="1611648" y="2266259"/>
                </a:cubicBezTo>
                <a:cubicBezTo>
                  <a:pt x="1594171" y="2226271"/>
                  <a:pt x="1574622" y="2187468"/>
                  <a:pt x="1554776" y="2148962"/>
                </a:cubicBezTo>
                <a:cubicBezTo>
                  <a:pt x="1550926" y="2141261"/>
                  <a:pt x="1546779" y="2140076"/>
                  <a:pt x="1538485" y="2141261"/>
                </a:cubicBezTo>
                <a:cubicBezTo>
                  <a:pt x="1510050" y="2145407"/>
                  <a:pt x="1482799" y="2155182"/>
                  <a:pt x="1454067" y="2156663"/>
                </a:cubicBezTo>
                <a:cubicBezTo>
                  <a:pt x="1449624" y="2156959"/>
                  <a:pt x="1445477" y="2161106"/>
                  <a:pt x="1444292" y="2163180"/>
                </a:cubicBezTo>
                <a:cubicBezTo>
                  <a:pt x="1439849" y="2171177"/>
                  <a:pt x="1431555" y="2174139"/>
                  <a:pt x="1425927" y="2180360"/>
                </a:cubicBezTo>
                <a:cubicBezTo>
                  <a:pt x="1417634" y="2189542"/>
                  <a:pt x="1411117" y="2199317"/>
                  <a:pt x="1410821" y="2212350"/>
                </a:cubicBezTo>
                <a:cubicBezTo>
                  <a:pt x="1410821" y="2216200"/>
                  <a:pt x="1408748" y="2219162"/>
                  <a:pt x="1405193" y="2215904"/>
                </a:cubicBezTo>
                <a:cubicBezTo>
                  <a:pt x="1399565" y="2210869"/>
                  <a:pt x="1396603" y="2215312"/>
                  <a:pt x="1393641" y="2218866"/>
                </a:cubicBezTo>
                <a:cubicBezTo>
                  <a:pt x="1392456" y="2220051"/>
                  <a:pt x="1391864" y="2221828"/>
                  <a:pt x="1390679" y="2223309"/>
                </a:cubicBezTo>
                <a:cubicBezTo>
                  <a:pt x="1387717" y="2226864"/>
                  <a:pt x="1386829" y="2234269"/>
                  <a:pt x="1381793" y="2233676"/>
                </a:cubicBezTo>
                <a:cubicBezTo>
                  <a:pt x="1375869" y="2233084"/>
                  <a:pt x="1372315" y="2226567"/>
                  <a:pt x="1368464" y="2221828"/>
                </a:cubicBezTo>
                <a:cubicBezTo>
                  <a:pt x="1364909" y="2217385"/>
                  <a:pt x="1369353" y="2213534"/>
                  <a:pt x="1372018" y="2209980"/>
                </a:cubicBezTo>
                <a:cubicBezTo>
                  <a:pt x="1384755" y="2193393"/>
                  <a:pt x="1382385" y="2196651"/>
                  <a:pt x="1365206" y="2193096"/>
                </a:cubicBezTo>
                <a:cubicBezTo>
                  <a:pt x="1357208" y="2191319"/>
                  <a:pt x="1349211" y="2190727"/>
                  <a:pt x="1342102" y="2185395"/>
                </a:cubicBezTo>
                <a:cubicBezTo>
                  <a:pt x="1334400" y="2179767"/>
                  <a:pt x="1326995" y="2175028"/>
                  <a:pt x="1327291" y="2163772"/>
                </a:cubicBezTo>
                <a:cubicBezTo>
                  <a:pt x="1327291" y="2160514"/>
                  <a:pt x="1324922" y="2156367"/>
                  <a:pt x="1322256" y="2153701"/>
                </a:cubicBezTo>
                <a:cubicBezTo>
                  <a:pt x="1316924" y="2147185"/>
                  <a:pt x="1311889" y="2148073"/>
                  <a:pt x="1308038" y="2155478"/>
                </a:cubicBezTo>
                <a:cubicBezTo>
                  <a:pt x="1299745" y="2171770"/>
                  <a:pt x="1285230" y="2178582"/>
                  <a:pt x="1267162" y="2175028"/>
                </a:cubicBezTo>
                <a:cubicBezTo>
                  <a:pt x="1262127" y="2174139"/>
                  <a:pt x="1256795" y="2173251"/>
                  <a:pt x="1251759" y="2173251"/>
                </a:cubicBezTo>
                <a:cubicBezTo>
                  <a:pt x="1245835" y="2172954"/>
                  <a:pt x="1240207" y="2173251"/>
                  <a:pt x="1236357" y="2167030"/>
                </a:cubicBezTo>
                <a:cubicBezTo>
                  <a:pt x="1235172" y="2164957"/>
                  <a:pt x="1230433" y="2162884"/>
                  <a:pt x="1229544" y="2163476"/>
                </a:cubicBezTo>
                <a:cubicBezTo>
                  <a:pt x="1220362" y="2170585"/>
                  <a:pt x="1221547" y="2160810"/>
                  <a:pt x="1218288" y="2157256"/>
                </a:cubicBezTo>
                <a:cubicBezTo>
                  <a:pt x="1210291" y="2148666"/>
                  <a:pt x="1204663" y="2136817"/>
                  <a:pt x="1191037" y="2134744"/>
                </a:cubicBezTo>
                <a:cubicBezTo>
                  <a:pt x="1188668" y="2134448"/>
                  <a:pt x="1186298" y="2133559"/>
                  <a:pt x="1183632" y="2132671"/>
                </a:cubicBezTo>
                <a:cubicBezTo>
                  <a:pt x="1187779" y="2124377"/>
                  <a:pt x="1190741" y="2116379"/>
                  <a:pt x="1191037" y="2107493"/>
                </a:cubicBezTo>
                <a:cubicBezTo>
                  <a:pt x="1191334" y="2102458"/>
                  <a:pt x="1197554" y="2100384"/>
                  <a:pt x="1200220" y="2095349"/>
                </a:cubicBezTo>
                <a:cubicBezTo>
                  <a:pt x="1201997" y="2091794"/>
                  <a:pt x="1203478" y="2088536"/>
                  <a:pt x="1203774" y="2084686"/>
                </a:cubicBezTo>
                <a:cubicBezTo>
                  <a:pt x="1205255" y="2072837"/>
                  <a:pt x="1207033" y="2061582"/>
                  <a:pt x="1216511" y="2052695"/>
                </a:cubicBezTo>
                <a:cubicBezTo>
                  <a:pt x="1221250" y="2048252"/>
                  <a:pt x="1220065" y="2042921"/>
                  <a:pt x="1214438" y="2038774"/>
                </a:cubicBezTo>
                <a:cubicBezTo>
                  <a:pt x="1200812" y="2029295"/>
                  <a:pt x="1186891" y="2020705"/>
                  <a:pt x="1173858" y="2010042"/>
                </a:cubicBezTo>
                <a:cubicBezTo>
                  <a:pt x="1168822" y="2005895"/>
                  <a:pt x="1167934" y="1999675"/>
                  <a:pt x="1163787" y="1995528"/>
                </a:cubicBezTo>
                <a:cubicBezTo>
                  <a:pt x="1161713" y="1993455"/>
                  <a:pt x="1164083" y="1992566"/>
                  <a:pt x="1166156" y="1991677"/>
                </a:cubicBezTo>
                <a:cubicBezTo>
                  <a:pt x="1171192" y="1989604"/>
                  <a:pt x="1176820" y="1987827"/>
                  <a:pt x="1170303" y="1980422"/>
                </a:cubicBezTo>
                <a:cubicBezTo>
                  <a:pt x="1166156" y="1975979"/>
                  <a:pt x="1171784" y="1972128"/>
                  <a:pt x="1173858" y="1969166"/>
                </a:cubicBezTo>
                <a:cubicBezTo>
                  <a:pt x="1175931" y="1966204"/>
                  <a:pt x="1179486" y="1970054"/>
                  <a:pt x="1181559" y="1971535"/>
                </a:cubicBezTo>
                <a:cubicBezTo>
                  <a:pt x="1191334" y="1978348"/>
                  <a:pt x="1195777" y="1989604"/>
                  <a:pt x="1203182" y="1998194"/>
                </a:cubicBezTo>
                <a:cubicBezTo>
                  <a:pt x="1212660" y="2009153"/>
                  <a:pt x="1217400" y="2010634"/>
                  <a:pt x="1231618" y="2005599"/>
                </a:cubicBezTo>
                <a:cubicBezTo>
                  <a:pt x="1238430" y="2003229"/>
                  <a:pt x="1245243" y="2003822"/>
                  <a:pt x="1252056" y="2005895"/>
                </a:cubicBezTo>
                <a:cubicBezTo>
                  <a:pt x="1254129" y="2006488"/>
                  <a:pt x="1257387" y="2009746"/>
                  <a:pt x="1259164" y="2005599"/>
                </a:cubicBezTo>
                <a:cubicBezTo>
                  <a:pt x="1260349" y="2002637"/>
                  <a:pt x="1259461" y="2000267"/>
                  <a:pt x="1256499" y="1997601"/>
                </a:cubicBezTo>
                <a:cubicBezTo>
                  <a:pt x="1245243" y="1987827"/>
                  <a:pt x="1232802" y="1980125"/>
                  <a:pt x="1218881" y="1974794"/>
                </a:cubicBezTo>
                <a:cubicBezTo>
                  <a:pt x="1215326" y="1973313"/>
                  <a:pt x="1211772" y="1972424"/>
                  <a:pt x="1209698" y="1967685"/>
                </a:cubicBezTo>
                <a:cubicBezTo>
                  <a:pt x="1222139" y="1962353"/>
                  <a:pt x="1234283" y="1974497"/>
                  <a:pt x="1247316" y="1967981"/>
                </a:cubicBezTo>
                <a:cubicBezTo>
                  <a:pt x="1241985" y="1965315"/>
                  <a:pt x="1237542" y="1962946"/>
                  <a:pt x="1232210" y="1960280"/>
                </a:cubicBezTo>
                <a:cubicBezTo>
                  <a:pt x="1239615" y="1956133"/>
                  <a:pt x="1247613" y="1958503"/>
                  <a:pt x="1253833" y="1952578"/>
                </a:cubicBezTo>
                <a:cubicBezTo>
                  <a:pt x="1256795" y="1949913"/>
                  <a:pt x="1258276" y="1957614"/>
                  <a:pt x="1262423" y="1958206"/>
                </a:cubicBezTo>
                <a:cubicBezTo>
                  <a:pt x="1262719" y="1958206"/>
                  <a:pt x="1263608" y="1957614"/>
                  <a:pt x="1263608" y="1957318"/>
                </a:cubicBezTo>
                <a:cubicBezTo>
                  <a:pt x="1261238" y="1940434"/>
                  <a:pt x="1276937" y="1942211"/>
                  <a:pt x="1285527" y="1936583"/>
                </a:cubicBezTo>
                <a:cubicBezTo>
                  <a:pt x="1288192" y="1934806"/>
                  <a:pt x="1292043" y="1934510"/>
                  <a:pt x="1295301" y="1933029"/>
                </a:cubicBezTo>
                <a:cubicBezTo>
                  <a:pt x="1307446" y="1927105"/>
                  <a:pt x="1349507" y="1878231"/>
                  <a:pt x="1353357" y="1865791"/>
                </a:cubicBezTo>
                <a:cubicBezTo>
                  <a:pt x="1356023" y="1858089"/>
                  <a:pt x="1353654" y="1851277"/>
                  <a:pt x="1348914" y="1845353"/>
                </a:cubicBezTo>
                <a:cubicBezTo>
                  <a:pt x="1339140" y="1832912"/>
                  <a:pt x="1328772" y="1820768"/>
                  <a:pt x="1318702" y="1808623"/>
                </a:cubicBezTo>
                <a:cubicBezTo>
                  <a:pt x="1313074" y="1801810"/>
                  <a:pt x="1303891" y="1799441"/>
                  <a:pt x="1297375" y="1800033"/>
                </a:cubicBezTo>
                <a:cubicBezTo>
                  <a:pt x="1288489" y="1801218"/>
                  <a:pt x="1282861" y="1797367"/>
                  <a:pt x="1276344" y="1794109"/>
                </a:cubicBezTo>
                <a:cubicBezTo>
                  <a:pt x="1233987" y="1774264"/>
                  <a:pt x="1209106" y="1738127"/>
                  <a:pt x="1188964" y="1697843"/>
                </a:cubicBezTo>
                <a:cubicBezTo>
                  <a:pt x="1187779" y="1695473"/>
                  <a:pt x="1187483" y="1692511"/>
                  <a:pt x="1187187" y="1689845"/>
                </a:cubicBezTo>
                <a:cubicBezTo>
                  <a:pt x="1186891" y="1680663"/>
                  <a:pt x="1184817" y="1673258"/>
                  <a:pt x="1172969" y="1674443"/>
                </a:cubicBezTo>
                <a:cubicBezTo>
                  <a:pt x="1169415" y="1674739"/>
                  <a:pt x="1167637" y="1671777"/>
                  <a:pt x="1165860" y="1669111"/>
                </a:cubicBezTo>
                <a:cubicBezTo>
                  <a:pt x="1162602" y="1664668"/>
                  <a:pt x="1159344" y="1659632"/>
                  <a:pt x="1154308" y="1657263"/>
                </a:cubicBezTo>
                <a:cubicBezTo>
                  <a:pt x="1131204" y="1646896"/>
                  <a:pt x="1114617" y="1627050"/>
                  <a:pt x="1092402" y="1615202"/>
                </a:cubicBezTo>
                <a:cubicBezTo>
                  <a:pt x="1088255" y="1612832"/>
                  <a:pt x="1088255" y="1609574"/>
                  <a:pt x="1088255" y="1605427"/>
                </a:cubicBezTo>
                <a:cubicBezTo>
                  <a:pt x="1088255" y="1598318"/>
                  <a:pt x="1084996" y="1594171"/>
                  <a:pt x="1077295" y="1595060"/>
                </a:cubicBezTo>
                <a:cubicBezTo>
                  <a:pt x="1073148" y="1595652"/>
                  <a:pt x="1069594" y="1594764"/>
                  <a:pt x="1067520" y="1590617"/>
                </a:cubicBezTo>
                <a:cubicBezTo>
                  <a:pt x="1063670" y="1582915"/>
                  <a:pt x="1057153" y="1582619"/>
                  <a:pt x="1049748" y="1584693"/>
                </a:cubicBezTo>
                <a:cubicBezTo>
                  <a:pt x="1042639" y="1586766"/>
                  <a:pt x="1035826" y="1588247"/>
                  <a:pt x="1032864" y="1578472"/>
                </a:cubicBezTo>
                <a:cubicBezTo>
                  <a:pt x="1032272" y="1576991"/>
                  <a:pt x="1029902" y="1575214"/>
                  <a:pt x="1028125" y="1574918"/>
                </a:cubicBezTo>
                <a:cubicBezTo>
                  <a:pt x="1010353" y="1569883"/>
                  <a:pt x="994654" y="1560996"/>
                  <a:pt x="981917" y="1547075"/>
                </a:cubicBezTo>
                <a:cubicBezTo>
                  <a:pt x="978659" y="1543520"/>
                  <a:pt x="974216" y="1545890"/>
                  <a:pt x="971254" y="1546482"/>
                </a:cubicBezTo>
                <a:cubicBezTo>
                  <a:pt x="959110" y="1548852"/>
                  <a:pt x="947558" y="1548260"/>
                  <a:pt x="936006" y="1542928"/>
                </a:cubicBezTo>
                <a:cubicBezTo>
                  <a:pt x="930378" y="1540262"/>
                  <a:pt x="927119" y="1541743"/>
                  <a:pt x="927119" y="1548260"/>
                </a:cubicBezTo>
                <a:cubicBezTo>
                  <a:pt x="927119" y="1553591"/>
                  <a:pt x="925935" y="1558034"/>
                  <a:pt x="919122" y="1558034"/>
                </a:cubicBezTo>
                <a:cubicBezTo>
                  <a:pt x="918530" y="1558034"/>
                  <a:pt x="917345" y="1558331"/>
                  <a:pt x="917345" y="1558331"/>
                </a:cubicBezTo>
                <a:cubicBezTo>
                  <a:pt x="917345" y="1569586"/>
                  <a:pt x="905200" y="1569586"/>
                  <a:pt x="901053" y="1576991"/>
                </a:cubicBezTo>
                <a:cubicBezTo>
                  <a:pt x="893945" y="1589728"/>
                  <a:pt x="882096" y="1596837"/>
                  <a:pt x="868767" y="1601576"/>
                </a:cubicBezTo>
                <a:cubicBezTo>
                  <a:pt x="840035" y="1612240"/>
                  <a:pt x="809823" y="1615498"/>
                  <a:pt x="779610" y="1619941"/>
                </a:cubicBezTo>
                <a:cubicBezTo>
                  <a:pt x="763911" y="1622311"/>
                  <a:pt x="747916" y="1620830"/>
                  <a:pt x="732513" y="1625569"/>
                </a:cubicBezTo>
                <a:cubicBezTo>
                  <a:pt x="731625" y="1625865"/>
                  <a:pt x="730440" y="1625865"/>
                  <a:pt x="729551" y="1625569"/>
                </a:cubicBezTo>
                <a:cubicBezTo>
                  <a:pt x="709113" y="1617571"/>
                  <a:pt x="695192" y="1630308"/>
                  <a:pt x="680974" y="1640972"/>
                </a:cubicBezTo>
                <a:cubicBezTo>
                  <a:pt x="657277" y="1658744"/>
                  <a:pt x="631508" y="1672665"/>
                  <a:pt x="605738" y="1686587"/>
                </a:cubicBezTo>
                <a:cubicBezTo>
                  <a:pt x="564862" y="1708802"/>
                  <a:pt x="522801" y="1729537"/>
                  <a:pt x="483109" y="1753825"/>
                </a:cubicBezTo>
                <a:cubicBezTo>
                  <a:pt x="464745" y="1765081"/>
                  <a:pt x="447268" y="1777226"/>
                  <a:pt x="430977" y="1791443"/>
                </a:cubicBezTo>
                <a:cubicBezTo>
                  <a:pt x="406688" y="1812178"/>
                  <a:pt x="398099" y="1838244"/>
                  <a:pt x="403134" y="1869345"/>
                </a:cubicBezTo>
                <a:cubicBezTo>
                  <a:pt x="406392" y="1888006"/>
                  <a:pt x="409651" y="1906667"/>
                  <a:pt x="412613" y="1925624"/>
                </a:cubicBezTo>
                <a:cubicBezTo>
                  <a:pt x="420906" y="1983087"/>
                  <a:pt x="413205" y="2039070"/>
                  <a:pt x="393063" y="2092683"/>
                </a:cubicBezTo>
                <a:cubicBezTo>
                  <a:pt x="372329" y="2148073"/>
                  <a:pt x="353964" y="2204056"/>
                  <a:pt x="336784" y="2260335"/>
                </a:cubicBezTo>
                <a:cubicBezTo>
                  <a:pt x="321085" y="2311282"/>
                  <a:pt x="319012" y="2362821"/>
                  <a:pt x="330564" y="2414953"/>
                </a:cubicBezTo>
                <a:cubicBezTo>
                  <a:pt x="333230" y="2427690"/>
                  <a:pt x="333822" y="2440427"/>
                  <a:pt x="329675" y="2452867"/>
                </a:cubicBezTo>
                <a:cubicBezTo>
                  <a:pt x="326121" y="2463235"/>
                  <a:pt x="319308" y="2470047"/>
                  <a:pt x="308645" y="2472121"/>
                </a:cubicBezTo>
                <a:cubicBezTo>
                  <a:pt x="281690" y="2480118"/>
                  <a:pt x="257698" y="2474194"/>
                  <a:pt x="238741" y="2453460"/>
                </a:cubicBezTo>
                <a:cubicBezTo>
                  <a:pt x="227781" y="2441612"/>
                  <a:pt x="215341" y="2437169"/>
                  <a:pt x="200530" y="2440427"/>
                </a:cubicBezTo>
                <a:cubicBezTo>
                  <a:pt x="181573" y="2444574"/>
                  <a:pt x="162616" y="2447832"/>
                  <a:pt x="144844" y="2457903"/>
                </a:cubicBezTo>
                <a:cubicBezTo>
                  <a:pt x="125887" y="2468863"/>
                  <a:pt x="103968" y="2472417"/>
                  <a:pt x="81752" y="2469455"/>
                </a:cubicBezTo>
                <a:cubicBezTo>
                  <a:pt x="67238" y="2467678"/>
                  <a:pt x="53021" y="2467085"/>
                  <a:pt x="39099" y="2472417"/>
                </a:cubicBezTo>
                <a:cubicBezTo>
                  <a:pt x="19846" y="2479822"/>
                  <a:pt x="8590" y="2469455"/>
                  <a:pt x="0" y="2453756"/>
                </a:cubicBezTo>
                <a:cubicBezTo>
                  <a:pt x="0" y="2451090"/>
                  <a:pt x="0" y="2448128"/>
                  <a:pt x="0" y="2445462"/>
                </a:cubicBezTo>
                <a:cubicBezTo>
                  <a:pt x="2370" y="2435688"/>
                  <a:pt x="8590" y="2430948"/>
                  <a:pt x="18957" y="2432133"/>
                </a:cubicBezTo>
                <a:cubicBezTo>
                  <a:pt x="23104" y="2432726"/>
                  <a:pt x="27251" y="2431541"/>
                  <a:pt x="31101" y="2430060"/>
                </a:cubicBezTo>
                <a:cubicBezTo>
                  <a:pt x="69016" y="2415249"/>
                  <a:pt x="105153" y="2397477"/>
                  <a:pt x="136254" y="2371115"/>
                </a:cubicBezTo>
                <a:cubicBezTo>
                  <a:pt x="142474" y="2366080"/>
                  <a:pt x="148398" y="2360748"/>
                  <a:pt x="155803" y="2357786"/>
                </a:cubicBezTo>
                <a:cubicBezTo>
                  <a:pt x="178611" y="2348011"/>
                  <a:pt x="190756" y="2329350"/>
                  <a:pt x="199642" y="2307727"/>
                </a:cubicBezTo>
                <a:cubicBezTo>
                  <a:pt x="217710" y="2262704"/>
                  <a:pt x="226300" y="2215608"/>
                  <a:pt x="231336" y="2167623"/>
                </a:cubicBezTo>
                <a:cubicBezTo>
                  <a:pt x="236075" y="2123192"/>
                  <a:pt x="238148" y="2078761"/>
                  <a:pt x="239925" y="2034331"/>
                </a:cubicBezTo>
                <a:cubicBezTo>
                  <a:pt x="241703" y="1996713"/>
                  <a:pt x="243184" y="1959095"/>
                  <a:pt x="246146" y="1921773"/>
                </a:cubicBezTo>
                <a:cubicBezTo>
                  <a:pt x="248812" y="1887117"/>
                  <a:pt x="251774" y="1852461"/>
                  <a:pt x="255328" y="1817509"/>
                </a:cubicBezTo>
                <a:cubicBezTo>
                  <a:pt x="257105" y="1799737"/>
                  <a:pt x="256809" y="1781669"/>
                  <a:pt x="259475" y="1763896"/>
                </a:cubicBezTo>
                <a:cubicBezTo>
                  <a:pt x="265399" y="1726575"/>
                  <a:pt x="285541" y="1696066"/>
                  <a:pt x="308052" y="1666741"/>
                </a:cubicBezTo>
                <a:cubicBezTo>
                  <a:pt x="324344" y="1645415"/>
                  <a:pt x="344486" y="1627050"/>
                  <a:pt x="361962" y="1606612"/>
                </a:cubicBezTo>
                <a:cubicBezTo>
                  <a:pt x="378549" y="1587359"/>
                  <a:pt x="396321" y="1568698"/>
                  <a:pt x="414390" y="1550629"/>
                </a:cubicBezTo>
                <a:cubicBezTo>
                  <a:pt x="453193" y="1511234"/>
                  <a:pt x="493773" y="1473616"/>
                  <a:pt x="538203" y="1440738"/>
                </a:cubicBezTo>
                <a:cubicBezTo>
                  <a:pt x="553013" y="1429778"/>
                  <a:pt x="566935" y="1418226"/>
                  <a:pt x="579968" y="1405193"/>
                </a:cubicBezTo>
                <a:cubicBezTo>
                  <a:pt x="586188" y="1398973"/>
                  <a:pt x="602183" y="1363132"/>
                  <a:pt x="601295" y="1354542"/>
                </a:cubicBezTo>
                <a:cubicBezTo>
                  <a:pt x="591520" y="1272197"/>
                  <a:pt x="597740" y="1249982"/>
                  <a:pt x="577598" y="1169414"/>
                </a:cubicBezTo>
                <a:cubicBezTo>
                  <a:pt x="570786" y="1141571"/>
                  <a:pt x="544720" y="1083811"/>
                  <a:pt x="542054" y="1055376"/>
                </a:cubicBezTo>
                <a:cubicBezTo>
                  <a:pt x="537611" y="1009464"/>
                  <a:pt x="524282" y="961775"/>
                  <a:pt x="514211" y="916456"/>
                </a:cubicBezTo>
                <a:cubicBezTo>
                  <a:pt x="503251" y="866694"/>
                  <a:pt x="478666" y="824633"/>
                  <a:pt x="442233" y="789384"/>
                </a:cubicBezTo>
                <a:cubicBezTo>
                  <a:pt x="404319" y="752655"/>
                  <a:pt x="371144" y="712371"/>
                  <a:pt x="344189" y="666756"/>
                </a:cubicBezTo>
                <a:cubicBezTo>
                  <a:pt x="327602" y="638616"/>
                  <a:pt x="316642" y="608107"/>
                  <a:pt x="305683" y="577302"/>
                </a:cubicBezTo>
                <a:cubicBezTo>
                  <a:pt x="297389" y="554198"/>
                  <a:pt x="289392" y="531094"/>
                  <a:pt x="280802" y="507990"/>
                </a:cubicBezTo>
                <a:cubicBezTo>
                  <a:pt x="275766" y="494661"/>
                  <a:pt x="274285" y="494069"/>
                  <a:pt x="260956" y="498512"/>
                </a:cubicBezTo>
                <a:cubicBezTo>
                  <a:pt x="250885" y="501770"/>
                  <a:pt x="242295" y="498512"/>
                  <a:pt x="236075" y="489033"/>
                </a:cubicBezTo>
                <a:cubicBezTo>
                  <a:pt x="231632" y="482221"/>
                  <a:pt x="233409" y="474815"/>
                  <a:pt x="241110" y="466818"/>
                </a:cubicBezTo>
                <a:cubicBezTo>
                  <a:pt x="242888" y="465041"/>
                  <a:pt x="244369" y="463263"/>
                  <a:pt x="246442" y="461782"/>
                </a:cubicBezTo>
                <a:cubicBezTo>
                  <a:pt x="254439" y="456451"/>
                  <a:pt x="258290" y="450823"/>
                  <a:pt x="251774" y="441344"/>
                </a:cubicBezTo>
                <a:cubicBezTo>
                  <a:pt x="248515" y="436901"/>
                  <a:pt x="251774" y="430385"/>
                  <a:pt x="249996" y="425053"/>
                </a:cubicBezTo>
                <a:cubicBezTo>
                  <a:pt x="241999" y="400764"/>
                  <a:pt x="229262" y="379141"/>
                  <a:pt x="210897" y="361073"/>
                </a:cubicBezTo>
                <a:cubicBezTo>
                  <a:pt x="202604" y="353075"/>
                  <a:pt x="191644" y="350706"/>
                  <a:pt x="180981" y="347448"/>
                </a:cubicBezTo>
                <a:cubicBezTo>
                  <a:pt x="166467" y="343301"/>
                  <a:pt x="153138" y="337377"/>
                  <a:pt x="143067" y="325528"/>
                </a:cubicBezTo>
                <a:cubicBezTo>
                  <a:pt x="139808" y="321678"/>
                  <a:pt x="136846" y="317827"/>
                  <a:pt x="136550" y="312792"/>
                </a:cubicBezTo>
                <a:cubicBezTo>
                  <a:pt x="135069" y="295316"/>
                  <a:pt x="135365" y="278136"/>
                  <a:pt x="143363" y="262141"/>
                </a:cubicBezTo>
                <a:cubicBezTo>
                  <a:pt x="148398" y="252070"/>
                  <a:pt x="153434" y="242295"/>
                  <a:pt x="159358" y="233113"/>
                </a:cubicBezTo>
                <a:cubicBezTo>
                  <a:pt x="176242" y="207047"/>
                  <a:pt x="184239" y="177723"/>
                  <a:pt x="187794" y="147214"/>
                </a:cubicBezTo>
                <a:cubicBezTo>
                  <a:pt x="190756" y="122925"/>
                  <a:pt x="192829" y="98340"/>
                  <a:pt x="199938" y="74643"/>
                </a:cubicBezTo>
                <a:cubicBezTo>
                  <a:pt x="201715" y="69016"/>
                  <a:pt x="202011" y="63092"/>
                  <a:pt x="201123" y="57167"/>
                </a:cubicBezTo>
                <a:cubicBezTo>
                  <a:pt x="199345" y="45615"/>
                  <a:pt x="202308" y="36137"/>
                  <a:pt x="212971" y="29620"/>
                </a:cubicBezTo>
                <a:cubicBezTo>
                  <a:pt x="218303" y="26362"/>
                  <a:pt x="222153" y="21327"/>
                  <a:pt x="225411" y="15995"/>
                </a:cubicBezTo>
                <a:cubicBezTo>
                  <a:pt x="230151" y="8294"/>
                  <a:pt x="236371" y="2962"/>
                  <a:pt x="244665" y="0"/>
                </a:cubicBezTo>
                <a:cubicBezTo>
                  <a:pt x="248515" y="889"/>
                  <a:pt x="251774" y="889"/>
                  <a:pt x="255328" y="889"/>
                </a:cubicBezTo>
                <a:close/>
              </a:path>
            </a:pathLst>
          </a:custGeom>
          <a:solidFill>
            <a:srgbClr val="000000"/>
          </a:solidFill>
          <a:ln w="29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78">
            <a:extLst>
              <a:ext uri="{FF2B5EF4-FFF2-40B4-BE49-F238E27FC236}">
                <a16:creationId xmlns:a16="http://schemas.microsoft.com/office/drawing/2014/main" id="{93E6F5C1-EAC3-4A49-86DF-41C487C57E7A}"/>
              </a:ext>
            </a:extLst>
          </p:cNvPr>
          <p:cNvSpPr/>
          <p:nvPr/>
        </p:nvSpPr>
        <p:spPr>
          <a:xfrm>
            <a:off x="625683" y="1704844"/>
            <a:ext cx="792185" cy="1575747"/>
          </a:xfrm>
          <a:custGeom>
            <a:avLst/>
            <a:gdLst>
              <a:gd name="connsiteX0" fmla="*/ 861626 w 882066"/>
              <a:gd name="connsiteY0" fmla="*/ 785081 h 1754531"/>
              <a:gd name="connsiteX1" fmla="*/ 794408 w 882066"/>
              <a:gd name="connsiteY1" fmla="*/ 691798 h 1754531"/>
              <a:gd name="connsiteX2" fmla="*/ 725132 w 882066"/>
              <a:gd name="connsiteY2" fmla="*/ 612371 h 1754531"/>
              <a:gd name="connsiteX3" fmla="*/ 662167 w 882066"/>
              <a:gd name="connsiteY3" fmla="*/ 532395 h 1754531"/>
              <a:gd name="connsiteX4" fmla="*/ 660932 w 882066"/>
              <a:gd name="connsiteY4" fmla="*/ 530749 h 1754531"/>
              <a:gd name="connsiteX5" fmla="*/ 633633 w 882066"/>
              <a:gd name="connsiteY5" fmla="*/ 496454 h 1754531"/>
              <a:gd name="connsiteX6" fmla="*/ 592480 w 882066"/>
              <a:gd name="connsiteY6" fmla="*/ 435821 h 1754531"/>
              <a:gd name="connsiteX7" fmla="*/ 561888 w 882066"/>
              <a:gd name="connsiteY7" fmla="*/ 394667 h 1754531"/>
              <a:gd name="connsiteX8" fmla="*/ 515110 w 882066"/>
              <a:gd name="connsiteY8" fmla="*/ 344596 h 1754531"/>
              <a:gd name="connsiteX9" fmla="*/ 514836 w 882066"/>
              <a:gd name="connsiteY9" fmla="*/ 329918 h 1754531"/>
              <a:gd name="connsiteX10" fmla="*/ 514013 w 882066"/>
              <a:gd name="connsiteY10" fmla="*/ 305500 h 1754531"/>
              <a:gd name="connsiteX11" fmla="*/ 508388 w 882066"/>
              <a:gd name="connsiteY11" fmla="*/ 300424 h 1754531"/>
              <a:gd name="connsiteX12" fmla="*/ 504822 w 882066"/>
              <a:gd name="connsiteY12" fmla="*/ 291919 h 1754531"/>
              <a:gd name="connsiteX13" fmla="*/ 503999 w 882066"/>
              <a:gd name="connsiteY13" fmla="*/ 259133 h 1754531"/>
              <a:gd name="connsiteX14" fmla="*/ 492201 w 882066"/>
              <a:gd name="connsiteY14" fmla="*/ 233480 h 1754531"/>
              <a:gd name="connsiteX15" fmla="*/ 446520 w 882066"/>
              <a:gd name="connsiteY15" fmla="*/ 181078 h 1754531"/>
              <a:gd name="connsiteX16" fmla="*/ 422239 w 882066"/>
              <a:gd name="connsiteY16" fmla="*/ 134162 h 1754531"/>
              <a:gd name="connsiteX17" fmla="*/ 404818 w 882066"/>
              <a:gd name="connsiteY17" fmla="*/ 103845 h 1754531"/>
              <a:gd name="connsiteX18" fmla="*/ 319629 w 882066"/>
              <a:gd name="connsiteY18" fmla="*/ 10426 h 1754531"/>
              <a:gd name="connsiteX19" fmla="*/ 299052 w 882066"/>
              <a:gd name="connsiteY19" fmla="*/ 0 h 1754531"/>
              <a:gd name="connsiteX20" fmla="*/ 288078 w 882066"/>
              <a:gd name="connsiteY20" fmla="*/ 0 h 1754531"/>
              <a:gd name="connsiteX21" fmla="*/ 257075 w 882066"/>
              <a:gd name="connsiteY21" fmla="*/ 17833 h 1754531"/>
              <a:gd name="connsiteX22" fmla="*/ 225661 w 882066"/>
              <a:gd name="connsiteY22" fmla="*/ 61045 h 1754531"/>
              <a:gd name="connsiteX23" fmla="*/ 188211 w 882066"/>
              <a:gd name="connsiteY23" fmla="*/ 131830 h 1754531"/>
              <a:gd name="connsiteX24" fmla="*/ 174493 w 882066"/>
              <a:gd name="connsiteY24" fmla="*/ 142804 h 1754531"/>
              <a:gd name="connsiteX25" fmla="*/ 170103 w 882066"/>
              <a:gd name="connsiteY25" fmla="*/ 144725 h 1754531"/>
              <a:gd name="connsiteX26" fmla="*/ 144999 w 882066"/>
              <a:gd name="connsiteY26" fmla="*/ 157483 h 1754531"/>
              <a:gd name="connsiteX27" fmla="*/ 141158 w 882066"/>
              <a:gd name="connsiteY27" fmla="*/ 158717 h 1754531"/>
              <a:gd name="connsiteX28" fmla="*/ 125794 w 882066"/>
              <a:gd name="connsiteY28" fmla="*/ 193698 h 1754531"/>
              <a:gd name="connsiteX29" fmla="*/ 130046 w 882066"/>
              <a:gd name="connsiteY29" fmla="*/ 205084 h 1754531"/>
              <a:gd name="connsiteX30" fmla="*/ 132241 w 882066"/>
              <a:gd name="connsiteY30" fmla="*/ 227444 h 1754531"/>
              <a:gd name="connsiteX31" fmla="*/ 133476 w 882066"/>
              <a:gd name="connsiteY31" fmla="*/ 243083 h 1754531"/>
              <a:gd name="connsiteX32" fmla="*/ 114682 w 882066"/>
              <a:gd name="connsiteY32" fmla="*/ 299327 h 1754531"/>
              <a:gd name="connsiteX33" fmla="*/ 93831 w 882066"/>
              <a:gd name="connsiteY33" fmla="*/ 333073 h 1754531"/>
              <a:gd name="connsiteX34" fmla="*/ 76546 w 882066"/>
              <a:gd name="connsiteY34" fmla="*/ 357628 h 1754531"/>
              <a:gd name="connsiteX35" fmla="*/ 59124 w 882066"/>
              <a:gd name="connsiteY35" fmla="*/ 378617 h 1754531"/>
              <a:gd name="connsiteX36" fmla="*/ 13306 w 882066"/>
              <a:gd name="connsiteY36" fmla="*/ 445972 h 1754531"/>
              <a:gd name="connsiteX37" fmla="*/ 7545 w 882066"/>
              <a:gd name="connsiteY37" fmla="*/ 459004 h 1754531"/>
              <a:gd name="connsiteX38" fmla="*/ 0 w 882066"/>
              <a:gd name="connsiteY38" fmla="*/ 503450 h 1754531"/>
              <a:gd name="connsiteX39" fmla="*/ 0 w 882066"/>
              <a:gd name="connsiteY39" fmla="*/ 536374 h 1754531"/>
              <a:gd name="connsiteX40" fmla="*/ 960 w 882066"/>
              <a:gd name="connsiteY40" fmla="*/ 539529 h 1754531"/>
              <a:gd name="connsiteX41" fmla="*/ 16187 w 882066"/>
              <a:gd name="connsiteY41" fmla="*/ 576704 h 1754531"/>
              <a:gd name="connsiteX42" fmla="*/ 45269 w 882066"/>
              <a:gd name="connsiteY42" fmla="*/ 628696 h 1754531"/>
              <a:gd name="connsiteX43" fmla="*/ 72842 w 882066"/>
              <a:gd name="connsiteY43" fmla="*/ 686860 h 1754531"/>
              <a:gd name="connsiteX44" fmla="*/ 112625 w 882066"/>
              <a:gd name="connsiteY44" fmla="*/ 752432 h 1754531"/>
              <a:gd name="connsiteX45" fmla="*/ 152407 w 882066"/>
              <a:gd name="connsiteY45" fmla="*/ 802228 h 1754531"/>
              <a:gd name="connsiteX46" fmla="*/ 198225 w 882066"/>
              <a:gd name="connsiteY46" fmla="*/ 850927 h 1754531"/>
              <a:gd name="connsiteX47" fmla="*/ 202066 w 882066"/>
              <a:gd name="connsiteY47" fmla="*/ 856414 h 1754531"/>
              <a:gd name="connsiteX48" fmla="*/ 220448 w 882066"/>
              <a:gd name="connsiteY48" fmla="*/ 871641 h 1754531"/>
              <a:gd name="connsiteX49" fmla="*/ 271067 w 882066"/>
              <a:gd name="connsiteY49" fmla="*/ 889749 h 1754531"/>
              <a:gd name="connsiteX50" fmla="*/ 275731 w 882066"/>
              <a:gd name="connsiteY50" fmla="*/ 898666 h 1754531"/>
              <a:gd name="connsiteX51" fmla="*/ 273399 w 882066"/>
              <a:gd name="connsiteY51" fmla="*/ 923907 h 1754531"/>
              <a:gd name="connsiteX52" fmla="*/ 279984 w 882066"/>
              <a:gd name="connsiteY52" fmla="*/ 993731 h 1754531"/>
              <a:gd name="connsiteX53" fmla="*/ 303167 w 882066"/>
              <a:gd name="connsiteY53" fmla="*/ 1081252 h 1754531"/>
              <a:gd name="connsiteX54" fmla="*/ 308380 w 882066"/>
              <a:gd name="connsiteY54" fmla="*/ 1097577 h 1754531"/>
              <a:gd name="connsiteX55" fmla="*/ 331975 w 882066"/>
              <a:gd name="connsiteY55" fmla="*/ 1183314 h 1754531"/>
              <a:gd name="connsiteX56" fmla="*/ 341989 w 882066"/>
              <a:gd name="connsiteY56" fmla="*/ 1225154 h 1754531"/>
              <a:gd name="connsiteX57" fmla="*/ 358725 w 882066"/>
              <a:gd name="connsiteY57" fmla="*/ 1266994 h 1754531"/>
              <a:gd name="connsiteX58" fmla="*/ 364075 w 882066"/>
              <a:gd name="connsiteY58" fmla="*/ 1281123 h 1754531"/>
              <a:gd name="connsiteX59" fmla="*/ 371209 w 882066"/>
              <a:gd name="connsiteY59" fmla="*/ 1316241 h 1754531"/>
              <a:gd name="connsiteX60" fmla="*/ 378616 w 882066"/>
              <a:gd name="connsiteY60" fmla="*/ 1381402 h 1754531"/>
              <a:gd name="connsiteX61" fmla="*/ 400702 w 882066"/>
              <a:gd name="connsiteY61" fmla="*/ 1480994 h 1754531"/>
              <a:gd name="connsiteX62" fmla="*/ 416478 w 882066"/>
              <a:gd name="connsiteY62" fmla="*/ 1588681 h 1754531"/>
              <a:gd name="connsiteX63" fmla="*/ 416203 w 882066"/>
              <a:gd name="connsiteY63" fmla="*/ 1631481 h 1754531"/>
              <a:gd name="connsiteX64" fmla="*/ 402211 w 882066"/>
              <a:gd name="connsiteY64" fmla="*/ 1659054 h 1754531"/>
              <a:gd name="connsiteX65" fmla="*/ 338834 w 882066"/>
              <a:gd name="connsiteY65" fmla="*/ 1687999 h 1754531"/>
              <a:gd name="connsiteX66" fmla="*/ 319080 w 882066"/>
              <a:gd name="connsiteY66" fmla="*/ 1695132 h 1754531"/>
              <a:gd name="connsiteX67" fmla="*/ 285334 w 882066"/>
              <a:gd name="connsiteY67" fmla="*/ 1718179 h 1754531"/>
              <a:gd name="connsiteX68" fmla="*/ 274085 w 882066"/>
              <a:gd name="connsiteY68" fmla="*/ 1739990 h 1754531"/>
              <a:gd name="connsiteX69" fmla="*/ 289587 w 882066"/>
              <a:gd name="connsiteY69" fmla="*/ 1755491 h 1754531"/>
              <a:gd name="connsiteX70" fmla="*/ 308792 w 882066"/>
              <a:gd name="connsiteY70" fmla="*/ 1755491 h 1754531"/>
              <a:gd name="connsiteX71" fmla="*/ 337462 w 882066"/>
              <a:gd name="connsiteY71" fmla="*/ 1752474 h 1754531"/>
              <a:gd name="connsiteX72" fmla="*/ 363389 w 882066"/>
              <a:gd name="connsiteY72" fmla="*/ 1750965 h 1754531"/>
              <a:gd name="connsiteX73" fmla="*/ 438975 w 882066"/>
              <a:gd name="connsiteY73" fmla="*/ 1736972 h 1754531"/>
              <a:gd name="connsiteX74" fmla="*/ 496454 w 882066"/>
              <a:gd name="connsiteY74" fmla="*/ 1738344 h 1754531"/>
              <a:gd name="connsiteX75" fmla="*/ 531709 w 882066"/>
              <a:gd name="connsiteY75" fmla="*/ 1707753 h 1754531"/>
              <a:gd name="connsiteX76" fmla="*/ 526359 w 882066"/>
              <a:gd name="connsiteY76" fmla="*/ 1674418 h 1754531"/>
              <a:gd name="connsiteX77" fmla="*/ 505508 w 882066"/>
              <a:gd name="connsiteY77" fmla="*/ 1561793 h 1754531"/>
              <a:gd name="connsiteX78" fmla="*/ 505508 w 882066"/>
              <a:gd name="connsiteY78" fmla="*/ 1492518 h 1754531"/>
              <a:gd name="connsiteX79" fmla="*/ 510309 w 882066"/>
              <a:gd name="connsiteY79" fmla="*/ 1449306 h 1754531"/>
              <a:gd name="connsiteX80" fmla="*/ 510858 w 882066"/>
              <a:gd name="connsiteY80" fmla="*/ 1445876 h 1754531"/>
              <a:gd name="connsiteX81" fmla="*/ 510720 w 882066"/>
              <a:gd name="connsiteY81" fmla="*/ 1401293 h 1754531"/>
              <a:gd name="connsiteX82" fmla="*/ 485068 w 882066"/>
              <a:gd name="connsiteY82" fmla="*/ 1295116 h 1754531"/>
              <a:gd name="connsiteX83" fmla="*/ 469155 w 882066"/>
              <a:gd name="connsiteY83" fmla="*/ 1249298 h 1754531"/>
              <a:gd name="connsiteX84" fmla="*/ 466960 w 882066"/>
              <a:gd name="connsiteY84" fmla="*/ 1213768 h 1754531"/>
              <a:gd name="connsiteX85" fmla="*/ 470938 w 882066"/>
              <a:gd name="connsiteY85" fmla="*/ 1103064 h 1754531"/>
              <a:gd name="connsiteX86" fmla="*/ 480952 w 882066"/>
              <a:gd name="connsiteY86" fmla="*/ 967530 h 1754531"/>
              <a:gd name="connsiteX87" fmla="*/ 482187 w 882066"/>
              <a:gd name="connsiteY87" fmla="*/ 938174 h 1754531"/>
              <a:gd name="connsiteX88" fmla="*/ 501392 w 882066"/>
              <a:gd name="connsiteY88" fmla="*/ 922947 h 1754531"/>
              <a:gd name="connsiteX89" fmla="*/ 617035 w 882066"/>
              <a:gd name="connsiteY89" fmla="*/ 934607 h 1754531"/>
              <a:gd name="connsiteX90" fmla="*/ 682058 w 882066"/>
              <a:gd name="connsiteY90" fmla="*/ 933372 h 1754531"/>
              <a:gd name="connsiteX91" fmla="*/ 725681 w 882066"/>
              <a:gd name="connsiteY91" fmla="*/ 929668 h 1754531"/>
              <a:gd name="connsiteX92" fmla="*/ 804559 w 882066"/>
              <a:gd name="connsiteY92" fmla="*/ 920614 h 1754531"/>
              <a:gd name="connsiteX93" fmla="*/ 852161 w 882066"/>
              <a:gd name="connsiteY93" fmla="*/ 903879 h 1754531"/>
              <a:gd name="connsiteX94" fmla="*/ 882066 w 882066"/>
              <a:gd name="connsiteY94" fmla="*/ 859844 h 1754531"/>
              <a:gd name="connsiteX95" fmla="*/ 882066 w 882066"/>
              <a:gd name="connsiteY95" fmla="*/ 836523 h 1754531"/>
              <a:gd name="connsiteX96" fmla="*/ 861626 w 882066"/>
              <a:gd name="connsiteY96" fmla="*/ 785081 h 1754531"/>
              <a:gd name="connsiteX97" fmla="*/ 267363 w 882066"/>
              <a:gd name="connsiteY97" fmla="*/ 602220 h 1754531"/>
              <a:gd name="connsiteX98" fmla="*/ 264208 w 882066"/>
              <a:gd name="connsiteY98" fmla="*/ 599339 h 1754531"/>
              <a:gd name="connsiteX99" fmla="*/ 267089 w 882066"/>
              <a:gd name="connsiteY99" fmla="*/ 596184 h 1754531"/>
              <a:gd name="connsiteX100" fmla="*/ 269970 w 882066"/>
              <a:gd name="connsiteY100" fmla="*/ 598928 h 1754531"/>
              <a:gd name="connsiteX101" fmla="*/ 267363 w 882066"/>
              <a:gd name="connsiteY101" fmla="*/ 602220 h 1754531"/>
              <a:gd name="connsiteX102" fmla="*/ 332935 w 882066"/>
              <a:gd name="connsiteY102" fmla="*/ 614017 h 1754531"/>
              <a:gd name="connsiteX103" fmla="*/ 327723 w 882066"/>
              <a:gd name="connsiteY103" fmla="*/ 629519 h 1754531"/>
              <a:gd name="connsiteX104" fmla="*/ 324705 w 882066"/>
              <a:gd name="connsiteY104" fmla="*/ 639258 h 1754531"/>
              <a:gd name="connsiteX105" fmla="*/ 322921 w 882066"/>
              <a:gd name="connsiteY105" fmla="*/ 643237 h 1754531"/>
              <a:gd name="connsiteX106" fmla="*/ 319217 w 882066"/>
              <a:gd name="connsiteY106" fmla="*/ 640630 h 1754531"/>
              <a:gd name="connsiteX107" fmla="*/ 316885 w 882066"/>
              <a:gd name="connsiteY107" fmla="*/ 632262 h 1754531"/>
              <a:gd name="connsiteX108" fmla="*/ 329369 w 882066"/>
              <a:gd name="connsiteY108" fmla="*/ 610862 h 1754531"/>
              <a:gd name="connsiteX109" fmla="*/ 332524 w 882066"/>
              <a:gd name="connsiteY109" fmla="*/ 610451 h 1754531"/>
              <a:gd name="connsiteX110" fmla="*/ 332935 w 882066"/>
              <a:gd name="connsiteY110" fmla="*/ 614017 h 1754531"/>
              <a:gd name="connsiteX111" fmla="*/ 359411 w 882066"/>
              <a:gd name="connsiteY111" fmla="*/ 380949 h 1754531"/>
              <a:gd name="connsiteX112" fmla="*/ 350769 w 882066"/>
              <a:gd name="connsiteY112" fmla="*/ 479307 h 1754531"/>
              <a:gd name="connsiteX113" fmla="*/ 347202 w 882066"/>
              <a:gd name="connsiteY113" fmla="*/ 493162 h 1754531"/>
              <a:gd name="connsiteX114" fmla="*/ 329780 w 882066"/>
              <a:gd name="connsiteY114" fmla="*/ 533081 h 1754531"/>
              <a:gd name="connsiteX115" fmla="*/ 295485 w 882066"/>
              <a:gd name="connsiteY115" fmla="*/ 560929 h 1754531"/>
              <a:gd name="connsiteX116" fmla="*/ 271890 w 882066"/>
              <a:gd name="connsiteY116" fmla="*/ 578625 h 1754531"/>
              <a:gd name="connsiteX117" fmla="*/ 267363 w 882066"/>
              <a:gd name="connsiteY117" fmla="*/ 582329 h 1754531"/>
              <a:gd name="connsiteX118" fmla="*/ 264345 w 882066"/>
              <a:gd name="connsiteY118" fmla="*/ 577665 h 1754531"/>
              <a:gd name="connsiteX119" fmla="*/ 251588 w 882066"/>
              <a:gd name="connsiteY119" fmla="*/ 528691 h 1754531"/>
              <a:gd name="connsiteX120" fmla="*/ 244866 w 882066"/>
              <a:gd name="connsiteY120" fmla="*/ 514288 h 1754531"/>
              <a:gd name="connsiteX121" fmla="*/ 243494 w 882066"/>
              <a:gd name="connsiteY121" fmla="*/ 495220 h 1754531"/>
              <a:gd name="connsiteX122" fmla="*/ 259544 w 882066"/>
              <a:gd name="connsiteY122" fmla="*/ 406327 h 1754531"/>
              <a:gd name="connsiteX123" fmla="*/ 246101 w 882066"/>
              <a:gd name="connsiteY123" fmla="*/ 359411 h 1754531"/>
              <a:gd name="connsiteX124" fmla="*/ 246375 w 882066"/>
              <a:gd name="connsiteY124" fmla="*/ 352004 h 1754531"/>
              <a:gd name="connsiteX125" fmla="*/ 252548 w 882066"/>
              <a:gd name="connsiteY125" fmla="*/ 349123 h 1754531"/>
              <a:gd name="connsiteX126" fmla="*/ 269970 w 882066"/>
              <a:gd name="connsiteY126" fmla="*/ 358314 h 1754531"/>
              <a:gd name="connsiteX127" fmla="*/ 276966 w 882066"/>
              <a:gd name="connsiteY127" fmla="*/ 362155 h 1754531"/>
              <a:gd name="connsiteX128" fmla="*/ 285883 w 882066"/>
              <a:gd name="connsiteY128" fmla="*/ 369426 h 1754531"/>
              <a:gd name="connsiteX129" fmla="*/ 311947 w 882066"/>
              <a:gd name="connsiteY129" fmla="*/ 387122 h 1754531"/>
              <a:gd name="connsiteX130" fmla="*/ 331838 w 882066"/>
              <a:gd name="connsiteY130" fmla="*/ 370660 h 1754531"/>
              <a:gd name="connsiteX131" fmla="*/ 335130 w 882066"/>
              <a:gd name="connsiteY131" fmla="*/ 363115 h 1754531"/>
              <a:gd name="connsiteX132" fmla="*/ 346791 w 882066"/>
              <a:gd name="connsiteY132" fmla="*/ 359823 h 1754531"/>
              <a:gd name="connsiteX133" fmla="*/ 359411 w 882066"/>
              <a:gd name="connsiteY133" fmla="*/ 380949 h 1754531"/>
              <a:gd name="connsiteX134" fmla="*/ 669849 w 882066"/>
              <a:gd name="connsiteY134" fmla="*/ 759291 h 1754531"/>
              <a:gd name="connsiteX135" fmla="*/ 664362 w 882066"/>
              <a:gd name="connsiteY135" fmla="*/ 759291 h 1754531"/>
              <a:gd name="connsiteX136" fmla="*/ 593988 w 882066"/>
              <a:gd name="connsiteY136" fmla="*/ 741595 h 1754531"/>
              <a:gd name="connsiteX137" fmla="*/ 576429 w 882066"/>
              <a:gd name="connsiteY137" fmla="*/ 738988 h 1754531"/>
              <a:gd name="connsiteX138" fmla="*/ 498100 w 882066"/>
              <a:gd name="connsiteY138" fmla="*/ 712513 h 1754531"/>
              <a:gd name="connsiteX139" fmla="*/ 469841 w 882066"/>
              <a:gd name="connsiteY139" fmla="*/ 696737 h 1754531"/>
              <a:gd name="connsiteX140" fmla="*/ 462707 w 882066"/>
              <a:gd name="connsiteY140" fmla="*/ 691524 h 1754531"/>
              <a:gd name="connsiteX141" fmla="*/ 412911 w 882066"/>
              <a:gd name="connsiteY141" fmla="*/ 665460 h 1754531"/>
              <a:gd name="connsiteX142" fmla="*/ 400702 w 882066"/>
              <a:gd name="connsiteY142" fmla="*/ 664362 h 1754531"/>
              <a:gd name="connsiteX143" fmla="*/ 397547 w 882066"/>
              <a:gd name="connsiteY143" fmla="*/ 659424 h 1754531"/>
              <a:gd name="connsiteX144" fmla="*/ 405366 w 882066"/>
              <a:gd name="connsiteY144" fmla="*/ 634869 h 1754531"/>
              <a:gd name="connsiteX145" fmla="*/ 419084 w 882066"/>
              <a:gd name="connsiteY145" fmla="*/ 577665 h 1754531"/>
              <a:gd name="connsiteX146" fmla="*/ 420456 w 882066"/>
              <a:gd name="connsiteY146" fmla="*/ 515522 h 1754531"/>
              <a:gd name="connsiteX147" fmla="*/ 425120 w 882066"/>
              <a:gd name="connsiteY147" fmla="*/ 473819 h 1754531"/>
              <a:gd name="connsiteX148" fmla="*/ 425806 w 882066"/>
              <a:gd name="connsiteY148" fmla="*/ 465040 h 1754531"/>
              <a:gd name="connsiteX149" fmla="*/ 428550 w 882066"/>
              <a:gd name="connsiteY149" fmla="*/ 454889 h 1754531"/>
              <a:gd name="connsiteX150" fmla="*/ 429373 w 882066"/>
              <a:gd name="connsiteY150" fmla="*/ 447069 h 1754531"/>
              <a:gd name="connsiteX151" fmla="*/ 421142 w 882066"/>
              <a:gd name="connsiteY151" fmla="*/ 396313 h 1754531"/>
              <a:gd name="connsiteX152" fmla="*/ 398370 w 882066"/>
              <a:gd name="connsiteY152" fmla="*/ 362841 h 1754531"/>
              <a:gd name="connsiteX153" fmla="*/ 392471 w 882066"/>
              <a:gd name="connsiteY153" fmla="*/ 358177 h 1754531"/>
              <a:gd name="connsiteX154" fmla="*/ 388768 w 882066"/>
              <a:gd name="connsiteY154" fmla="*/ 346517 h 1754531"/>
              <a:gd name="connsiteX155" fmla="*/ 384103 w 882066"/>
              <a:gd name="connsiteY155" fmla="*/ 332387 h 1754531"/>
              <a:gd name="connsiteX156" fmla="*/ 381771 w 882066"/>
              <a:gd name="connsiteY156" fmla="*/ 322922 h 1754531"/>
              <a:gd name="connsiteX157" fmla="*/ 388768 w 882066"/>
              <a:gd name="connsiteY157" fmla="*/ 313593 h 1754531"/>
              <a:gd name="connsiteX158" fmla="*/ 415518 w 882066"/>
              <a:gd name="connsiteY158" fmla="*/ 290136 h 1754531"/>
              <a:gd name="connsiteX159" fmla="*/ 422514 w 882066"/>
              <a:gd name="connsiteY159" fmla="*/ 291507 h 1754531"/>
              <a:gd name="connsiteX160" fmla="*/ 432802 w 882066"/>
              <a:gd name="connsiteY160" fmla="*/ 302756 h 1754531"/>
              <a:gd name="connsiteX161" fmla="*/ 444874 w 882066"/>
              <a:gd name="connsiteY161" fmla="*/ 321550 h 1754531"/>
              <a:gd name="connsiteX162" fmla="*/ 459004 w 882066"/>
              <a:gd name="connsiteY162" fmla="*/ 339383 h 1754531"/>
              <a:gd name="connsiteX163" fmla="*/ 478209 w 882066"/>
              <a:gd name="connsiteY163" fmla="*/ 357765 h 1754531"/>
              <a:gd name="connsiteX164" fmla="*/ 483696 w 882066"/>
              <a:gd name="connsiteY164" fmla="*/ 371483 h 1754531"/>
              <a:gd name="connsiteX165" fmla="*/ 500569 w 882066"/>
              <a:gd name="connsiteY165" fmla="*/ 424160 h 1754531"/>
              <a:gd name="connsiteX166" fmla="*/ 501666 w 882066"/>
              <a:gd name="connsiteY166" fmla="*/ 472722 h 1754531"/>
              <a:gd name="connsiteX167" fmla="*/ 497414 w 882066"/>
              <a:gd name="connsiteY167" fmla="*/ 504548 h 1754531"/>
              <a:gd name="connsiteX168" fmla="*/ 530337 w 882066"/>
              <a:gd name="connsiteY168" fmla="*/ 539940 h 1754531"/>
              <a:gd name="connsiteX169" fmla="*/ 555578 w 882066"/>
              <a:gd name="connsiteY169" fmla="*/ 539940 h 1754531"/>
              <a:gd name="connsiteX170" fmla="*/ 566553 w 882066"/>
              <a:gd name="connsiteY170" fmla="*/ 545976 h 1754531"/>
              <a:gd name="connsiteX171" fmla="*/ 588501 w 882066"/>
              <a:gd name="connsiteY171" fmla="*/ 583015 h 1754531"/>
              <a:gd name="connsiteX172" fmla="*/ 654759 w 882066"/>
              <a:gd name="connsiteY172" fmla="*/ 728837 h 1754531"/>
              <a:gd name="connsiteX173" fmla="*/ 667928 w 882066"/>
              <a:gd name="connsiteY173" fmla="*/ 754352 h 1754531"/>
              <a:gd name="connsiteX174" fmla="*/ 669849 w 882066"/>
              <a:gd name="connsiteY174" fmla="*/ 759291 h 175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882066" h="1754531">
                <a:moveTo>
                  <a:pt x="861626" y="785081"/>
                </a:moveTo>
                <a:cubicBezTo>
                  <a:pt x="842558" y="751609"/>
                  <a:pt x="817866" y="722115"/>
                  <a:pt x="794408" y="691798"/>
                </a:cubicBezTo>
                <a:cubicBezTo>
                  <a:pt x="772871" y="663951"/>
                  <a:pt x="747630" y="639396"/>
                  <a:pt x="725132" y="612371"/>
                </a:cubicBezTo>
                <a:cubicBezTo>
                  <a:pt x="703458" y="586307"/>
                  <a:pt x="678628" y="562575"/>
                  <a:pt x="662167" y="532395"/>
                </a:cubicBezTo>
                <a:cubicBezTo>
                  <a:pt x="661892" y="531847"/>
                  <a:pt x="661344" y="531298"/>
                  <a:pt x="660932" y="530749"/>
                </a:cubicBezTo>
                <a:cubicBezTo>
                  <a:pt x="650232" y="520598"/>
                  <a:pt x="642276" y="508252"/>
                  <a:pt x="633633" y="496454"/>
                </a:cubicBezTo>
                <a:cubicBezTo>
                  <a:pt x="619367" y="476700"/>
                  <a:pt x="604963" y="456946"/>
                  <a:pt x="592480" y="435821"/>
                </a:cubicBezTo>
                <a:cubicBezTo>
                  <a:pt x="583700" y="421142"/>
                  <a:pt x="574235" y="406601"/>
                  <a:pt x="561888" y="394667"/>
                </a:cubicBezTo>
                <a:cubicBezTo>
                  <a:pt x="545427" y="378754"/>
                  <a:pt x="531160" y="360920"/>
                  <a:pt x="515110" y="344596"/>
                </a:cubicBezTo>
                <a:cubicBezTo>
                  <a:pt x="508800" y="338286"/>
                  <a:pt x="509074" y="336502"/>
                  <a:pt x="514836" y="329918"/>
                </a:cubicBezTo>
                <a:cubicBezTo>
                  <a:pt x="522518" y="321275"/>
                  <a:pt x="522243" y="313593"/>
                  <a:pt x="514013" y="305500"/>
                </a:cubicBezTo>
                <a:cubicBezTo>
                  <a:pt x="512229" y="303716"/>
                  <a:pt x="510309" y="302207"/>
                  <a:pt x="508388" y="300424"/>
                </a:cubicBezTo>
                <a:cubicBezTo>
                  <a:pt x="505782" y="298229"/>
                  <a:pt x="504547" y="295348"/>
                  <a:pt x="504822" y="291919"/>
                </a:cubicBezTo>
                <a:cubicBezTo>
                  <a:pt x="505645" y="280944"/>
                  <a:pt x="503724" y="270107"/>
                  <a:pt x="503999" y="259133"/>
                </a:cubicBezTo>
                <a:cubicBezTo>
                  <a:pt x="504136" y="248982"/>
                  <a:pt x="500158" y="240751"/>
                  <a:pt x="492201" y="233480"/>
                </a:cubicBezTo>
                <a:cubicBezTo>
                  <a:pt x="475054" y="217842"/>
                  <a:pt x="457906" y="201929"/>
                  <a:pt x="446520" y="181078"/>
                </a:cubicBezTo>
                <a:cubicBezTo>
                  <a:pt x="438152" y="165576"/>
                  <a:pt x="430470" y="149800"/>
                  <a:pt x="422239" y="134162"/>
                </a:cubicBezTo>
                <a:cubicBezTo>
                  <a:pt x="416889" y="123873"/>
                  <a:pt x="411677" y="113311"/>
                  <a:pt x="404818" y="103845"/>
                </a:cubicBezTo>
                <a:cubicBezTo>
                  <a:pt x="379988" y="69550"/>
                  <a:pt x="352415" y="37724"/>
                  <a:pt x="319629" y="10426"/>
                </a:cubicBezTo>
                <a:cubicBezTo>
                  <a:pt x="313319" y="5350"/>
                  <a:pt x="307008" y="1372"/>
                  <a:pt x="299052" y="0"/>
                </a:cubicBezTo>
                <a:cubicBezTo>
                  <a:pt x="295348" y="0"/>
                  <a:pt x="291781" y="0"/>
                  <a:pt x="288078" y="0"/>
                </a:cubicBezTo>
                <a:cubicBezTo>
                  <a:pt x="275869" y="2606"/>
                  <a:pt x="264757" y="7956"/>
                  <a:pt x="257075" y="17833"/>
                </a:cubicBezTo>
                <a:cubicBezTo>
                  <a:pt x="246101" y="31826"/>
                  <a:pt x="235126" y="45818"/>
                  <a:pt x="225661" y="61045"/>
                </a:cubicBezTo>
                <a:cubicBezTo>
                  <a:pt x="211531" y="83680"/>
                  <a:pt x="199185" y="107412"/>
                  <a:pt x="188211" y="131830"/>
                </a:cubicBezTo>
                <a:cubicBezTo>
                  <a:pt x="185467" y="137866"/>
                  <a:pt x="182723" y="143490"/>
                  <a:pt x="174493" y="142804"/>
                </a:cubicBezTo>
                <a:cubicBezTo>
                  <a:pt x="172984" y="142667"/>
                  <a:pt x="171475" y="143902"/>
                  <a:pt x="170103" y="144725"/>
                </a:cubicBezTo>
                <a:cubicBezTo>
                  <a:pt x="162147" y="149800"/>
                  <a:pt x="151995" y="150486"/>
                  <a:pt x="144999" y="157483"/>
                </a:cubicBezTo>
                <a:cubicBezTo>
                  <a:pt x="144176" y="158443"/>
                  <a:pt x="142393" y="158306"/>
                  <a:pt x="141158" y="158717"/>
                </a:cubicBezTo>
                <a:cubicBezTo>
                  <a:pt x="125931" y="162284"/>
                  <a:pt x="114957" y="176139"/>
                  <a:pt x="125794" y="193698"/>
                </a:cubicBezTo>
                <a:cubicBezTo>
                  <a:pt x="127989" y="197128"/>
                  <a:pt x="130458" y="200831"/>
                  <a:pt x="130046" y="205084"/>
                </a:cubicBezTo>
                <a:cubicBezTo>
                  <a:pt x="129223" y="212766"/>
                  <a:pt x="131007" y="220037"/>
                  <a:pt x="132241" y="227444"/>
                </a:cubicBezTo>
                <a:cubicBezTo>
                  <a:pt x="133064" y="232657"/>
                  <a:pt x="134711" y="237870"/>
                  <a:pt x="133476" y="243083"/>
                </a:cubicBezTo>
                <a:cubicBezTo>
                  <a:pt x="128812" y="262425"/>
                  <a:pt x="124971" y="281905"/>
                  <a:pt x="114682" y="299327"/>
                </a:cubicBezTo>
                <a:cubicBezTo>
                  <a:pt x="107960" y="310713"/>
                  <a:pt x="100416" y="321550"/>
                  <a:pt x="93831" y="333073"/>
                </a:cubicBezTo>
                <a:cubicBezTo>
                  <a:pt x="88893" y="341715"/>
                  <a:pt x="83817" y="350632"/>
                  <a:pt x="76546" y="357628"/>
                </a:cubicBezTo>
                <a:cubicBezTo>
                  <a:pt x="69825" y="363938"/>
                  <a:pt x="63789" y="370797"/>
                  <a:pt x="59124" y="378617"/>
                </a:cubicBezTo>
                <a:cubicBezTo>
                  <a:pt x="45544" y="402212"/>
                  <a:pt x="27436" y="422651"/>
                  <a:pt x="13306" y="445972"/>
                </a:cubicBezTo>
                <a:cubicBezTo>
                  <a:pt x="10837" y="450087"/>
                  <a:pt x="9054" y="454340"/>
                  <a:pt x="7545" y="459004"/>
                </a:cubicBezTo>
                <a:cubicBezTo>
                  <a:pt x="3018" y="473545"/>
                  <a:pt x="2058" y="488498"/>
                  <a:pt x="0" y="503450"/>
                </a:cubicBezTo>
                <a:cubicBezTo>
                  <a:pt x="0" y="514425"/>
                  <a:pt x="0" y="525399"/>
                  <a:pt x="0" y="536374"/>
                </a:cubicBezTo>
                <a:cubicBezTo>
                  <a:pt x="823" y="537334"/>
                  <a:pt x="960" y="538431"/>
                  <a:pt x="960" y="539529"/>
                </a:cubicBezTo>
                <a:cubicBezTo>
                  <a:pt x="1372" y="553795"/>
                  <a:pt x="7956" y="565456"/>
                  <a:pt x="16187" y="576704"/>
                </a:cubicBezTo>
                <a:cubicBezTo>
                  <a:pt x="27985" y="592754"/>
                  <a:pt x="37313" y="610313"/>
                  <a:pt x="45269" y="628696"/>
                </a:cubicBezTo>
                <a:cubicBezTo>
                  <a:pt x="53912" y="648312"/>
                  <a:pt x="61594" y="668478"/>
                  <a:pt x="72842" y="686860"/>
                </a:cubicBezTo>
                <a:cubicBezTo>
                  <a:pt x="86149" y="708671"/>
                  <a:pt x="97123" y="731992"/>
                  <a:pt x="112625" y="752432"/>
                </a:cubicBezTo>
                <a:cubicBezTo>
                  <a:pt x="125520" y="769305"/>
                  <a:pt x="139649" y="785218"/>
                  <a:pt x="152407" y="802228"/>
                </a:cubicBezTo>
                <a:cubicBezTo>
                  <a:pt x="165850" y="820199"/>
                  <a:pt x="179431" y="838032"/>
                  <a:pt x="198225" y="850927"/>
                </a:cubicBezTo>
                <a:cubicBezTo>
                  <a:pt x="200145" y="852299"/>
                  <a:pt x="201380" y="854219"/>
                  <a:pt x="202066" y="856414"/>
                </a:cubicBezTo>
                <a:cubicBezTo>
                  <a:pt x="204809" y="865742"/>
                  <a:pt x="211531" y="869858"/>
                  <a:pt x="220448" y="871641"/>
                </a:cubicBezTo>
                <a:cubicBezTo>
                  <a:pt x="238144" y="875208"/>
                  <a:pt x="255429" y="880421"/>
                  <a:pt x="271067" y="889749"/>
                </a:cubicBezTo>
                <a:cubicBezTo>
                  <a:pt x="274771" y="891944"/>
                  <a:pt x="276280" y="894550"/>
                  <a:pt x="275731" y="898666"/>
                </a:cubicBezTo>
                <a:cubicBezTo>
                  <a:pt x="274497" y="907034"/>
                  <a:pt x="274360" y="915539"/>
                  <a:pt x="273399" y="923907"/>
                </a:cubicBezTo>
                <a:cubicBezTo>
                  <a:pt x="270656" y="947776"/>
                  <a:pt x="273948" y="970960"/>
                  <a:pt x="279984" y="993731"/>
                </a:cubicBezTo>
                <a:cubicBezTo>
                  <a:pt x="287666" y="1022951"/>
                  <a:pt x="296857" y="1051621"/>
                  <a:pt x="303167" y="1081252"/>
                </a:cubicBezTo>
                <a:cubicBezTo>
                  <a:pt x="304402" y="1086877"/>
                  <a:pt x="306322" y="1092227"/>
                  <a:pt x="308380" y="1097577"/>
                </a:cubicBezTo>
                <a:cubicBezTo>
                  <a:pt x="318806" y="1125424"/>
                  <a:pt x="328683" y="1153409"/>
                  <a:pt x="331975" y="1183314"/>
                </a:cubicBezTo>
                <a:cubicBezTo>
                  <a:pt x="333621" y="1197581"/>
                  <a:pt x="334719" y="1212533"/>
                  <a:pt x="341989" y="1225154"/>
                </a:cubicBezTo>
                <a:cubicBezTo>
                  <a:pt x="349671" y="1238460"/>
                  <a:pt x="354610" y="1252453"/>
                  <a:pt x="358725" y="1266994"/>
                </a:cubicBezTo>
                <a:cubicBezTo>
                  <a:pt x="360097" y="1271795"/>
                  <a:pt x="361743" y="1276596"/>
                  <a:pt x="364075" y="1281123"/>
                </a:cubicBezTo>
                <a:cubicBezTo>
                  <a:pt x="369974" y="1292235"/>
                  <a:pt x="371757" y="1303895"/>
                  <a:pt x="371209" y="1316241"/>
                </a:cubicBezTo>
                <a:cubicBezTo>
                  <a:pt x="370248" y="1338327"/>
                  <a:pt x="372992" y="1360139"/>
                  <a:pt x="378616" y="1381402"/>
                </a:cubicBezTo>
                <a:cubicBezTo>
                  <a:pt x="387259" y="1414325"/>
                  <a:pt x="392334" y="1448071"/>
                  <a:pt x="400702" y="1480994"/>
                </a:cubicBezTo>
                <a:cubicBezTo>
                  <a:pt x="409619" y="1516250"/>
                  <a:pt x="412225" y="1552602"/>
                  <a:pt x="416478" y="1588681"/>
                </a:cubicBezTo>
                <a:cubicBezTo>
                  <a:pt x="418124" y="1602947"/>
                  <a:pt x="420319" y="1617351"/>
                  <a:pt x="416203" y="1631481"/>
                </a:cubicBezTo>
                <a:cubicBezTo>
                  <a:pt x="413323" y="1641495"/>
                  <a:pt x="411402" y="1652607"/>
                  <a:pt x="402211" y="1659054"/>
                </a:cubicBezTo>
                <a:cubicBezTo>
                  <a:pt x="383006" y="1672635"/>
                  <a:pt x="363389" y="1685941"/>
                  <a:pt x="338834" y="1687999"/>
                </a:cubicBezTo>
                <a:cubicBezTo>
                  <a:pt x="331838" y="1688548"/>
                  <a:pt x="324567" y="1690605"/>
                  <a:pt x="319080" y="1695132"/>
                </a:cubicBezTo>
                <a:cubicBezTo>
                  <a:pt x="308655" y="1704049"/>
                  <a:pt x="296171" y="1709948"/>
                  <a:pt x="285334" y="1718179"/>
                </a:cubicBezTo>
                <a:cubicBezTo>
                  <a:pt x="277926" y="1723803"/>
                  <a:pt x="272988" y="1730113"/>
                  <a:pt x="274085" y="1739990"/>
                </a:cubicBezTo>
                <a:cubicBezTo>
                  <a:pt x="275183" y="1749318"/>
                  <a:pt x="280670" y="1753983"/>
                  <a:pt x="289587" y="1755491"/>
                </a:cubicBezTo>
                <a:cubicBezTo>
                  <a:pt x="296034" y="1755491"/>
                  <a:pt x="302344" y="1755491"/>
                  <a:pt x="308792" y="1755491"/>
                </a:cubicBezTo>
                <a:cubicBezTo>
                  <a:pt x="318257" y="1753022"/>
                  <a:pt x="327860" y="1752199"/>
                  <a:pt x="337462" y="1752474"/>
                </a:cubicBezTo>
                <a:cubicBezTo>
                  <a:pt x="346242" y="1752748"/>
                  <a:pt x="355021" y="1754257"/>
                  <a:pt x="363389" y="1750965"/>
                </a:cubicBezTo>
                <a:cubicBezTo>
                  <a:pt x="387670" y="1741225"/>
                  <a:pt x="412911" y="1736698"/>
                  <a:pt x="438975" y="1736972"/>
                </a:cubicBezTo>
                <a:cubicBezTo>
                  <a:pt x="458180" y="1737109"/>
                  <a:pt x="477248" y="1739030"/>
                  <a:pt x="496454" y="1738344"/>
                </a:cubicBezTo>
                <a:cubicBezTo>
                  <a:pt x="516208" y="1737658"/>
                  <a:pt x="528554" y="1726958"/>
                  <a:pt x="531709" y="1707753"/>
                </a:cubicBezTo>
                <a:cubicBezTo>
                  <a:pt x="533629" y="1695956"/>
                  <a:pt x="530337" y="1685118"/>
                  <a:pt x="526359" y="1674418"/>
                </a:cubicBezTo>
                <a:cubicBezTo>
                  <a:pt x="513190" y="1638065"/>
                  <a:pt x="505508" y="1600615"/>
                  <a:pt x="505508" y="1561793"/>
                </a:cubicBezTo>
                <a:cubicBezTo>
                  <a:pt x="505508" y="1538747"/>
                  <a:pt x="505508" y="1515564"/>
                  <a:pt x="505508" y="1492518"/>
                </a:cubicBezTo>
                <a:cubicBezTo>
                  <a:pt x="505508" y="1477977"/>
                  <a:pt x="504547" y="1463161"/>
                  <a:pt x="510309" y="1449306"/>
                </a:cubicBezTo>
                <a:cubicBezTo>
                  <a:pt x="510720" y="1448208"/>
                  <a:pt x="510720" y="1447111"/>
                  <a:pt x="510858" y="1445876"/>
                </a:cubicBezTo>
                <a:cubicBezTo>
                  <a:pt x="511132" y="1431061"/>
                  <a:pt x="511818" y="1416108"/>
                  <a:pt x="510720" y="1401293"/>
                </a:cubicBezTo>
                <a:cubicBezTo>
                  <a:pt x="507977" y="1364529"/>
                  <a:pt x="498374" y="1329411"/>
                  <a:pt x="485068" y="1295116"/>
                </a:cubicBezTo>
                <a:cubicBezTo>
                  <a:pt x="479169" y="1280026"/>
                  <a:pt x="471761" y="1265485"/>
                  <a:pt x="469155" y="1249298"/>
                </a:cubicBezTo>
                <a:cubicBezTo>
                  <a:pt x="467234" y="1237500"/>
                  <a:pt x="467783" y="1225566"/>
                  <a:pt x="466960" y="1213768"/>
                </a:cubicBezTo>
                <a:cubicBezTo>
                  <a:pt x="464216" y="1176729"/>
                  <a:pt x="465314" y="1139691"/>
                  <a:pt x="470938" y="1103064"/>
                </a:cubicBezTo>
                <a:cubicBezTo>
                  <a:pt x="477797" y="1058069"/>
                  <a:pt x="484382" y="1013211"/>
                  <a:pt x="480952" y="967530"/>
                </a:cubicBezTo>
                <a:cubicBezTo>
                  <a:pt x="480266" y="957653"/>
                  <a:pt x="481913" y="947913"/>
                  <a:pt x="482187" y="938174"/>
                </a:cubicBezTo>
                <a:cubicBezTo>
                  <a:pt x="482598" y="921163"/>
                  <a:pt x="484519" y="919380"/>
                  <a:pt x="501392" y="922947"/>
                </a:cubicBezTo>
                <a:cubicBezTo>
                  <a:pt x="539528" y="931040"/>
                  <a:pt x="577938" y="935841"/>
                  <a:pt x="617035" y="934607"/>
                </a:cubicBezTo>
                <a:cubicBezTo>
                  <a:pt x="638709" y="933921"/>
                  <a:pt x="660383" y="934607"/>
                  <a:pt x="682058" y="933372"/>
                </a:cubicBezTo>
                <a:cubicBezTo>
                  <a:pt x="696599" y="932549"/>
                  <a:pt x="711277" y="931726"/>
                  <a:pt x="725681" y="929668"/>
                </a:cubicBezTo>
                <a:cubicBezTo>
                  <a:pt x="751882" y="925827"/>
                  <a:pt x="778084" y="922398"/>
                  <a:pt x="804559" y="920614"/>
                </a:cubicBezTo>
                <a:cubicBezTo>
                  <a:pt x="821844" y="919517"/>
                  <a:pt x="839266" y="916088"/>
                  <a:pt x="852161" y="903879"/>
                </a:cubicBezTo>
                <a:cubicBezTo>
                  <a:pt x="865193" y="891532"/>
                  <a:pt x="879460" y="879460"/>
                  <a:pt x="882066" y="859844"/>
                </a:cubicBezTo>
                <a:cubicBezTo>
                  <a:pt x="882066" y="852024"/>
                  <a:pt x="882066" y="844342"/>
                  <a:pt x="882066" y="836523"/>
                </a:cubicBezTo>
                <a:cubicBezTo>
                  <a:pt x="880420" y="817592"/>
                  <a:pt x="870817" y="801268"/>
                  <a:pt x="861626" y="785081"/>
                </a:cubicBezTo>
                <a:close/>
                <a:moveTo>
                  <a:pt x="267363" y="602220"/>
                </a:moveTo>
                <a:cubicBezTo>
                  <a:pt x="265580" y="602220"/>
                  <a:pt x="264345" y="601260"/>
                  <a:pt x="264208" y="599339"/>
                </a:cubicBezTo>
                <a:cubicBezTo>
                  <a:pt x="264071" y="597419"/>
                  <a:pt x="265443" y="596596"/>
                  <a:pt x="267089" y="596184"/>
                </a:cubicBezTo>
                <a:cubicBezTo>
                  <a:pt x="269147" y="596047"/>
                  <a:pt x="269970" y="597144"/>
                  <a:pt x="269970" y="598928"/>
                </a:cubicBezTo>
                <a:cubicBezTo>
                  <a:pt x="269970" y="600711"/>
                  <a:pt x="269421" y="602220"/>
                  <a:pt x="267363" y="602220"/>
                </a:cubicBezTo>
                <a:close/>
                <a:moveTo>
                  <a:pt x="332935" y="614017"/>
                </a:moveTo>
                <a:cubicBezTo>
                  <a:pt x="331289" y="619230"/>
                  <a:pt x="330466" y="624717"/>
                  <a:pt x="327723" y="629519"/>
                </a:cubicBezTo>
                <a:cubicBezTo>
                  <a:pt x="325939" y="632537"/>
                  <a:pt x="324842" y="635692"/>
                  <a:pt x="324705" y="639258"/>
                </a:cubicBezTo>
                <a:cubicBezTo>
                  <a:pt x="324705" y="640767"/>
                  <a:pt x="324979" y="642825"/>
                  <a:pt x="322921" y="643237"/>
                </a:cubicBezTo>
                <a:cubicBezTo>
                  <a:pt x="321138" y="643511"/>
                  <a:pt x="320178" y="642002"/>
                  <a:pt x="319217" y="640630"/>
                </a:cubicBezTo>
                <a:cubicBezTo>
                  <a:pt x="317297" y="637612"/>
                  <a:pt x="316748" y="634320"/>
                  <a:pt x="316885" y="632262"/>
                </a:cubicBezTo>
                <a:cubicBezTo>
                  <a:pt x="316748" y="621562"/>
                  <a:pt x="322510" y="615938"/>
                  <a:pt x="329369" y="610862"/>
                </a:cubicBezTo>
                <a:cubicBezTo>
                  <a:pt x="330329" y="610176"/>
                  <a:pt x="331426" y="609628"/>
                  <a:pt x="332524" y="610451"/>
                </a:cubicBezTo>
                <a:cubicBezTo>
                  <a:pt x="333896" y="611274"/>
                  <a:pt x="333347" y="612783"/>
                  <a:pt x="332935" y="614017"/>
                </a:cubicBezTo>
                <a:close/>
                <a:moveTo>
                  <a:pt x="359411" y="380949"/>
                </a:moveTo>
                <a:cubicBezTo>
                  <a:pt x="356530" y="413735"/>
                  <a:pt x="353787" y="446521"/>
                  <a:pt x="350769" y="479307"/>
                </a:cubicBezTo>
                <a:cubicBezTo>
                  <a:pt x="350357" y="483971"/>
                  <a:pt x="348711" y="488635"/>
                  <a:pt x="347202" y="493162"/>
                </a:cubicBezTo>
                <a:cubicBezTo>
                  <a:pt x="342812" y="507017"/>
                  <a:pt x="334581" y="519089"/>
                  <a:pt x="329780" y="533081"/>
                </a:cubicBezTo>
                <a:cubicBezTo>
                  <a:pt x="324567" y="548445"/>
                  <a:pt x="311261" y="556951"/>
                  <a:pt x="295485" y="560929"/>
                </a:cubicBezTo>
                <a:cubicBezTo>
                  <a:pt x="285060" y="563535"/>
                  <a:pt x="276006" y="567651"/>
                  <a:pt x="271890" y="578625"/>
                </a:cubicBezTo>
                <a:cubicBezTo>
                  <a:pt x="271204" y="580545"/>
                  <a:pt x="269695" y="582466"/>
                  <a:pt x="267363" y="582329"/>
                </a:cubicBezTo>
                <a:cubicBezTo>
                  <a:pt x="264620" y="582192"/>
                  <a:pt x="264483" y="579585"/>
                  <a:pt x="264345" y="577665"/>
                </a:cubicBezTo>
                <a:cubicBezTo>
                  <a:pt x="262013" y="560792"/>
                  <a:pt x="253508" y="545702"/>
                  <a:pt x="251588" y="528691"/>
                </a:cubicBezTo>
                <a:cubicBezTo>
                  <a:pt x="251039" y="523753"/>
                  <a:pt x="247472" y="518677"/>
                  <a:pt x="244866" y="514288"/>
                </a:cubicBezTo>
                <a:cubicBezTo>
                  <a:pt x="241025" y="507566"/>
                  <a:pt x="241436" y="501393"/>
                  <a:pt x="243494" y="495220"/>
                </a:cubicBezTo>
                <a:cubicBezTo>
                  <a:pt x="253097" y="466275"/>
                  <a:pt x="255429" y="436095"/>
                  <a:pt x="259544" y="406327"/>
                </a:cubicBezTo>
                <a:cubicBezTo>
                  <a:pt x="261876" y="389179"/>
                  <a:pt x="259270" y="372444"/>
                  <a:pt x="246101" y="359411"/>
                </a:cubicBezTo>
                <a:cubicBezTo>
                  <a:pt x="243357" y="356668"/>
                  <a:pt x="245277" y="354336"/>
                  <a:pt x="246375" y="352004"/>
                </a:cubicBezTo>
                <a:cubicBezTo>
                  <a:pt x="247610" y="349397"/>
                  <a:pt x="249667" y="348437"/>
                  <a:pt x="252548" y="349123"/>
                </a:cubicBezTo>
                <a:cubicBezTo>
                  <a:pt x="259133" y="350769"/>
                  <a:pt x="265031" y="353650"/>
                  <a:pt x="269970" y="358314"/>
                </a:cubicBezTo>
                <a:cubicBezTo>
                  <a:pt x="272028" y="360234"/>
                  <a:pt x="274085" y="362841"/>
                  <a:pt x="276966" y="362155"/>
                </a:cubicBezTo>
                <a:cubicBezTo>
                  <a:pt x="283413" y="360783"/>
                  <a:pt x="284374" y="364899"/>
                  <a:pt x="285883" y="369426"/>
                </a:cubicBezTo>
                <a:cubicBezTo>
                  <a:pt x="290410" y="382869"/>
                  <a:pt x="299326" y="389179"/>
                  <a:pt x="311947" y="387122"/>
                </a:cubicBezTo>
                <a:cubicBezTo>
                  <a:pt x="321549" y="385613"/>
                  <a:pt x="327174" y="378479"/>
                  <a:pt x="331838" y="370660"/>
                </a:cubicBezTo>
                <a:cubicBezTo>
                  <a:pt x="333210" y="368328"/>
                  <a:pt x="334033" y="365585"/>
                  <a:pt x="335130" y="363115"/>
                </a:cubicBezTo>
                <a:cubicBezTo>
                  <a:pt x="338285" y="356119"/>
                  <a:pt x="341578" y="354610"/>
                  <a:pt x="346791" y="359823"/>
                </a:cubicBezTo>
                <a:cubicBezTo>
                  <a:pt x="352278" y="365585"/>
                  <a:pt x="360371" y="370660"/>
                  <a:pt x="359411" y="380949"/>
                </a:cubicBezTo>
                <a:close/>
                <a:moveTo>
                  <a:pt x="669849" y="759291"/>
                </a:moveTo>
                <a:cubicBezTo>
                  <a:pt x="668477" y="761623"/>
                  <a:pt x="666145" y="759977"/>
                  <a:pt x="664362" y="759291"/>
                </a:cubicBezTo>
                <a:cubicBezTo>
                  <a:pt x="641178" y="752020"/>
                  <a:pt x="617858" y="745984"/>
                  <a:pt x="593988" y="741595"/>
                </a:cubicBezTo>
                <a:cubicBezTo>
                  <a:pt x="588227" y="740497"/>
                  <a:pt x="582328" y="739811"/>
                  <a:pt x="576429" y="738988"/>
                </a:cubicBezTo>
                <a:cubicBezTo>
                  <a:pt x="548445" y="735696"/>
                  <a:pt x="522243" y="727740"/>
                  <a:pt x="498100" y="712513"/>
                </a:cubicBezTo>
                <a:cubicBezTo>
                  <a:pt x="489046" y="706751"/>
                  <a:pt x="480129" y="700304"/>
                  <a:pt x="469841" y="696737"/>
                </a:cubicBezTo>
                <a:cubicBezTo>
                  <a:pt x="467234" y="695777"/>
                  <a:pt x="464902" y="693582"/>
                  <a:pt x="462707" y="691524"/>
                </a:cubicBezTo>
                <a:cubicBezTo>
                  <a:pt x="448166" y="678766"/>
                  <a:pt x="431156" y="670947"/>
                  <a:pt x="412911" y="665460"/>
                </a:cubicBezTo>
                <a:cubicBezTo>
                  <a:pt x="408933" y="664225"/>
                  <a:pt x="404818" y="664088"/>
                  <a:pt x="400702" y="664362"/>
                </a:cubicBezTo>
                <a:cubicBezTo>
                  <a:pt x="397135" y="664637"/>
                  <a:pt x="394941" y="662853"/>
                  <a:pt x="397547" y="659424"/>
                </a:cubicBezTo>
                <a:cubicBezTo>
                  <a:pt x="403171" y="652153"/>
                  <a:pt x="403720" y="643374"/>
                  <a:pt x="405366" y="634869"/>
                </a:cubicBezTo>
                <a:cubicBezTo>
                  <a:pt x="409344" y="615664"/>
                  <a:pt x="416889" y="597281"/>
                  <a:pt x="419084" y="577665"/>
                </a:cubicBezTo>
                <a:cubicBezTo>
                  <a:pt x="421416" y="556951"/>
                  <a:pt x="422651" y="536374"/>
                  <a:pt x="420456" y="515522"/>
                </a:cubicBezTo>
                <a:cubicBezTo>
                  <a:pt x="418947" y="501530"/>
                  <a:pt x="418673" y="487263"/>
                  <a:pt x="425120" y="473819"/>
                </a:cubicBezTo>
                <a:cubicBezTo>
                  <a:pt x="426492" y="471076"/>
                  <a:pt x="425943" y="467921"/>
                  <a:pt x="425806" y="465040"/>
                </a:cubicBezTo>
                <a:cubicBezTo>
                  <a:pt x="425669" y="461336"/>
                  <a:pt x="425395" y="457907"/>
                  <a:pt x="428550" y="454889"/>
                </a:cubicBezTo>
                <a:cubicBezTo>
                  <a:pt x="430745" y="452831"/>
                  <a:pt x="429921" y="449676"/>
                  <a:pt x="429373" y="447069"/>
                </a:cubicBezTo>
                <a:cubicBezTo>
                  <a:pt x="425806" y="430333"/>
                  <a:pt x="424023" y="413186"/>
                  <a:pt x="421142" y="396313"/>
                </a:cubicBezTo>
                <a:cubicBezTo>
                  <a:pt x="418673" y="382183"/>
                  <a:pt x="407973" y="372718"/>
                  <a:pt x="398370" y="362841"/>
                </a:cubicBezTo>
                <a:cubicBezTo>
                  <a:pt x="396587" y="361058"/>
                  <a:pt x="394529" y="359549"/>
                  <a:pt x="392471" y="358177"/>
                </a:cubicBezTo>
                <a:cubicBezTo>
                  <a:pt x="387944" y="355296"/>
                  <a:pt x="386435" y="351592"/>
                  <a:pt x="388768" y="346517"/>
                </a:cubicBezTo>
                <a:cubicBezTo>
                  <a:pt x="391511" y="340343"/>
                  <a:pt x="390688" y="335405"/>
                  <a:pt x="384103" y="332387"/>
                </a:cubicBezTo>
                <a:cubicBezTo>
                  <a:pt x="379439" y="330192"/>
                  <a:pt x="379302" y="327037"/>
                  <a:pt x="381771" y="322922"/>
                </a:cubicBezTo>
                <a:cubicBezTo>
                  <a:pt x="383829" y="319629"/>
                  <a:pt x="385750" y="316200"/>
                  <a:pt x="388768" y="313593"/>
                </a:cubicBezTo>
                <a:cubicBezTo>
                  <a:pt x="397684" y="305774"/>
                  <a:pt x="406601" y="297955"/>
                  <a:pt x="415518" y="290136"/>
                </a:cubicBezTo>
                <a:cubicBezTo>
                  <a:pt x="418398" y="287529"/>
                  <a:pt x="421005" y="287803"/>
                  <a:pt x="422514" y="291507"/>
                </a:cubicBezTo>
                <a:cubicBezTo>
                  <a:pt x="424571" y="296720"/>
                  <a:pt x="428412" y="299601"/>
                  <a:pt x="432802" y="302756"/>
                </a:cubicBezTo>
                <a:cubicBezTo>
                  <a:pt x="439113" y="307146"/>
                  <a:pt x="442130" y="314554"/>
                  <a:pt x="444874" y="321550"/>
                </a:cubicBezTo>
                <a:cubicBezTo>
                  <a:pt x="447892" y="328957"/>
                  <a:pt x="452145" y="334993"/>
                  <a:pt x="459004" y="339383"/>
                </a:cubicBezTo>
                <a:cubicBezTo>
                  <a:pt x="466411" y="344184"/>
                  <a:pt x="470801" y="352415"/>
                  <a:pt x="478209" y="357765"/>
                </a:cubicBezTo>
                <a:cubicBezTo>
                  <a:pt x="481638" y="360234"/>
                  <a:pt x="481501" y="367093"/>
                  <a:pt x="483696" y="371483"/>
                </a:cubicBezTo>
                <a:cubicBezTo>
                  <a:pt x="492338" y="388082"/>
                  <a:pt x="494670" y="406601"/>
                  <a:pt x="500569" y="424160"/>
                </a:cubicBezTo>
                <a:cubicBezTo>
                  <a:pt x="506056" y="440348"/>
                  <a:pt x="505508" y="456398"/>
                  <a:pt x="501666" y="472722"/>
                </a:cubicBezTo>
                <a:cubicBezTo>
                  <a:pt x="499197" y="483148"/>
                  <a:pt x="497140" y="493848"/>
                  <a:pt x="497414" y="504548"/>
                </a:cubicBezTo>
                <a:cubicBezTo>
                  <a:pt x="498100" y="531161"/>
                  <a:pt x="506605" y="539940"/>
                  <a:pt x="530337" y="539940"/>
                </a:cubicBezTo>
                <a:cubicBezTo>
                  <a:pt x="538705" y="539940"/>
                  <a:pt x="547210" y="539940"/>
                  <a:pt x="555578" y="539940"/>
                </a:cubicBezTo>
                <a:cubicBezTo>
                  <a:pt x="560379" y="539940"/>
                  <a:pt x="563535" y="542547"/>
                  <a:pt x="566553" y="545976"/>
                </a:cubicBezTo>
                <a:cubicBezTo>
                  <a:pt x="575881" y="557088"/>
                  <a:pt x="581642" y="570394"/>
                  <a:pt x="588501" y="583015"/>
                </a:cubicBezTo>
                <a:cubicBezTo>
                  <a:pt x="614154" y="629930"/>
                  <a:pt x="634457" y="679452"/>
                  <a:pt x="654759" y="728837"/>
                </a:cubicBezTo>
                <a:cubicBezTo>
                  <a:pt x="658463" y="737754"/>
                  <a:pt x="662716" y="746259"/>
                  <a:pt x="667928" y="754352"/>
                </a:cubicBezTo>
                <a:cubicBezTo>
                  <a:pt x="668889" y="755999"/>
                  <a:pt x="670946" y="757645"/>
                  <a:pt x="669849" y="759291"/>
                </a:cubicBezTo>
                <a:close/>
              </a:path>
            </a:pathLst>
          </a:custGeom>
          <a:solidFill>
            <a:srgbClr val="000000"/>
          </a:solidFill>
          <a:ln w="13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77">
            <a:extLst>
              <a:ext uri="{FF2B5EF4-FFF2-40B4-BE49-F238E27FC236}">
                <a16:creationId xmlns:a16="http://schemas.microsoft.com/office/drawing/2014/main" id="{113BAB18-071C-413D-BE93-C09989E06A90}"/>
              </a:ext>
            </a:extLst>
          </p:cNvPr>
          <p:cNvSpPr/>
          <p:nvPr/>
        </p:nvSpPr>
        <p:spPr>
          <a:xfrm>
            <a:off x="1983098" y="3672656"/>
            <a:ext cx="1039624" cy="1394300"/>
          </a:xfrm>
          <a:custGeom>
            <a:avLst/>
            <a:gdLst>
              <a:gd name="connsiteX0" fmla="*/ 1101861 w 1113360"/>
              <a:gd name="connsiteY0" fmla="*/ 1352788 h 1493192"/>
              <a:gd name="connsiteX1" fmla="*/ 1042795 w 1113360"/>
              <a:gd name="connsiteY1" fmla="*/ 1264974 h 1493192"/>
              <a:gd name="connsiteX2" fmla="*/ 851834 w 1113360"/>
              <a:gd name="connsiteY2" fmla="*/ 1040559 h 1493192"/>
              <a:gd name="connsiteX3" fmla="*/ 797298 w 1113360"/>
              <a:gd name="connsiteY3" fmla="*/ 952919 h 1493192"/>
              <a:gd name="connsiteX4" fmla="*/ 797995 w 1113360"/>
              <a:gd name="connsiteY4" fmla="*/ 951525 h 1493192"/>
              <a:gd name="connsiteX5" fmla="*/ 833713 w 1113360"/>
              <a:gd name="connsiteY5" fmla="*/ 954313 h 1493192"/>
              <a:gd name="connsiteX6" fmla="*/ 882325 w 1113360"/>
              <a:gd name="connsiteY6" fmla="*/ 931140 h 1493192"/>
              <a:gd name="connsiteX7" fmla="*/ 891733 w 1113360"/>
              <a:gd name="connsiteY7" fmla="*/ 902217 h 1493192"/>
              <a:gd name="connsiteX8" fmla="*/ 870651 w 1113360"/>
              <a:gd name="connsiteY8" fmla="*/ 887058 h 1493192"/>
              <a:gd name="connsiteX9" fmla="*/ 865250 w 1113360"/>
              <a:gd name="connsiteY9" fmla="*/ 882006 h 1493192"/>
              <a:gd name="connsiteX10" fmla="*/ 849220 w 1113360"/>
              <a:gd name="connsiteY10" fmla="*/ 869112 h 1493192"/>
              <a:gd name="connsiteX11" fmla="*/ 856364 w 1113360"/>
              <a:gd name="connsiteY11" fmla="*/ 861620 h 1493192"/>
              <a:gd name="connsiteX12" fmla="*/ 865424 w 1113360"/>
              <a:gd name="connsiteY12" fmla="*/ 845590 h 1493192"/>
              <a:gd name="connsiteX13" fmla="*/ 869431 w 1113360"/>
              <a:gd name="connsiteY13" fmla="*/ 820849 h 1493192"/>
              <a:gd name="connsiteX14" fmla="*/ 873090 w 1113360"/>
              <a:gd name="connsiteY14" fmla="*/ 795062 h 1493192"/>
              <a:gd name="connsiteX15" fmla="*/ 875704 w 1113360"/>
              <a:gd name="connsiteY15" fmla="*/ 776768 h 1493192"/>
              <a:gd name="connsiteX16" fmla="*/ 875530 w 1113360"/>
              <a:gd name="connsiteY16" fmla="*/ 756905 h 1493192"/>
              <a:gd name="connsiteX17" fmla="*/ 865772 w 1113360"/>
              <a:gd name="connsiteY17" fmla="*/ 720664 h 1493192"/>
              <a:gd name="connsiteX18" fmla="*/ 797298 w 1113360"/>
              <a:gd name="connsiteY18" fmla="*/ 656197 h 1493192"/>
              <a:gd name="connsiteX19" fmla="*/ 777610 w 1113360"/>
              <a:gd name="connsiteY19" fmla="*/ 651493 h 1493192"/>
              <a:gd name="connsiteX20" fmla="*/ 743982 w 1113360"/>
              <a:gd name="connsiteY20" fmla="*/ 633198 h 1493192"/>
              <a:gd name="connsiteX21" fmla="*/ 732134 w 1113360"/>
              <a:gd name="connsiteY21" fmla="*/ 620305 h 1493192"/>
              <a:gd name="connsiteX22" fmla="*/ 712272 w 1113360"/>
              <a:gd name="connsiteY22" fmla="*/ 622222 h 1493192"/>
              <a:gd name="connsiteX23" fmla="*/ 702863 w 1113360"/>
              <a:gd name="connsiteY23" fmla="*/ 626752 h 1493192"/>
              <a:gd name="connsiteX24" fmla="*/ 683174 w 1113360"/>
              <a:gd name="connsiteY24" fmla="*/ 629714 h 1493192"/>
              <a:gd name="connsiteX25" fmla="*/ 680212 w 1113360"/>
              <a:gd name="connsiteY25" fmla="*/ 628842 h 1493192"/>
              <a:gd name="connsiteX26" fmla="*/ 667668 w 1113360"/>
              <a:gd name="connsiteY26" fmla="*/ 629365 h 1493192"/>
              <a:gd name="connsiteX27" fmla="*/ 658085 w 1113360"/>
              <a:gd name="connsiteY27" fmla="*/ 631282 h 1493192"/>
              <a:gd name="connsiteX28" fmla="*/ 643972 w 1113360"/>
              <a:gd name="connsiteY28" fmla="*/ 628668 h 1493192"/>
              <a:gd name="connsiteX29" fmla="*/ 619927 w 1113360"/>
              <a:gd name="connsiteY29" fmla="*/ 650796 h 1493192"/>
              <a:gd name="connsiteX30" fmla="*/ 617140 w 1113360"/>
              <a:gd name="connsiteY30" fmla="*/ 655152 h 1493192"/>
              <a:gd name="connsiteX31" fmla="*/ 613481 w 1113360"/>
              <a:gd name="connsiteY31" fmla="*/ 632501 h 1493192"/>
              <a:gd name="connsiteX32" fmla="*/ 622715 w 1113360"/>
              <a:gd name="connsiteY32" fmla="*/ 537718 h 1493192"/>
              <a:gd name="connsiteX33" fmla="*/ 645366 w 1113360"/>
              <a:gd name="connsiteY33" fmla="*/ 468721 h 1493192"/>
              <a:gd name="connsiteX34" fmla="*/ 669410 w 1113360"/>
              <a:gd name="connsiteY34" fmla="*/ 372717 h 1493192"/>
              <a:gd name="connsiteX35" fmla="*/ 680387 w 1113360"/>
              <a:gd name="connsiteY35" fmla="*/ 277237 h 1493192"/>
              <a:gd name="connsiteX36" fmla="*/ 700075 w 1113360"/>
              <a:gd name="connsiteY36" fmla="*/ 206672 h 1493192"/>
              <a:gd name="connsiteX37" fmla="*/ 724817 w 1113360"/>
              <a:gd name="connsiteY37" fmla="*/ 181582 h 1493192"/>
              <a:gd name="connsiteX38" fmla="*/ 729695 w 1113360"/>
              <a:gd name="connsiteY38" fmla="*/ 179491 h 1493192"/>
              <a:gd name="connsiteX39" fmla="*/ 770292 w 1113360"/>
              <a:gd name="connsiteY39" fmla="*/ 145167 h 1493192"/>
              <a:gd name="connsiteX40" fmla="*/ 786670 w 1113360"/>
              <a:gd name="connsiteY40" fmla="*/ 124084 h 1493192"/>
              <a:gd name="connsiteX41" fmla="*/ 799737 w 1113360"/>
              <a:gd name="connsiteY41" fmla="*/ 109274 h 1493192"/>
              <a:gd name="connsiteX42" fmla="*/ 806184 w 1113360"/>
              <a:gd name="connsiteY42" fmla="*/ 93419 h 1493192"/>
              <a:gd name="connsiteX43" fmla="*/ 796950 w 1113360"/>
              <a:gd name="connsiteY43" fmla="*/ 85056 h 1493192"/>
              <a:gd name="connsiteX44" fmla="*/ 791723 w 1113360"/>
              <a:gd name="connsiteY44" fmla="*/ 86101 h 1493192"/>
              <a:gd name="connsiteX45" fmla="*/ 798866 w 1113360"/>
              <a:gd name="connsiteY45" fmla="*/ 71814 h 1493192"/>
              <a:gd name="connsiteX46" fmla="*/ 819252 w 1113360"/>
              <a:gd name="connsiteY46" fmla="*/ 42717 h 1493192"/>
              <a:gd name="connsiteX47" fmla="*/ 822040 w 1113360"/>
              <a:gd name="connsiteY47" fmla="*/ 21808 h 1493192"/>
              <a:gd name="connsiteX48" fmla="*/ 819252 w 1113360"/>
              <a:gd name="connsiteY48" fmla="*/ 8044 h 1493192"/>
              <a:gd name="connsiteX49" fmla="*/ 810540 w 1113360"/>
              <a:gd name="connsiteY49" fmla="*/ 29 h 1493192"/>
              <a:gd name="connsiteX50" fmla="*/ 802525 w 1113360"/>
              <a:gd name="connsiteY50" fmla="*/ 4385 h 1493192"/>
              <a:gd name="connsiteX51" fmla="*/ 797472 w 1113360"/>
              <a:gd name="connsiteY51" fmla="*/ 6127 h 1493192"/>
              <a:gd name="connsiteX52" fmla="*/ 781617 w 1113360"/>
              <a:gd name="connsiteY52" fmla="*/ 8567 h 1493192"/>
              <a:gd name="connsiteX53" fmla="*/ 768898 w 1113360"/>
              <a:gd name="connsiteY53" fmla="*/ 17801 h 1493192"/>
              <a:gd name="connsiteX54" fmla="*/ 763497 w 1113360"/>
              <a:gd name="connsiteY54" fmla="*/ 17453 h 1493192"/>
              <a:gd name="connsiteX55" fmla="*/ 754088 w 1113360"/>
              <a:gd name="connsiteY55" fmla="*/ 15884 h 1493192"/>
              <a:gd name="connsiteX56" fmla="*/ 732657 w 1113360"/>
              <a:gd name="connsiteY56" fmla="*/ 27732 h 1493192"/>
              <a:gd name="connsiteX57" fmla="*/ 685962 w 1113360"/>
              <a:gd name="connsiteY57" fmla="*/ 66413 h 1493192"/>
              <a:gd name="connsiteX58" fmla="*/ 651464 w 1113360"/>
              <a:gd name="connsiteY58" fmla="*/ 114676 h 1493192"/>
              <a:gd name="connsiteX59" fmla="*/ 642229 w 1113360"/>
              <a:gd name="connsiteY59" fmla="*/ 151439 h 1493192"/>
              <a:gd name="connsiteX60" fmla="*/ 631949 w 1113360"/>
              <a:gd name="connsiteY60" fmla="*/ 185938 h 1493192"/>
              <a:gd name="connsiteX61" fmla="*/ 588391 w 1113360"/>
              <a:gd name="connsiteY61" fmla="*/ 288910 h 1493192"/>
              <a:gd name="connsiteX62" fmla="*/ 559990 w 1113360"/>
              <a:gd name="connsiteY62" fmla="*/ 359127 h 1493192"/>
              <a:gd name="connsiteX63" fmla="*/ 531590 w 1113360"/>
              <a:gd name="connsiteY63" fmla="*/ 454433 h 1493192"/>
              <a:gd name="connsiteX64" fmla="*/ 516780 w 1113360"/>
              <a:gd name="connsiteY64" fmla="*/ 536324 h 1493192"/>
              <a:gd name="connsiteX65" fmla="*/ 509811 w 1113360"/>
              <a:gd name="connsiteY65" fmla="*/ 599397 h 1493192"/>
              <a:gd name="connsiteX66" fmla="*/ 503887 w 1113360"/>
              <a:gd name="connsiteY66" fmla="*/ 669091 h 1493192"/>
              <a:gd name="connsiteX67" fmla="*/ 505455 w 1113360"/>
              <a:gd name="connsiteY67" fmla="*/ 730944 h 1493192"/>
              <a:gd name="connsiteX68" fmla="*/ 450048 w 1113360"/>
              <a:gd name="connsiteY68" fmla="*/ 775897 h 1493192"/>
              <a:gd name="connsiteX69" fmla="*/ 375476 w 1113360"/>
              <a:gd name="connsiteY69" fmla="*/ 826773 h 1493192"/>
              <a:gd name="connsiteX70" fmla="*/ 326167 w 1113360"/>
              <a:gd name="connsiteY70" fmla="*/ 865453 h 1493192"/>
              <a:gd name="connsiteX71" fmla="*/ 297070 w 1113360"/>
              <a:gd name="connsiteY71" fmla="*/ 899081 h 1493192"/>
              <a:gd name="connsiteX72" fmla="*/ 286616 w 1113360"/>
              <a:gd name="connsiteY72" fmla="*/ 934102 h 1493192"/>
              <a:gd name="connsiteX73" fmla="*/ 306130 w 1113360"/>
              <a:gd name="connsiteY73" fmla="*/ 994735 h 1493192"/>
              <a:gd name="connsiteX74" fmla="*/ 306653 w 1113360"/>
              <a:gd name="connsiteY74" fmla="*/ 1001008 h 1493192"/>
              <a:gd name="connsiteX75" fmla="*/ 296548 w 1113360"/>
              <a:gd name="connsiteY75" fmla="*/ 1028363 h 1493192"/>
              <a:gd name="connsiteX76" fmla="*/ 288359 w 1113360"/>
              <a:gd name="connsiteY76" fmla="*/ 1113912 h 1493192"/>
              <a:gd name="connsiteX77" fmla="*/ 314494 w 1113360"/>
              <a:gd name="connsiteY77" fmla="*/ 1182386 h 1493192"/>
              <a:gd name="connsiteX78" fmla="*/ 378786 w 1113360"/>
              <a:gd name="connsiteY78" fmla="*/ 1298949 h 1493192"/>
              <a:gd name="connsiteX79" fmla="*/ 352825 w 1113360"/>
              <a:gd name="connsiteY79" fmla="*/ 1297555 h 1493192"/>
              <a:gd name="connsiteX80" fmla="*/ 130850 w 1113360"/>
              <a:gd name="connsiteY80" fmla="*/ 1307487 h 1493192"/>
              <a:gd name="connsiteX81" fmla="*/ 44081 w 1113360"/>
              <a:gd name="connsiteY81" fmla="*/ 1326479 h 1493192"/>
              <a:gd name="connsiteX82" fmla="*/ 3136 w 1113360"/>
              <a:gd name="connsiteY82" fmla="*/ 1371083 h 1493192"/>
              <a:gd name="connsiteX83" fmla="*/ 0 w 1113360"/>
              <a:gd name="connsiteY83" fmla="*/ 1378400 h 1493192"/>
              <a:gd name="connsiteX84" fmla="*/ 0 w 1113360"/>
              <a:gd name="connsiteY84" fmla="*/ 1402968 h 1493192"/>
              <a:gd name="connsiteX85" fmla="*/ 1742 w 1113360"/>
              <a:gd name="connsiteY85" fmla="*/ 1414990 h 1493192"/>
              <a:gd name="connsiteX86" fmla="*/ 12022 w 1113360"/>
              <a:gd name="connsiteY86" fmla="*/ 1436943 h 1493192"/>
              <a:gd name="connsiteX87" fmla="*/ 92519 w 1113360"/>
              <a:gd name="connsiteY87" fmla="*/ 1479108 h 1493192"/>
              <a:gd name="connsiteX88" fmla="*/ 176674 w 1113360"/>
              <a:gd name="connsiteY88" fmla="*/ 1485903 h 1493192"/>
              <a:gd name="connsiteX89" fmla="*/ 422694 w 1113360"/>
              <a:gd name="connsiteY89" fmla="*/ 1492698 h 1493192"/>
              <a:gd name="connsiteX90" fmla="*/ 560862 w 1113360"/>
              <a:gd name="connsiteY90" fmla="*/ 1492698 h 1493192"/>
              <a:gd name="connsiteX91" fmla="*/ 596231 w 1113360"/>
              <a:gd name="connsiteY91" fmla="*/ 1493918 h 1493192"/>
              <a:gd name="connsiteX92" fmla="*/ 602504 w 1113360"/>
              <a:gd name="connsiteY92" fmla="*/ 1492873 h 1493192"/>
              <a:gd name="connsiteX93" fmla="*/ 613132 w 1113360"/>
              <a:gd name="connsiteY93" fmla="*/ 1480154 h 1493192"/>
              <a:gd name="connsiteX94" fmla="*/ 606860 w 1113360"/>
              <a:gd name="connsiteY94" fmla="*/ 1463776 h 1493192"/>
              <a:gd name="connsiteX95" fmla="*/ 596580 w 1113360"/>
              <a:gd name="connsiteY95" fmla="*/ 1452276 h 1493192"/>
              <a:gd name="connsiteX96" fmla="*/ 637177 w 1113360"/>
              <a:gd name="connsiteY96" fmla="*/ 1451056 h 1493192"/>
              <a:gd name="connsiteX97" fmla="*/ 714711 w 1113360"/>
              <a:gd name="connsiteY97" fmla="*/ 1477714 h 1493192"/>
              <a:gd name="connsiteX98" fmla="*/ 842948 w 1113360"/>
              <a:gd name="connsiteY98" fmla="*/ 1493221 h 1493192"/>
              <a:gd name="connsiteX99" fmla="*/ 877098 w 1113360"/>
              <a:gd name="connsiteY99" fmla="*/ 1493221 h 1493192"/>
              <a:gd name="connsiteX100" fmla="*/ 922921 w 1113360"/>
              <a:gd name="connsiteY100" fmla="*/ 1493744 h 1493192"/>
              <a:gd name="connsiteX101" fmla="*/ 1038962 w 1113360"/>
              <a:gd name="connsiteY101" fmla="*/ 1490085 h 1493192"/>
              <a:gd name="connsiteX102" fmla="*/ 1097505 w 1113360"/>
              <a:gd name="connsiteY102" fmla="*/ 1465518 h 1493192"/>
              <a:gd name="connsiteX103" fmla="*/ 1111792 w 1113360"/>
              <a:gd name="connsiteY103" fmla="*/ 1419171 h 1493192"/>
              <a:gd name="connsiteX104" fmla="*/ 1101861 w 1113360"/>
              <a:gd name="connsiteY104" fmla="*/ 1352788 h 1493192"/>
              <a:gd name="connsiteX105" fmla="*/ 776564 w 1113360"/>
              <a:gd name="connsiteY105" fmla="*/ 916852 h 1493192"/>
              <a:gd name="connsiteX106" fmla="*/ 779178 w 1113360"/>
              <a:gd name="connsiteY106" fmla="*/ 918072 h 1493192"/>
              <a:gd name="connsiteX107" fmla="*/ 782663 w 1113360"/>
              <a:gd name="connsiteY107" fmla="*/ 929920 h 1493192"/>
              <a:gd name="connsiteX108" fmla="*/ 781791 w 1113360"/>
              <a:gd name="connsiteY108" fmla="*/ 933927 h 1493192"/>
              <a:gd name="connsiteX109" fmla="*/ 779178 w 1113360"/>
              <a:gd name="connsiteY109" fmla="*/ 932359 h 1493192"/>
              <a:gd name="connsiteX110" fmla="*/ 773602 w 1113360"/>
              <a:gd name="connsiteY110" fmla="*/ 925042 h 1493192"/>
              <a:gd name="connsiteX111" fmla="*/ 776564 w 1113360"/>
              <a:gd name="connsiteY111" fmla="*/ 916852 h 1493192"/>
              <a:gd name="connsiteX112" fmla="*/ 753043 w 1113360"/>
              <a:gd name="connsiteY112" fmla="*/ 1290238 h 1493192"/>
              <a:gd name="connsiteX113" fmla="*/ 724817 w 1113360"/>
              <a:gd name="connsiteY113" fmla="*/ 1276299 h 1493192"/>
              <a:gd name="connsiteX114" fmla="*/ 687530 w 1113360"/>
              <a:gd name="connsiteY114" fmla="*/ 1225248 h 1493192"/>
              <a:gd name="connsiteX115" fmla="*/ 603898 w 1113360"/>
              <a:gd name="connsiteY115" fmla="*/ 1185523 h 1493192"/>
              <a:gd name="connsiteX116" fmla="*/ 533158 w 1113360"/>
              <a:gd name="connsiteY116" fmla="*/ 1147539 h 1493192"/>
              <a:gd name="connsiteX117" fmla="*/ 527757 w 1113360"/>
              <a:gd name="connsiteY117" fmla="*/ 1124715 h 1493192"/>
              <a:gd name="connsiteX118" fmla="*/ 547794 w 1113360"/>
              <a:gd name="connsiteY118" fmla="*/ 1033416 h 1493192"/>
              <a:gd name="connsiteX119" fmla="*/ 550582 w 1113360"/>
              <a:gd name="connsiteY119" fmla="*/ 1010068 h 1493192"/>
              <a:gd name="connsiteX120" fmla="*/ 569748 w 1113360"/>
              <a:gd name="connsiteY120" fmla="*/ 973305 h 1493192"/>
              <a:gd name="connsiteX121" fmla="*/ 603026 w 1113360"/>
              <a:gd name="connsiteY121" fmla="*/ 913368 h 1493192"/>
              <a:gd name="connsiteX122" fmla="*/ 625329 w 1113360"/>
              <a:gd name="connsiteY122" fmla="*/ 878869 h 1493192"/>
              <a:gd name="connsiteX123" fmla="*/ 635608 w 1113360"/>
              <a:gd name="connsiteY123" fmla="*/ 834614 h 1493192"/>
              <a:gd name="connsiteX124" fmla="*/ 645888 w 1113360"/>
              <a:gd name="connsiteY124" fmla="*/ 847333 h 1493192"/>
              <a:gd name="connsiteX125" fmla="*/ 654600 w 1113360"/>
              <a:gd name="connsiteY125" fmla="*/ 868938 h 1493192"/>
              <a:gd name="connsiteX126" fmla="*/ 673766 w 1113360"/>
              <a:gd name="connsiteY126" fmla="*/ 912497 h 1493192"/>
              <a:gd name="connsiteX127" fmla="*/ 679864 w 1113360"/>
              <a:gd name="connsiteY127" fmla="*/ 963373 h 1493192"/>
              <a:gd name="connsiteX128" fmla="*/ 674463 w 1113360"/>
              <a:gd name="connsiteY128" fmla="*/ 1004841 h 1493192"/>
              <a:gd name="connsiteX129" fmla="*/ 686833 w 1113360"/>
              <a:gd name="connsiteY129" fmla="*/ 1056937 h 1493192"/>
              <a:gd name="connsiteX130" fmla="*/ 708090 w 1113360"/>
              <a:gd name="connsiteY130" fmla="*/ 1066346 h 1493192"/>
              <a:gd name="connsiteX131" fmla="*/ 742937 w 1113360"/>
              <a:gd name="connsiteY131" fmla="*/ 1064081 h 1493192"/>
              <a:gd name="connsiteX132" fmla="*/ 756179 w 1113360"/>
              <a:gd name="connsiteY132" fmla="*/ 1069656 h 1493192"/>
              <a:gd name="connsiteX133" fmla="*/ 812805 w 1113360"/>
              <a:gd name="connsiteY133" fmla="*/ 1151373 h 1493192"/>
              <a:gd name="connsiteX134" fmla="*/ 921702 w 1113360"/>
              <a:gd name="connsiteY134" fmla="*/ 1334493 h 1493192"/>
              <a:gd name="connsiteX135" fmla="*/ 753043 w 1113360"/>
              <a:gd name="connsiteY135" fmla="*/ 1290238 h 149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113360" h="1493192">
                <a:moveTo>
                  <a:pt x="1101861" y="1352788"/>
                </a:moveTo>
                <a:cubicBezTo>
                  <a:pt x="1086528" y="1320555"/>
                  <a:pt x="1064923" y="1292677"/>
                  <a:pt x="1042795" y="1264974"/>
                </a:cubicBezTo>
                <a:cubicBezTo>
                  <a:pt x="1025894" y="1243891"/>
                  <a:pt x="865947" y="1060770"/>
                  <a:pt x="851834" y="1040559"/>
                </a:cubicBezTo>
                <a:cubicBezTo>
                  <a:pt x="832145" y="1012333"/>
                  <a:pt x="816464" y="981668"/>
                  <a:pt x="797298" y="952919"/>
                </a:cubicBezTo>
                <a:cubicBezTo>
                  <a:pt x="797124" y="952745"/>
                  <a:pt x="797647" y="952396"/>
                  <a:pt x="797995" y="951525"/>
                </a:cubicBezTo>
                <a:cubicBezTo>
                  <a:pt x="809320" y="958495"/>
                  <a:pt x="822040" y="956752"/>
                  <a:pt x="833713" y="954313"/>
                </a:cubicBezTo>
                <a:cubicBezTo>
                  <a:pt x="851485" y="950480"/>
                  <a:pt x="867341" y="941420"/>
                  <a:pt x="882325" y="931140"/>
                </a:cubicBezTo>
                <a:cubicBezTo>
                  <a:pt x="891733" y="924693"/>
                  <a:pt x="895392" y="913542"/>
                  <a:pt x="891733" y="902217"/>
                </a:cubicBezTo>
                <a:cubicBezTo>
                  <a:pt x="887378" y="888801"/>
                  <a:pt x="883370" y="886013"/>
                  <a:pt x="870651" y="887058"/>
                </a:cubicBezTo>
                <a:cubicBezTo>
                  <a:pt x="866992" y="887407"/>
                  <a:pt x="865598" y="885839"/>
                  <a:pt x="865250" y="882006"/>
                </a:cubicBezTo>
                <a:cubicBezTo>
                  <a:pt x="864379" y="874862"/>
                  <a:pt x="851311" y="869635"/>
                  <a:pt x="849220" y="869112"/>
                </a:cubicBezTo>
                <a:cubicBezTo>
                  <a:pt x="851834" y="866324"/>
                  <a:pt x="854099" y="863885"/>
                  <a:pt x="856364" y="861620"/>
                </a:cubicBezTo>
                <a:cubicBezTo>
                  <a:pt x="860720" y="857090"/>
                  <a:pt x="863856" y="851689"/>
                  <a:pt x="865424" y="845590"/>
                </a:cubicBezTo>
                <a:cubicBezTo>
                  <a:pt x="867341" y="837401"/>
                  <a:pt x="869083" y="829212"/>
                  <a:pt x="869431" y="820849"/>
                </a:cubicBezTo>
                <a:cubicBezTo>
                  <a:pt x="869780" y="812137"/>
                  <a:pt x="869954" y="803251"/>
                  <a:pt x="873090" y="795062"/>
                </a:cubicBezTo>
                <a:cubicBezTo>
                  <a:pt x="875355" y="788964"/>
                  <a:pt x="875530" y="783040"/>
                  <a:pt x="875704" y="776768"/>
                </a:cubicBezTo>
                <a:cubicBezTo>
                  <a:pt x="875704" y="770147"/>
                  <a:pt x="875878" y="763526"/>
                  <a:pt x="875530" y="756905"/>
                </a:cubicBezTo>
                <a:cubicBezTo>
                  <a:pt x="874833" y="744186"/>
                  <a:pt x="872045" y="731815"/>
                  <a:pt x="865772" y="720664"/>
                </a:cubicBezTo>
                <a:cubicBezTo>
                  <a:pt x="849743" y="691915"/>
                  <a:pt x="826570" y="670659"/>
                  <a:pt x="797298" y="656197"/>
                </a:cubicBezTo>
                <a:cubicBezTo>
                  <a:pt x="791026" y="653061"/>
                  <a:pt x="784579" y="650970"/>
                  <a:pt x="777610" y="651493"/>
                </a:cubicBezTo>
                <a:cubicBezTo>
                  <a:pt x="762451" y="652538"/>
                  <a:pt x="752346" y="644698"/>
                  <a:pt x="743982" y="633198"/>
                </a:cubicBezTo>
                <a:cubicBezTo>
                  <a:pt x="740498" y="628494"/>
                  <a:pt x="736839" y="623964"/>
                  <a:pt x="732134" y="620305"/>
                </a:cubicBezTo>
                <a:cubicBezTo>
                  <a:pt x="724642" y="614555"/>
                  <a:pt x="718196" y="615078"/>
                  <a:pt x="712272" y="622222"/>
                </a:cubicBezTo>
                <a:cubicBezTo>
                  <a:pt x="709658" y="625532"/>
                  <a:pt x="706870" y="626577"/>
                  <a:pt x="702863" y="626752"/>
                </a:cubicBezTo>
                <a:cubicBezTo>
                  <a:pt x="696242" y="626926"/>
                  <a:pt x="689098" y="625183"/>
                  <a:pt x="683174" y="629714"/>
                </a:cubicBezTo>
                <a:cubicBezTo>
                  <a:pt x="681955" y="630585"/>
                  <a:pt x="681084" y="629714"/>
                  <a:pt x="680212" y="628842"/>
                </a:cubicBezTo>
                <a:cubicBezTo>
                  <a:pt x="675857" y="625009"/>
                  <a:pt x="671675" y="625880"/>
                  <a:pt x="667668" y="629365"/>
                </a:cubicBezTo>
                <a:cubicBezTo>
                  <a:pt x="664706" y="631979"/>
                  <a:pt x="661744" y="632153"/>
                  <a:pt x="658085" y="631282"/>
                </a:cubicBezTo>
                <a:cubicBezTo>
                  <a:pt x="653555" y="630062"/>
                  <a:pt x="649024" y="627623"/>
                  <a:pt x="643972" y="628668"/>
                </a:cubicBezTo>
                <a:cubicBezTo>
                  <a:pt x="631775" y="631456"/>
                  <a:pt x="623586" y="638600"/>
                  <a:pt x="619927" y="650796"/>
                </a:cubicBezTo>
                <a:cubicBezTo>
                  <a:pt x="619405" y="652364"/>
                  <a:pt x="619230" y="653932"/>
                  <a:pt x="617140" y="655152"/>
                </a:cubicBezTo>
                <a:cubicBezTo>
                  <a:pt x="617140" y="647137"/>
                  <a:pt x="614177" y="640168"/>
                  <a:pt x="613481" y="632501"/>
                </a:cubicBezTo>
                <a:cubicBezTo>
                  <a:pt x="610519" y="600268"/>
                  <a:pt x="615397" y="568906"/>
                  <a:pt x="622715" y="537718"/>
                </a:cubicBezTo>
                <a:cubicBezTo>
                  <a:pt x="628116" y="514022"/>
                  <a:pt x="635086" y="491023"/>
                  <a:pt x="645366" y="468721"/>
                </a:cubicBezTo>
                <a:cubicBezTo>
                  <a:pt x="659304" y="438404"/>
                  <a:pt x="668190" y="406519"/>
                  <a:pt x="669410" y="372717"/>
                </a:cubicBezTo>
                <a:cubicBezTo>
                  <a:pt x="670455" y="340658"/>
                  <a:pt x="673417" y="308773"/>
                  <a:pt x="680387" y="277237"/>
                </a:cubicBezTo>
                <a:cubicBezTo>
                  <a:pt x="685788" y="253366"/>
                  <a:pt x="691363" y="229496"/>
                  <a:pt x="700075" y="206672"/>
                </a:cubicBezTo>
                <a:cubicBezTo>
                  <a:pt x="704780" y="194475"/>
                  <a:pt x="711052" y="184369"/>
                  <a:pt x="724817" y="181582"/>
                </a:cubicBezTo>
                <a:cubicBezTo>
                  <a:pt x="726559" y="181233"/>
                  <a:pt x="728127" y="180362"/>
                  <a:pt x="729695" y="179491"/>
                </a:cubicBezTo>
                <a:cubicBezTo>
                  <a:pt x="746422" y="171825"/>
                  <a:pt x="761406" y="162416"/>
                  <a:pt x="770292" y="145167"/>
                </a:cubicBezTo>
                <a:cubicBezTo>
                  <a:pt x="774299" y="137152"/>
                  <a:pt x="780746" y="130705"/>
                  <a:pt x="786670" y="124084"/>
                </a:cubicBezTo>
                <a:cubicBezTo>
                  <a:pt x="791026" y="119206"/>
                  <a:pt x="795556" y="114327"/>
                  <a:pt x="799737" y="109274"/>
                </a:cubicBezTo>
                <a:cubicBezTo>
                  <a:pt x="803571" y="104744"/>
                  <a:pt x="806010" y="99517"/>
                  <a:pt x="806184" y="93419"/>
                </a:cubicBezTo>
                <a:cubicBezTo>
                  <a:pt x="806358" y="87669"/>
                  <a:pt x="802700" y="84359"/>
                  <a:pt x="796950" y="85056"/>
                </a:cubicBezTo>
                <a:cubicBezTo>
                  <a:pt x="795556" y="85230"/>
                  <a:pt x="793988" y="85578"/>
                  <a:pt x="791723" y="86101"/>
                </a:cubicBezTo>
                <a:cubicBezTo>
                  <a:pt x="793291" y="80351"/>
                  <a:pt x="795904" y="75995"/>
                  <a:pt x="798866" y="71814"/>
                </a:cubicBezTo>
                <a:cubicBezTo>
                  <a:pt x="805661" y="62057"/>
                  <a:pt x="812631" y="52474"/>
                  <a:pt x="819252" y="42717"/>
                </a:cubicBezTo>
                <a:cubicBezTo>
                  <a:pt x="823608" y="36270"/>
                  <a:pt x="826047" y="28778"/>
                  <a:pt x="822040" y="21808"/>
                </a:cubicBezTo>
                <a:cubicBezTo>
                  <a:pt x="819252" y="17104"/>
                  <a:pt x="819078" y="12922"/>
                  <a:pt x="819252" y="8044"/>
                </a:cubicBezTo>
                <a:cubicBezTo>
                  <a:pt x="819426" y="2468"/>
                  <a:pt x="816290" y="-319"/>
                  <a:pt x="810540" y="29"/>
                </a:cubicBezTo>
                <a:cubicBezTo>
                  <a:pt x="807230" y="203"/>
                  <a:pt x="804965" y="2468"/>
                  <a:pt x="802525" y="4385"/>
                </a:cubicBezTo>
                <a:cubicBezTo>
                  <a:pt x="801131" y="5605"/>
                  <a:pt x="799912" y="7521"/>
                  <a:pt x="797472" y="6127"/>
                </a:cubicBezTo>
                <a:cubicBezTo>
                  <a:pt x="791548" y="2991"/>
                  <a:pt x="786496" y="5605"/>
                  <a:pt x="781617" y="8567"/>
                </a:cubicBezTo>
                <a:cubicBezTo>
                  <a:pt x="777087" y="11354"/>
                  <a:pt x="773080" y="14665"/>
                  <a:pt x="768898" y="17801"/>
                </a:cubicBezTo>
                <a:cubicBezTo>
                  <a:pt x="766981" y="19195"/>
                  <a:pt x="765587" y="20763"/>
                  <a:pt x="763497" y="17453"/>
                </a:cubicBezTo>
                <a:cubicBezTo>
                  <a:pt x="761232" y="13968"/>
                  <a:pt x="757573" y="14316"/>
                  <a:pt x="754088" y="15884"/>
                </a:cubicBezTo>
                <a:cubicBezTo>
                  <a:pt x="746596" y="19021"/>
                  <a:pt x="739278" y="22854"/>
                  <a:pt x="732657" y="27732"/>
                </a:cubicBezTo>
                <a:cubicBezTo>
                  <a:pt x="716279" y="39580"/>
                  <a:pt x="700946" y="52822"/>
                  <a:pt x="685962" y="66413"/>
                </a:cubicBezTo>
                <a:cubicBezTo>
                  <a:pt x="670978" y="80003"/>
                  <a:pt x="657910" y="94987"/>
                  <a:pt x="651464" y="114676"/>
                </a:cubicBezTo>
                <a:cubicBezTo>
                  <a:pt x="647456" y="126698"/>
                  <a:pt x="644320" y="138894"/>
                  <a:pt x="642229" y="151439"/>
                </a:cubicBezTo>
                <a:cubicBezTo>
                  <a:pt x="640138" y="163461"/>
                  <a:pt x="636131" y="174787"/>
                  <a:pt x="631949" y="185938"/>
                </a:cubicBezTo>
                <a:cubicBezTo>
                  <a:pt x="618882" y="220785"/>
                  <a:pt x="603026" y="254586"/>
                  <a:pt x="588391" y="288910"/>
                </a:cubicBezTo>
                <a:cubicBezTo>
                  <a:pt x="578459" y="312084"/>
                  <a:pt x="568005" y="335083"/>
                  <a:pt x="559990" y="359127"/>
                </a:cubicBezTo>
                <a:cubicBezTo>
                  <a:pt x="549362" y="390489"/>
                  <a:pt x="538385" y="421851"/>
                  <a:pt x="531590" y="454433"/>
                </a:cubicBezTo>
                <a:cubicBezTo>
                  <a:pt x="526015" y="481614"/>
                  <a:pt x="519916" y="508795"/>
                  <a:pt x="516780" y="536324"/>
                </a:cubicBezTo>
                <a:cubicBezTo>
                  <a:pt x="514341" y="557406"/>
                  <a:pt x="513296" y="578489"/>
                  <a:pt x="509811" y="599397"/>
                </a:cubicBezTo>
                <a:cubicBezTo>
                  <a:pt x="505978" y="622396"/>
                  <a:pt x="504061" y="645569"/>
                  <a:pt x="503887" y="669091"/>
                </a:cubicBezTo>
                <a:cubicBezTo>
                  <a:pt x="503887" y="689650"/>
                  <a:pt x="503887" y="710384"/>
                  <a:pt x="505455" y="730944"/>
                </a:cubicBezTo>
                <a:cubicBezTo>
                  <a:pt x="505803" y="735126"/>
                  <a:pt x="460677" y="769624"/>
                  <a:pt x="450048" y="775897"/>
                </a:cubicBezTo>
                <a:cubicBezTo>
                  <a:pt x="424262" y="791403"/>
                  <a:pt x="399869" y="809175"/>
                  <a:pt x="375476" y="826773"/>
                </a:cubicBezTo>
                <a:cubicBezTo>
                  <a:pt x="354916" y="841583"/>
                  <a:pt x="344288" y="848378"/>
                  <a:pt x="326167" y="865453"/>
                </a:cubicBezTo>
                <a:cubicBezTo>
                  <a:pt x="320069" y="871203"/>
                  <a:pt x="300729" y="891588"/>
                  <a:pt x="297070" y="899081"/>
                </a:cubicBezTo>
                <a:cubicBezTo>
                  <a:pt x="291320" y="911103"/>
                  <a:pt x="288359" y="920860"/>
                  <a:pt x="286616" y="934102"/>
                </a:cubicBezTo>
                <a:cubicBezTo>
                  <a:pt x="284003" y="954487"/>
                  <a:pt x="292366" y="977312"/>
                  <a:pt x="306130" y="994735"/>
                </a:cubicBezTo>
                <a:cubicBezTo>
                  <a:pt x="307873" y="996826"/>
                  <a:pt x="307699" y="998569"/>
                  <a:pt x="306653" y="1001008"/>
                </a:cubicBezTo>
                <a:cubicBezTo>
                  <a:pt x="302820" y="1009894"/>
                  <a:pt x="298987" y="1018954"/>
                  <a:pt x="296548" y="1028363"/>
                </a:cubicBezTo>
                <a:cubicBezTo>
                  <a:pt x="288881" y="1056415"/>
                  <a:pt x="287139" y="1084989"/>
                  <a:pt x="288359" y="1113912"/>
                </a:cubicBezTo>
                <a:cubicBezTo>
                  <a:pt x="288533" y="1117571"/>
                  <a:pt x="303168" y="1164440"/>
                  <a:pt x="314494" y="1182386"/>
                </a:cubicBezTo>
                <a:cubicBezTo>
                  <a:pt x="331743" y="1209915"/>
                  <a:pt x="379832" y="1296859"/>
                  <a:pt x="378786" y="1298949"/>
                </a:cubicBezTo>
                <a:cubicBezTo>
                  <a:pt x="370075" y="1299821"/>
                  <a:pt x="361537" y="1297904"/>
                  <a:pt x="352825" y="1297555"/>
                </a:cubicBezTo>
                <a:cubicBezTo>
                  <a:pt x="308570" y="1295639"/>
                  <a:pt x="160819" y="1307487"/>
                  <a:pt x="130850" y="1307487"/>
                </a:cubicBezTo>
                <a:cubicBezTo>
                  <a:pt x="100533" y="1307487"/>
                  <a:pt x="71262" y="1312017"/>
                  <a:pt x="44081" y="1326479"/>
                </a:cubicBezTo>
                <a:cubicBezTo>
                  <a:pt x="25090" y="1336584"/>
                  <a:pt x="9409" y="1349303"/>
                  <a:pt x="3136" y="1371083"/>
                </a:cubicBezTo>
                <a:cubicBezTo>
                  <a:pt x="2439" y="1373522"/>
                  <a:pt x="2265" y="1376484"/>
                  <a:pt x="0" y="1378400"/>
                </a:cubicBezTo>
                <a:cubicBezTo>
                  <a:pt x="0" y="1386590"/>
                  <a:pt x="0" y="1394778"/>
                  <a:pt x="0" y="1402968"/>
                </a:cubicBezTo>
                <a:cubicBezTo>
                  <a:pt x="1220" y="1406801"/>
                  <a:pt x="1394" y="1410982"/>
                  <a:pt x="1742" y="1414990"/>
                </a:cubicBezTo>
                <a:cubicBezTo>
                  <a:pt x="2439" y="1423702"/>
                  <a:pt x="6447" y="1430671"/>
                  <a:pt x="12022" y="1436943"/>
                </a:cubicBezTo>
                <a:cubicBezTo>
                  <a:pt x="33627" y="1460988"/>
                  <a:pt x="61331" y="1473881"/>
                  <a:pt x="92519" y="1479108"/>
                </a:cubicBezTo>
                <a:cubicBezTo>
                  <a:pt x="120222" y="1483813"/>
                  <a:pt x="148622" y="1484161"/>
                  <a:pt x="176674" y="1485903"/>
                </a:cubicBezTo>
                <a:cubicBezTo>
                  <a:pt x="197756" y="1487297"/>
                  <a:pt x="385059" y="1492524"/>
                  <a:pt x="422694" y="1492698"/>
                </a:cubicBezTo>
                <a:cubicBezTo>
                  <a:pt x="468691" y="1493047"/>
                  <a:pt x="514864" y="1492698"/>
                  <a:pt x="560862" y="1492698"/>
                </a:cubicBezTo>
                <a:cubicBezTo>
                  <a:pt x="565740" y="1492698"/>
                  <a:pt x="589262" y="1493918"/>
                  <a:pt x="596231" y="1493918"/>
                </a:cubicBezTo>
                <a:cubicBezTo>
                  <a:pt x="598148" y="1492698"/>
                  <a:pt x="600413" y="1493221"/>
                  <a:pt x="602504" y="1492873"/>
                </a:cubicBezTo>
                <a:cubicBezTo>
                  <a:pt x="609996" y="1491130"/>
                  <a:pt x="612784" y="1487820"/>
                  <a:pt x="613132" y="1480154"/>
                </a:cubicBezTo>
                <a:cubicBezTo>
                  <a:pt x="613481" y="1473707"/>
                  <a:pt x="611390" y="1468306"/>
                  <a:pt x="606860" y="1463776"/>
                </a:cubicBezTo>
                <a:cubicBezTo>
                  <a:pt x="603375" y="1460291"/>
                  <a:pt x="599716" y="1456806"/>
                  <a:pt x="596580" y="1452276"/>
                </a:cubicBezTo>
                <a:cubicBezTo>
                  <a:pt x="604943" y="1452450"/>
                  <a:pt x="631775" y="1448617"/>
                  <a:pt x="637177" y="1451056"/>
                </a:cubicBezTo>
                <a:cubicBezTo>
                  <a:pt x="662266" y="1462207"/>
                  <a:pt x="688053" y="1471268"/>
                  <a:pt x="714711" y="1477714"/>
                </a:cubicBezTo>
                <a:cubicBezTo>
                  <a:pt x="726210" y="1480502"/>
                  <a:pt x="836501" y="1493570"/>
                  <a:pt x="842948" y="1493221"/>
                </a:cubicBezTo>
                <a:cubicBezTo>
                  <a:pt x="854273" y="1493221"/>
                  <a:pt x="865772" y="1493047"/>
                  <a:pt x="877098" y="1493221"/>
                </a:cubicBezTo>
                <a:cubicBezTo>
                  <a:pt x="883370" y="1493395"/>
                  <a:pt x="914035" y="1493744"/>
                  <a:pt x="922921" y="1493744"/>
                </a:cubicBezTo>
                <a:cubicBezTo>
                  <a:pt x="923270" y="1492524"/>
                  <a:pt x="1013698" y="1490259"/>
                  <a:pt x="1038962" y="1490085"/>
                </a:cubicBezTo>
                <a:cubicBezTo>
                  <a:pt x="1049939" y="1490085"/>
                  <a:pt x="1091058" y="1475275"/>
                  <a:pt x="1097505" y="1465518"/>
                </a:cubicBezTo>
                <a:cubicBezTo>
                  <a:pt x="1106913" y="1451405"/>
                  <a:pt x="1108830" y="1435027"/>
                  <a:pt x="1111792" y="1419171"/>
                </a:cubicBezTo>
                <a:cubicBezTo>
                  <a:pt x="1116322" y="1395998"/>
                  <a:pt x="1111966" y="1374045"/>
                  <a:pt x="1101861" y="1352788"/>
                </a:cubicBezTo>
                <a:close/>
                <a:moveTo>
                  <a:pt x="776564" y="916852"/>
                </a:moveTo>
                <a:cubicBezTo>
                  <a:pt x="778132" y="916330"/>
                  <a:pt x="778829" y="916852"/>
                  <a:pt x="779178" y="918072"/>
                </a:cubicBezTo>
                <a:cubicBezTo>
                  <a:pt x="780572" y="922254"/>
                  <a:pt x="781791" y="926435"/>
                  <a:pt x="782663" y="929920"/>
                </a:cubicBezTo>
                <a:cubicBezTo>
                  <a:pt x="782663" y="932011"/>
                  <a:pt x="783011" y="933405"/>
                  <a:pt x="781791" y="933927"/>
                </a:cubicBezTo>
                <a:cubicBezTo>
                  <a:pt x="780397" y="934624"/>
                  <a:pt x="779701" y="933231"/>
                  <a:pt x="779178" y="932359"/>
                </a:cubicBezTo>
                <a:cubicBezTo>
                  <a:pt x="777261" y="929920"/>
                  <a:pt x="775170" y="927655"/>
                  <a:pt x="773602" y="925042"/>
                </a:cubicBezTo>
                <a:cubicBezTo>
                  <a:pt x="770989" y="921383"/>
                  <a:pt x="772383" y="918246"/>
                  <a:pt x="776564" y="916852"/>
                </a:cubicBezTo>
                <a:close/>
                <a:moveTo>
                  <a:pt x="753043" y="1290238"/>
                </a:moveTo>
                <a:cubicBezTo>
                  <a:pt x="747119" y="1288321"/>
                  <a:pt x="727256" y="1280655"/>
                  <a:pt x="724817" y="1276299"/>
                </a:cubicBezTo>
                <a:cubicBezTo>
                  <a:pt x="714362" y="1257830"/>
                  <a:pt x="703386" y="1239710"/>
                  <a:pt x="687530" y="1225248"/>
                </a:cubicBezTo>
                <a:cubicBezTo>
                  <a:pt x="663660" y="1203469"/>
                  <a:pt x="637002" y="1188485"/>
                  <a:pt x="603898" y="1185523"/>
                </a:cubicBezTo>
                <a:cubicBezTo>
                  <a:pt x="575149" y="1183083"/>
                  <a:pt x="551104" y="1170887"/>
                  <a:pt x="533158" y="1147539"/>
                </a:cubicBezTo>
                <a:cubicBezTo>
                  <a:pt x="527583" y="1140396"/>
                  <a:pt x="526189" y="1133078"/>
                  <a:pt x="527757" y="1124715"/>
                </a:cubicBezTo>
                <a:cubicBezTo>
                  <a:pt x="529674" y="1114435"/>
                  <a:pt x="540650" y="1052930"/>
                  <a:pt x="547794" y="1033416"/>
                </a:cubicBezTo>
                <a:cubicBezTo>
                  <a:pt x="549711" y="1028014"/>
                  <a:pt x="548491" y="1012159"/>
                  <a:pt x="550582" y="1010068"/>
                </a:cubicBezTo>
                <a:cubicBezTo>
                  <a:pt x="560862" y="999788"/>
                  <a:pt x="565043" y="986372"/>
                  <a:pt x="569748" y="973305"/>
                </a:cubicBezTo>
                <a:cubicBezTo>
                  <a:pt x="572361" y="966161"/>
                  <a:pt x="592921" y="925042"/>
                  <a:pt x="603026" y="913368"/>
                </a:cubicBezTo>
                <a:cubicBezTo>
                  <a:pt x="612087" y="902914"/>
                  <a:pt x="620101" y="891763"/>
                  <a:pt x="625329" y="878869"/>
                </a:cubicBezTo>
                <a:cubicBezTo>
                  <a:pt x="627942" y="872597"/>
                  <a:pt x="630556" y="842454"/>
                  <a:pt x="635608" y="834614"/>
                </a:cubicBezTo>
                <a:cubicBezTo>
                  <a:pt x="638222" y="838098"/>
                  <a:pt x="646062" y="846287"/>
                  <a:pt x="645888" y="847333"/>
                </a:cubicBezTo>
                <a:cubicBezTo>
                  <a:pt x="645017" y="856219"/>
                  <a:pt x="650244" y="862491"/>
                  <a:pt x="654600" y="868938"/>
                </a:cubicBezTo>
                <a:cubicBezTo>
                  <a:pt x="663660" y="882354"/>
                  <a:pt x="669410" y="897164"/>
                  <a:pt x="673766" y="912497"/>
                </a:cubicBezTo>
                <a:cubicBezTo>
                  <a:pt x="676379" y="922254"/>
                  <a:pt x="680038" y="956230"/>
                  <a:pt x="679864" y="963373"/>
                </a:cubicBezTo>
                <a:cubicBezTo>
                  <a:pt x="679690" y="977486"/>
                  <a:pt x="677076" y="991077"/>
                  <a:pt x="674463" y="1004841"/>
                </a:cubicBezTo>
                <a:cubicBezTo>
                  <a:pt x="670804" y="1023833"/>
                  <a:pt x="672023" y="1042127"/>
                  <a:pt x="686833" y="1056937"/>
                </a:cubicBezTo>
                <a:cubicBezTo>
                  <a:pt x="692757" y="1062861"/>
                  <a:pt x="699727" y="1065998"/>
                  <a:pt x="708090" y="1066346"/>
                </a:cubicBezTo>
                <a:cubicBezTo>
                  <a:pt x="719764" y="1066869"/>
                  <a:pt x="731437" y="1066869"/>
                  <a:pt x="742937" y="1064081"/>
                </a:cubicBezTo>
                <a:cubicBezTo>
                  <a:pt x="749035" y="1062513"/>
                  <a:pt x="752171" y="1064255"/>
                  <a:pt x="756179" y="1069656"/>
                </a:cubicBezTo>
                <a:cubicBezTo>
                  <a:pt x="777261" y="1098579"/>
                  <a:pt x="805139" y="1136911"/>
                  <a:pt x="812805" y="1151373"/>
                </a:cubicBezTo>
                <a:cubicBezTo>
                  <a:pt x="835107" y="1193189"/>
                  <a:pt x="885635" y="1299646"/>
                  <a:pt x="921702" y="1334493"/>
                </a:cubicBezTo>
                <a:cubicBezTo>
                  <a:pt x="876575" y="1326827"/>
                  <a:pt x="796427" y="1304351"/>
                  <a:pt x="753043" y="1290238"/>
                </a:cubicBezTo>
                <a:close/>
              </a:path>
            </a:pathLst>
          </a:custGeom>
          <a:solidFill>
            <a:srgbClr val="000000"/>
          </a:solidFill>
          <a:ln w="17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79">
            <a:extLst>
              <a:ext uri="{FF2B5EF4-FFF2-40B4-BE49-F238E27FC236}">
                <a16:creationId xmlns:a16="http://schemas.microsoft.com/office/drawing/2014/main" id="{3B2EA654-9837-4781-AFF0-B3695517DC37}"/>
              </a:ext>
            </a:extLst>
          </p:cNvPr>
          <p:cNvSpPr/>
          <p:nvPr/>
        </p:nvSpPr>
        <p:spPr>
          <a:xfrm>
            <a:off x="4545914" y="3742969"/>
            <a:ext cx="1288860" cy="1307313"/>
          </a:xfrm>
          <a:custGeom>
            <a:avLst/>
            <a:gdLst>
              <a:gd name="connsiteX0" fmla="*/ 1802858 w 1802659"/>
              <a:gd name="connsiteY0" fmla="*/ 1753854 h 1828468"/>
              <a:gd name="connsiteX1" fmla="*/ 1796703 w 1802659"/>
              <a:gd name="connsiteY1" fmla="*/ 1748692 h 1828468"/>
              <a:gd name="connsiteX2" fmla="*/ 1777644 w 1802659"/>
              <a:gd name="connsiteY2" fmla="*/ 1740155 h 1828468"/>
              <a:gd name="connsiteX3" fmla="*/ 1762357 w 1802659"/>
              <a:gd name="connsiteY3" fmla="*/ 1733008 h 1828468"/>
              <a:gd name="connsiteX4" fmla="*/ 1719673 w 1802659"/>
              <a:gd name="connsiteY4" fmla="*/ 1722287 h 1828468"/>
              <a:gd name="connsiteX5" fmla="*/ 1670835 w 1802659"/>
              <a:gd name="connsiteY5" fmla="*/ 1700648 h 1828468"/>
              <a:gd name="connsiteX6" fmla="*/ 1629143 w 1802659"/>
              <a:gd name="connsiteY6" fmla="*/ 1658559 h 1828468"/>
              <a:gd name="connsiteX7" fmla="*/ 1617628 w 1802659"/>
              <a:gd name="connsiteY7" fmla="*/ 1600787 h 1828468"/>
              <a:gd name="connsiteX8" fmla="*/ 1625570 w 1802659"/>
              <a:gd name="connsiteY8" fmla="*/ 1460624 h 1828468"/>
              <a:gd name="connsiteX9" fmla="*/ 1636886 w 1802659"/>
              <a:gd name="connsiteY9" fmla="*/ 1351432 h 1828468"/>
              <a:gd name="connsiteX10" fmla="*/ 1645026 w 1802659"/>
              <a:gd name="connsiteY10" fmla="*/ 1272020 h 1828468"/>
              <a:gd name="connsiteX11" fmla="*/ 1647210 w 1802659"/>
              <a:gd name="connsiteY11" fmla="*/ 1242240 h 1828468"/>
              <a:gd name="connsiteX12" fmla="*/ 1641651 w 1802659"/>
              <a:gd name="connsiteY12" fmla="*/ 1194791 h 1828468"/>
              <a:gd name="connsiteX13" fmla="*/ 1618025 w 1802659"/>
              <a:gd name="connsiteY13" fmla="*/ 1161041 h 1828468"/>
              <a:gd name="connsiteX14" fmla="*/ 1559459 w 1802659"/>
              <a:gd name="connsiteY14" fmla="*/ 1143173 h 1828468"/>
              <a:gd name="connsiteX15" fmla="*/ 1477863 w 1802659"/>
              <a:gd name="connsiteY15" fmla="*/ 1133644 h 1828468"/>
              <a:gd name="connsiteX16" fmla="*/ 1309310 w 1802659"/>
              <a:gd name="connsiteY16" fmla="*/ 1121931 h 1828468"/>
              <a:gd name="connsiteX17" fmla="*/ 1261464 w 1802659"/>
              <a:gd name="connsiteY17" fmla="*/ 1121732 h 1828468"/>
              <a:gd name="connsiteX18" fmla="*/ 1241810 w 1802659"/>
              <a:gd name="connsiteY18" fmla="*/ 1118357 h 1828468"/>
              <a:gd name="connsiteX19" fmla="*/ 1231089 w 1802659"/>
              <a:gd name="connsiteY19" fmla="*/ 1103467 h 1828468"/>
              <a:gd name="connsiteX20" fmla="*/ 1209251 w 1802659"/>
              <a:gd name="connsiteY20" fmla="*/ 972437 h 1828468"/>
              <a:gd name="connsiteX21" fmla="*/ 1091522 w 1802659"/>
              <a:gd name="connsiteY21" fmla="*/ 762391 h 1828468"/>
              <a:gd name="connsiteX22" fmla="*/ 1016676 w 1802659"/>
              <a:gd name="connsiteY22" fmla="*/ 677023 h 1828468"/>
              <a:gd name="connsiteX23" fmla="*/ 983124 w 1802659"/>
              <a:gd name="connsiteY23" fmla="*/ 653199 h 1828468"/>
              <a:gd name="connsiteX24" fmla="*/ 941830 w 1802659"/>
              <a:gd name="connsiteY24" fmla="*/ 633545 h 1828468"/>
              <a:gd name="connsiteX25" fmla="*/ 778439 w 1802659"/>
              <a:gd name="connsiteY25" fmla="*/ 480081 h 1828468"/>
              <a:gd name="connsiteX26" fmla="*/ 664482 w 1802659"/>
              <a:gd name="connsiteY26" fmla="*/ 352227 h 1828468"/>
              <a:gd name="connsiteX27" fmla="*/ 557077 w 1802659"/>
              <a:gd name="connsiteY27" fmla="*/ 250778 h 1828468"/>
              <a:gd name="connsiteX28" fmla="*/ 510621 w 1802659"/>
              <a:gd name="connsiteY28" fmla="*/ 208491 h 1828468"/>
              <a:gd name="connsiteX29" fmla="*/ 324201 w 1802659"/>
              <a:gd name="connsiteY29" fmla="*/ 75276 h 1828468"/>
              <a:gd name="connsiteX30" fmla="*/ 296208 w 1802659"/>
              <a:gd name="connsiteY30" fmla="*/ 63762 h 1828468"/>
              <a:gd name="connsiteX31" fmla="*/ 262458 w 1802659"/>
              <a:gd name="connsiteY31" fmla="*/ 55026 h 1828468"/>
              <a:gd name="connsiteX32" fmla="*/ 203494 w 1802659"/>
              <a:gd name="connsiteY32" fmla="*/ 29614 h 1828468"/>
              <a:gd name="connsiteX33" fmla="*/ 190590 w 1802659"/>
              <a:gd name="connsiteY33" fmla="*/ 25842 h 1828468"/>
              <a:gd name="connsiteX34" fmla="*/ 147707 w 1802659"/>
              <a:gd name="connsiteY34" fmla="*/ 18298 h 1828468"/>
              <a:gd name="connsiteX35" fmla="*/ 89537 w 1802659"/>
              <a:gd name="connsiteY35" fmla="*/ 1026 h 1828468"/>
              <a:gd name="connsiteX36" fmla="*/ 81596 w 1802659"/>
              <a:gd name="connsiteY36" fmla="*/ 1820 h 1828468"/>
              <a:gd name="connsiteX37" fmla="*/ 83978 w 1802659"/>
              <a:gd name="connsiteY37" fmla="*/ 9364 h 1828468"/>
              <a:gd name="connsiteX38" fmla="*/ 121501 w 1802659"/>
              <a:gd name="connsiteY38" fmla="*/ 37953 h 1828468"/>
              <a:gd name="connsiteX39" fmla="*/ 211832 w 1802659"/>
              <a:gd name="connsiteY39" fmla="*/ 94733 h 1828468"/>
              <a:gd name="connsiteX40" fmla="*/ 228906 w 1802659"/>
              <a:gd name="connsiteY40" fmla="*/ 107637 h 1828468"/>
              <a:gd name="connsiteX41" fmla="*/ 257296 w 1802659"/>
              <a:gd name="connsiteY41" fmla="*/ 114387 h 1828468"/>
              <a:gd name="connsiteX42" fmla="*/ 282708 w 1802659"/>
              <a:gd name="connsiteY42" fmla="*/ 118755 h 1828468"/>
              <a:gd name="connsiteX43" fmla="*/ 306730 w 1802659"/>
              <a:gd name="connsiteY43" fmla="*/ 134240 h 1828468"/>
              <a:gd name="connsiteX44" fmla="*/ 450466 w 1802659"/>
              <a:gd name="connsiteY44" fmla="*/ 272815 h 1828468"/>
              <a:gd name="connsiteX45" fmla="*/ 495533 w 1802659"/>
              <a:gd name="connsiteY45" fmla="*/ 310734 h 1828468"/>
              <a:gd name="connsiteX46" fmla="*/ 531268 w 1802659"/>
              <a:gd name="connsiteY46" fmla="*/ 348455 h 1828468"/>
              <a:gd name="connsiteX47" fmla="*/ 542982 w 1802659"/>
              <a:gd name="connsiteY47" fmla="*/ 372080 h 1828468"/>
              <a:gd name="connsiteX48" fmla="*/ 565416 w 1802659"/>
              <a:gd name="connsiteY48" fmla="*/ 406823 h 1828468"/>
              <a:gd name="connsiteX49" fmla="*/ 611276 w 1802659"/>
              <a:gd name="connsiteY49" fmla="*/ 456853 h 1828468"/>
              <a:gd name="connsiteX50" fmla="*/ 632916 w 1802659"/>
              <a:gd name="connsiteY50" fmla="*/ 490801 h 1828468"/>
              <a:gd name="connsiteX51" fmla="*/ 653762 w 1802659"/>
              <a:gd name="connsiteY51" fmla="*/ 544802 h 1828468"/>
              <a:gd name="connsiteX52" fmla="*/ 654357 w 1802659"/>
              <a:gd name="connsiteY52" fmla="*/ 553338 h 1828468"/>
              <a:gd name="connsiteX53" fmla="*/ 644431 w 1802659"/>
              <a:gd name="connsiteY53" fmla="*/ 553338 h 1828468"/>
              <a:gd name="connsiteX54" fmla="*/ 607107 w 1802659"/>
              <a:gd name="connsiteY54" fmla="*/ 546191 h 1828468"/>
              <a:gd name="connsiteX55" fmla="*/ 591026 w 1802659"/>
              <a:gd name="connsiteY55" fmla="*/ 539640 h 1828468"/>
              <a:gd name="connsiteX56" fmla="*/ 567401 w 1802659"/>
              <a:gd name="connsiteY56" fmla="*/ 534875 h 1828468"/>
              <a:gd name="connsiteX57" fmla="*/ 541393 w 1802659"/>
              <a:gd name="connsiteY57" fmla="*/ 554728 h 1828468"/>
              <a:gd name="connsiteX58" fmla="*/ 509430 w 1802659"/>
              <a:gd name="connsiteY58" fmla="*/ 561677 h 1828468"/>
              <a:gd name="connsiteX59" fmla="*/ 493547 w 1802659"/>
              <a:gd name="connsiteY59" fmla="*/ 560486 h 1828468"/>
              <a:gd name="connsiteX60" fmla="*/ 447687 w 1802659"/>
              <a:gd name="connsiteY60" fmla="*/ 582125 h 1828468"/>
              <a:gd name="connsiteX61" fmla="*/ 435576 w 1802659"/>
              <a:gd name="connsiteY61" fmla="*/ 583714 h 1828468"/>
              <a:gd name="connsiteX62" fmla="*/ 423665 w 1802659"/>
              <a:gd name="connsiteY62" fmla="*/ 587684 h 1828468"/>
              <a:gd name="connsiteX63" fmla="*/ 417709 w 1802659"/>
              <a:gd name="connsiteY63" fmla="*/ 594831 h 1828468"/>
              <a:gd name="connsiteX64" fmla="*/ 385745 w 1802659"/>
              <a:gd name="connsiteY64" fmla="*/ 643869 h 1828468"/>
              <a:gd name="connsiteX65" fmla="*/ 371650 w 1802659"/>
              <a:gd name="connsiteY65" fmla="*/ 689134 h 1828468"/>
              <a:gd name="connsiteX66" fmla="*/ 376613 w 1802659"/>
              <a:gd name="connsiteY66" fmla="*/ 755046 h 1828468"/>
              <a:gd name="connsiteX67" fmla="*/ 417709 w 1802659"/>
              <a:gd name="connsiteY67" fmla="*/ 834061 h 1828468"/>
              <a:gd name="connsiteX68" fmla="*/ 454437 w 1802659"/>
              <a:gd name="connsiteY68" fmla="*/ 855304 h 1828468"/>
              <a:gd name="connsiteX69" fmla="*/ 479452 w 1802659"/>
              <a:gd name="connsiteY69" fmla="*/ 855105 h 1828468"/>
              <a:gd name="connsiteX70" fmla="*/ 496922 w 1802659"/>
              <a:gd name="connsiteY70" fmla="*/ 858083 h 1828468"/>
              <a:gd name="connsiteX71" fmla="*/ 500297 w 1802659"/>
              <a:gd name="connsiteY71" fmla="*/ 865230 h 1828468"/>
              <a:gd name="connsiteX72" fmla="*/ 513996 w 1802659"/>
              <a:gd name="connsiteY72" fmla="*/ 900767 h 1828468"/>
              <a:gd name="connsiteX73" fmla="*/ 530276 w 1802659"/>
              <a:gd name="connsiteY73" fmla="*/ 924988 h 1828468"/>
              <a:gd name="connsiteX74" fmla="*/ 533055 w 1802659"/>
              <a:gd name="connsiteY74" fmla="*/ 941863 h 1828468"/>
              <a:gd name="connsiteX75" fmla="*/ 558268 w 1802659"/>
              <a:gd name="connsiteY75" fmla="*/ 967672 h 1828468"/>
              <a:gd name="connsiteX76" fmla="*/ 575938 w 1802659"/>
              <a:gd name="connsiteY76" fmla="*/ 989113 h 1828468"/>
              <a:gd name="connsiteX77" fmla="*/ 573555 w 1802659"/>
              <a:gd name="connsiteY77" fmla="*/ 1003209 h 1828468"/>
              <a:gd name="connsiteX78" fmla="*/ 578122 w 1802659"/>
              <a:gd name="connsiteY78" fmla="*/ 1022070 h 1828468"/>
              <a:gd name="connsiteX79" fmla="*/ 579908 w 1802659"/>
              <a:gd name="connsiteY79" fmla="*/ 1029415 h 1828468"/>
              <a:gd name="connsiteX80" fmla="*/ 560452 w 1802659"/>
              <a:gd name="connsiteY80" fmla="*/ 1101283 h 1828468"/>
              <a:gd name="connsiteX81" fmla="*/ 521540 w 1802659"/>
              <a:gd name="connsiteY81" fmla="*/ 1171762 h 1828468"/>
              <a:gd name="connsiteX82" fmla="*/ 486599 w 1802659"/>
              <a:gd name="connsiteY82" fmla="*/ 1213453 h 1828468"/>
              <a:gd name="connsiteX83" fmla="*/ 426841 w 1802659"/>
              <a:gd name="connsiteY83" fmla="*/ 1269439 h 1828468"/>
              <a:gd name="connsiteX84" fmla="*/ 380186 w 1802659"/>
              <a:gd name="connsiteY84" fmla="*/ 1325226 h 1828468"/>
              <a:gd name="connsiteX85" fmla="*/ 315068 w 1802659"/>
              <a:gd name="connsiteY85" fmla="*/ 1392131 h 1828468"/>
              <a:gd name="connsiteX86" fmla="*/ 265039 w 1802659"/>
              <a:gd name="connsiteY86" fmla="*/ 1447521 h 1828468"/>
              <a:gd name="connsiteX87" fmla="*/ 231884 w 1802659"/>
              <a:gd name="connsiteY87" fmla="*/ 1481470 h 1828468"/>
              <a:gd name="connsiteX88" fmla="*/ 211832 w 1802659"/>
              <a:gd name="connsiteY88" fmla="*/ 1509860 h 1828468"/>
              <a:gd name="connsiteX89" fmla="*/ 192773 w 1802659"/>
              <a:gd name="connsiteY89" fmla="*/ 1550360 h 1828468"/>
              <a:gd name="connsiteX90" fmla="*/ 165178 w 1802659"/>
              <a:gd name="connsiteY90" fmla="*/ 1593640 h 1828468"/>
              <a:gd name="connsiteX91" fmla="*/ 93111 w 1802659"/>
              <a:gd name="connsiteY91" fmla="*/ 1665309 h 1828468"/>
              <a:gd name="connsiteX92" fmla="*/ 72067 w 1802659"/>
              <a:gd name="connsiteY92" fmla="*/ 1682184 h 1828468"/>
              <a:gd name="connsiteX93" fmla="*/ 54000 w 1802659"/>
              <a:gd name="connsiteY93" fmla="*/ 1700449 h 1828468"/>
              <a:gd name="connsiteX94" fmla="*/ 19257 w 1802659"/>
              <a:gd name="connsiteY94" fmla="*/ 1726060 h 1828468"/>
              <a:gd name="connsiteX95" fmla="*/ 0 w 1802659"/>
              <a:gd name="connsiteY95" fmla="*/ 1743530 h 1828468"/>
              <a:gd name="connsiteX96" fmla="*/ 0 w 1802659"/>
              <a:gd name="connsiteY96" fmla="*/ 1755045 h 1828468"/>
              <a:gd name="connsiteX97" fmla="*/ 794 w 1802659"/>
              <a:gd name="connsiteY97" fmla="*/ 1757030 h 1828468"/>
              <a:gd name="connsiteX98" fmla="*/ 34544 w 1802659"/>
              <a:gd name="connsiteY98" fmla="*/ 1795744 h 1828468"/>
              <a:gd name="connsiteX99" fmla="*/ 63728 w 1802659"/>
              <a:gd name="connsiteY99" fmla="*/ 1809244 h 1828468"/>
              <a:gd name="connsiteX100" fmla="*/ 142148 w 1802659"/>
              <a:gd name="connsiteY100" fmla="*/ 1827310 h 1828468"/>
              <a:gd name="connsiteX101" fmla="*/ 184435 w 1802659"/>
              <a:gd name="connsiteY101" fmla="*/ 1829296 h 1828468"/>
              <a:gd name="connsiteX102" fmla="*/ 191582 w 1802659"/>
              <a:gd name="connsiteY102" fmla="*/ 1829296 h 1828468"/>
              <a:gd name="connsiteX103" fmla="*/ 192773 w 1802659"/>
              <a:gd name="connsiteY103" fmla="*/ 1814604 h 1828468"/>
              <a:gd name="connsiteX104" fmla="*/ 179075 w 1802659"/>
              <a:gd name="connsiteY104" fmla="*/ 1793758 h 1828468"/>
              <a:gd name="connsiteX105" fmla="*/ 157236 w 1802659"/>
              <a:gd name="connsiteY105" fmla="*/ 1770332 h 1828468"/>
              <a:gd name="connsiteX106" fmla="*/ 145523 w 1802659"/>
              <a:gd name="connsiteY106" fmla="*/ 1745913 h 1828468"/>
              <a:gd name="connsiteX107" fmla="*/ 152472 w 1802659"/>
              <a:gd name="connsiteY107" fmla="*/ 1728045 h 1828468"/>
              <a:gd name="connsiteX108" fmla="*/ 181457 w 1802659"/>
              <a:gd name="connsiteY108" fmla="*/ 1695883 h 1828468"/>
              <a:gd name="connsiteX109" fmla="*/ 273774 w 1802659"/>
              <a:gd name="connsiteY109" fmla="*/ 1642280 h 1828468"/>
              <a:gd name="connsiteX110" fmla="*/ 382370 w 1802659"/>
              <a:gd name="connsiteY110" fmla="*/ 1584309 h 1828468"/>
              <a:gd name="connsiteX111" fmla="*/ 460194 w 1802659"/>
              <a:gd name="connsiteY111" fmla="*/ 1540632 h 1828468"/>
              <a:gd name="connsiteX112" fmla="*/ 536232 w 1802659"/>
              <a:gd name="connsiteY112" fmla="*/ 1516808 h 1828468"/>
              <a:gd name="connsiteX113" fmla="*/ 596783 w 1802659"/>
              <a:gd name="connsiteY113" fmla="*/ 1500727 h 1828468"/>
              <a:gd name="connsiteX114" fmla="*/ 625570 w 1802659"/>
              <a:gd name="connsiteY114" fmla="*/ 1492190 h 1828468"/>
              <a:gd name="connsiteX115" fmla="*/ 686916 w 1802659"/>
              <a:gd name="connsiteY115" fmla="*/ 1473727 h 1828468"/>
              <a:gd name="connsiteX116" fmla="*/ 799086 w 1802659"/>
              <a:gd name="connsiteY116" fmla="*/ 1412977 h 1828468"/>
              <a:gd name="connsiteX117" fmla="*/ 888028 w 1802659"/>
              <a:gd name="connsiteY117" fmla="*/ 1369895 h 1828468"/>
              <a:gd name="connsiteX118" fmla="*/ 926940 w 1802659"/>
              <a:gd name="connsiteY118" fmla="*/ 1355800 h 1828468"/>
              <a:gd name="connsiteX119" fmla="*/ 1001588 w 1802659"/>
              <a:gd name="connsiteY119" fmla="*/ 1318476 h 1828468"/>
              <a:gd name="connsiteX120" fmla="*/ 1008933 w 1802659"/>
              <a:gd name="connsiteY120" fmla="*/ 1312917 h 1828468"/>
              <a:gd name="connsiteX121" fmla="*/ 1025808 w 1802659"/>
              <a:gd name="connsiteY121" fmla="*/ 1305770 h 1828468"/>
              <a:gd name="connsiteX122" fmla="*/ 1081794 w 1802659"/>
              <a:gd name="connsiteY122" fmla="*/ 1312520 h 1828468"/>
              <a:gd name="connsiteX123" fmla="*/ 1168353 w 1802659"/>
              <a:gd name="connsiteY123" fmla="*/ 1325425 h 1828468"/>
              <a:gd name="connsiteX124" fmla="*/ 1290450 w 1802659"/>
              <a:gd name="connsiteY124" fmla="*/ 1325822 h 1828468"/>
              <a:gd name="connsiteX125" fmla="*/ 1382171 w 1802659"/>
              <a:gd name="connsiteY125" fmla="*/ 1310138 h 1828468"/>
              <a:gd name="connsiteX126" fmla="*/ 1499900 w 1802659"/>
              <a:gd name="connsiteY126" fmla="*/ 1287704 h 1828468"/>
              <a:gd name="connsiteX127" fmla="*/ 1513598 w 1802659"/>
              <a:gd name="connsiteY127" fmla="*/ 1306763 h 1828468"/>
              <a:gd name="connsiteX128" fmla="*/ 1509826 w 1802659"/>
              <a:gd name="connsiteY128" fmla="*/ 1461617 h 1828468"/>
              <a:gd name="connsiteX129" fmla="*/ 1518363 w 1802659"/>
              <a:gd name="connsiteY129" fmla="*/ 1517801 h 1828468"/>
              <a:gd name="connsiteX130" fmla="*/ 1519157 w 1802659"/>
              <a:gd name="connsiteY130" fmla="*/ 1529117 h 1828468"/>
              <a:gd name="connsiteX131" fmla="*/ 1525510 w 1802659"/>
              <a:gd name="connsiteY131" fmla="*/ 1669280 h 1828468"/>
              <a:gd name="connsiteX132" fmla="*/ 1524915 w 1802659"/>
              <a:gd name="connsiteY132" fmla="*/ 1672853 h 1828468"/>
              <a:gd name="connsiteX133" fmla="*/ 1511216 w 1802659"/>
              <a:gd name="connsiteY133" fmla="*/ 1735589 h 1828468"/>
              <a:gd name="connsiteX134" fmla="*/ 1535437 w 1802659"/>
              <a:gd name="connsiteY134" fmla="*/ 1765170 h 1828468"/>
              <a:gd name="connsiteX135" fmla="*/ 1791740 w 1802659"/>
              <a:gd name="connsiteY135" fmla="*/ 1760802 h 1828468"/>
              <a:gd name="connsiteX136" fmla="*/ 1797894 w 1802659"/>
              <a:gd name="connsiteY136" fmla="*/ 1759413 h 1828468"/>
              <a:gd name="connsiteX137" fmla="*/ 1802858 w 1802659"/>
              <a:gd name="connsiteY137" fmla="*/ 1753854 h 1828468"/>
              <a:gd name="connsiteX138" fmla="*/ 679174 w 1802659"/>
              <a:gd name="connsiteY138" fmla="*/ 614486 h 1828468"/>
              <a:gd name="connsiteX139" fmla="*/ 682946 w 1802659"/>
              <a:gd name="connsiteY139" fmla="*/ 600787 h 1828468"/>
              <a:gd name="connsiteX140" fmla="*/ 689497 w 1802659"/>
              <a:gd name="connsiteY140" fmla="*/ 598802 h 1828468"/>
              <a:gd name="connsiteX141" fmla="*/ 704586 w 1802659"/>
              <a:gd name="connsiteY141" fmla="*/ 620839 h 1828468"/>
              <a:gd name="connsiteX142" fmla="*/ 710740 w 1802659"/>
              <a:gd name="connsiteY142" fmla="*/ 641288 h 1828468"/>
              <a:gd name="connsiteX143" fmla="*/ 704784 w 1802659"/>
              <a:gd name="connsiteY143" fmla="*/ 648832 h 1828468"/>
              <a:gd name="connsiteX144" fmla="*/ 679174 w 1802659"/>
              <a:gd name="connsiteY144" fmla="*/ 614486 h 1828468"/>
              <a:gd name="connsiteX145" fmla="*/ 642048 w 1802659"/>
              <a:gd name="connsiteY145" fmla="*/ 772913 h 1828468"/>
              <a:gd name="connsiteX146" fmla="*/ 647012 w 1802659"/>
              <a:gd name="connsiteY146" fmla="*/ 773906 h 1828468"/>
              <a:gd name="connsiteX147" fmla="*/ 663490 w 1802659"/>
              <a:gd name="connsiteY147" fmla="*/ 809443 h 1828468"/>
              <a:gd name="connsiteX148" fmla="*/ 659321 w 1802659"/>
              <a:gd name="connsiteY148" fmla="*/ 819767 h 1828468"/>
              <a:gd name="connsiteX149" fmla="*/ 648203 w 1802659"/>
              <a:gd name="connsiteY149" fmla="*/ 822943 h 1828468"/>
              <a:gd name="connsiteX150" fmla="*/ 645026 w 1802659"/>
              <a:gd name="connsiteY150" fmla="*/ 814208 h 1828468"/>
              <a:gd name="connsiteX151" fmla="*/ 637681 w 1802659"/>
              <a:gd name="connsiteY151" fmla="*/ 792767 h 1828468"/>
              <a:gd name="connsiteX152" fmla="*/ 642048 w 1802659"/>
              <a:gd name="connsiteY152" fmla="*/ 772913 h 1828468"/>
              <a:gd name="connsiteX153" fmla="*/ 888227 w 1802659"/>
              <a:gd name="connsiteY153" fmla="*/ 1058202 h 1828468"/>
              <a:gd name="connsiteX154" fmla="*/ 886837 w 1802659"/>
              <a:gd name="connsiteY154" fmla="*/ 1059592 h 1828468"/>
              <a:gd name="connsiteX155" fmla="*/ 859241 w 1802659"/>
              <a:gd name="connsiteY155" fmla="*/ 1085996 h 1828468"/>
              <a:gd name="connsiteX156" fmla="*/ 850307 w 1802659"/>
              <a:gd name="connsiteY156" fmla="*/ 1105651 h 1828468"/>
              <a:gd name="connsiteX157" fmla="*/ 848719 w 1802659"/>
              <a:gd name="connsiteY157" fmla="*/ 1110217 h 1828468"/>
              <a:gd name="connsiteX158" fmla="*/ 830454 w 1802659"/>
              <a:gd name="connsiteY158" fmla="*/ 1141387 h 1828468"/>
              <a:gd name="connsiteX159" fmla="*/ 830454 w 1802659"/>
              <a:gd name="connsiteY159" fmla="*/ 1149725 h 1828468"/>
              <a:gd name="connsiteX160" fmla="*/ 820925 w 1802659"/>
              <a:gd name="connsiteY160" fmla="*/ 1170571 h 1828468"/>
              <a:gd name="connsiteX161" fmla="*/ 802660 w 1802659"/>
              <a:gd name="connsiteY161" fmla="*/ 1185262 h 1828468"/>
              <a:gd name="connsiteX162" fmla="*/ 588445 w 1802659"/>
              <a:gd name="connsiteY162" fmla="*/ 1370491 h 1828468"/>
              <a:gd name="connsiteX163" fmla="*/ 505261 w 1802659"/>
              <a:gd name="connsiteY163" fmla="*/ 1404440 h 1828468"/>
              <a:gd name="connsiteX164" fmla="*/ 377605 w 1802659"/>
              <a:gd name="connsiteY164" fmla="*/ 1435014 h 1828468"/>
              <a:gd name="connsiteX165" fmla="*/ 371451 w 1802659"/>
              <a:gd name="connsiteY165" fmla="*/ 1435609 h 1828468"/>
              <a:gd name="connsiteX166" fmla="*/ 403414 w 1802659"/>
              <a:gd name="connsiteY166" fmla="*/ 1407815 h 1828468"/>
              <a:gd name="connsiteX167" fmla="*/ 449672 w 1802659"/>
              <a:gd name="connsiteY167" fmla="*/ 1378234 h 1828468"/>
              <a:gd name="connsiteX168" fmla="*/ 584673 w 1802659"/>
              <a:gd name="connsiteY168" fmla="*/ 1246608 h 1828468"/>
              <a:gd name="connsiteX169" fmla="*/ 619019 w 1802659"/>
              <a:gd name="connsiteY169" fmla="*/ 1193203 h 1828468"/>
              <a:gd name="connsiteX170" fmla="*/ 652968 w 1802659"/>
              <a:gd name="connsiteY170" fmla="*/ 1144762 h 1828468"/>
              <a:gd name="connsiteX171" fmla="*/ 678380 w 1802659"/>
              <a:gd name="connsiteY171" fmla="*/ 1102078 h 1828468"/>
              <a:gd name="connsiteX172" fmla="*/ 705181 w 1802659"/>
              <a:gd name="connsiteY172" fmla="*/ 1048474 h 1828468"/>
              <a:gd name="connsiteX173" fmla="*/ 714512 w 1802659"/>
              <a:gd name="connsiteY173" fmla="*/ 1028423 h 1828468"/>
              <a:gd name="connsiteX174" fmla="*/ 727814 w 1802659"/>
              <a:gd name="connsiteY174" fmla="*/ 1018496 h 1828468"/>
              <a:gd name="connsiteX175" fmla="*/ 781218 w 1802659"/>
              <a:gd name="connsiteY175" fmla="*/ 1014724 h 1828468"/>
              <a:gd name="connsiteX176" fmla="*/ 795711 w 1802659"/>
              <a:gd name="connsiteY176" fmla="*/ 1011547 h 1828468"/>
              <a:gd name="connsiteX177" fmla="*/ 817351 w 1802659"/>
              <a:gd name="connsiteY177" fmla="*/ 1011150 h 1828468"/>
              <a:gd name="connsiteX178" fmla="*/ 842763 w 1802659"/>
              <a:gd name="connsiteY178" fmla="*/ 1011547 h 1828468"/>
              <a:gd name="connsiteX179" fmla="*/ 854079 w 1802659"/>
              <a:gd name="connsiteY179" fmla="*/ 1014327 h 1828468"/>
              <a:gd name="connsiteX180" fmla="*/ 881079 w 1802659"/>
              <a:gd name="connsiteY180" fmla="*/ 1017106 h 1828468"/>
              <a:gd name="connsiteX181" fmla="*/ 891800 w 1802659"/>
              <a:gd name="connsiteY181" fmla="*/ 1018099 h 1828468"/>
              <a:gd name="connsiteX182" fmla="*/ 891204 w 1802659"/>
              <a:gd name="connsiteY182" fmla="*/ 1026437 h 1828468"/>
              <a:gd name="connsiteX183" fmla="*/ 890807 w 1802659"/>
              <a:gd name="connsiteY183" fmla="*/ 1031202 h 1828468"/>
              <a:gd name="connsiteX184" fmla="*/ 888227 w 1802659"/>
              <a:gd name="connsiteY184" fmla="*/ 1058202 h 182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1802659" h="1828468">
                <a:moveTo>
                  <a:pt x="1802858" y="1753854"/>
                </a:moveTo>
                <a:cubicBezTo>
                  <a:pt x="1802063" y="1751074"/>
                  <a:pt x="1800078" y="1748692"/>
                  <a:pt x="1796703" y="1748692"/>
                </a:cubicBezTo>
                <a:cubicBezTo>
                  <a:pt x="1788960" y="1748891"/>
                  <a:pt x="1783203" y="1744721"/>
                  <a:pt x="1777644" y="1740155"/>
                </a:cubicBezTo>
                <a:cubicBezTo>
                  <a:pt x="1773078" y="1736582"/>
                  <a:pt x="1768512" y="1733008"/>
                  <a:pt x="1762357" y="1733008"/>
                </a:cubicBezTo>
                <a:cubicBezTo>
                  <a:pt x="1747269" y="1733008"/>
                  <a:pt x="1733372" y="1728243"/>
                  <a:pt x="1719673" y="1722287"/>
                </a:cubicBezTo>
                <a:cubicBezTo>
                  <a:pt x="1703394" y="1715140"/>
                  <a:pt x="1687511" y="1706604"/>
                  <a:pt x="1670835" y="1700648"/>
                </a:cubicBezTo>
                <a:cubicBezTo>
                  <a:pt x="1649790" y="1693104"/>
                  <a:pt x="1637084" y="1678412"/>
                  <a:pt x="1629143" y="1658559"/>
                </a:cubicBezTo>
                <a:cubicBezTo>
                  <a:pt x="1621798" y="1639897"/>
                  <a:pt x="1619018" y="1620441"/>
                  <a:pt x="1617628" y="1600787"/>
                </a:cubicBezTo>
                <a:cubicBezTo>
                  <a:pt x="1614253" y="1553735"/>
                  <a:pt x="1619415" y="1507080"/>
                  <a:pt x="1625570" y="1460624"/>
                </a:cubicBezTo>
                <a:cubicBezTo>
                  <a:pt x="1630334" y="1424293"/>
                  <a:pt x="1636489" y="1388160"/>
                  <a:pt x="1636886" y="1351432"/>
                </a:cubicBezTo>
                <a:cubicBezTo>
                  <a:pt x="1637084" y="1324829"/>
                  <a:pt x="1639864" y="1298226"/>
                  <a:pt x="1645026" y="1272020"/>
                </a:cubicBezTo>
                <a:cubicBezTo>
                  <a:pt x="1647011" y="1262093"/>
                  <a:pt x="1648798" y="1252365"/>
                  <a:pt x="1647210" y="1242240"/>
                </a:cubicBezTo>
                <a:cubicBezTo>
                  <a:pt x="1644629" y="1226556"/>
                  <a:pt x="1642643" y="1210674"/>
                  <a:pt x="1641651" y="1194791"/>
                </a:cubicBezTo>
                <a:cubicBezTo>
                  <a:pt x="1640658" y="1178909"/>
                  <a:pt x="1633114" y="1167791"/>
                  <a:pt x="1618025" y="1161041"/>
                </a:cubicBezTo>
                <a:cubicBezTo>
                  <a:pt x="1599165" y="1152703"/>
                  <a:pt x="1579908" y="1145953"/>
                  <a:pt x="1559459" y="1143173"/>
                </a:cubicBezTo>
                <a:cubicBezTo>
                  <a:pt x="1532260" y="1139600"/>
                  <a:pt x="1504863" y="1138409"/>
                  <a:pt x="1477863" y="1133644"/>
                </a:cubicBezTo>
                <a:cubicBezTo>
                  <a:pt x="1422076" y="1123717"/>
                  <a:pt x="1365891" y="1120144"/>
                  <a:pt x="1309310" y="1121931"/>
                </a:cubicBezTo>
                <a:cubicBezTo>
                  <a:pt x="1293428" y="1122526"/>
                  <a:pt x="1277347" y="1121931"/>
                  <a:pt x="1261464" y="1121732"/>
                </a:cubicBezTo>
                <a:cubicBezTo>
                  <a:pt x="1254714" y="1121732"/>
                  <a:pt x="1248163" y="1120342"/>
                  <a:pt x="1241810" y="1118357"/>
                </a:cubicBezTo>
                <a:cubicBezTo>
                  <a:pt x="1234861" y="1115975"/>
                  <a:pt x="1231089" y="1111607"/>
                  <a:pt x="1231089" y="1103467"/>
                </a:cubicBezTo>
                <a:cubicBezTo>
                  <a:pt x="1231288" y="1058599"/>
                  <a:pt x="1223346" y="1014922"/>
                  <a:pt x="1209251" y="972437"/>
                </a:cubicBezTo>
                <a:cubicBezTo>
                  <a:pt x="1183442" y="894811"/>
                  <a:pt x="1141353" y="826517"/>
                  <a:pt x="1091522" y="762391"/>
                </a:cubicBezTo>
                <a:cubicBezTo>
                  <a:pt x="1068294" y="732413"/>
                  <a:pt x="1041294" y="705810"/>
                  <a:pt x="1016676" y="677023"/>
                </a:cubicBezTo>
                <a:cubicBezTo>
                  <a:pt x="1007543" y="666303"/>
                  <a:pt x="995830" y="659155"/>
                  <a:pt x="983124" y="653199"/>
                </a:cubicBezTo>
                <a:cubicBezTo>
                  <a:pt x="969227" y="646846"/>
                  <a:pt x="954734" y="641685"/>
                  <a:pt x="941830" y="633545"/>
                </a:cubicBezTo>
                <a:cubicBezTo>
                  <a:pt x="877506" y="592846"/>
                  <a:pt x="821322" y="543412"/>
                  <a:pt x="778439" y="480081"/>
                </a:cubicBezTo>
                <a:cubicBezTo>
                  <a:pt x="746079" y="432235"/>
                  <a:pt x="709152" y="388955"/>
                  <a:pt x="664482" y="352227"/>
                </a:cubicBezTo>
                <a:cubicBezTo>
                  <a:pt x="626563" y="320859"/>
                  <a:pt x="590033" y="287506"/>
                  <a:pt x="557077" y="250778"/>
                </a:cubicBezTo>
                <a:cubicBezTo>
                  <a:pt x="542982" y="235094"/>
                  <a:pt x="527496" y="221197"/>
                  <a:pt x="510621" y="208491"/>
                </a:cubicBezTo>
                <a:cubicBezTo>
                  <a:pt x="449474" y="162630"/>
                  <a:pt x="384753" y="121733"/>
                  <a:pt x="324201" y="75276"/>
                </a:cubicBezTo>
                <a:cubicBezTo>
                  <a:pt x="316061" y="68924"/>
                  <a:pt x="306531" y="64953"/>
                  <a:pt x="296208" y="63762"/>
                </a:cubicBezTo>
                <a:cubicBezTo>
                  <a:pt x="284495" y="62571"/>
                  <a:pt x="273377" y="58997"/>
                  <a:pt x="262458" y="55026"/>
                </a:cubicBezTo>
                <a:cubicBezTo>
                  <a:pt x="242406" y="47681"/>
                  <a:pt x="223149" y="37953"/>
                  <a:pt x="203494" y="29614"/>
                </a:cubicBezTo>
                <a:cubicBezTo>
                  <a:pt x="199325" y="27828"/>
                  <a:pt x="195156" y="26239"/>
                  <a:pt x="190590" y="25842"/>
                </a:cubicBezTo>
                <a:cubicBezTo>
                  <a:pt x="176097" y="25048"/>
                  <a:pt x="161803" y="22269"/>
                  <a:pt x="147707" y="18298"/>
                </a:cubicBezTo>
                <a:cubicBezTo>
                  <a:pt x="128251" y="12739"/>
                  <a:pt x="108993" y="6783"/>
                  <a:pt x="89537" y="1026"/>
                </a:cubicBezTo>
                <a:cubicBezTo>
                  <a:pt x="86956" y="232"/>
                  <a:pt x="83581" y="-1158"/>
                  <a:pt x="81596" y="1820"/>
                </a:cubicBezTo>
                <a:cubicBezTo>
                  <a:pt x="79611" y="4600"/>
                  <a:pt x="82589" y="7180"/>
                  <a:pt x="83978" y="9364"/>
                </a:cubicBezTo>
                <a:cubicBezTo>
                  <a:pt x="93309" y="23261"/>
                  <a:pt x="106810" y="31401"/>
                  <a:pt x="121501" y="37953"/>
                </a:cubicBezTo>
                <a:cubicBezTo>
                  <a:pt x="154457" y="52445"/>
                  <a:pt x="184237" y="71901"/>
                  <a:pt x="211832" y="94733"/>
                </a:cubicBezTo>
                <a:cubicBezTo>
                  <a:pt x="217391" y="99299"/>
                  <a:pt x="222950" y="103666"/>
                  <a:pt x="228906" y="107637"/>
                </a:cubicBezTo>
                <a:cubicBezTo>
                  <a:pt x="237443" y="113394"/>
                  <a:pt x="247171" y="116769"/>
                  <a:pt x="257296" y="114387"/>
                </a:cubicBezTo>
                <a:cubicBezTo>
                  <a:pt x="266627" y="112402"/>
                  <a:pt x="274568" y="114586"/>
                  <a:pt x="282708" y="118755"/>
                </a:cubicBezTo>
                <a:cubicBezTo>
                  <a:pt x="291245" y="123122"/>
                  <a:pt x="299186" y="128284"/>
                  <a:pt x="306730" y="134240"/>
                </a:cubicBezTo>
                <a:cubicBezTo>
                  <a:pt x="359738" y="175137"/>
                  <a:pt x="405797" y="223380"/>
                  <a:pt x="450466" y="272815"/>
                </a:cubicBezTo>
                <a:cubicBezTo>
                  <a:pt x="463768" y="287704"/>
                  <a:pt x="477863" y="301204"/>
                  <a:pt x="495533" y="310734"/>
                </a:cubicBezTo>
                <a:cubicBezTo>
                  <a:pt x="511415" y="319469"/>
                  <a:pt x="523327" y="332175"/>
                  <a:pt x="531268" y="348455"/>
                </a:cubicBezTo>
                <a:cubicBezTo>
                  <a:pt x="535239" y="356396"/>
                  <a:pt x="539209" y="364139"/>
                  <a:pt x="542982" y="372080"/>
                </a:cubicBezTo>
                <a:cubicBezTo>
                  <a:pt x="548937" y="384587"/>
                  <a:pt x="556482" y="396102"/>
                  <a:pt x="565416" y="406823"/>
                </a:cubicBezTo>
                <a:cubicBezTo>
                  <a:pt x="579908" y="424095"/>
                  <a:pt x="595394" y="440772"/>
                  <a:pt x="611276" y="456853"/>
                </a:cubicBezTo>
                <a:cubicBezTo>
                  <a:pt x="621004" y="466779"/>
                  <a:pt x="628151" y="477897"/>
                  <a:pt x="632916" y="490801"/>
                </a:cubicBezTo>
                <a:cubicBezTo>
                  <a:pt x="639666" y="508868"/>
                  <a:pt x="646813" y="526735"/>
                  <a:pt x="653762" y="544802"/>
                </a:cubicBezTo>
                <a:cubicBezTo>
                  <a:pt x="654754" y="547581"/>
                  <a:pt x="657335" y="550559"/>
                  <a:pt x="654357" y="553338"/>
                </a:cubicBezTo>
                <a:cubicBezTo>
                  <a:pt x="651181" y="556118"/>
                  <a:pt x="647409" y="555522"/>
                  <a:pt x="644431" y="553338"/>
                </a:cubicBezTo>
                <a:cubicBezTo>
                  <a:pt x="632916" y="545199"/>
                  <a:pt x="620607" y="543412"/>
                  <a:pt x="607107" y="546191"/>
                </a:cubicBezTo>
                <a:cubicBezTo>
                  <a:pt x="600357" y="547581"/>
                  <a:pt x="595394" y="545199"/>
                  <a:pt x="591026" y="539640"/>
                </a:cubicBezTo>
                <a:cubicBezTo>
                  <a:pt x="584077" y="530309"/>
                  <a:pt x="577526" y="529316"/>
                  <a:pt x="567401" y="534875"/>
                </a:cubicBezTo>
                <a:cubicBezTo>
                  <a:pt x="557871" y="540236"/>
                  <a:pt x="548739" y="546588"/>
                  <a:pt x="541393" y="554728"/>
                </a:cubicBezTo>
                <a:cubicBezTo>
                  <a:pt x="532062" y="564853"/>
                  <a:pt x="521937" y="567434"/>
                  <a:pt x="509430" y="561677"/>
                </a:cubicBezTo>
                <a:cubicBezTo>
                  <a:pt x="504467" y="559294"/>
                  <a:pt x="498709" y="557706"/>
                  <a:pt x="493547" y="560486"/>
                </a:cubicBezTo>
                <a:cubicBezTo>
                  <a:pt x="478658" y="568427"/>
                  <a:pt x="461981" y="572596"/>
                  <a:pt x="447687" y="582125"/>
                </a:cubicBezTo>
                <a:cubicBezTo>
                  <a:pt x="443716" y="584706"/>
                  <a:pt x="439944" y="585302"/>
                  <a:pt x="435576" y="583714"/>
                </a:cubicBezTo>
                <a:cubicBezTo>
                  <a:pt x="430613" y="582125"/>
                  <a:pt x="426841" y="583515"/>
                  <a:pt x="423665" y="587684"/>
                </a:cubicBezTo>
                <a:cubicBezTo>
                  <a:pt x="421878" y="590265"/>
                  <a:pt x="420091" y="593045"/>
                  <a:pt x="417709" y="594831"/>
                </a:cubicBezTo>
                <a:cubicBezTo>
                  <a:pt x="400635" y="607140"/>
                  <a:pt x="393885" y="625207"/>
                  <a:pt x="385745" y="643869"/>
                </a:cubicBezTo>
                <a:cubicBezTo>
                  <a:pt x="379194" y="658758"/>
                  <a:pt x="374230" y="673053"/>
                  <a:pt x="371650" y="689134"/>
                </a:cubicBezTo>
                <a:cubicBezTo>
                  <a:pt x="368076" y="711766"/>
                  <a:pt x="368473" y="733604"/>
                  <a:pt x="376613" y="755046"/>
                </a:cubicBezTo>
                <a:cubicBezTo>
                  <a:pt x="387333" y="783039"/>
                  <a:pt x="402223" y="808649"/>
                  <a:pt x="417709" y="834061"/>
                </a:cubicBezTo>
                <a:cubicBezTo>
                  <a:pt x="425848" y="847561"/>
                  <a:pt x="438554" y="854708"/>
                  <a:pt x="454437" y="855304"/>
                </a:cubicBezTo>
                <a:cubicBezTo>
                  <a:pt x="462775" y="855502"/>
                  <a:pt x="471113" y="855105"/>
                  <a:pt x="479452" y="855105"/>
                </a:cubicBezTo>
                <a:cubicBezTo>
                  <a:pt x="485408" y="855105"/>
                  <a:pt x="491364" y="855701"/>
                  <a:pt x="496922" y="858083"/>
                </a:cubicBezTo>
                <a:cubicBezTo>
                  <a:pt x="500297" y="859473"/>
                  <a:pt x="501489" y="861458"/>
                  <a:pt x="500297" y="865230"/>
                </a:cubicBezTo>
                <a:cubicBezTo>
                  <a:pt x="495334" y="880716"/>
                  <a:pt x="500893" y="892230"/>
                  <a:pt x="513996" y="900767"/>
                </a:cubicBezTo>
                <a:cubicBezTo>
                  <a:pt x="522731" y="906525"/>
                  <a:pt x="528290" y="914664"/>
                  <a:pt x="530276" y="924988"/>
                </a:cubicBezTo>
                <a:cubicBezTo>
                  <a:pt x="531467" y="930547"/>
                  <a:pt x="532261" y="936304"/>
                  <a:pt x="533055" y="941863"/>
                </a:cubicBezTo>
                <a:cubicBezTo>
                  <a:pt x="535636" y="960922"/>
                  <a:pt x="539209" y="964496"/>
                  <a:pt x="558268" y="967672"/>
                </a:cubicBezTo>
                <a:cubicBezTo>
                  <a:pt x="569386" y="969459"/>
                  <a:pt x="576533" y="977797"/>
                  <a:pt x="575938" y="989113"/>
                </a:cubicBezTo>
                <a:cubicBezTo>
                  <a:pt x="575739" y="993878"/>
                  <a:pt x="574349" y="998444"/>
                  <a:pt x="573555" y="1003209"/>
                </a:cubicBezTo>
                <a:cubicBezTo>
                  <a:pt x="572563" y="1010158"/>
                  <a:pt x="571371" y="1016908"/>
                  <a:pt x="578122" y="1022070"/>
                </a:cubicBezTo>
                <a:cubicBezTo>
                  <a:pt x="580504" y="1023856"/>
                  <a:pt x="579908" y="1026834"/>
                  <a:pt x="579908" y="1029415"/>
                </a:cubicBezTo>
                <a:cubicBezTo>
                  <a:pt x="581099" y="1055423"/>
                  <a:pt x="574349" y="1079246"/>
                  <a:pt x="560452" y="1101283"/>
                </a:cubicBezTo>
                <a:cubicBezTo>
                  <a:pt x="546158" y="1124114"/>
                  <a:pt x="532658" y="1147342"/>
                  <a:pt x="521540" y="1171762"/>
                </a:cubicBezTo>
                <a:cubicBezTo>
                  <a:pt x="513798" y="1188835"/>
                  <a:pt x="502084" y="1202931"/>
                  <a:pt x="486599" y="1213453"/>
                </a:cubicBezTo>
                <a:cubicBezTo>
                  <a:pt x="463768" y="1228939"/>
                  <a:pt x="444510" y="1248395"/>
                  <a:pt x="426841" y="1269439"/>
                </a:cubicBezTo>
                <a:cubicBezTo>
                  <a:pt x="411157" y="1288101"/>
                  <a:pt x="395672" y="1306564"/>
                  <a:pt x="380186" y="1325226"/>
                </a:cubicBezTo>
                <a:cubicBezTo>
                  <a:pt x="360135" y="1349248"/>
                  <a:pt x="339686" y="1372476"/>
                  <a:pt x="315068" y="1392131"/>
                </a:cubicBezTo>
                <a:cubicBezTo>
                  <a:pt x="295414" y="1407815"/>
                  <a:pt x="278936" y="1426675"/>
                  <a:pt x="265039" y="1447521"/>
                </a:cubicBezTo>
                <a:cubicBezTo>
                  <a:pt x="256105" y="1461021"/>
                  <a:pt x="245384" y="1472536"/>
                  <a:pt x="231884" y="1481470"/>
                </a:cubicBezTo>
                <a:cubicBezTo>
                  <a:pt x="221560" y="1488220"/>
                  <a:pt x="214612" y="1497551"/>
                  <a:pt x="211832" y="1509860"/>
                </a:cubicBezTo>
                <a:cubicBezTo>
                  <a:pt x="208457" y="1524749"/>
                  <a:pt x="201509" y="1538051"/>
                  <a:pt x="192773" y="1550360"/>
                </a:cubicBezTo>
                <a:cubicBezTo>
                  <a:pt x="182847" y="1564455"/>
                  <a:pt x="174111" y="1579147"/>
                  <a:pt x="165178" y="1593640"/>
                </a:cubicBezTo>
                <a:cubicBezTo>
                  <a:pt x="146913" y="1623221"/>
                  <a:pt x="124082" y="1648434"/>
                  <a:pt x="93111" y="1665309"/>
                </a:cubicBezTo>
                <a:cubicBezTo>
                  <a:pt x="85170" y="1669677"/>
                  <a:pt x="78420" y="1675831"/>
                  <a:pt x="72067" y="1682184"/>
                </a:cubicBezTo>
                <a:cubicBezTo>
                  <a:pt x="66111" y="1688339"/>
                  <a:pt x="60155" y="1694493"/>
                  <a:pt x="54000" y="1700449"/>
                </a:cubicBezTo>
                <a:cubicBezTo>
                  <a:pt x="43677" y="1710574"/>
                  <a:pt x="31566" y="1718912"/>
                  <a:pt x="19257" y="1726060"/>
                </a:cubicBezTo>
                <a:cubicBezTo>
                  <a:pt x="11118" y="1730824"/>
                  <a:pt x="3574" y="1734398"/>
                  <a:pt x="0" y="1743530"/>
                </a:cubicBezTo>
                <a:cubicBezTo>
                  <a:pt x="0" y="1747302"/>
                  <a:pt x="0" y="1751074"/>
                  <a:pt x="0" y="1755045"/>
                </a:cubicBezTo>
                <a:cubicBezTo>
                  <a:pt x="397" y="1755641"/>
                  <a:pt x="596" y="1756236"/>
                  <a:pt x="794" y="1757030"/>
                </a:cubicBezTo>
                <a:cubicBezTo>
                  <a:pt x="6750" y="1774501"/>
                  <a:pt x="15684" y="1789192"/>
                  <a:pt x="34544" y="1795744"/>
                </a:cubicBezTo>
                <a:cubicBezTo>
                  <a:pt x="44669" y="1799317"/>
                  <a:pt x="53802" y="1804876"/>
                  <a:pt x="63728" y="1809244"/>
                </a:cubicBezTo>
                <a:cubicBezTo>
                  <a:pt x="88545" y="1820560"/>
                  <a:pt x="114354" y="1827112"/>
                  <a:pt x="142148" y="1827310"/>
                </a:cubicBezTo>
                <a:cubicBezTo>
                  <a:pt x="156244" y="1827310"/>
                  <a:pt x="170538" y="1826318"/>
                  <a:pt x="184435" y="1829296"/>
                </a:cubicBezTo>
                <a:cubicBezTo>
                  <a:pt x="186817" y="1829296"/>
                  <a:pt x="189200" y="1829296"/>
                  <a:pt x="191582" y="1829296"/>
                </a:cubicBezTo>
                <a:cubicBezTo>
                  <a:pt x="197538" y="1824928"/>
                  <a:pt x="197340" y="1819965"/>
                  <a:pt x="192773" y="1814604"/>
                </a:cubicBezTo>
                <a:cubicBezTo>
                  <a:pt x="187413" y="1808251"/>
                  <a:pt x="182450" y="1801501"/>
                  <a:pt x="179075" y="1793758"/>
                </a:cubicBezTo>
                <a:cubicBezTo>
                  <a:pt x="174509" y="1783236"/>
                  <a:pt x="167560" y="1775494"/>
                  <a:pt x="157236" y="1770332"/>
                </a:cubicBezTo>
                <a:cubicBezTo>
                  <a:pt x="147310" y="1765369"/>
                  <a:pt x="143736" y="1756832"/>
                  <a:pt x="145523" y="1745913"/>
                </a:cubicBezTo>
                <a:cubicBezTo>
                  <a:pt x="146516" y="1739361"/>
                  <a:pt x="149097" y="1733604"/>
                  <a:pt x="152472" y="1728045"/>
                </a:cubicBezTo>
                <a:cubicBezTo>
                  <a:pt x="160016" y="1715537"/>
                  <a:pt x="170339" y="1705214"/>
                  <a:pt x="181457" y="1695883"/>
                </a:cubicBezTo>
                <a:cubicBezTo>
                  <a:pt x="209251" y="1672853"/>
                  <a:pt x="240619" y="1655978"/>
                  <a:pt x="273774" y="1642280"/>
                </a:cubicBezTo>
                <a:cubicBezTo>
                  <a:pt x="311892" y="1626397"/>
                  <a:pt x="349613" y="1609721"/>
                  <a:pt x="382370" y="1584309"/>
                </a:cubicBezTo>
                <a:cubicBezTo>
                  <a:pt x="406194" y="1565845"/>
                  <a:pt x="431010" y="1549963"/>
                  <a:pt x="460194" y="1540632"/>
                </a:cubicBezTo>
                <a:cubicBezTo>
                  <a:pt x="485408" y="1532492"/>
                  <a:pt x="509430" y="1519786"/>
                  <a:pt x="536232" y="1516808"/>
                </a:cubicBezTo>
                <a:cubicBezTo>
                  <a:pt x="557276" y="1514426"/>
                  <a:pt x="577129" y="1508668"/>
                  <a:pt x="596783" y="1500727"/>
                </a:cubicBezTo>
                <a:cubicBezTo>
                  <a:pt x="606114" y="1496955"/>
                  <a:pt x="615644" y="1493977"/>
                  <a:pt x="625570" y="1492190"/>
                </a:cubicBezTo>
                <a:cubicBezTo>
                  <a:pt x="646813" y="1488418"/>
                  <a:pt x="667063" y="1482065"/>
                  <a:pt x="686916" y="1473727"/>
                </a:cubicBezTo>
                <a:cubicBezTo>
                  <a:pt x="726424" y="1457448"/>
                  <a:pt x="762557" y="1434815"/>
                  <a:pt x="799086" y="1412977"/>
                </a:cubicBezTo>
                <a:cubicBezTo>
                  <a:pt x="827476" y="1396101"/>
                  <a:pt x="855469" y="1378234"/>
                  <a:pt x="888028" y="1369895"/>
                </a:cubicBezTo>
                <a:cubicBezTo>
                  <a:pt x="901330" y="1366520"/>
                  <a:pt x="914234" y="1361160"/>
                  <a:pt x="926940" y="1355800"/>
                </a:cubicBezTo>
                <a:cubicBezTo>
                  <a:pt x="952550" y="1344682"/>
                  <a:pt x="975779" y="1328998"/>
                  <a:pt x="1001588" y="1318476"/>
                </a:cubicBezTo>
                <a:cubicBezTo>
                  <a:pt x="1004367" y="1317285"/>
                  <a:pt x="1007345" y="1315299"/>
                  <a:pt x="1008933" y="1312917"/>
                </a:cubicBezTo>
                <a:cubicBezTo>
                  <a:pt x="1013102" y="1306763"/>
                  <a:pt x="1019058" y="1305770"/>
                  <a:pt x="1025808" y="1305770"/>
                </a:cubicBezTo>
                <a:cubicBezTo>
                  <a:pt x="1044669" y="1305969"/>
                  <a:pt x="1063132" y="1309741"/>
                  <a:pt x="1081794" y="1312520"/>
                </a:cubicBezTo>
                <a:cubicBezTo>
                  <a:pt x="1110581" y="1317086"/>
                  <a:pt x="1138574" y="1325822"/>
                  <a:pt x="1168353" y="1325425"/>
                </a:cubicBezTo>
                <a:cubicBezTo>
                  <a:pt x="1209052" y="1324829"/>
                  <a:pt x="1249751" y="1327211"/>
                  <a:pt x="1290450" y="1325822"/>
                </a:cubicBezTo>
                <a:cubicBezTo>
                  <a:pt x="1321619" y="1324630"/>
                  <a:pt x="1352788" y="1321851"/>
                  <a:pt x="1382171" y="1310138"/>
                </a:cubicBezTo>
                <a:cubicBezTo>
                  <a:pt x="1419892" y="1295049"/>
                  <a:pt x="1459201" y="1287704"/>
                  <a:pt x="1499900" y="1287704"/>
                </a:cubicBezTo>
                <a:cubicBezTo>
                  <a:pt x="1520348" y="1287704"/>
                  <a:pt x="1520348" y="1287505"/>
                  <a:pt x="1513598" y="1306763"/>
                </a:cubicBezTo>
                <a:cubicBezTo>
                  <a:pt x="1495532" y="1357984"/>
                  <a:pt x="1493150" y="1409403"/>
                  <a:pt x="1509826" y="1461617"/>
                </a:cubicBezTo>
                <a:cubicBezTo>
                  <a:pt x="1515584" y="1479881"/>
                  <a:pt x="1518959" y="1498543"/>
                  <a:pt x="1518363" y="1517801"/>
                </a:cubicBezTo>
                <a:cubicBezTo>
                  <a:pt x="1518165" y="1521573"/>
                  <a:pt x="1518363" y="1525544"/>
                  <a:pt x="1519157" y="1529117"/>
                </a:cubicBezTo>
                <a:cubicBezTo>
                  <a:pt x="1531268" y="1575375"/>
                  <a:pt x="1523128" y="1622625"/>
                  <a:pt x="1525510" y="1669280"/>
                </a:cubicBezTo>
                <a:cubicBezTo>
                  <a:pt x="1525510" y="1670471"/>
                  <a:pt x="1525113" y="1671662"/>
                  <a:pt x="1524915" y="1672853"/>
                </a:cubicBezTo>
                <a:cubicBezTo>
                  <a:pt x="1522532" y="1694295"/>
                  <a:pt x="1515782" y="1714545"/>
                  <a:pt x="1511216" y="1735589"/>
                </a:cubicBezTo>
                <a:cubicBezTo>
                  <a:pt x="1506848" y="1755442"/>
                  <a:pt x="1515187" y="1765369"/>
                  <a:pt x="1535437" y="1765170"/>
                </a:cubicBezTo>
                <a:cubicBezTo>
                  <a:pt x="1620805" y="1763979"/>
                  <a:pt x="1706372" y="1767751"/>
                  <a:pt x="1791740" y="1760802"/>
                </a:cubicBezTo>
                <a:cubicBezTo>
                  <a:pt x="1793924" y="1760604"/>
                  <a:pt x="1796108" y="1760207"/>
                  <a:pt x="1797894" y="1759413"/>
                </a:cubicBezTo>
                <a:cubicBezTo>
                  <a:pt x="1800674" y="1758222"/>
                  <a:pt x="1803850" y="1757229"/>
                  <a:pt x="1802858" y="1753854"/>
                </a:cubicBezTo>
                <a:close/>
                <a:moveTo>
                  <a:pt x="679174" y="614486"/>
                </a:moveTo>
                <a:cubicBezTo>
                  <a:pt x="680166" y="609920"/>
                  <a:pt x="681953" y="605354"/>
                  <a:pt x="682946" y="600787"/>
                </a:cubicBezTo>
                <a:cubicBezTo>
                  <a:pt x="683938" y="595427"/>
                  <a:pt x="686122" y="596221"/>
                  <a:pt x="689497" y="598802"/>
                </a:cubicBezTo>
                <a:cubicBezTo>
                  <a:pt x="696843" y="604559"/>
                  <a:pt x="701608" y="612104"/>
                  <a:pt x="704586" y="620839"/>
                </a:cubicBezTo>
                <a:cubicBezTo>
                  <a:pt x="706968" y="627589"/>
                  <a:pt x="708953" y="634339"/>
                  <a:pt x="710740" y="641288"/>
                </a:cubicBezTo>
                <a:cubicBezTo>
                  <a:pt x="712527" y="647641"/>
                  <a:pt x="711336" y="649030"/>
                  <a:pt x="704784" y="648832"/>
                </a:cubicBezTo>
                <a:cubicBezTo>
                  <a:pt x="686122" y="648038"/>
                  <a:pt x="674806" y="632751"/>
                  <a:pt x="679174" y="614486"/>
                </a:cubicBezTo>
                <a:close/>
                <a:moveTo>
                  <a:pt x="642048" y="772913"/>
                </a:moveTo>
                <a:cubicBezTo>
                  <a:pt x="644034" y="771722"/>
                  <a:pt x="645820" y="772318"/>
                  <a:pt x="647012" y="773906"/>
                </a:cubicBezTo>
                <a:cubicBezTo>
                  <a:pt x="655747" y="784230"/>
                  <a:pt x="662100" y="795745"/>
                  <a:pt x="663490" y="809443"/>
                </a:cubicBezTo>
                <a:cubicBezTo>
                  <a:pt x="663490" y="813414"/>
                  <a:pt x="662497" y="816987"/>
                  <a:pt x="659321" y="819767"/>
                </a:cubicBezTo>
                <a:cubicBezTo>
                  <a:pt x="656144" y="822546"/>
                  <a:pt x="652372" y="824531"/>
                  <a:pt x="648203" y="822943"/>
                </a:cubicBezTo>
                <a:cubicBezTo>
                  <a:pt x="644431" y="821554"/>
                  <a:pt x="645026" y="817384"/>
                  <a:pt x="645026" y="814208"/>
                </a:cubicBezTo>
                <a:cubicBezTo>
                  <a:pt x="645026" y="806267"/>
                  <a:pt x="644232" y="798921"/>
                  <a:pt x="637681" y="792767"/>
                </a:cubicBezTo>
                <a:cubicBezTo>
                  <a:pt x="633512" y="788597"/>
                  <a:pt x="636688" y="775891"/>
                  <a:pt x="642048" y="772913"/>
                </a:cubicBezTo>
                <a:close/>
                <a:moveTo>
                  <a:pt x="888227" y="1058202"/>
                </a:moveTo>
                <a:cubicBezTo>
                  <a:pt x="888227" y="1058798"/>
                  <a:pt x="887432" y="1059393"/>
                  <a:pt x="886837" y="1059592"/>
                </a:cubicBezTo>
                <a:cubicBezTo>
                  <a:pt x="874726" y="1065349"/>
                  <a:pt x="868175" y="1076864"/>
                  <a:pt x="859241" y="1085996"/>
                </a:cubicBezTo>
                <a:cubicBezTo>
                  <a:pt x="854079" y="1091357"/>
                  <a:pt x="850307" y="1097710"/>
                  <a:pt x="850307" y="1105651"/>
                </a:cubicBezTo>
                <a:cubicBezTo>
                  <a:pt x="850307" y="1107438"/>
                  <a:pt x="850109" y="1109225"/>
                  <a:pt x="848719" y="1110217"/>
                </a:cubicBezTo>
                <a:cubicBezTo>
                  <a:pt x="838594" y="1118158"/>
                  <a:pt x="838395" y="1132056"/>
                  <a:pt x="830454" y="1141387"/>
                </a:cubicBezTo>
                <a:cubicBezTo>
                  <a:pt x="828469" y="1143769"/>
                  <a:pt x="829858" y="1146945"/>
                  <a:pt x="830454" y="1149725"/>
                </a:cubicBezTo>
                <a:cubicBezTo>
                  <a:pt x="832241" y="1159254"/>
                  <a:pt x="829263" y="1166004"/>
                  <a:pt x="820925" y="1170571"/>
                </a:cubicBezTo>
                <a:cubicBezTo>
                  <a:pt x="813976" y="1174541"/>
                  <a:pt x="808020" y="1179504"/>
                  <a:pt x="802660" y="1185262"/>
                </a:cubicBezTo>
                <a:cubicBezTo>
                  <a:pt x="737542" y="1254152"/>
                  <a:pt x="664482" y="1313910"/>
                  <a:pt x="588445" y="1370491"/>
                </a:cubicBezTo>
                <a:cubicBezTo>
                  <a:pt x="563629" y="1388954"/>
                  <a:pt x="535239" y="1398484"/>
                  <a:pt x="505261" y="1404440"/>
                </a:cubicBezTo>
                <a:cubicBezTo>
                  <a:pt x="462378" y="1412778"/>
                  <a:pt x="419495" y="1421910"/>
                  <a:pt x="377605" y="1435014"/>
                </a:cubicBezTo>
                <a:cubicBezTo>
                  <a:pt x="375819" y="1435609"/>
                  <a:pt x="374032" y="1436403"/>
                  <a:pt x="371451" y="1435609"/>
                </a:cubicBezTo>
                <a:cubicBezTo>
                  <a:pt x="381179" y="1424888"/>
                  <a:pt x="391701" y="1415756"/>
                  <a:pt x="403414" y="1407815"/>
                </a:cubicBezTo>
                <a:cubicBezTo>
                  <a:pt x="418701" y="1397690"/>
                  <a:pt x="433988" y="1387763"/>
                  <a:pt x="449672" y="1378234"/>
                </a:cubicBezTo>
                <a:cubicBezTo>
                  <a:pt x="504864" y="1344682"/>
                  <a:pt x="548143" y="1299218"/>
                  <a:pt x="584673" y="1246608"/>
                </a:cubicBezTo>
                <a:cubicBezTo>
                  <a:pt x="596783" y="1229137"/>
                  <a:pt x="608497" y="1211468"/>
                  <a:pt x="619019" y="1193203"/>
                </a:cubicBezTo>
                <a:cubicBezTo>
                  <a:pt x="628945" y="1176129"/>
                  <a:pt x="640063" y="1159850"/>
                  <a:pt x="652968" y="1144762"/>
                </a:cubicBezTo>
                <a:cubicBezTo>
                  <a:pt x="663887" y="1132056"/>
                  <a:pt x="671828" y="1117364"/>
                  <a:pt x="678380" y="1102078"/>
                </a:cubicBezTo>
                <a:cubicBezTo>
                  <a:pt x="686321" y="1083614"/>
                  <a:pt x="695056" y="1065746"/>
                  <a:pt x="705181" y="1048474"/>
                </a:cubicBezTo>
                <a:cubicBezTo>
                  <a:pt x="708953" y="1042121"/>
                  <a:pt x="711931" y="1035371"/>
                  <a:pt x="714512" y="1028423"/>
                </a:cubicBezTo>
                <a:cubicBezTo>
                  <a:pt x="717093" y="1022070"/>
                  <a:pt x="721064" y="1018893"/>
                  <a:pt x="727814" y="1018496"/>
                </a:cubicBezTo>
                <a:cubicBezTo>
                  <a:pt x="745681" y="1017305"/>
                  <a:pt x="763351" y="1015915"/>
                  <a:pt x="781218" y="1014724"/>
                </a:cubicBezTo>
                <a:cubicBezTo>
                  <a:pt x="786182" y="1014327"/>
                  <a:pt x="791145" y="1013731"/>
                  <a:pt x="795711" y="1011547"/>
                </a:cubicBezTo>
                <a:cubicBezTo>
                  <a:pt x="802858" y="1008172"/>
                  <a:pt x="810204" y="1009562"/>
                  <a:pt x="817351" y="1011150"/>
                </a:cubicBezTo>
                <a:cubicBezTo>
                  <a:pt x="825888" y="1013136"/>
                  <a:pt x="834226" y="1014128"/>
                  <a:pt x="842763" y="1011547"/>
                </a:cubicBezTo>
                <a:cubicBezTo>
                  <a:pt x="847131" y="1010158"/>
                  <a:pt x="850704" y="1011944"/>
                  <a:pt x="854079" y="1014327"/>
                </a:cubicBezTo>
                <a:cubicBezTo>
                  <a:pt x="862616" y="1020283"/>
                  <a:pt x="871550" y="1021474"/>
                  <a:pt x="881079" y="1017106"/>
                </a:cubicBezTo>
                <a:cubicBezTo>
                  <a:pt x="884851" y="1015518"/>
                  <a:pt x="888624" y="1015121"/>
                  <a:pt x="891800" y="1018099"/>
                </a:cubicBezTo>
                <a:cubicBezTo>
                  <a:pt x="894977" y="1021077"/>
                  <a:pt x="892396" y="1023856"/>
                  <a:pt x="891204" y="1026437"/>
                </a:cubicBezTo>
                <a:cubicBezTo>
                  <a:pt x="890609" y="1028026"/>
                  <a:pt x="889616" y="1029614"/>
                  <a:pt x="890807" y="1031202"/>
                </a:cubicBezTo>
                <a:cubicBezTo>
                  <a:pt x="898153" y="1040930"/>
                  <a:pt x="888624" y="1049070"/>
                  <a:pt x="888227" y="1058202"/>
                </a:cubicBezTo>
                <a:close/>
              </a:path>
            </a:pathLst>
          </a:custGeom>
          <a:solidFill>
            <a:srgbClr val="000000"/>
          </a:solidFill>
          <a:ln w="19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84">
            <a:extLst>
              <a:ext uri="{FF2B5EF4-FFF2-40B4-BE49-F238E27FC236}">
                <a16:creationId xmlns:a16="http://schemas.microsoft.com/office/drawing/2014/main" id="{19919D8A-8FFD-42BB-9D72-EE7940766307}"/>
              </a:ext>
            </a:extLst>
          </p:cNvPr>
          <p:cNvSpPr/>
          <p:nvPr/>
        </p:nvSpPr>
        <p:spPr>
          <a:xfrm>
            <a:off x="1741907" y="5375719"/>
            <a:ext cx="1211407" cy="1238500"/>
          </a:xfrm>
          <a:custGeom>
            <a:avLst/>
            <a:gdLst>
              <a:gd name="connsiteX0" fmla="*/ 959908 w 1440494"/>
              <a:gd name="connsiteY0" fmla="*/ 0 h 1472710"/>
              <a:gd name="connsiteX1" fmla="*/ 1013294 w 1440494"/>
              <a:gd name="connsiteY1" fmla="*/ 805 h 1472710"/>
              <a:gd name="connsiteX2" fmla="*/ 1067140 w 1440494"/>
              <a:gd name="connsiteY2" fmla="*/ 12081 h 1472710"/>
              <a:gd name="connsiteX3" fmla="*/ 1177478 w 1440494"/>
              <a:gd name="connsiteY3" fmla="*/ 105276 h 1472710"/>
              <a:gd name="connsiteX4" fmla="*/ 1189098 w 1440494"/>
              <a:gd name="connsiteY4" fmla="*/ 143014 h 1472710"/>
              <a:gd name="connsiteX5" fmla="*/ 1192550 w 1440494"/>
              <a:gd name="connsiteY5" fmla="*/ 156936 h 1472710"/>
              <a:gd name="connsiteX6" fmla="*/ 1192435 w 1440494"/>
              <a:gd name="connsiteY6" fmla="*/ 210897 h 1472710"/>
              <a:gd name="connsiteX7" fmla="*/ 1189328 w 1440494"/>
              <a:gd name="connsiteY7" fmla="*/ 229421 h 1472710"/>
              <a:gd name="connsiteX8" fmla="*/ 1180699 w 1440494"/>
              <a:gd name="connsiteY8" fmla="*/ 267734 h 1472710"/>
              <a:gd name="connsiteX9" fmla="*/ 1163671 w 1440494"/>
              <a:gd name="connsiteY9" fmla="*/ 368753 h 1472710"/>
              <a:gd name="connsiteX10" fmla="*/ 1136518 w 1440494"/>
              <a:gd name="connsiteY10" fmla="*/ 483348 h 1472710"/>
              <a:gd name="connsiteX11" fmla="*/ 1146068 w 1440494"/>
              <a:gd name="connsiteY11" fmla="*/ 492898 h 1472710"/>
              <a:gd name="connsiteX12" fmla="*/ 1160795 w 1440494"/>
              <a:gd name="connsiteY12" fmla="*/ 489101 h 1472710"/>
              <a:gd name="connsiteX13" fmla="*/ 1178168 w 1440494"/>
              <a:gd name="connsiteY13" fmla="*/ 484614 h 1472710"/>
              <a:gd name="connsiteX14" fmla="*/ 1220393 w 1440494"/>
              <a:gd name="connsiteY14" fmla="*/ 452168 h 1472710"/>
              <a:gd name="connsiteX15" fmla="*/ 1268717 w 1440494"/>
              <a:gd name="connsiteY15" fmla="*/ 426741 h 1472710"/>
              <a:gd name="connsiteX16" fmla="*/ 1277806 w 1440494"/>
              <a:gd name="connsiteY16" fmla="*/ 423519 h 1472710"/>
              <a:gd name="connsiteX17" fmla="*/ 1308181 w 1440494"/>
              <a:gd name="connsiteY17" fmla="*/ 422139 h 1472710"/>
              <a:gd name="connsiteX18" fmla="*/ 1334643 w 1440494"/>
              <a:gd name="connsiteY18" fmla="*/ 443999 h 1472710"/>
              <a:gd name="connsiteX19" fmla="*/ 1344193 w 1440494"/>
              <a:gd name="connsiteY19" fmla="*/ 461718 h 1472710"/>
              <a:gd name="connsiteX20" fmla="*/ 1384002 w 1440494"/>
              <a:gd name="connsiteY20" fmla="*/ 521201 h 1472710"/>
              <a:gd name="connsiteX21" fmla="*/ 1416563 w 1440494"/>
              <a:gd name="connsiteY21" fmla="*/ 555143 h 1472710"/>
              <a:gd name="connsiteX22" fmla="*/ 1423236 w 1440494"/>
              <a:gd name="connsiteY22" fmla="*/ 564462 h 1472710"/>
              <a:gd name="connsiteX23" fmla="*/ 1440725 w 1440494"/>
              <a:gd name="connsiteY23" fmla="*/ 608643 h 1472710"/>
              <a:gd name="connsiteX24" fmla="*/ 1440725 w 1440494"/>
              <a:gd name="connsiteY24" fmla="*/ 615547 h 1472710"/>
              <a:gd name="connsiteX25" fmla="*/ 1434512 w 1440494"/>
              <a:gd name="connsiteY25" fmla="*/ 623025 h 1472710"/>
              <a:gd name="connsiteX26" fmla="*/ 1426458 w 1440494"/>
              <a:gd name="connsiteY26" fmla="*/ 640629 h 1472710"/>
              <a:gd name="connsiteX27" fmla="*/ 1418979 w 1440494"/>
              <a:gd name="connsiteY27" fmla="*/ 655586 h 1472710"/>
              <a:gd name="connsiteX28" fmla="*/ 1403907 w 1440494"/>
              <a:gd name="connsiteY28" fmla="*/ 660533 h 1472710"/>
              <a:gd name="connsiteX29" fmla="*/ 1381471 w 1440494"/>
              <a:gd name="connsiteY29" fmla="*/ 663755 h 1472710"/>
              <a:gd name="connsiteX30" fmla="*/ 1385728 w 1440494"/>
              <a:gd name="connsiteY30" fmla="*/ 669278 h 1472710"/>
              <a:gd name="connsiteX31" fmla="*/ 1399535 w 1440494"/>
              <a:gd name="connsiteY31" fmla="*/ 712193 h 1472710"/>
              <a:gd name="connsiteX32" fmla="*/ 1384232 w 1440494"/>
              <a:gd name="connsiteY32" fmla="*/ 727956 h 1472710"/>
              <a:gd name="connsiteX33" fmla="*/ 1371116 w 1440494"/>
              <a:gd name="connsiteY33" fmla="*/ 718521 h 1472710"/>
              <a:gd name="connsiteX34" fmla="*/ 1362717 w 1440494"/>
              <a:gd name="connsiteY34" fmla="*/ 698847 h 1472710"/>
              <a:gd name="connsiteX35" fmla="*/ 1326014 w 1440494"/>
              <a:gd name="connsiteY35" fmla="*/ 667897 h 1472710"/>
              <a:gd name="connsiteX36" fmla="*/ 1280567 w 1440494"/>
              <a:gd name="connsiteY36" fmla="*/ 632690 h 1472710"/>
              <a:gd name="connsiteX37" fmla="*/ 1270328 w 1440494"/>
              <a:gd name="connsiteY37" fmla="*/ 626477 h 1472710"/>
              <a:gd name="connsiteX38" fmla="*/ 1221314 w 1440494"/>
              <a:gd name="connsiteY38" fmla="*/ 672729 h 1472710"/>
              <a:gd name="connsiteX39" fmla="*/ 1183345 w 1440494"/>
              <a:gd name="connsiteY39" fmla="*/ 723239 h 1472710"/>
              <a:gd name="connsiteX40" fmla="*/ 1078415 w 1440494"/>
              <a:gd name="connsiteY40" fmla="*/ 820461 h 1472710"/>
              <a:gd name="connsiteX41" fmla="*/ 1023303 w 1440494"/>
              <a:gd name="connsiteY41" fmla="*/ 850260 h 1472710"/>
              <a:gd name="connsiteX42" fmla="*/ 973714 w 1440494"/>
              <a:gd name="connsiteY42" fmla="*/ 848994 h 1472710"/>
              <a:gd name="connsiteX43" fmla="*/ 967041 w 1440494"/>
              <a:gd name="connsiteY43" fmla="*/ 847038 h 1472710"/>
              <a:gd name="connsiteX44" fmla="*/ 969918 w 1440494"/>
              <a:gd name="connsiteY44" fmla="*/ 854057 h 1472710"/>
              <a:gd name="connsiteX45" fmla="*/ 1023994 w 1440494"/>
              <a:gd name="connsiteY45" fmla="*/ 940694 h 1472710"/>
              <a:gd name="connsiteX46" fmla="*/ 1053103 w 1440494"/>
              <a:gd name="connsiteY46" fmla="*/ 1031933 h 1472710"/>
              <a:gd name="connsiteX47" fmla="*/ 1086699 w 1440494"/>
              <a:gd name="connsiteY47" fmla="*/ 1264460 h 1472710"/>
              <a:gd name="connsiteX48" fmla="*/ 1089805 w 1440494"/>
              <a:gd name="connsiteY48" fmla="*/ 1352362 h 1472710"/>
              <a:gd name="connsiteX49" fmla="*/ 1085779 w 1440494"/>
              <a:gd name="connsiteY49" fmla="*/ 1387569 h 1472710"/>
              <a:gd name="connsiteX50" fmla="*/ 1080486 w 1440494"/>
              <a:gd name="connsiteY50" fmla="*/ 1408509 h 1472710"/>
              <a:gd name="connsiteX51" fmla="*/ 1048385 w 1440494"/>
              <a:gd name="connsiteY51" fmla="*/ 1452575 h 1472710"/>
              <a:gd name="connsiteX52" fmla="*/ 1013524 w 1440494"/>
              <a:gd name="connsiteY52" fmla="*/ 1462010 h 1472710"/>
              <a:gd name="connsiteX53" fmla="*/ 1004894 w 1440494"/>
              <a:gd name="connsiteY53" fmla="*/ 1472710 h 1472710"/>
              <a:gd name="connsiteX54" fmla="*/ 987636 w 1440494"/>
              <a:gd name="connsiteY54" fmla="*/ 1472710 h 1472710"/>
              <a:gd name="connsiteX55" fmla="*/ 984415 w 1440494"/>
              <a:gd name="connsiteY55" fmla="*/ 1460974 h 1472710"/>
              <a:gd name="connsiteX56" fmla="*/ 983724 w 1440494"/>
              <a:gd name="connsiteY56" fmla="*/ 1452575 h 1472710"/>
              <a:gd name="connsiteX57" fmla="*/ 976476 w 1440494"/>
              <a:gd name="connsiteY57" fmla="*/ 1452115 h 1472710"/>
              <a:gd name="connsiteX58" fmla="*/ 903646 w 1440494"/>
              <a:gd name="connsiteY58" fmla="*/ 1468683 h 1472710"/>
              <a:gd name="connsiteX59" fmla="*/ 871775 w 1440494"/>
              <a:gd name="connsiteY59" fmla="*/ 1471560 h 1472710"/>
              <a:gd name="connsiteX60" fmla="*/ 864987 w 1440494"/>
              <a:gd name="connsiteY60" fmla="*/ 1466152 h 1472710"/>
              <a:gd name="connsiteX61" fmla="*/ 871200 w 1440494"/>
              <a:gd name="connsiteY61" fmla="*/ 1459249 h 1472710"/>
              <a:gd name="connsiteX62" fmla="*/ 875342 w 1440494"/>
              <a:gd name="connsiteY62" fmla="*/ 1455797 h 1472710"/>
              <a:gd name="connsiteX63" fmla="*/ 808955 w 1440494"/>
              <a:gd name="connsiteY63" fmla="*/ 1459709 h 1472710"/>
              <a:gd name="connsiteX64" fmla="*/ 799981 w 1440494"/>
              <a:gd name="connsiteY64" fmla="*/ 1452345 h 1472710"/>
              <a:gd name="connsiteX65" fmla="*/ 803317 w 1440494"/>
              <a:gd name="connsiteY65" fmla="*/ 1444637 h 1472710"/>
              <a:gd name="connsiteX66" fmla="*/ 793653 w 1440494"/>
              <a:gd name="connsiteY66" fmla="*/ 1443831 h 1472710"/>
              <a:gd name="connsiteX67" fmla="*/ 782492 w 1440494"/>
              <a:gd name="connsiteY67" fmla="*/ 1435547 h 1472710"/>
              <a:gd name="connsiteX68" fmla="*/ 791697 w 1440494"/>
              <a:gd name="connsiteY68" fmla="*/ 1428414 h 1472710"/>
              <a:gd name="connsiteX69" fmla="*/ 799405 w 1440494"/>
              <a:gd name="connsiteY69" fmla="*/ 1426458 h 1472710"/>
              <a:gd name="connsiteX70" fmla="*/ 838294 w 1440494"/>
              <a:gd name="connsiteY70" fmla="*/ 1420245 h 1472710"/>
              <a:gd name="connsiteX71" fmla="*/ 855092 w 1440494"/>
              <a:gd name="connsiteY71" fmla="*/ 1416218 h 1472710"/>
              <a:gd name="connsiteX72" fmla="*/ 861075 w 1440494"/>
              <a:gd name="connsiteY72" fmla="*/ 1410350 h 1472710"/>
              <a:gd name="connsiteX73" fmla="*/ 867633 w 1440494"/>
              <a:gd name="connsiteY73" fmla="*/ 1404482 h 1472710"/>
              <a:gd name="connsiteX74" fmla="*/ 873041 w 1440494"/>
              <a:gd name="connsiteY74" fmla="*/ 1402756 h 1472710"/>
              <a:gd name="connsiteX75" fmla="*/ 903646 w 1440494"/>
              <a:gd name="connsiteY75" fmla="*/ 1388720 h 1472710"/>
              <a:gd name="connsiteX76" fmla="*/ 943915 w 1440494"/>
              <a:gd name="connsiteY76" fmla="*/ 1372727 h 1472710"/>
              <a:gd name="connsiteX77" fmla="*/ 952199 w 1440494"/>
              <a:gd name="connsiteY77" fmla="*/ 1370771 h 1472710"/>
              <a:gd name="connsiteX78" fmla="*/ 987176 w 1440494"/>
              <a:gd name="connsiteY78" fmla="*/ 1373532 h 1472710"/>
              <a:gd name="connsiteX79" fmla="*/ 1006966 w 1440494"/>
              <a:gd name="connsiteY79" fmla="*/ 1338670 h 1472710"/>
              <a:gd name="connsiteX80" fmla="*/ 989017 w 1440494"/>
              <a:gd name="connsiteY80" fmla="*/ 1258707 h 1472710"/>
              <a:gd name="connsiteX81" fmla="*/ 969918 w 1440494"/>
              <a:gd name="connsiteY81" fmla="*/ 1174371 h 1472710"/>
              <a:gd name="connsiteX82" fmla="*/ 951854 w 1440494"/>
              <a:gd name="connsiteY82" fmla="*/ 1113277 h 1472710"/>
              <a:gd name="connsiteX83" fmla="*/ 930914 w 1440494"/>
              <a:gd name="connsiteY83" fmla="*/ 1009727 h 1472710"/>
              <a:gd name="connsiteX84" fmla="*/ 889724 w 1440494"/>
              <a:gd name="connsiteY84" fmla="*/ 943685 h 1472710"/>
              <a:gd name="connsiteX85" fmla="*/ 826328 w 1440494"/>
              <a:gd name="connsiteY85" fmla="*/ 886733 h 1472710"/>
              <a:gd name="connsiteX86" fmla="*/ 785714 w 1440494"/>
              <a:gd name="connsiteY86" fmla="*/ 831046 h 1472710"/>
              <a:gd name="connsiteX87" fmla="*/ 754074 w 1440494"/>
              <a:gd name="connsiteY87" fmla="*/ 780306 h 1472710"/>
              <a:gd name="connsiteX88" fmla="*/ 745559 w 1440494"/>
              <a:gd name="connsiteY88" fmla="*/ 777085 h 1472710"/>
              <a:gd name="connsiteX89" fmla="*/ 693900 w 1440494"/>
              <a:gd name="connsiteY89" fmla="*/ 797334 h 1472710"/>
              <a:gd name="connsiteX90" fmla="*/ 651099 w 1440494"/>
              <a:gd name="connsiteY90" fmla="*/ 805618 h 1472710"/>
              <a:gd name="connsiteX91" fmla="*/ 645921 w 1440494"/>
              <a:gd name="connsiteY91" fmla="*/ 811601 h 1472710"/>
              <a:gd name="connsiteX92" fmla="*/ 686651 w 1440494"/>
              <a:gd name="connsiteY92" fmla="*/ 902725 h 1472710"/>
              <a:gd name="connsiteX93" fmla="*/ 708051 w 1440494"/>
              <a:gd name="connsiteY93" fmla="*/ 1072777 h 1472710"/>
              <a:gd name="connsiteX94" fmla="*/ 717026 w 1440494"/>
              <a:gd name="connsiteY94" fmla="*/ 1304039 h 1472710"/>
              <a:gd name="connsiteX95" fmla="*/ 722318 w 1440494"/>
              <a:gd name="connsiteY95" fmla="*/ 1343273 h 1472710"/>
              <a:gd name="connsiteX96" fmla="*/ 722433 w 1440494"/>
              <a:gd name="connsiteY96" fmla="*/ 1347530 h 1472710"/>
              <a:gd name="connsiteX97" fmla="*/ 710352 w 1440494"/>
              <a:gd name="connsiteY97" fmla="*/ 1360301 h 1472710"/>
              <a:gd name="connsiteX98" fmla="*/ 690333 w 1440494"/>
              <a:gd name="connsiteY98" fmla="*/ 1367204 h 1472710"/>
              <a:gd name="connsiteX99" fmla="*/ 666171 w 1440494"/>
              <a:gd name="connsiteY99" fmla="*/ 1371461 h 1472710"/>
              <a:gd name="connsiteX100" fmla="*/ 650754 w 1440494"/>
              <a:gd name="connsiteY100" fmla="*/ 1361797 h 1472710"/>
              <a:gd name="connsiteX101" fmla="*/ 647302 w 1440494"/>
              <a:gd name="connsiteY101" fmla="*/ 1357655 h 1472710"/>
              <a:gd name="connsiteX102" fmla="*/ 628203 w 1440494"/>
              <a:gd name="connsiteY102" fmla="*/ 1357540 h 1472710"/>
              <a:gd name="connsiteX103" fmla="*/ 599669 w 1440494"/>
              <a:gd name="connsiteY103" fmla="*/ 1365593 h 1472710"/>
              <a:gd name="connsiteX104" fmla="*/ 584482 w 1440494"/>
              <a:gd name="connsiteY104" fmla="*/ 1368470 h 1472710"/>
              <a:gd name="connsiteX105" fmla="*/ 554337 w 1440494"/>
              <a:gd name="connsiteY105" fmla="*/ 1375488 h 1472710"/>
              <a:gd name="connsiteX106" fmla="*/ 548700 w 1440494"/>
              <a:gd name="connsiteY106" fmla="*/ 1375373 h 1472710"/>
              <a:gd name="connsiteX107" fmla="*/ 542717 w 1440494"/>
              <a:gd name="connsiteY107" fmla="*/ 1370426 h 1472710"/>
              <a:gd name="connsiteX108" fmla="*/ 547319 w 1440494"/>
              <a:gd name="connsiteY108" fmla="*/ 1363868 h 1472710"/>
              <a:gd name="connsiteX109" fmla="*/ 553302 w 1440494"/>
              <a:gd name="connsiteY109" fmla="*/ 1360186 h 1472710"/>
              <a:gd name="connsiteX110" fmla="*/ 552496 w 1440494"/>
              <a:gd name="connsiteY110" fmla="*/ 1358460 h 1472710"/>
              <a:gd name="connsiteX111" fmla="*/ 547089 w 1440494"/>
              <a:gd name="connsiteY111" fmla="*/ 1358460 h 1472710"/>
              <a:gd name="connsiteX112" fmla="*/ 472073 w 1440494"/>
              <a:gd name="connsiteY112" fmla="*/ 1364903 h 1472710"/>
              <a:gd name="connsiteX113" fmla="*/ 460337 w 1440494"/>
              <a:gd name="connsiteY113" fmla="*/ 1356619 h 1472710"/>
              <a:gd name="connsiteX114" fmla="*/ 455850 w 1440494"/>
              <a:gd name="connsiteY114" fmla="*/ 1356159 h 1472710"/>
              <a:gd name="connsiteX115" fmla="*/ 451017 w 1440494"/>
              <a:gd name="connsiteY115" fmla="*/ 1354433 h 1472710"/>
              <a:gd name="connsiteX116" fmla="*/ 449407 w 1440494"/>
              <a:gd name="connsiteY116" fmla="*/ 1346379 h 1472710"/>
              <a:gd name="connsiteX117" fmla="*/ 472418 w 1440494"/>
              <a:gd name="connsiteY117" fmla="*/ 1333608 h 1472710"/>
              <a:gd name="connsiteX118" fmla="*/ 491172 w 1440494"/>
              <a:gd name="connsiteY118" fmla="*/ 1330271 h 1472710"/>
              <a:gd name="connsiteX119" fmla="*/ 494969 w 1440494"/>
              <a:gd name="connsiteY119" fmla="*/ 1329351 h 1472710"/>
              <a:gd name="connsiteX120" fmla="*/ 521316 w 1440494"/>
              <a:gd name="connsiteY120" fmla="*/ 1322793 h 1472710"/>
              <a:gd name="connsiteX121" fmla="*/ 557674 w 1440494"/>
              <a:gd name="connsiteY121" fmla="*/ 1317155 h 1472710"/>
              <a:gd name="connsiteX122" fmla="*/ 580110 w 1440494"/>
              <a:gd name="connsiteY122" fmla="*/ 1308296 h 1472710"/>
              <a:gd name="connsiteX123" fmla="*/ 605307 w 1440494"/>
              <a:gd name="connsiteY123" fmla="*/ 1300127 h 1472710"/>
              <a:gd name="connsiteX124" fmla="*/ 636027 w 1440494"/>
              <a:gd name="connsiteY124" fmla="*/ 1294259 h 1472710"/>
              <a:gd name="connsiteX125" fmla="*/ 646382 w 1440494"/>
              <a:gd name="connsiteY125" fmla="*/ 1278842 h 1472710"/>
              <a:gd name="connsiteX126" fmla="*/ 647072 w 1440494"/>
              <a:gd name="connsiteY126" fmla="*/ 1273779 h 1472710"/>
              <a:gd name="connsiteX127" fmla="*/ 646957 w 1440494"/>
              <a:gd name="connsiteY127" fmla="*/ 1231554 h 1472710"/>
              <a:gd name="connsiteX128" fmla="*/ 613591 w 1440494"/>
              <a:gd name="connsiteY128" fmla="*/ 1069786 h 1472710"/>
              <a:gd name="connsiteX129" fmla="*/ 590580 w 1440494"/>
              <a:gd name="connsiteY129" fmla="*/ 1000752 h 1472710"/>
              <a:gd name="connsiteX130" fmla="*/ 572746 w 1440494"/>
              <a:gd name="connsiteY130" fmla="*/ 948172 h 1472710"/>
              <a:gd name="connsiteX131" fmla="*/ 543867 w 1440494"/>
              <a:gd name="connsiteY131" fmla="*/ 868669 h 1472710"/>
              <a:gd name="connsiteX132" fmla="*/ 492552 w 1440494"/>
              <a:gd name="connsiteY132" fmla="*/ 780882 h 1472710"/>
              <a:gd name="connsiteX133" fmla="*/ 458726 w 1440494"/>
              <a:gd name="connsiteY133" fmla="*/ 740727 h 1472710"/>
              <a:gd name="connsiteX134" fmla="*/ 429157 w 1440494"/>
              <a:gd name="connsiteY134" fmla="*/ 715185 h 1472710"/>
              <a:gd name="connsiteX135" fmla="*/ 410173 w 1440494"/>
              <a:gd name="connsiteY135" fmla="*/ 714494 h 1472710"/>
              <a:gd name="connsiteX136" fmla="*/ 408102 w 1440494"/>
              <a:gd name="connsiteY136" fmla="*/ 716450 h 1472710"/>
              <a:gd name="connsiteX137" fmla="*/ 380834 w 1440494"/>
              <a:gd name="connsiteY137" fmla="*/ 734284 h 1472710"/>
              <a:gd name="connsiteX138" fmla="*/ 370479 w 1440494"/>
              <a:gd name="connsiteY138" fmla="*/ 741763 h 1472710"/>
              <a:gd name="connsiteX139" fmla="*/ 351149 w 1440494"/>
              <a:gd name="connsiteY139" fmla="*/ 769951 h 1472710"/>
              <a:gd name="connsiteX140" fmla="*/ 324111 w 1440494"/>
              <a:gd name="connsiteY140" fmla="*/ 812292 h 1472710"/>
              <a:gd name="connsiteX141" fmla="*/ 293507 w 1440494"/>
              <a:gd name="connsiteY141" fmla="*/ 835648 h 1472710"/>
              <a:gd name="connsiteX142" fmla="*/ 287869 w 1440494"/>
              <a:gd name="connsiteY142" fmla="*/ 836914 h 1472710"/>
              <a:gd name="connsiteX143" fmla="*/ 270610 w 1440494"/>
              <a:gd name="connsiteY143" fmla="*/ 830931 h 1472710"/>
              <a:gd name="connsiteX144" fmla="*/ 257609 w 1440494"/>
              <a:gd name="connsiteY144" fmla="*/ 826674 h 1472710"/>
              <a:gd name="connsiteX145" fmla="*/ 241041 w 1440494"/>
              <a:gd name="connsiteY145" fmla="*/ 823567 h 1472710"/>
              <a:gd name="connsiteX146" fmla="*/ 219066 w 1440494"/>
              <a:gd name="connsiteY146" fmla="*/ 814938 h 1472710"/>
              <a:gd name="connsiteX147" fmla="*/ 198356 w 1440494"/>
              <a:gd name="connsiteY147" fmla="*/ 802627 h 1472710"/>
              <a:gd name="connsiteX148" fmla="*/ 197205 w 1440494"/>
              <a:gd name="connsiteY148" fmla="*/ 802052 h 1472710"/>
              <a:gd name="connsiteX149" fmla="*/ 186850 w 1440494"/>
              <a:gd name="connsiteY149" fmla="*/ 807804 h 1472710"/>
              <a:gd name="connsiteX150" fmla="*/ 164529 w 1440494"/>
              <a:gd name="connsiteY150" fmla="*/ 796299 h 1472710"/>
              <a:gd name="connsiteX151" fmla="*/ 159352 w 1440494"/>
              <a:gd name="connsiteY151" fmla="*/ 759941 h 1472710"/>
              <a:gd name="connsiteX152" fmla="*/ 135996 w 1440494"/>
              <a:gd name="connsiteY152" fmla="*/ 737506 h 1472710"/>
              <a:gd name="connsiteX153" fmla="*/ 100213 w 1440494"/>
              <a:gd name="connsiteY153" fmla="*/ 722663 h 1472710"/>
              <a:gd name="connsiteX154" fmla="*/ 95036 w 1440494"/>
              <a:gd name="connsiteY154" fmla="*/ 716220 h 1472710"/>
              <a:gd name="connsiteX155" fmla="*/ 79733 w 1440494"/>
              <a:gd name="connsiteY155" fmla="*/ 698042 h 1472710"/>
              <a:gd name="connsiteX156" fmla="*/ 78928 w 1440494"/>
              <a:gd name="connsiteY156" fmla="*/ 705750 h 1472710"/>
              <a:gd name="connsiteX157" fmla="*/ 75246 w 1440494"/>
              <a:gd name="connsiteY157" fmla="*/ 704370 h 1472710"/>
              <a:gd name="connsiteX158" fmla="*/ 65236 w 1440494"/>
              <a:gd name="connsiteY158" fmla="*/ 705405 h 1472710"/>
              <a:gd name="connsiteX159" fmla="*/ 60634 w 1440494"/>
              <a:gd name="connsiteY159" fmla="*/ 706441 h 1472710"/>
              <a:gd name="connsiteX160" fmla="*/ 41995 w 1440494"/>
              <a:gd name="connsiteY160" fmla="*/ 702644 h 1472710"/>
              <a:gd name="connsiteX161" fmla="*/ 9204 w 1440494"/>
              <a:gd name="connsiteY161" fmla="*/ 678252 h 1472710"/>
              <a:gd name="connsiteX162" fmla="*/ 8399 w 1440494"/>
              <a:gd name="connsiteY162" fmla="*/ 674340 h 1472710"/>
              <a:gd name="connsiteX163" fmla="*/ 3337 w 1440494"/>
              <a:gd name="connsiteY163" fmla="*/ 643390 h 1472710"/>
              <a:gd name="connsiteX164" fmla="*/ 3106 w 1440494"/>
              <a:gd name="connsiteY164" fmla="*/ 640514 h 1472710"/>
              <a:gd name="connsiteX165" fmla="*/ 0 w 1440494"/>
              <a:gd name="connsiteY165" fmla="*/ 625787 h 1472710"/>
              <a:gd name="connsiteX166" fmla="*/ 0 w 1440494"/>
              <a:gd name="connsiteY166" fmla="*/ 614281 h 1472710"/>
              <a:gd name="connsiteX167" fmla="*/ 1496 w 1440494"/>
              <a:gd name="connsiteY167" fmla="*/ 604847 h 1472710"/>
              <a:gd name="connsiteX168" fmla="*/ 1956 w 1440494"/>
              <a:gd name="connsiteY168" fmla="*/ 583101 h 1472710"/>
              <a:gd name="connsiteX169" fmla="*/ 14037 w 1440494"/>
              <a:gd name="connsiteY169" fmla="*/ 550425 h 1472710"/>
              <a:gd name="connsiteX170" fmla="*/ 26003 w 1440494"/>
              <a:gd name="connsiteY170" fmla="*/ 504173 h 1472710"/>
              <a:gd name="connsiteX171" fmla="*/ 26923 w 1440494"/>
              <a:gd name="connsiteY171" fmla="*/ 491632 h 1472710"/>
              <a:gd name="connsiteX172" fmla="*/ 34056 w 1440494"/>
              <a:gd name="connsiteY172" fmla="*/ 480011 h 1472710"/>
              <a:gd name="connsiteX173" fmla="*/ 48208 w 1440494"/>
              <a:gd name="connsiteY173" fmla="*/ 463098 h 1472710"/>
              <a:gd name="connsiteX174" fmla="*/ 66502 w 1440494"/>
              <a:gd name="connsiteY174" fmla="*/ 443884 h 1472710"/>
              <a:gd name="connsiteX175" fmla="*/ 85026 w 1440494"/>
              <a:gd name="connsiteY175" fmla="*/ 431458 h 1472710"/>
              <a:gd name="connsiteX176" fmla="*/ 106426 w 1440494"/>
              <a:gd name="connsiteY176" fmla="*/ 422944 h 1472710"/>
              <a:gd name="connsiteX177" fmla="*/ 116781 w 1440494"/>
              <a:gd name="connsiteY177" fmla="*/ 416961 h 1472710"/>
              <a:gd name="connsiteX178" fmla="*/ 131048 w 1440494"/>
              <a:gd name="connsiteY178" fmla="*/ 409367 h 1472710"/>
              <a:gd name="connsiteX179" fmla="*/ 142899 w 1440494"/>
              <a:gd name="connsiteY179" fmla="*/ 402464 h 1472710"/>
              <a:gd name="connsiteX180" fmla="*/ 157281 w 1440494"/>
              <a:gd name="connsiteY180" fmla="*/ 390268 h 1472710"/>
              <a:gd name="connsiteX181" fmla="*/ 169937 w 1440494"/>
              <a:gd name="connsiteY181" fmla="*/ 385206 h 1472710"/>
              <a:gd name="connsiteX182" fmla="*/ 185124 w 1440494"/>
              <a:gd name="connsiteY182" fmla="*/ 384861 h 1472710"/>
              <a:gd name="connsiteX183" fmla="*/ 201232 w 1440494"/>
              <a:gd name="connsiteY183" fmla="*/ 390268 h 1472710"/>
              <a:gd name="connsiteX184" fmla="*/ 212277 w 1440494"/>
              <a:gd name="connsiteY184" fmla="*/ 393950 h 1472710"/>
              <a:gd name="connsiteX185" fmla="*/ 222057 w 1440494"/>
              <a:gd name="connsiteY185" fmla="*/ 402694 h 1472710"/>
              <a:gd name="connsiteX186" fmla="*/ 246794 w 1440494"/>
              <a:gd name="connsiteY186" fmla="*/ 415465 h 1472710"/>
              <a:gd name="connsiteX187" fmla="*/ 282116 w 1440494"/>
              <a:gd name="connsiteY187" fmla="*/ 426971 h 1472710"/>
              <a:gd name="connsiteX188" fmla="*/ 329519 w 1440494"/>
              <a:gd name="connsiteY188" fmla="*/ 451593 h 1472710"/>
              <a:gd name="connsiteX189" fmla="*/ 348733 w 1440494"/>
              <a:gd name="connsiteY189" fmla="*/ 444574 h 1472710"/>
              <a:gd name="connsiteX190" fmla="*/ 366107 w 1440494"/>
              <a:gd name="connsiteY190" fmla="*/ 411784 h 1472710"/>
              <a:gd name="connsiteX191" fmla="*/ 403384 w 1440494"/>
              <a:gd name="connsiteY191" fmla="*/ 354601 h 1472710"/>
              <a:gd name="connsiteX192" fmla="*/ 451593 w 1440494"/>
              <a:gd name="connsiteY192" fmla="*/ 292816 h 1472710"/>
              <a:gd name="connsiteX193" fmla="*/ 496464 w 1440494"/>
              <a:gd name="connsiteY193" fmla="*/ 263132 h 1472710"/>
              <a:gd name="connsiteX194" fmla="*/ 521662 w 1440494"/>
              <a:gd name="connsiteY194" fmla="*/ 242077 h 1472710"/>
              <a:gd name="connsiteX195" fmla="*/ 537654 w 1440494"/>
              <a:gd name="connsiteY195" fmla="*/ 228845 h 1472710"/>
              <a:gd name="connsiteX196" fmla="*/ 564002 w 1440494"/>
              <a:gd name="connsiteY196" fmla="*/ 209171 h 1472710"/>
              <a:gd name="connsiteX197" fmla="*/ 590004 w 1440494"/>
              <a:gd name="connsiteY197" fmla="*/ 190532 h 1472710"/>
              <a:gd name="connsiteX198" fmla="*/ 626477 w 1440494"/>
              <a:gd name="connsiteY198" fmla="*/ 171548 h 1472710"/>
              <a:gd name="connsiteX199" fmla="*/ 697006 w 1440494"/>
              <a:gd name="connsiteY199" fmla="*/ 108267 h 1472710"/>
              <a:gd name="connsiteX200" fmla="*/ 747976 w 1440494"/>
              <a:gd name="connsiteY200" fmla="*/ 68343 h 1472710"/>
              <a:gd name="connsiteX201" fmla="*/ 842321 w 1440494"/>
              <a:gd name="connsiteY201" fmla="*/ 22436 h 1472710"/>
              <a:gd name="connsiteX202" fmla="*/ 890990 w 1440494"/>
              <a:gd name="connsiteY202" fmla="*/ 11045 h 1472710"/>
              <a:gd name="connsiteX203" fmla="*/ 922515 w 1440494"/>
              <a:gd name="connsiteY203" fmla="*/ 5523 h 1472710"/>
              <a:gd name="connsiteX204" fmla="*/ 959908 w 1440494"/>
              <a:gd name="connsiteY204" fmla="*/ 0 h 1472710"/>
              <a:gd name="connsiteX205" fmla="*/ 826213 w 1440494"/>
              <a:gd name="connsiteY205" fmla="*/ 581951 h 1472710"/>
              <a:gd name="connsiteX206" fmla="*/ 828630 w 1440494"/>
              <a:gd name="connsiteY206" fmla="*/ 582411 h 1472710"/>
              <a:gd name="connsiteX207" fmla="*/ 922170 w 1440494"/>
              <a:gd name="connsiteY207" fmla="*/ 566188 h 1472710"/>
              <a:gd name="connsiteX208" fmla="*/ 928613 w 1440494"/>
              <a:gd name="connsiteY208" fmla="*/ 558479 h 1472710"/>
              <a:gd name="connsiteX209" fmla="*/ 949553 w 1440494"/>
              <a:gd name="connsiteY209" fmla="*/ 411323 h 1472710"/>
              <a:gd name="connsiteX210" fmla="*/ 949323 w 1440494"/>
              <a:gd name="connsiteY210" fmla="*/ 405571 h 1472710"/>
              <a:gd name="connsiteX211" fmla="*/ 944720 w 1440494"/>
              <a:gd name="connsiteY211" fmla="*/ 410058 h 1472710"/>
              <a:gd name="connsiteX212" fmla="*/ 828284 w 1440494"/>
              <a:gd name="connsiteY212" fmla="*/ 577348 h 1472710"/>
              <a:gd name="connsiteX213" fmla="*/ 826213 w 1440494"/>
              <a:gd name="connsiteY213" fmla="*/ 581951 h 1472710"/>
              <a:gd name="connsiteX214" fmla="*/ 897203 w 1440494"/>
              <a:gd name="connsiteY214" fmla="*/ 756835 h 1472710"/>
              <a:gd name="connsiteX215" fmla="*/ 900194 w 1440494"/>
              <a:gd name="connsiteY215" fmla="*/ 756145 h 1472710"/>
              <a:gd name="connsiteX216" fmla="*/ 900194 w 1440494"/>
              <a:gd name="connsiteY216" fmla="*/ 716105 h 1472710"/>
              <a:gd name="connsiteX217" fmla="*/ 895592 w 1440494"/>
              <a:gd name="connsiteY217" fmla="*/ 712999 h 1472710"/>
              <a:gd name="connsiteX218" fmla="*/ 882015 w 1440494"/>
              <a:gd name="connsiteY218" fmla="*/ 719212 h 1472710"/>
              <a:gd name="connsiteX219" fmla="*/ 879829 w 1440494"/>
              <a:gd name="connsiteY219" fmla="*/ 726115 h 1472710"/>
              <a:gd name="connsiteX220" fmla="*/ 887883 w 1440494"/>
              <a:gd name="connsiteY220" fmla="*/ 740612 h 1472710"/>
              <a:gd name="connsiteX221" fmla="*/ 897203 w 1440494"/>
              <a:gd name="connsiteY221" fmla="*/ 756835 h 147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440494" h="1472710">
                <a:moveTo>
                  <a:pt x="959908" y="0"/>
                </a:moveTo>
                <a:cubicBezTo>
                  <a:pt x="976361" y="0"/>
                  <a:pt x="1012028" y="805"/>
                  <a:pt x="1013294" y="805"/>
                </a:cubicBezTo>
                <a:cubicBezTo>
                  <a:pt x="1031932" y="1151"/>
                  <a:pt x="1049651" y="6328"/>
                  <a:pt x="1067140" y="12081"/>
                </a:cubicBezTo>
                <a:cubicBezTo>
                  <a:pt x="1116268" y="28304"/>
                  <a:pt x="1151475" y="61440"/>
                  <a:pt x="1177478" y="105276"/>
                </a:cubicBezTo>
                <a:cubicBezTo>
                  <a:pt x="1179088" y="108037"/>
                  <a:pt x="1186452" y="133464"/>
                  <a:pt x="1189098" y="143014"/>
                </a:cubicBezTo>
                <a:cubicBezTo>
                  <a:pt x="1190364" y="147616"/>
                  <a:pt x="1192090" y="152218"/>
                  <a:pt x="1192550" y="156936"/>
                </a:cubicBezTo>
                <a:cubicBezTo>
                  <a:pt x="1193700" y="168671"/>
                  <a:pt x="1193470" y="204799"/>
                  <a:pt x="1192435" y="210897"/>
                </a:cubicBezTo>
                <a:cubicBezTo>
                  <a:pt x="1191515" y="217110"/>
                  <a:pt x="1189443" y="223208"/>
                  <a:pt x="1189328" y="229421"/>
                </a:cubicBezTo>
                <a:cubicBezTo>
                  <a:pt x="1189213" y="238165"/>
                  <a:pt x="1181505" y="263247"/>
                  <a:pt x="1180699" y="267734"/>
                </a:cubicBezTo>
                <a:cubicBezTo>
                  <a:pt x="1174831" y="301445"/>
                  <a:pt x="1172070" y="335502"/>
                  <a:pt x="1163671" y="368753"/>
                </a:cubicBezTo>
                <a:cubicBezTo>
                  <a:pt x="1154006" y="406836"/>
                  <a:pt x="1145492" y="445150"/>
                  <a:pt x="1136518" y="483348"/>
                </a:cubicBezTo>
                <a:cubicBezTo>
                  <a:pt x="1133757" y="494969"/>
                  <a:pt x="1134562" y="495889"/>
                  <a:pt x="1146068" y="492898"/>
                </a:cubicBezTo>
                <a:cubicBezTo>
                  <a:pt x="1151015" y="491632"/>
                  <a:pt x="1155962" y="488986"/>
                  <a:pt x="1160795" y="489101"/>
                </a:cubicBezTo>
                <a:cubicBezTo>
                  <a:pt x="1167353" y="489331"/>
                  <a:pt x="1172760" y="487835"/>
                  <a:pt x="1178168" y="484614"/>
                </a:cubicBezTo>
                <a:cubicBezTo>
                  <a:pt x="1193585" y="475524"/>
                  <a:pt x="1207507" y="464709"/>
                  <a:pt x="1220393" y="452168"/>
                </a:cubicBezTo>
                <a:cubicBezTo>
                  <a:pt x="1233740" y="439167"/>
                  <a:pt x="1248697" y="428006"/>
                  <a:pt x="1268717" y="426741"/>
                </a:cubicBezTo>
                <a:cubicBezTo>
                  <a:pt x="1271823" y="426511"/>
                  <a:pt x="1275160" y="425130"/>
                  <a:pt x="1277806" y="423519"/>
                </a:cubicBezTo>
                <a:cubicBezTo>
                  <a:pt x="1287816" y="417536"/>
                  <a:pt x="1297711" y="418112"/>
                  <a:pt x="1308181" y="422139"/>
                </a:cubicBezTo>
                <a:cubicBezTo>
                  <a:pt x="1319571" y="426511"/>
                  <a:pt x="1328431" y="433644"/>
                  <a:pt x="1334643" y="443999"/>
                </a:cubicBezTo>
                <a:cubicBezTo>
                  <a:pt x="1338095" y="449752"/>
                  <a:pt x="1341202" y="455620"/>
                  <a:pt x="1344193" y="461718"/>
                </a:cubicBezTo>
                <a:cubicBezTo>
                  <a:pt x="1354778" y="483348"/>
                  <a:pt x="1367779" y="503253"/>
                  <a:pt x="1384002" y="521201"/>
                </a:cubicBezTo>
                <a:cubicBezTo>
                  <a:pt x="1394587" y="532822"/>
                  <a:pt x="1408969" y="540646"/>
                  <a:pt x="1416563" y="555143"/>
                </a:cubicBezTo>
                <a:cubicBezTo>
                  <a:pt x="1418289" y="558479"/>
                  <a:pt x="1421165" y="561241"/>
                  <a:pt x="1423236" y="564462"/>
                </a:cubicBezTo>
                <a:cubicBezTo>
                  <a:pt x="1432095" y="577924"/>
                  <a:pt x="1434397" y="594146"/>
                  <a:pt x="1440725" y="608643"/>
                </a:cubicBezTo>
                <a:cubicBezTo>
                  <a:pt x="1440725" y="610945"/>
                  <a:pt x="1440725" y="613246"/>
                  <a:pt x="1440725" y="615547"/>
                </a:cubicBezTo>
                <a:cubicBezTo>
                  <a:pt x="1438654" y="618078"/>
                  <a:pt x="1436237" y="620379"/>
                  <a:pt x="1434512" y="623025"/>
                </a:cubicBezTo>
                <a:cubicBezTo>
                  <a:pt x="1432556" y="626017"/>
                  <a:pt x="1425997" y="638328"/>
                  <a:pt x="1426458" y="640629"/>
                </a:cubicBezTo>
                <a:cubicBezTo>
                  <a:pt x="1428069" y="647992"/>
                  <a:pt x="1425307" y="652710"/>
                  <a:pt x="1418979" y="655586"/>
                </a:cubicBezTo>
                <a:cubicBezTo>
                  <a:pt x="1414147" y="657772"/>
                  <a:pt x="1408969" y="659383"/>
                  <a:pt x="1403907" y="660533"/>
                </a:cubicBezTo>
                <a:cubicBezTo>
                  <a:pt x="1396889" y="662029"/>
                  <a:pt x="1389640" y="662605"/>
                  <a:pt x="1381471" y="663755"/>
                </a:cubicBezTo>
                <a:cubicBezTo>
                  <a:pt x="1383197" y="665941"/>
                  <a:pt x="1384347" y="667782"/>
                  <a:pt x="1385728" y="669278"/>
                </a:cubicBezTo>
                <a:cubicBezTo>
                  <a:pt x="1396658" y="681589"/>
                  <a:pt x="1401721" y="695740"/>
                  <a:pt x="1399535" y="712193"/>
                </a:cubicBezTo>
                <a:cubicBezTo>
                  <a:pt x="1398384" y="720708"/>
                  <a:pt x="1392286" y="726690"/>
                  <a:pt x="1384232" y="727956"/>
                </a:cubicBezTo>
                <a:cubicBezTo>
                  <a:pt x="1377099" y="729107"/>
                  <a:pt x="1373072" y="725425"/>
                  <a:pt x="1371116" y="718521"/>
                </a:cubicBezTo>
                <a:cubicBezTo>
                  <a:pt x="1369275" y="711618"/>
                  <a:pt x="1366859" y="704485"/>
                  <a:pt x="1362717" y="698847"/>
                </a:cubicBezTo>
                <a:cubicBezTo>
                  <a:pt x="1358000" y="692289"/>
                  <a:pt x="1332227" y="672729"/>
                  <a:pt x="1326014" y="667897"/>
                </a:cubicBezTo>
                <a:cubicBezTo>
                  <a:pt x="1310827" y="656276"/>
                  <a:pt x="1295755" y="644426"/>
                  <a:pt x="1280567" y="632690"/>
                </a:cubicBezTo>
                <a:cubicBezTo>
                  <a:pt x="1277346" y="630274"/>
                  <a:pt x="1273894" y="628088"/>
                  <a:pt x="1270328" y="626477"/>
                </a:cubicBezTo>
                <a:cubicBezTo>
                  <a:pt x="1268832" y="625787"/>
                  <a:pt x="1234890" y="656737"/>
                  <a:pt x="1221314" y="672729"/>
                </a:cubicBezTo>
                <a:cubicBezTo>
                  <a:pt x="1207737" y="688837"/>
                  <a:pt x="1195657" y="706210"/>
                  <a:pt x="1183345" y="723239"/>
                </a:cubicBezTo>
                <a:cubicBezTo>
                  <a:pt x="1163556" y="750737"/>
                  <a:pt x="1089000" y="810796"/>
                  <a:pt x="1078415" y="820461"/>
                </a:cubicBezTo>
                <a:cubicBezTo>
                  <a:pt x="1062422" y="835073"/>
                  <a:pt x="1043553" y="843702"/>
                  <a:pt x="1023303" y="850260"/>
                </a:cubicBezTo>
                <a:cubicBezTo>
                  <a:pt x="1006505" y="855668"/>
                  <a:pt x="990052" y="854977"/>
                  <a:pt x="973714" y="848994"/>
                </a:cubicBezTo>
                <a:cubicBezTo>
                  <a:pt x="971989" y="848419"/>
                  <a:pt x="970263" y="847959"/>
                  <a:pt x="967041" y="847038"/>
                </a:cubicBezTo>
                <a:cubicBezTo>
                  <a:pt x="968422" y="850375"/>
                  <a:pt x="968882" y="852331"/>
                  <a:pt x="969918" y="854057"/>
                </a:cubicBezTo>
                <a:cubicBezTo>
                  <a:pt x="985450" y="879139"/>
                  <a:pt x="1022153" y="936552"/>
                  <a:pt x="1023994" y="940694"/>
                </a:cubicBezTo>
                <a:cubicBezTo>
                  <a:pt x="1036420" y="970148"/>
                  <a:pt x="1047810" y="1000062"/>
                  <a:pt x="1053103" y="1031933"/>
                </a:cubicBezTo>
                <a:cubicBezTo>
                  <a:pt x="1060581" y="1077495"/>
                  <a:pt x="1083938" y="1232474"/>
                  <a:pt x="1086699" y="1264460"/>
                </a:cubicBezTo>
                <a:cubicBezTo>
                  <a:pt x="1089115" y="1293684"/>
                  <a:pt x="1089460" y="1323023"/>
                  <a:pt x="1089805" y="1352362"/>
                </a:cubicBezTo>
                <a:cubicBezTo>
                  <a:pt x="1089921" y="1364098"/>
                  <a:pt x="1087274" y="1375833"/>
                  <a:pt x="1085779" y="1387569"/>
                </a:cubicBezTo>
                <a:cubicBezTo>
                  <a:pt x="1085548" y="1389640"/>
                  <a:pt x="1081061" y="1403562"/>
                  <a:pt x="1080486" y="1408509"/>
                </a:cubicBezTo>
                <a:cubicBezTo>
                  <a:pt x="1077725" y="1429104"/>
                  <a:pt x="1069901" y="1445672"/>
                  <a:pt x="1048385" y="1452575"/>
                </a:cubicBezTo>
                <a:cubicBezTo>
                  <a:pt x="1037110" y="1456257"/>
                  <a:pt x="1027791" y="1466382"/>
                  <a:pt x="1013524" y="1462010"/>
                </a:cubicBezTo>
                <a:cubicBezTo>
                  <a:pt x="1015710" y="1467533"/>
                  <a:pt x="1006390" y="1472020"/>
                  <a:pt x="1004894" y="1472710"/>
                </a:cubicBezTo>
                <a:cubicBezTo>
                  <a:pt x="999142" y="1472710"/>
                  <a:pt x="993389" y="1472710"/>
                  <a:pt x="987636" y="1472710"/>
                </a:cubicBezTo>
                <a:cubicBezTo>
                  <a:pt x="982919" y="1469834"/>
                  <a:pt x="982229" y="1466152"/>
                  <a:pt x="984415" y="1460974"/>
                </a:cubicBezTo>
                <a:cubicBezTo>
                  <a:pt x="985450" y="1458558"/>
                  <a:pt x="984990" y="1454761"/>
                  <a:pt x="983724" y="1452575"/>
                </a:cubicBezTo>
                <a:cubicBezTo>
                  <a:pt x="982919" y="1451310"/>
                  <a:pt x="978892" y="1451540"/>
                  <a:pt x="976476" y="1452115"/>
                </a:cubicBezTo>
                <a:cubicBezTo>
                  <a:pt x="952199" y="1457523"/>
                  <a:pt x="928037" y="1463621"/>
                  <a:pt x="903646" y="1468683"/>
                </a:cubicBezTo>
                <a:cubicBezTo>
                  <a:pt x="893291" y="1470869"/>
                  <a:pt x="882360" y="1470984"/>
                  <a:pt x="871775" y="1471560"/>
                </a:cubicBezTo>
                <a:cubicBezTo>
                  <a:pt x="868554" y="1471790"/>
                  <a:pt x="864872" y="1470409"/>
                  <a:pt x="864987" y="1466152"/>
                </a:cubicBezTo>
                <a:cubicBezTo>
                  <a:pt x="865102" y="1462470"/>
                  <a:pt x="866828" y="1459709"/>
                  <a:pt x="871200" y="1459249"/>
                </a:cubicBezTo>
                <a:cubicBezTo>
                  <a:pt x="872696" y="1459133"/>
                  <a:pt x="873961" y="1456948"/>
                  <a:pt x="875342" y="1455797"/>
                </a:cubicBezTo>
                <a:cubicBezTo>
                  <a:pt x="874882" y="1455107"/>
                  <a:pt x="818965" y="1459249"/>
                  <a:pt x="808955" y="1459709"/>
                </a:cubicBezTo>
                <a:cubicBezTo>
                  <a:pt x="803202" y="1460054"/>
                  <a:pt x="799636" y="1456832"/>
                  <a:pt x="799981" y="1452345"/>
                </a:cubicBezTo>
                <a:cubicBezTo>
                  <a:pt x="800211" y="1450159"/>
                  <a:pt x="801822" y="1447973"/>
                  <a:pt x="803317" y="1444637"/>
                </a:cubicBezTo>
                <a:cubicBezTo>
                  <a:pt x="799751" y="1444406"/>
                  <a:pt x="796759" y="1444061"/>
                  <a:pt x="793653" y="1443831"/>
                </a:cubicBezTo>
                <a:cubicBezTo>
                  <a:pt x="788935" y="1443601"/>
                  <a:pt x="782147" y="1438884"/>
                  <a:pt x="782492" y="1435547"/>
                </a:cubicBezTo>
                <a:cubicBezTo>
                  <a:pt x="782952" y="1430140"/>
                  <a:pt x="787670" y="1429564"/>
                  <a:pt x="791697" y="1428414"/>
                </a:cubicBezTo>
                <a:cubicBezTo>
                  <a:pt x="794228" y="1427723"/>
                  <a:pt x="797449" y="1427953"/>
                  <a:pt x="799405" y="1426458"/>
                </a:cubicBezTo>
                <a:cubicBezTo>
                  <a:pt x="806769" y="1420820"/>
                  <a:pt x="833462" y="1421050"/>
                  <a:pt x="838294" y="1420245"/>
                </a:cubicBezTo>
                <a:cubicBezTo>
                  <a:pt x="843932" y="1419324"/>
                  <a:pt x="849455" y="1417483"/>
                  <a:pt x="855092" y="1416218"/>
                </a:cubicBezTo>
                <a:cubicBezTo>
                  <a:pt x="858429" y="1415528"/>
                  <a:pt x="860615" y="1414032"/>
                  <a:pt x="861075" y="1410350"/>
                </a:cubicBezTo>
                <a:cubicBezTo>
                  <a:pt x="861420" y="1406553"/>
                  <a:pt x="863721" y="1404712"/>
                  <a:pt x="867633" y="1404482"/>
                </a:cubicBezTo>
                <a:cubicBezTo>
                  <a:pt x="869474" y="1404367"/>
                  <a:pt x="871315" y="1403562"/>
                  <a:pt x="873041" y="1402756"/>
                </a:cubicBezTo>
                <a:cubicBezTo>
                  <a:pt x="882015" y="1398499"/>
                  <a:pt x="902380" y="1388950"/>
                  <a:pt x="903646" y="1388720"/>
                </a:cubicBezTo>
                <a:cubicBezTo>
                  <a:pt x="918258" y="1386303"/>
                  <a:pt x="931374" y="1380320"/>
                  <a:pt x="943915" y="1372727"/>
                </a:cubicBezTo>
                <a:cubicBezTo>
                  <a:pt x="946216" y="1371346"/>
                  <a:pt x="949553" y="1370541"/>
                  <a:pt x="952199" y="1370771"/>
                </a:cubicBezTo>
                <a:cubicBezTo>
                  <a:pt x="961519" y="1371806"/>
                  <a:pt x="985450" y="1374913"/>
                  <a:pt x="987176" y="1373532"/>
                </a:cubicBezTo>
                <a:cubicBezTo>
                  <a:pt x="999027" y="1365018"/>
                  <a:pt x="1008691" y="1355584"/>
                  <a:pt x="1006966" y="1338670"/>
                </a:cubicBezTo>
                <a:cubicBezTo>
                  <a:pt x="1005240" y="1321987"/>
                  <a:pt x="990282" y="1269292"/>
                  <a:pt x="989017" y="1258707"/>
                </a:cubicBezTo>
                <a:cubicBezTo>
                  <a:pt x="985565" y="1229828"/>
                  <a:pt x="980158" y="1201754"/>
                  <a:pt x="969918" y="1174371"/>
                </a:cubicBezTo>
                <a:cubicBezTo>
                  <a:pt x="962554" y="1154467"/>
                  <a:pt x="956571" y="1133987"/>
                  <a:pt x="951854" y="1113277"/>
                </a:cubicBezTo>
                <a:cubicBezTo>
                  <a:pt x="944030" y="1078990"/>
                  <a:pt x="936782" y="1044359"/>
                  <a:pt x="930914" y="1009727"/>
                </a:cubicBezTo>
                <a:cubicBezTo>
                  <a:pt x="926197" y="981653"/>
                  <a:pt x="915611" y="958067"/>
                  <a:pt x="889724" y="943685"/>
                </a:cubicBezTo>
                <a:cubicBezTo>
                  <a:pt x="888688" y="943110"/>
                  <a:pt x="843126" y="908708"/>
                  <a:pt x="826328" y="886733"/>
                </a:cubicBezTo>
                <a:cubicBezTo>
                  <a:pt x="812407" y="868439"/>
                  <a:pt x="798600" y="850030"/>
                  <a:pt x="785714" y="831046"/>
                </a:cubicBezTo>
                <a:cubicBezTo>
                  <a:pt x="774553" y="814593"/>
                  <a:pt x="764544" y="797219"/>
                  <a:pt x="754074" y="780306"/>
                </a:cubicBezTo>
                <a:cubicBezTo>
                  <a:pt x="752118" y="777085"/>
                  <a:pt x="750162" y="774093"/>
                  <a:pt x="745559" y="777085"/>
                </a:cubicBezTo>
                <a:cubicBezTo>
                  <a:pt x="729797" y="787325"/>
                  <a:pt x="712193" y="793307"/>
                  <a:pt x="693900" y="797334"/>
                </a:cubicBezTo>
                <a:cubicBezTo>
                  <a:pt x="679748" y="800441"/>
                  <a:pt x="665366" y="802742"/>
                  <a:pt x="651099" y="805618"/>
                </a:cubicBezTo>
                <a:cubicBezTo>
                  <a:pt x="648223" y="806194"/>
                  <a:pt x="643390" y="805503"/>
                  <a:pt x="645921" y="811601"/>
                </a:cubicBezTo>
                <a:cubicBezTo>
                  <a:pt x="652365" y="827134"/>
                  <a:pt x="685616" y="896052"/>
                  <a:pt x="686651" y="902725"/>
                </a:cubicBezTo>
                <a:cubicBezTo>
                  <a:pt x="693209" y="943915"/>
                  <a:pt x="707016" y="1057360"/>
                  <a:pt x="708051" y="1072777"/>
                </a:cubicBezTo>
                <a:cubicBezTo>
                  <a:pt x="709202" y="1089921"/>
                  <a:pt x="718061" y="1297826"/>
                  <a:pt x="717026" y="1304039"/>
                </a:cubicBezTo>
                <a:cubicBezTo>
                  <a:pt x="714725" y="1317730"/>
                  <a:pt x="715990" y="1330847"/>
                  <a:pt x="722318" y="1343273"/>
                </a:cubicBezTo>
                <a:cubicBezTo>
                  <a:pt x="722894" y="1344423"/>
                  <a:pt x="722894" y="1346264"/>
                  <a:pt x="722433" y="1347530"/>
                </a:cubicBezTo>
                <a:cubicBezTo>
                  <a:pt x="720247" y="1353513"/>
                  <a:pt x="717026" y="1358345"/>
                  <a:pt x="710352" y="1360301"/>
                </a:cubicBezTo>
                <a:cubicBezTo>
                  <a:pt x="703564" y="1362257"/>
                  <a:pt x="697121" y="1365478"/>
                  <a:pt x="690333" y="1367204"/>
                </a:cubicBezTo>
                <a:cubicBezTo>
                  <a:pt x="682394" y="1369160"/>
                  <a:pt x="674225" y="1370771"/>
                  <a:pt x="666171" y="1371461"/>
                </a:cubicBezTo>
                <a:cubicBezTo>
                  <a:pt x="659153" y="1372037"/>
                  <a:pt x="653630" y="1368700"/>
                  <a:pt x="650754" y="1361797"/>
                </a:cubicBezTo>
                <a:cubicBezTo>
                  <a:pt x="650063" y="1360186"/>
                  <a:pt x="648568" y="1357770"/>
                  <a:pt x="647302" y="1357655"/>
                </a:cubicBezTo>
                <a:cubicBezTo>
                  <a:pt x="640974" y="1357194"/>
                  <a:pt x="634301" y="1356389"/>
                  <a:pt x="628203" y="1357540"/>
                </a:cubicBezTo>
                <a:cubicBezTo>
                  <a:pt x="618538" y="1359380"/>
                  <a:pt x="609219" y="1362947"/>
                  <a:pt x="599669" y="1365593"/>
                </a:cubicBezTo>
                <a:cubicBezTo>
                  <a:pt x="594722" y="1366859"/>
                  <a:pt x="589544" y="1367319"/>
                  <a:pt x="584482" y="1368470"/>
                </a:cubicBezTo>
                <a:cubicBezTo>
                  <a:pt x="574472" y="1370771"/>
                  <a:pt x="564462" y="1373187"/>
                  <a:pt x="554337" y="1375488"/>
                </a:cubicBezTo>
                <a:cubicBezTo>
                  <a:pt x="552496" y="1375948"/>
                  <a:pt x="550310" y="1376178"/>
                  <a:pt x="548700" y="1375373"/>
                </a:cubicBezTo>
                <a:cubicBezTo>
                  <a:pt x="546398" y="1374223"/>
                  <a:pt x="543407" y="1372612"/>
                  <a:pt x="542717" y="1370426"/>
                </a:cubicBezTo>
                <a:cubicBezTo>
                  <a:pt x="541566" y="1367089"/>
                  <a:pt x="543867" y="1364903"/>
                  <a:pt x="547319" y="1363868"/>
                </a:cubicBezTo>
                <a:cubicBezTo>
                  <a:pt x="549505" y="1363177"/>
                  <a:pt x="551346" y="1361451"/>
                  <a:pt x="553302" y="1360186"/>
                </a:cubicBezTo>
                <a:cubicBezTo>
                  <a:pt x="553072" y="1359610"/>
                  <a:pt x="552727" y="1359035"/>
                  <a:pt x="552496" y="1358460"/>
                </a:cubicBezTo>
                <a:cubicBezTo>
                  <a:pt x="550655" y="1358460"/>
                  <a:pt x="548815" y="1358345"/>
                  <a:pt x="547089" y="1358460"/>
                </a:cubicBezTo>
                <a:cubicBezTo>
                  <a:pt x="522122" y="1360646"/>
                  <a:pt x="497040" y="1362832"/>
                  <a:pt x="472073" y="1364903"/>
                </a:cubicBezTo>
                <a:cubicBezTo>
                  <a:pt x="462983" y="1365708"/>
                  <a:pt x="462063" y="1365133"/>
                  <a:pt x="460337" y="1356619"/>
                </a:cubicBezTo>
                <a:cubicBezTo>
                  <a:pt x="458841" y="1356504"/>
                  <a:pt x="457346" y="1356504"/>
                  <a:pt x="455850" y="1356159"/>
                </a:cubicBezTo>
                <a:cubicBezTo>
                  <a:pt x="454239" y="1355814"/>
                  <a:pt x="452628" y="1355008"/>
                  <a:pt x="451017" y="1354433"/>
                </a:cubicBezTo>
                <a:cubicBezTo>
                  <a:pt x="445380" y="1352477"/>
                  <a:pt x="444344" y="1349946"/>
                  <a:pt x="449407" y="1346379"/>
                </a:cubicBezTo>
                <a:cubicBezTo>
                  <a:pt x="456540" y="1341317"/>
                  <a:pt x="464364" y="1336945"/>
                  <a:pt x="472418" y="1333608"/>
                </a:cubicBezTo>
                <a:cubicBezTo>
                  <a:pt x="478171" y="1331192"/>
                  <a:pt x="484268" y="1328085"/>
                  <a:pt x="491172" y="1330271"/>
                </a:cubicBezTo>
                <a:cubicBezTo>
                  <a:pt x="492207" y="1330617"/>
                  <a:pt x="493818" y="1329926"/>
                  <a:pt x="494969" y="1329351"/>
                </a:cubicBezTo>
                <a:cubicBezTo>
                  <a:pt x="503138" y="1324864"/>
                  <a:pt x="511882" y="1323368"/>
                  <a:pt x="521316" y="1322793"/>
                </a:cubicBezTo>
                <a:cubicBezTo>
                  <a:pt x="533512" y="1321987"/>
                  <a:pt x="545708" y="1320032"/>
                  <a:pt x="557674" y="1317155"/>
                </a:cubicBezTo>
                <a:cubicBezTo>
                  <a:pt x="565383" y="1315314"/>
                  <a:pt x="573552" y="1314164"/>
                  <a:pt x="580110" y="1308296"/>
                </a:cubicBezTo>
                <a:cubicBezTo>
                  <a:pt x="587128" y="1302083"/>
                  <a:pt x="595297" y="1299322"/>
                  <a:pt x="605307" y="1300127"/>
                </a:cubicBezTo>
                <a:cubicBezTo>
                  <a:pt x="615777" y="1300932"/>
                  <a:pt x="626017" y="1298056"/>
                  <a:pt x="636027" y="1294259"/>
                </a:cubicBezTo>
                <a:cubicBezTo>
                  <a:pt x="643850" y="1291268"/>
                  <a:pt x="647647" y="1287241"/>
                  <a:pt x="646382" y="1278842"/>
                </a:cubicBezTo>
                <a:cubicBezTo>
                  <a:pt x="646152" y="1277231"/>
                  <a:pt x="646612" y="1275390"/>
                  <a:pt x="647072" y="1273779"/>
                </a:cubicBezTo>
                <a:cubicBezTo>
                  <a:pt x="650409" y="1259742"/>
                  <a:pt x="649833" y="1245591"/>
                  <a:pt x="646957" y="1231554"/>
                </a:cubicBezTo>
                <a:cubicBezTo>
                  <a:pt x="640284" y="1199108"/>
                  <a:pt x="617618" y="1091301"/>
                  <a:pt x="613591" y="1069786"/>
                </a:cubicBezTo>
                <a:cubicBezTo>
                  <a:pt x="608989" y="1045739"/>
                  <a:pt x="601165" y="1022728"/>
                  <a:pt x="590580" y="1000752"/>
                </a:cubicBezTo>
                <a:cubicBezTo>
                  <a:pt x="582526" y="983839"/>
                  <a:pt x="576658" y="966466"/>
                  <a:pt x="572746" y="948172"/>
                </a:cubicBezTo>
                <a:cubicBezTo>
                  <a:pt x="566763" y="920444"/>
                  <a:pt x="558824" y="893291"/>
                  <a:pt x="543867" y="868669"/>
                </a:cubicBezTo>
                <a:cubicBezTo>
                  <a:pt x="526264" y="839675"/>
                  <a:pt x="509235" y="810336"/>
                  <a:pt x="492552" y="780882"/>
                </a:cubicBezTo>
                <a:cubicBezTo>
                  <a:pt x="483693" y="765349"/>
                  <a:pt x="472878" y="751888"/>
                  <a:pt x="458726" y="740727"/>
                </a:cubicBezTo>
                <a:cubicBezTo>
                  <a:pt x="448486" y="732673"/>
                  <a:pt x="438707" y="724044"/>
                  <a:pt x="429157" y="715185"/>
                </a:cubicBezTo>
                <a:cubicBezTo>
                  <a:pt x="420183" y="706671"/>
                  <a:pt x="419837" y="706326"/>
                  <a:pt x="410173" y="714494"/>
                </a:cubicBezTo>
                <a:cubicBezTo>
                  <a:pt x="409482" y="715070"/>
                  <a:pt x="408562" y="715645"/>
                  <a:pt x="408102" y="716450"/>
                </a:cubicBezTo>
                <a:cubicBezTo>
                  <a:pt x="401544" y="726345"/>
                  <a:pt x="391764" y="730947"/>
                  <a:pt x="380834" y="734284"/>
                </a:cubicBezTo>
                <a:cubicBezTo>
                  <a:pt x="376922" y="735435"/>
                  <a:pt x="373010" y="738426"/>
                  <a:pt x="370479" y="741763"/>
                </a:cubicBezTo>
                <a:cubicBezTo>
                  <a:pt x="363575" y="750852"/>
                  <a:pt x="357362" y="760402"/>
                  <a:pt x="351149" y="769951"/>
                </a:cubicBezTo>
                <a:cubicBezTo>
                  <a:pt x="342060" y="783988"/>
                  <a:pt x="332740" y="797910"/>
                  <a:pt x="324111" y="812292"/>
                </a:cubicBezTo>
                <a:cubicBezTo>
                  <a:pt x="316978" y="824372"/>
                  <a:pt x="308924" y="834612"/>
                  <a:pt x="293507" y="835648"/>
                </a:cubicBezTo>
                <a:cubicBezTo>
                  <a:pt x="291666" y="835763"/>
                  <a:pt x="289710" y="836338"/>
                  <a:pt x="287869" y="836914"/>
                </a:cubicBezTo>
                <a:cubicBezTo>
                  <a:pt x="280735" y="838754"/>
                  <a:pt x="274637" y="836798"/>
                  <a:pt x="270610" y="830931"/>
                </a:cubicBezTo>
                <a:cubicBezTo>
                  <a:pt x="267044" y="825753"/>
                  <a:pt x="263132" y="824257"/>
                  <a:pt x="257609" y="826674"/>
                </a:cubicBezTo>
                <a:cubicBezTo>
                  <a:pt x="251396" y="829320"/>
                  <a:pt x="246334" y="828169"/>
                  <a:pt x="241041" y="823567"/>
                </a:cubicBezTo>
                <a:cubicBezTo>
                  <a:pt x="234943" y="818275"/>
                  <a:pt x="227350" y="813902"/>
                  <a:pt x="219066" y="814938"/>
                </a:cubicBezTo>
                <a:cubicBezTo>
                  <a:pt x="208365" y="816204"/>
                  <a:pt x="201692" y="812752"/>
                  <a:pt x="198356" y="802627"/>
                </a:cubicBezTo>
                <a:cubicBezTo>
                  <a:pt x="198241" y="802397"/>
                  <a:pt x="197665" y="802282"/>
                  <a:pt x="197205" y="802052"/>
                </a:cubicBezTo>
                <a:cubicBezTo>
                  <a:pt x="193868" y="804008"/>
                  <a:pt x="190532" y="806309"/>
                  <a:pt x="186850" y="807804"/>
                </a:cubicBezTo>
                <a:cubicBezTo>
                  <a:pt x="177300" y="811946"/>
                  <a:pt x="166830" y="806424"/>
                  <a:pt x="164529" y="796299"/>
                </a:cubicBezTo>
                <a:cubicBezTo>
                  <a:pt x="163839" y="792962"/>
                  <a:pt x="160848" y="768571"/>
                  <a:pt x="159352" y="759941"/>
                </a:cubicBezTo>
                <a:cubicBezTo>
                  <a:pt x="157051" y="746940"/>
                  <a:pt x="149227" y="739807"/>
                  <a:pt x="135996" y="737506"/>
                </a:cubicBezTo>
                <a:cubicBezTo>
                  <a:pt x="123109" y="735204"/>
                  <a:pt x="110683" y="731063"/>
                  <a:pt x="100213" y="722663"/>
                </a:cubicBezTo>
                <a:cubicBezTo>
                  <a:pt x="98027" y="720938"/>
                  <a:pt x="95151" y="718521"/>
                  <a:pt x="95036" y="716220"/>
                </a:cubicBezTo>
                <a:cubicBezTo>
                  <a:pt x="94461" y="706210"/>
                  <a:pt x="84911" y="704945"/>
                  <a:pt x="79733" y="698042"/>
                </a:cubicBezTo>
                <a:cubicBezTo>
                  <a:pt x="79388" y="701493"/>
                  <a:pt x="79158" y="703449"/>
                  <a:pt x="78928" y="705750"/>
                </a:cubicBezTo>
                <a:cubicBezTo>
                  <a:pt x="77317" y="705175"/>
                  <a:pt x="76052" y="705060"/>
                  <a:pt x="75246" y="704370"/>
                </a:cubicBezTo>
                <a:cubicBezTo>
                  <a:pt x="71449" y="701263"/>
                  <a:pt x="68343" y="700918"/>
                  <a:pt x="65236" y="705405"/>
                </a:cubicBezTo>
                <a:cubicBezTo>
                  <a:pt x="64546" y="706326"/>
                  <a:pt x="62130" y="706671"/>
                  <a:pt x="60634" y="706441"/>
                </a:cubicBezTo>
                <a:cubicBezTo>
                  <a:pt x="54421" y="705290"/>
                  <a:pt x="48208" y="703794"/>
                  <a:pt x="41995" y="702644"/>
                </a:cubicBezTo>
                <a:cubicBezTo>
                  <a:pt x="26923" y="699998"/>
                  <a:pt x="18064" y="689067"/>
                  <a:pt x="9204" y="678252"/>
                </a:cubicBezTo>
                <a:cubicBezTo>
                  <a:pt x="8514" y="677332"/>
                  <a:pt x="8859" y="675606"/>
                  <a:pt x="8399" y="674340"/>
                </a:cubicBezTo>
                <a:cubicBezTo>
                  <a:pt x="4487" y="664445"/>
                  <a:pt x="8974" y="653055"/>
                  <a:pt x="3337" y="643390"/>
                </a:cubicBezTo>
                <a:cubicBezTo>
                  <a:pt x="2876" y="642700"/>
                  <a:pt x="3337" y="641434"/>
                  <a:pt x="3106" y="640514"/>
                </a:cubicBezTo>
                <a:cubicBezTo>
                  <a:pt x="2071" y="635566"/>
                  <a:pt x="1035" y="630734"/>
                  <a:pt x="0" y="625787"/>
                </a:cubicBezTo>
                <a:cubicBezTo>
                  <a:pt x="0" y="621990"/>
                  <a:pt x="0" y="618078"/>
                  <a:pt x="0" y="614281"/>
                </a:cubicBezTo>
                <a:cubicBezTo>
                  <a:pt x="460" y="611175"/>
                  <a:pt x="1266" y="608068"/>
                  <a:pt x="1496" y="604847"/>
                </a:cubicBezTo>
                <a:cubicBezTo>
                  <a:pt x="1841" y="597598"/>
                  <a:pt x="1381" y="590235"/>
                  <a:pt x="1956" y="583101"/>
                </a:cubicBezTo>
                <a:cubicBezTo>
                  <a:pt x="2991" y="571250"/>
                  <a:pt x="8974" y="561011"/>
                  <a:pt x="14037" y="550425"/>
                </a:cubicBezTo>
                <a:cubicBezTo>
                  <a:pt x="21055" y="535813"/>
                  <a:pt x="28304" y="521201"/>
                  <a:pt x="26003" y="504173"/>
                </a:cubicBezTo>
                <a:cubicBezTo>
                  <a:pt x="25427" y="500031"/>
                  <a:pt x="25657" y="495544"/>
                  <a:pt x="26923" y="491632"/>
                </a:cubicBezTo>
                <a:cubicBezTo>
                  <a:pt x="28419" y="487375"/>
                  <a:pt x="30605" y="482428"/>
                  <a:pt x="34056" y="480011"/>
                </a:cubicBezTo>
                <a:cubicBezTo>
                  <a:pt x="40384" y="475524"/>
                  <a:pt x="45102" y="470117"/>
                  <a:pt x="48208" y="463098"/>
                </a:cubicBezTo>
                <a:cubicBezTo>
                  <a:pt x="51890" y="454469"/>
                  <a:pt x="58448" y="448601"/>
                  <a:pt x="66502" y="443884"/>
                </a:cubicBezTo>
                <a:cubicBezTo>
                  <a:pt x="72945" y="440087"/>
                  <a:pt x="79158" y="435945"/>
                  <a:pt x="85026" y="431458"/>
                </a:cubicBezTo>
                <a:cubicBezTo>
                  <a:pt x="91469" y="426511"/>
                  <a:pt x="98027" y="422714"/>
                  <a:pt x="106426" y="422944"/>
                </a:cubicBezTo>
                <a:cubicBezTo>
                  <a:pt x="110913" y="423059"/>
                  <a:pt x="114940" y="421333"/>
                  <a:pt x="116781" y="416961"/>
                </a:cubicBezTo>
                <a:cubicBezTo>
                  <a:pt x="119543" y="410288"/>
                  <a:pt x="124375" y="408447"/>
                  <a:pt x="131048" y="409367"/>
                </a:cubicBezTo>
                <a:cubicBezTo>
                  <a:pt x="136686" y="410173"/>
                  <a:pt x="140713" y="407757"/>
                  <a:pt x="142899" y="402464"/>
                </a:cubicBezTo>
                <a:cubicBezTo>
                  <a:pt x="145545" y="395906"/>
                  <a:pt x="150723" y="392339"/>
                  <a:pt x="157281" y="390268"/>
                </a:cubicBezTo>
                <a:cubicBezTo>
                  <a:pt x="161653" y="388888"/>
                  <a:pt x="166485" y="387852"/>
                  <a:pt x="169937" y="385206"/>
                </a:cubicBezTo>
                <a:cubicBezTo>
                  <a:pt x="175345" y="380949"/>
                  <a:pt x="179717" y="382099"/>
                  <a:pt x="185124" y="384861"/>
                </a:cubicBezTo>
                <a:cubicBezTo>
                  <a:pt x="190072" y="387392"/>
                  <a:pt x="195824" y="388542"/>
                  <a:pt x="201232" y="390268"/>
                </a:cubicBezTo>
                <a:cubicBezTo>
                  <a:pt x="204914" y="391419"/>
                  <a:pt x="209056" y="391994"/>
                  <a:pt x="212277" y="393950"/>
                </a:cubicBezTo>
                <a:cubicBezTo>
                  <a:pt x="215959" y="396251"/>
                  <a:pt x="219411" y="399242"/>
                  <a:pt x="222057" y="402694"/>
                </a:cubicBezTo>
                <a:cubicBezTo>
                  <a:pt x="228385" y="410863"/>
                  <a:pt x="236899" y="414200"/>
                  <a:pt x="246794" y="415465"/>
                </a:cubicBezTo>
                <a:cubicBezTo>
                  <a:pt x="259220" y="417076"/>
                  <a:pt x="270956" y="420873"/>
                  <a:pt x="282116" y="426971"/>
                </a:cubicBezTo>
                <a:cubicBezTo>
                  <a:pt x="297764" y="435485"/>
                  <a:pt x="313641" y="443539"/>
                  <a:pt x="329519" y="451593"/>
                </a:cubicBezTo>
                <a:cubicBezTo>
                  <a:pt x="338378" y="456080"/>
                  <a:pt x="344591" y="453434"/>
                  <a:pt x="348733" y="444574"/>
                </a:cubicBezTo>
                <a:cubicBezTo>
                  <a:pt x="354026" y="433414"/>
                  <a:pt x="358513" y="421333"/>
                  <a:pt x="366107" y="411784"/>
                </a:cubicBezTo>
                <a:cubicBezTo>
                  <a:pt x="380373" y="393835"/>
                  <a:pt x="393145" y="374966"/>
                  <a:pt x="403384" y="354601"/>
                </a:cubicBezTo>
                <a:cubicBezTo>
                  <a:pt x="415350" y="330669"/>
                  <a:pt x="432839" y="311225"/>
                  <a:pt x="451593" y="292816"/>
                </a:cubicBezTo>
                <a:cubicBezTo>
                  <a:pt x="464594" y="280045"/>
                  <a:pt x="480126" y="270956"/>
                  <a:pt x="496464" y="263132"/>
                </a:cubicBezTo>
                <a:cubicBezTo>
                  <a:pt x="506704" y="258300"/>
                  <a:pt x="515909" y="252202"/>
                  <a:pt x="521662" y="242077"/>
                </a:cubicBezTo>
                <a:cubicBezTo>
                  <a:pt x="525343" y="235634"/>
                  <a:pt x="530636" y="231146"/>
                  <a:pt x="537654" y="228845"/>
                </a:cubicBezTo>
                <a:cubicBezTo>
                  <a:pt x="548700" y="225279"/>
                  <a:pt x="557789" y="219641"/>
                  <a:pt x="564002" y="209171"/>
                </a:cubicBezTo>
                <a:cubicBezTo>
                  <a:pt x="569755" y="199506"/>
                  <a:pt x="578729" y="193408"/>
                  <a:pt x="590004" y="190532"/>
                </a:cubicBezTo>
                <a:cubicBezTo>
                  <a:pt x="603581" y="186965"/>
                  <a:pt x="615432" y="179832"/>
                  <a:pt x="626477" y="171548"/>
                </a:cubicBezTo>
                <a:cubicBezTo>
                  <a:pt x="651904" y="152564"/>
                  <a:pt x="675376" y="131393"/>
                  <a:pt x="697006" y="108267"/>
                </a:cubicBezTo>
                <a:cubicBezTo>
                  <a:pt x="711963" y="92274"/>
                  <a:pt x="728876" y="79043"/>
                  <a:pt x="747976" y="68343"/>
                </a:cubicBezTo>
                <a:cubicBezTo>
                  <a:pt x="756375" y="63741"/>
                  <a:pt x="817584" y="29454"/>
                  <a:pt x="842321" y="22436"/>
                </a:cubicBezTo>
                <a:cubicBezTo>
                  <a:pt x="850835" y="20020"/>
                  <a:pt x="883626" y="13577"/>
                  <a:pt x="890990" y="11045"/>
                </a:cubicBezTo>
                <a:cubicBezTo>
                  <a:pt x="901345" y="7594"/>
                  <a:pt x="911815" y="6558"/>
                  <a:pt x="922515" y="5523"/>
                </a:cubicBezTo>
                <a:cubicBezTo>
                  <a:pt x="934365" y="4602"/>
                  <a:pt x="947137" y="1956"/>
                  <a:pt x="959908" y="0"/>
                </a:cubicBezTo>
                <a:close/>
                <a:moveTo>
                  <a:pt x="826213" y="581951"/>
                </a:moveTo>
                <a:cubicBezTo>
                  <a:pt x="827594" y="582181"/>
                  <a:pt x="828054" y="582411"/>
                  <a:pt x="828630" y="582411"/>
                </a:cubicBezTo>
                <a:cubicBezTo>
                  <a:pt x="860615" y="581836"/>
                  <a:pt x="891910" y="576773"/>
                  <a:pt x="922170" y="566188"/>
                </a:cubicBezTo>
                <a:cubicBezTo>
                  <a:pt x="924931" y="565268"/>
                  <a:pt x="928037" y="561471"/>
                  <a:pt x="928613" y="558479"/>
                </a:cubicBezTo>
                <a:cubicBezTo>
                  <a:pt x="939428" y="510041"/>
                  <a:pt x="945756" y="460797"/>
                  <a:pt x="949553" y="411323"/>
                </a:cubicBezTo>
                <a:cubicBezTo>
                  <a:pt x="949668" y="409828"/>
                  <a:pt x="949438" y="408217"/>
                  <a:pt x="949323" y="405571"/>
                </a:cubicBezTo>
                <a:cubicBezTo>
                  <a:pt x="947137" y="407642"/>
                  <a:pt x="945641" y="408677"/>
                  <a:pt x="944720" y="410058"/>
                </a:cubicBezTo>
                <a:cubicBezTo>
                  <a:pt x="906752" y="466435"/>
                  <a:pt x="869014" y="522927"/>
                  <a:pt x="828284" y="577348"/>
                </a:cubicBezTo>
                <a:cubicBezTo>
                  <a:pt x="827479" y="578499"/>
                  <a:pt x="827134" y="579995"/>
                  <a:pt x="826213" y="581951"/>
                </a:cubicBezTo>
                <a:close/>
                <a:moveTo>
                  <a:pt x="897203" y="756835"/>
                </a:moveTo>
                <a:cubicBezTo>
                  <a:pt x="898238" y="756605"/>
                  <a:pt x="899159" y="756375"/>
                  <a:pt x="900194" y="756145"/>
                </a:cubicBezTo>
                <a:cubicBezTo>
                  <a:pt x="900194" y="742798"/>
                  <a:pt x="900194" y="729452"/>
                  <a:pt x="900194" y="716105"/>
                </a:cubicBezTo>
                <a:cubicBezTo>
                  <a:pt x="900194" y="712424"/>
                  <a:pt x="898583" y="711618"/>
                  <a:pt x="895592" y="712999"/>
                </a:cubicBezTo>
                <a:cubicBezTo>
                  <a:pt x="891105" y="715070"/>
                  <a:pt x="886617" y="717256"/>
                  <a:pt x="882015" y="719212"/>
                </a:cubicBezTo>
                <a:cubicBezTo>
                  <a:pt x="878449" y="720708"/>
                  <a:pt x="878218" y="723124"/>
                  <a:pt x="879829" y="726115"/>
                </a:cubicBezTo>
                <a:cubicBezTo>
                  <a:pt x="882475" y="730947"/>
                  <a:pt x="885122" y="735780"/>
                  <a:pt x="887883" y="740612"/>
                </a:cubicBezTo>
                <a:cubicBezTo>
                  <a:pt x="890990" y="746135"/>
                  <a:pt x="894096" y="751542"/>
                  <a:pt x="897203" y="756835"/>
                </a:cubicBezTo>
                <a:close/>
              </a:path>
            </a:pathLst>
          </a:custGeom>
          <a:solidFill>
            <a:srgbClr val="000000"/>
          </a:solidFill>
          <a:ln w="11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85">
            <a:extLst>
              <a:ext uri="{FF2B5EF4-FFF2-40B4-BE49-F238E27FC236}">
                <a16:creationId xmlns:a16="http://schemas.microsoft.com/office/drawing/2014/main" id="{8F682EDE-89F0-401F-BEDD-05636A78D5DE}"/>
              </a:ext>
            </a:extLst>
          </p:cNvPr>
          <p:cNvSpPr/>
          <p:nvPr/>
        </p:nvSpPr>
        <p:spPr>
          <a:xfrm>
            <a:off x="6940096" y="1386042"/>
            <a:ext cx="670416" cy="1802798"/>
          </a:xfrm>
          <a:custGeom>
            <a:avLst/>
            <a:gdLst>
              <a:gd name="connsiteX0" fmla="*/ 610485 w 1001116"/>
              <a:gd name="connsiteY0" fmla="*/ 0 h 2692078"/>
              <a:gd name="connsiteX1" fmla="*/ 616584 w 1001116"/>
              <a:gd name="connsiteY1" fmla="*/ 46480 h 2692078"/>
              <a:gd name="connsiteX2" fmla="*/ 644767 w 1001116"/>
              <a:gd name="connsiteY2" fmla="*/ 176247 h 2692078"/>
              <a:gd name="connsiteX3" fmla="*/ 664326 w 1001116"/>
              <a:gd name="connsiteY3" fmla="*/ 201906 h 2692078"/>
              <a:gd name="connsiteX4" fmla="*/ 758760 w 1001116"/>
              <a:gd name="connsiteY4" fmla="*/ 233664 h 2692078"/>
              <a:gd name="connsiteX5" fmla="*/ 982749 w 1001116"/>
              <a:gd name="connsiteY5" fmla="*/ 325784 h 2692078"/>
              <a:gd name="connsiteX6" fmla="*/ 998943 w 1001116"/>
              <a:gd name="connsiteY6" fmla="*/ 364062 h 2692078"/>
              <a:gd name="connsiteX7" fmla="*/ 984852 w 1001116"/>
              <a:gd name="connsiteY7" fmla="*/ 439356 h 2692078"/>
              <a:gd name="connsiteX8" fmla="*/ 923649 w 1001116"/>
              <a:gd name="connsiteY8" fmla="*/ 631166 h 2692078"/>
              <a:gd name="connsiteX9" fmla="*/ 864760 w 1001116"/>
              <a:gd name="connsiteY9" fmla="*/ 766822 h 2692078"/>
              <a:gd name="connsiteX10" fmla="*/ 859923 w 1001116"/>
              <a:gd name="connsiteY10" fmla="*/ 776076 h 2692078"/>
              <a:gd name="connsiteX11" fmla="*/ 831740 w 1001116"/>
              <a:gd name="connsiteY11" fmla="*/ 848425 h 2692078"/>
              <a:gd name="connsiteX12" fmla="*/ 810498 w 1001116"/>
              <a:gd name="connsiteY12" fmla="*/ 919513 h 2692078"/>
              <a:gd name="connsiteX13" fmla="*/ 804609 w 1001116"/>
              <a:gd name="connsiteY13" fmla="*/ 943910 h 2692078"/>
              <a:gd name="connsiteX14" fmla="*/ 778529 w 1001116"/>
              <a:gd name="connsiteY14" fmla="*/ 1114058 h 2692078"/>
              <a:gd name="connsiteX15" fmla="*/ 803978 w 1001116"/>
              <a:gd name="connsiteY15" fmla="*/ 1246558 h 2692078"/>
              <a:gd name="connsiteX16" fmla="*/ 832581 w 1001116"/>
              <a:gd name="connsiteY16" fmla="*/ 1336154 h 2692078"/>
              <a:gd name="connsiteX17" fmla="*/ 831740 w 1001116"/>
              <a:gd name="connsiteY17" fmla="*/ 1352769 h 2692078"/>
              <a:gd name="connsiteX18" fmla="*/ 836157 w 1001116"/>
              <a:gd name="connsiteY18" fmla="*/ 1420702 h 2692078"/>
              <a:gd name="connsiteX19" fmla="*/ 818700 w 1001116"/>
              <a:gd name="connsiteY19" fmla="*/ 1636489 h 2692078"/>
              <a:gd name="connsiteX20" fmla="*/ 736886 w 1001116"/>
              <a:gd name="connsiteY20" fmla="*/ 1940610 h 2692078"/>
              <a:gd name="connsiteX21" fmla="*/ 722795 w 1001116"/>
              <a:gd name="connsiteY21" fmla="*/ 2078368 h 2692078"/>
              <a:gd name="connsiteX22" fmla="*/ 703656 w 1001116"/>
              <a:gd name="connsiteY22" fmla="*/ 2235477 h 2692078"/>
              <a:gd name="connsiteX23" fmla="*/ 663275 w 1001116"/>
              <a:gd name="connsiteY23" fmla="*/ 2382910 h 2692078"/>
              <a:gd name="connsiteX24" fmla="*/ 659489 w 1001116"/>
              <a:gd name="connsiteY24" fmla="*/ 2399315 h 2692078"/>
              <a:gd name="connsiteX25" fmla="*/ 645608 w 1001116"/>
              <a:gd name="connsiteY25" fmla="*/ 2420557 h 2692078"/>
              <a:gd name="connsiteX26" fmla="*/ 641612 w 1001116"/>
              <a:gd name="connsiteY26" fmla="*/ 2426025 h 2692078"/>
              <a:gd name="connsiteX27" fmla="*/ 630675 w 1001116"/>
              <a:gd name="connsiteY27" fmla="*/ 2506787 h 2692078"/>
              <a:gd name="connsiteX28" fmla="*/ 625838 w 1001116"/>
              <a:gd name="connsiteY28" fmla="*/ 2532657 h 2692078"/>
              <a:gd name="connsiteX29" fmla="*/ 622894 w 1001116"/>
              <a:gd name="connsiteY29" fmla="*/ 2568831 h 2692078"/>
              <a:gd name="connsiteX30" fmla="*/ 651497 w 1001116"/>
              <a:gd name="connsiteY30" fmla="*/ 2613840 h 2692078"/>
              <a:gd name="connsiteX31" fmla="*/ 671898 w 1001116"/>
              <a:gd name="connsiteY31" fmla="*/ 2636133 h 2692078"/>
              <a:gd name="connsiteX32" fmla="*/ 679469 w 1001116"/>
              <a:gd name="connsiteY32" fmla="*/ 2657586 h 2692078"/>
              <a:gd name="connsiteX33" fmla="*/ 671688 w 1001116"/>
              <a:gd name="connsiteY33" fmla="*/ 2665578 h 2692078"/>
              <a:gd name="connsiteX34" fmla="*/ 660961 w 1001116"/>
              <a:gd name="connsiteY34" fmla="*/ 2672098 h 2692078"/>
              <a:gd name="connsiteX35" fmla="*/ 656545 w 1001116"/>
              <a:gd name="connsiteY35" fmla="*/ 2676094 h 2692078"/>
              <a:gd name="connsiteX36" fmla="*/ 631937 w 1001116"/>
              <a:gd name="connsiteY36" fmla="*/ 2685979 h 2692078"/>
              <a:gd name="connsiteX37" fmla="*/ 624156 w 1001116"/>
              <a:gd name="connsiteY37" fmla="*/ 2692709 h 2692078"/>
              <a:gd name="connsiteX38" fmla="*/ 615743 w 1001116"/>
              <a:gd name="connsiteY38" fmla="*/ 2692709 h 2692078"/>
              <a:gd name="connsiteX39" fmla="*/ 599969 w 1001116"/>
              <a:gd name="connsiteY39" fmla="*/ 2668733 h 2692078"/>
              <a:gd name="connsiteX40" fmla="*/ 584195 w 1001116"/>
              <a:gd name="connsiteY40" fmla="*/ 2692709 h 2692078"/>
              <a:gd name="connsiteX41" fmla="*/ 579989 w 1001116"/>
              <a:gd name="connsiteY41" fmla="*/ 2692709 h 2692078"/>
              <a:gd name="connsiteX42" fmla="*/ 551175 w 1001116"/>
              <a:gd name="connsiteY42" fmla="*/ 2663475 h 2692078"/>
              <a:gd name="connsiteX43" fmla="*/ 546758 w 1001116"/>
              <a:gd name="connsiteY43" fmla="*/ 2615943 h 2692078"/>
              <a:gd name="connsiteX44" fmla="*/ 543183 w 1001116"/>
              <a:gd name="connsiteY44" fmla="*/ 2581451 h 2692078"/>
              <a:gd name="connsiteX45" fmla="*/ 544445 w 1001116"/>
              <a:gd name="connsiteY45" fmla="*/ 2535811 h 2692078"/>
              <a:gd name="connsiteX46" fmla="*/ 548441 w 1001116"/>
              <a:gd name="connsiteY46" fmla="*/ 2502581 h 2692078"/>
              <a:gd name="connsiteX47" fmla="*/ 557274 w 1001116"/>
              <a:gd name="connsiteY47" fmla="*/ 2473978 h 2692078"/>
              <a:gd name="connsiteX48" fmla="*/ 578727 w 1001116"/>
              <a:gd name="connsiteY48" fmla="*/ 2413196 h 2692078"/>
              <a:gd name="connsiteX49" fmla="*/ 570735 w 1001116"/>
              <a:gd name="connsiteY49" fmla="*/ 2393846 h 2692078"/>
              <a:gd name="connsiteX50" fmla="*/ 570314 w 1001116"/>
              <a:gd name="connsiteY50" fmla="*/ 2377442 h 2692078"/>
              <a:gd name="connsiteX51" fmla="*/ 577675 w 1001116"/>
              <a:gd name="connsiteY51" fmla="*/ 2343160 h 2692078"/>
              <a:gd name="connsiteX52" fmla="*/ 581040 w 1001116"/>
              <a:gd name="connsiteY52" fmla="*/ 2280274 h 2692078"/>
              <a:gd name="connsiteX53" fmla="*/ 583354 w 1001116"/>
              <a:gd name="connsiteY53" fmla="*/ 2201826 h 2692078"/>
              <a:gd name="connsiteX54" fmla="*/ 585036 w 1001116"/>
              <a:gd name="connsiteY54" fmla="*/ 2190468 h 2692078"/>
              <a:gd name="connsiteX55" fmla="*/ 577044 w 1001116"/>
              <a:gd name="connsiteY55" fmla="*/ 2161655 h 2692078"/>
              <a:gd name="connsiteX56" fmla="*/ 570104 w 1001116"/>
              <a:gd name="connsiteY56" fmla="*/ 2140623 h 2692078"/>
              <a:gd name="connsiteX57" fmla="*/ 543604 w 1001116"/>
              <a:gd name="connsiteY57" fmla="*/ 2070587 h 2692078"/>
              <a:gd name="connsiteX58" fmla="*/ 532036 w 1001116"/>
              <a:gd name="connsiteY58" fmla="*/ 2050817 h 2692078"/>
              <a:gd name="connsiteX59" fmla="*/ 492706 w 1001116"/>
              <a:gd name="connsiteY59" fmla="*/ 1998447 h 2692078"/>
              <a:gd name="connsiteX60" fmla="*/ 427297 w 1001116"/>
              <a:gd name="connsiteY60" fmla="*/ 1954701 h 2692078"/>
              <a:gd name="connsiteX61" fmla="*/ 415730 w 1001116"/>
              <a:gd name="connsiteY61" fmla="*/ 1953229 h 2692078"/>
              <a:gd name="connsiteX62" fmla="*/ 405214 w 1001116"/>
              <a:gd name="connsiteY62" fmla="*/ 1950705 h 2692078"/>
              <a:gd name="connsiteX63" fmla="*/ 308257 w 1001116"/>
              <a:gd name="connsiteY63" fmla="*/ 1912006 h 2692078"/>
              <a:gd name="connsiteX64" fmla="*/ 216137 w 1001116"/>
              <a:gd name="connsiteY64" fmla="*/ 1883824 h 2692078"/>
              <a:gd name="connsiteX65" fmla="*/ 92680 w 1001116"/>
              <a:gd name="connsiteY65" fmla="*/ 1845966 h 2692078"/>
              <a:gd name="connsiteX66" fmla="*/ 34001 w 1001116"/>
              <a:gd name="connsiteY66" fmla="*/ 1818625 h 2692078"/>
              <a:gd name="connsiteX67" fmla="*/ 2874 w 1001116"/>
              <a:gd name="connsiteY67" fmla="*/ 1733656 h 2692078"/>
              <a:gd name="connsiteX68" fmla="*/ 24537 w 1001116"/>
              <a:gd name="connsiteY68" fmla="*/ 1693485 h 2692078"/>
              <a:gd name="connsiteX69" fmla="*/ 167554 w 1001116"/>
              <a:gd name="connsiteY69" fmla="*/ 1565191 h 2692078"/>
              <a:gd name="connsiteX70" fmla="*/ 359154 w 1001116"/>
              <a:gd name="connsiteY70" fmla="*/ 1440682 h 2692078"/>
              <a:gd name="connsiteX71" fmla="*/ 403531 w 1001116"/>
              <a:gd name="connsiteY71" fmla="*/ 1404718 h 2692078"/>
              <a:gd name="connsiteX72" fmla="*/ 424984 w 1001116"/>
              <a:gd name="connsiteY72" fmla="*/ 1387051 h 2692078"/>
              <a:gd name="connsiteX73" fmla="*/ 428349 w 1001116"/>
              <a:gd name="connsiteY73" fmla="*/ 1378428 h 2692078"/>
              <a:gd name="connsiteX74" fmla="*/ 428349 w 1001116"/>
              <a:gd name="connsiteY74" fmla="*/ 1356345 h 2692078"/>
              <a:gd name="connsiteX75" fmla="*/ 436762 w 1001116"/>
              <a:gd name="connsiteY75" fmla="*/ 1341833 h 2692078"/>
              <a:gd name="connsiteX76" fmla="*/ 440968 w 1001116"/>
              <a:gd name="connsiteY76" fmla="*/ 1327321 h 2692078"/>
              <a:gd name="connsiteX77" fmla="*/ 454218 w 1001116"/>
              <a:gd name="connsiteY77" fmla="*/ 1251606 h 2692078"/>
              <a:gd name="connsiteX78" fmla="*/ 464103 w 1001116"/>
              <a:gd name="connsiteY78" fmla="*/ 1140137 h 2692078"/>
              <a:gd name="connsiteX79" fmla="*/ 432555 w 1001116"/>
              <a:gd name="connsiteY79" fmla="*/ 995859 h 2692078"/>
              <a:gd name="connsiteX80" fmla="*/ 412365 w 1001116"/>
              <a:gd name="connsiteY80" fmla="*/ 936549 h 2692078"/>
              <a:gd name="connsiteX81" fmla="*/ 391543 w 1001116"/>
              <a:gd name="connsiteY81" fmla="*/ 862727 h 2692078"/>
              <a:gd name="connsiteX82" fmla="*/ 364622 w 1001116"/>
              <a:gd name="connsiteY82" fmla="*/ 801735 h 2692078"/>
              <a:gd name="connsiteX83" fmla="*/ 351793 w 1001116"/>
              <a:gd name="connsiteY83" fmla="*/ 779020 h 2692078"/>
              <a:gd name="connsiteX84" fmla="*/ 291431 w 1001116"/>
              <a:gd name="connsiteY84" fmla="*/ 663766 h 2692078"/>
              <a:gd name="connsiteX85" fmla="*/ 232332 w 1001116"/>
              <a:gd name="connsiteY85" fmla="*/ 512336 h 2692078"/>
              <a:gd name="connsiteX86" fmla="*/ 201836 w 1001116"/>
              <a:gd name="connsiteY86" fmla="*/ 396871 h 2692078"/>
              <a:gd name="connsiteX87" fmla="*/ 211721 w 1001116"/>
              <a:gd name="connsiteY87" fmla="*/ 371633 h 2692078"/>
              <a:gd name="connsiteX88" fmla="*/ 306785 w 1001116"/>
              <a:gd name="connsiteY88" fmla="*/ 309799 h 2692078"/>
              <a:gd name="connsiteX89" fmla="*/ 475460 w 1001116"/>
              <a:gd name="connsiteY89" fmla="*/ 229668 h 2692078"/>
              <a:gd name="connsiteX90" fmla="*/ 529512 w 1001116"/>
              <a:gd name="connsiteY90" fmla="*/ 202326 h 2692078"/>
              <a:gd name="connsiteX91" fmla="*/ 534980 w 1001116"/>
              <a:gd name="connsiteY91" fmla="*/ 196017 h 2692078"/>
              <a:gd name="connsiteX92" fmla="*/ 548862 w 1001116"/>
              <a:gd name="connsiteY92" fmla="*/ 166572 h 2692078"/>
              <a:gd name="connsiteX93" fmla="*/ 574731 w 1001116"/>
              <a:gd name="connsiteY93" fmla="*/ 72560 h 2692078"/>
              <a:gd name="connsiteX94" fmla="*/ 593870 w 1001116"/>
              <a:gd name="connsiteY94" fmla="*/ 3786 h 2692078"/>
              <a:gd name="connsiteX95" fmla="*/ 602072 w 1001116"/>
              <a:gd name="connsiteY95" fmla="*/ 7782 h 2692078"/>
              <a:gd name="connsiteX96" fmla="*/ 608592 w 1001116"/>
              <a:gd name="connsiteY96" fmla="*/ 0 h 2692078"/>
              <a:gd name="connsiteX97" fmla="*/ 610485 w 1001116"/>
              <a:gd name="connsiteY97" fmla="*/ 0 h 2692078"/>
              <a:gd name="connsiteX98" fmla="*/ 688934 w 1001116"/>
              <a:gd name="connsiteY98" fmla="*/ 530634 h 2692078"/>
              <a:gd name="connsiteX99" fmla="*/ 674842 w 1001116"/>
              <a:gd name="connsiteY99" fmla="*/ 565757 h 2692078"/>
              <a:gd name="connsiteX100" fmla="*/ 663485 w 1001116"/>
              <a:gd name="connsiteY100" fmla="*/ 595202 h 2692078"/>
              <a:gd name="connsiteX101" fmla="*/ 660120 w 1001116"/>
              <a:gd name="connsiteY101" fmla="*/ 621281 h 2692078"/>
              <a:gd name="connsiteX102" fmla="*/ 679890 w 1001116"/>
              <a:gd name="connsiteY102" fmla="*/ 684166 h 2692078"/>
              <a:gd name="connsiteX103" fmla="*/ 692509 w 1001116"/>
              <a:gd name="connsiteY103" fmla="*/ 692789 h 2692078"/>
              <a:gd name="connsiteX104" fmla="*/ 725319 w 1001116"/>
              <a:gd name="connsiteY104" fmla="*/ 712349 h 2692078"/>
              <a:gd name="connsiteX105" fmla="*/ 743617 w 1001116"/>
              <a:gd name="connsiteY105" fmla="*/ 709194 h 2692078"/>
              <a:gd name="connsiteX106" fmla="*/ 819331 w 1001116"/>
              <a:gd name="connsiteY106" fmla="*/ 616444 h 2692078"/>
              <a:gd name="connsiteX107" fmla="*/ 852772 w 1001116"/>
              <a:gd name="connsiteY107" fmla="*/ 556293 h 2692078"/>
              <a:gd name="connsiteX108" fmla="*/ 888105 w 1001116"/>
              <a:gd name="connsiteY108" fmla="*/ 449661 h 2692078"/>
              <a:gd name="connsiteX109" fmla="*/ 868756 w 1001116"/>
              <a:gd name="connsiteY109" fmla="*/ 381518 h 2692078"/>
              <a:gd name="connsiteX110" fmla="*/ 670215 w 1001116"/>
              <a:gd name="connsiteY110" fmla="*/ 266894 h 2692078"/>
              <a:gd name="connsiteX111" fmla="*/ 602072 w 1001116"/>
              <a:gd name="connsiteY111" fmla="*/ 230509 h 2692078"/>
              <a:gd name="connsiteX112" fmla="*/ 582092 w 1001116"/>
              <a:gd name="connsiteY112" fmla="*/ 234505 h 2692078"/>
              <a:gd name="connsiteX113" fmla="*/ 574310 w 1001116"/>
              <a:gd name="connsiteY113" fmla="*/ 241025 h 2692078"/>
              <a:gd name="connsiteX114" fmla="*/ 476091 w 1001116"/>
              <a:gd name="connsiteY114" fmla="*/ 297601 h 2692078"/>
              <a:gd name="connsiteX115" fmla="*/ 324662 w 1001116"/>
              <a:gd name="connsiteY115" fmla="*/ 417062 h 2692078"/>
              <a:gd name="connsiteX116" fmla="*/ 313515 w 1001116"/>
              <a:gd name="connsiteY116" fmla="*/ 476582 h 2692078"/>
              <a:gd name="connsiteX117" fmla="*/ 353475 w 1001116"/>
              <a:gd name="connsiteY117" fmla="*/ 578166 h 2692078"/>
              <a:gd name="connsiteX118" fmla="*/ 390492 w 1001116"/>
              <a:gd name="connsiteY118" fmla="*/ 635373 h 2692078"/>
              <a:gd name="connsiteX119" fmla="*/ 467048 w 1001116"/>
              <a:gd name="connsiteY119" fmla="*/ 715925 h 2692078"/>
              <a:gd name="connsiteX120" fmla="*/ 490393 w 1001116"/>
              <a:gd name="connsiteY120" fmla="*/ 719500 h 2692078"/>
              <a:gd name="connsiteX121" fmla="*/ 508270 w 1001116"/>
              <a:gd name="connsiteY121" fmla="*/ 709615 h 2692078"/>
              <a:gd name="connsiteX122" fmla="*/ 529512 w 1001116"/>
              <a:gd name="connsiteY122" fmla="*/ 697837 h 2692078"/>
              <a:gd name="connsiteX123" fmla="*/ 544234 w 1001116"/>
              <a:gd name="connsiteY123" fmla="*/ 625277 h 2692078"/>
              <a:gd name="connsiteX124" fmla="*/ 526147 w 1001116"/>
              <a:gd name="connsiteY124" fmla="*/ 551876 h 2692078"/>
              <a:gd name="connsiteX125" fmla="*/ 525095 w 1001116"/>
              <a:gd name="connsiteY125" fmla="*/ 547880 h 2692078"/>
              <a:gd name="connsiteX126" fmla="*/ 512266 w 1001116"/>
              <a:gd name="connsiteY126" fmla="*/ 538416 h 2692078"/>
              <a:gd name="connsiteX127" fmla="*/ 491234 w 1001116"/>
              <a:gd name="connsiteY127" fmla="*/ 521590 h 2692078"/>
              <a:gd name="connsiteX128" fmla="*/ 488921 w 1001116"/>
              <a:gd name="connsiteY128" fmla="*/ 495511 h 2692078"/>
              <a:gd name="connsiteX129" fmla="*/ 491444 w 1001116"/>
              <a:gd name="connsiteY129" fmla="*/ 482261 h 2692078"/>
              <a:gd name="connsiteX130" fmla="*/ 498595 w 1001116"/>
              <a:gd name="connsiteY130" fmla="*/ 458915 h 2692078"/>
              <a:gd name="connsiteX131" fmla="*/ 510163 w 1001116"/>
              <a:gd name="connsiteY131" fmla="*/ 412645 h 2692078"/>
              <a:gd name="connsiteX132" fmla="*/ 510373 w 1001116"/>
              <a:gd name="connsiteY132" fmla="*/ 406966 h 2692078"/>
              <a:gd name="connsiteX133" fmla="*/ 511214 w 1001116"/>
              <a:gd name="connsiteY133" fmla="*/ 394978 h 2692078"/>
              <a:gd name="connsiteX134" fmla="*/ 516052 w 1001116"/>
              <a:gd name="connsiteY134" fmla="*/ 384673 h 2692078"/>
              <a:gd name="connsiteX135" fmla="*/ 560639 w 1001116"/>
              <a:gd name="connsiteY135" fmla="*/ 339454 h 2692078"/>
              <a:gd name="connsiteX136" fmla="*/ 638668 w 1001116"/>
              <a:gd name="connsiteY136" fmla="*/ 341768 h 2692078"/>
              <a:gd name="connsiteX137" fmla="*/ 681993 w 1001116"/>
              <a:gd name="connsiteY137" fmla="*/ 382990 h 2692078"/>
              <a:gd name="connsiteX138" fmla="*/ 688723 w 1001116"/>
              <a:gd name="connsiteY138" fmla="*/ 401288 h 2692078"/>
              <a:gd name="connsiteX139" fmla="*/ 698608 w 1001116"/>
              <a:gd name="connsiteY139" fmla="*/ 443352 h 2692078"/>
              <a:gd name="connsiteX140" fmla="*/ 707442 w 1001116"/>
              <a:gd name="connsiteY140" fmla="*/ 482892 h 2692078"/>
              <a:gd name="connsiteX141" fmla="*/ 706180 w 1001116"/>
              <a:gd name="connsiteY141" fmla="*/ 511074 h 2692078"/>
              <a:gd name="connsiteX142" fmla="*/ 688934 w 1001116"/>
              <a:gd name="connsiteY142" fmla="*/ 530634 h 2692078"/>
              <a:gd name="connsiteX143" fmla="*/ 240745 w 1001116"/>
              <a:gd name="connsiteY143" fmla="*/ 1741438 h 2692078"/>
              <a:gd name="connsiteX144" fmla="*/ 272923 w 1001116"/>
              <a:gd name="connsiteY144" fmla="*/ 1755319 h 2692078"/>
              <a:gd name="connsiteX145" fmla="*/ 366726 w 1001116"/>
              <a:gd name="connsiteY145" fmla="*/ 1813577 h 2692078"/>
              <a:gd name="connsiteX146" fmla="*/ 428559 w 1001116"/>
              <a:gd name="connsiteY146" fmla="*/ 1843653 h 2692078"/>
              <a:gd name="connsiteX147" fmla="*/ 455270 w 1001116"/>
              <a:gd name="connsiteY147" fmla="*/ 1854800 h 2692078"/>
              <a:gd name="connsiteX148" fmla="*/ 458635 w 1001116"/>
              <a:gd name="connsiteY148" fmla="*/ 1858375 h 2692078"/>
              <a:gd name="connsiteX149" fmla="*/ 471885 w 1001116"/>
              <a:gd name="connsiteY149" fmla="*/ 1871205 h 2692078"/>
              <a:gd name="connsiteX150" fmla="*/ 521310 w 1001116"/>
              <a:gd name="connsiteY150" fmla="*/ 1888871 h 2692078"/>
              <a:gd name="connsiteX151" fmla="*/ 556433 w 1001116"/>
              <a:gd name="connsiteY151" fmla="*/ 1893078 h 2692078"/>
              <a:gd name="connsiteX152" fmla="*/ 606489 w 1001116"/>
              <a:gd name="connsiteY152" fmla="*/ 1893288 h 2692078"/>
              <a:gd name="connsiteX153" fmla="*/ 613850 w 1001116"/>
              <a:gd name="connsiteY153" fmla="*/ 1824935 h 2692078"/>
              <a:gd name="connsiteX154" fmla="*/ 621001 w 1001116"/>
              <a:gd name="connsiteY154" fmla="*/ 1633124 h 2692078"/>
              <a:gd name="connsiteX155" fmla="*/ 586088 w 1001116"/>
              <a:gd name="connsiteY155" fmla="*/ 1556568 h 2692078"/>
              <a:gd name="connsiteX156" fmla="*/ 557905 w 1001116"/>
              <a:gd name="connsiteY156" fmla="*/ 1548786 h 2692078"/>
              <a:gd name="connsiteX157" fmla="*/ 461790 w 1001116"/>
              <a:gd name="connsiteY157" fmla="*/ 1600314 h 2692078"/>
              <a:gd name="connsiteX158" fmla="*/ 295638 w 1001116"/>
              <a:gd name="connsiteY158" fmla="*/ 1700636 h 2692078"/>
              <a:gd name="connsiteX159" fmla="*/ 240745 w 1001116"/>
              <a:gd name="connsiteY159" fmla="*/ 1741438 h 269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001116" h="2692078">
                <a:moveTo>
                  <a:pt x="610485" y="0"/>
                </a:moveTo>
                <a:cubicBezTo>
                  <a:pt x="612588" y="15564"/>
                  <a:pt x="614691" y="30917"/>
                  <a:pt x="616584" y="46480"/>
                </a:cubicBezTo>
                <a:cubicBezTo>
                  <a:pt x="621842" y="90647"/>
                  <a:pt x="627941" y="134604"/>
                  <a:pt x="644767" y="176247"/>
                </a:cubicBezTo>
                <a:cubicBezTo>
                  <a:pt x="648763" y="186342"/>
                  <a:pt x="652759" y="195596"/>
                  <a:pt x="664326" y="201906"/>
                </a:cubicBezTo>
                <a:cubicBezTo>
                  <a:pt x="693981" y="218311"/>
                  <a:pt x="726791" y="224200"/>
                  <a:pt x="758760" y="233664"/>
                </a:cubicBezTo>
                <a:cubicBezTo>
                  <a:pt x="836577" y="256589"/>
                  <a:pt x="911241" y="287506"/>
                  <a:pt x="982749" y="325784"/>
                </a:cubicBezTo>
                <a:cubicBezTo>
                  <a:pt x="1002939" y="336510"/>
                  <a:pt x="1003781" y="342188"/>
                  <a:pt x="998943" y="364062"/>
                </a:cubicBezTo>
                <a:cubicBezTo>
                  <a:pt x="993265" y="388879"/>
                  <a:pt x="990741" y="414538"/>
                  <a:pt x="984852" y="439356"/>
                </a:cubicBezTo>
                <a:cubicBezTo>
                  <a:pt x="969288" y="504765"/>
                  <a:pt x="950991" y="569332"/>
                  <a:pt x="923649" y="631166"/>
                </a:cubicBezTo>
                <a:cubicBezTo>
                  <a:pt x="903669" y="676174"/>
                  <a:pt x="884320" y="721603"/>
                  <a:pt x="864760" y="766822"/>
                </a:cubicBezTo>
                <a:cubicBezTo>
                  <a:pt x="863288" y="769976"/>
                  <a:pt x="862026" y="773342"/>
                  <a:pt x="859923" y="776076"/>
                </a:cubicBezTo>
                <a:cubicBezTo>
                  <a:pt x="842677" y="797318"/>
                  <a:pt x="836998" y="822346"/>
                  <a:pt x="831740" y="848425"/>
                </a:cubicBezTo>
                <a:cubicBezTo>
                  <a:pt x="826903" y="872612"/>
                  <a:pt x="817649" y="895747"/>
                  <a:pt x="810498" y="919513"/>
                </a:cubicBezTo>
                <a:cubicBezTo>
                  <a:pt x="808184" y="927505"/>
                  <a:pt x="805871" y="935707"/>
                  <a:pt x="804609" y="943910"/>
                </a:cubicBezTo>
                <a:cubicBezTo>
                  <a:pt x="794934" y="1000486"/>
                  <a:pt x="781474" y="1056220"/>
                  <a:pt x="778529" y="1114058"/>
                </a:cubicBezTo>
                <a:cubicBezTo>
                  <a:pt x="776216" y="1160538"/>
                  <a:pt x="783156" y="1204915"/>
                  <a:pt x="803978" y="1246558"/>
                </a:cubicBezTo>
                <a:cubicBezTo>
                  <a:pt x="818280" y="1275162"/>
                  <a:pt x="827534" y="1304817"/>
                  <a:pt x="832581" y="1336154"/>
                </a:cubicBezTo>
                <a:cubicBezTo>
                  <a:pt x="833423" y="1341412"/>
                  <a:pt x="831319" y="1347301"/>
                  <a:pt x="831740" y="1352769"/>
                </a:cubicBezTo>
                <a:cubicBezTo>
                  <a:pt x="833002" y="1375484"/>
                  <a:pt x="834895" y="1398198"/>
                  <a:pt x="836157" y="1420702"/>
                </a:cubicBezTo>
                <a:cubicBezTo>
                  <a:pt x="840363" y="1493472"/>
                  <a:pt x="843097" y="1565401"/>
                  <a:pt x="818700" y="1636489"/>
                </a:cubicBezTo>
                <a:cubicBezTo>
                  <a:pt x="784839" y="1735970"/>
                  <a:pt x="758760" y="1837764"/>
                  <a:pt x="736886" y="1940610"/>
                </a:cubicBezTo>
                <a:cubicBezTo>
                  <a:pt x="727212" y="1986039"/>
                  <a:pt x="721954" y="2031888"/>
                  <a:pt x="722795" y="2078368"/>
                </a:cubicBezTo>
                <a:cubicBezTo>
                  <a:pt x="723847" y="2131579"/>
                  <a:pt x="716485" y="2183948"/>
                  <a:pt x="703656" y="2235477"/>
                </a:cubicBezTo>
                <a:cubicBezTo>
                  <a:pt x="691247" y="2284901"/>
                  <a:pt x="676735" y="2333695"/>
                  <a:pt x="663275" y="2382910"/>
                </a:cubicBezTo>
                <a:cubicBezTo>
                  <a:pt x="661803" y="2388378"/>
                  <a:pt x="659910" y="2393636"/>
                  <a:pt x="659489" y="2399315"/>
                </a:cubicBezTo>
                <a:cubicBezTo>
                  <a:pt x="658648" y="2408989"/>
                  <a:pt x="655493" y="2416771"/>
                  <a:pt x="645608" y="2420557"/>
                </a:cubicBezTo>
                <a:cubicBezTo>
                  <a:pt x="643715" y="2421188"/>
                  <a:pt x="642243" y="2423922"/>
                  <a:pt x="641612" y="2426025"/>
                </a:cubicBezTo>
                <a:cubicBezTo>
                  <a:pt x="634251" y="2452315"/>
                  <a:pt x="628152" y="2478815"/>
                  <a:pt x="630675" y="2506787"/>
                </a:cubicBezTo>
                <a:cubicBezTo>
                  <a:pt x="631517" y="2515200"/>
                  <a:pt x="629203" y="2524875"/>
                  <a:pt x="625838" y="2532657"/>
                </a:cubicBezTo>
                <a:cubicBezTo>
                  <a:pt x="620580" y="2544855"/>
                  <a:pt x="620160" y="2555581"/>
                  <a:pt x="622894" y="2568831"/>
                </a:cubicBezTo>
                <a:cubicBezTo>
                  <a:pt x="627100" y="2588181"/>
                  <a:pt x="634882" y="2602693"/>
                  <a:pt x="651497" y="2613840"/>
                </a:cubicBezTo>
                <a:cubicBezTo>
                  <a:pt x="659699" y="2619308"/>
                  <a:pt x="666219" y="2627931"/>
                  <a:pt x="671898" y="2636133"/>
                </a:cubicBezTo>
                <a:cubicBezTo>
                  <a:pt x="675894" y="2642233"/>
                  <a:pt x="677787" y="2650225"/>
                  <a:pt x="679469" y="2657586"/>
                </a:cubicBezTo>
                <a:cubicBezTo>
                  <a:pt x="680731" y="2662844"/>
                  <a:pt x="677997" y="2666209"/>
                  <a:pt x="671688" y="2665578"/>
                </a:cubicBezTo>
                <a:cubicBezTo>
                  <a:pt x="666640" y="2664947"/>
                  <a:pt x="661592" y="2664737"/>
                  <a:pt x="660961" y="2672098"/>
                </a:cubicBezTo>
                <a:cubicBezTo>
                  <a:pt x="660751" y="2673570"/>
                  <a:pt x="658438" y="2675253"/>
                  <a:pt x="656545" y="2676094"/>
                </a:cubicBezTo>
                <a:cubicBezTo>
                  <a:pt x="648342" y="2679459"/>
                  <a:pt x="639929" y="2682404"/>
                  <a:pt x="631937" y="2685979"/>
                </a:cubicBezTo>
                <a:cubicBezTo>
                  <a:pt x="628993" y="2687451"/>
                  <a:pt x="626679" y="2690395"/>
                  <a:pt x="624156" y="2692709"/>
                </a:cubicBezTo>
                <a:cubicBezTo>
                  <a:pt x="621421" y="2692709"/>
                  <a:pt x="618477" y="2692709"/>
                  <a:pt x="615743" y="2692709"/>
                </a:cubicBezTo>
                <a:cubicBezTo>
                  <a:pt x="610906" y="2685138"/>
                  <a:pt x="605858" y="2677566"/>
                  <a:pt x="599969" y="2668733"/>
                </a:cubicBezTo>
                <a:cubicBezTo>
                  <a:pt x="597024" y="2678618"/>
                  <a:pt x="595342" y="2689344"/>
                  <a:pt x="584195" y="2692709"/>
                </a:cubicBezTo>
                <a:cubicBezTo>
                  <a:pt x="582723" y="2692709"/>
                  <a:pt x="581461" y="2692709"/>
                  <a:pt x="579989" y="2692709"/>
                </a:cubicBezTo>
                <a:cubicBezTo>
                  <a:pt x="561060" y="2692078"/>
                  <a:pt x="552016" y="2682404"/>
                  <a:pt x="551175" y="2663475"/>
                </a:cubicBezTo>
                <a:cubicBezTo>
                  <a:pt x="550544" y="2647491"/>
                  <a:pt x="548441" y="2631717"/>
                  <a:pt x="546758" y="2615943"/>
                </a:cubicBezTo>
                <a:cubicBezTo>
                  <a:pt x="545707" y="2604375"/>
                  <a:pt x="543604" y="2593018"/>
                  <a:pt x="543183" y="2581451"/>
                </a:cubicBezTo>
                <a:cubicBezTo>
                  <a:pt x="542762" y="2566308"/>
                  <a:pt x="543604" y="2550954"/>
                  <a:pt x="544445" y="2535811"/>
                </a:cubicBezTo>
                <a:cubicBezTo>
                  <a:pt x="545076" y="2524665"/>
                  <a:pt x="546338" y="2513518"/>
                  <a:pt x="548441" y="2502581"/>
                </a:cubicBezTo>
                <a:cubicBezTo>
                  <a:pt x="550334" y="2492696"/>
                  <a:pt x="552016" y="2482180"/>
                  <a:pt x="557274" y="2473978"/>
                </a:cubicBezTo>
                <a:cubicBezTo>
                  <a:pt x="569262" y="2455259"/>
                  <a:pt x="575993" y="2434648"/>
                  <a:pt x="578727" y="2413196"/>
                </a:cubicBezTo>
                <a:cubicBezTo>
                  <a:pt x="579568" y="2407096"/>
                  <a:pt x="574520" y="2399735"/>
                  <a:pt x="570735" y="2393846"/>
                </a:cubicBezTo>
                <a:cubicBezTo>
                  <a:pt x="566949" y="2387957"/>
                  <a:pt x="566739" y="2384592"/>
                  <a:pt x="570314" y="2377442"/>
                </a:cubicBezTo>
                <a:cubicBezTo>
                  <a:pt x="575362" y="2367346"/>
                  <a:pt x="576624" y="2354727"/>
                  <a:pt x="577675" y="2343160"/>
                </a:cubicBezTo>
                <a:cubicBezTo>
                  <a:pt x="579568" y="2322338"/>
                  <a:pt x="580199" y="2301306"/>
                  <a:pt x="581040" y="2280274"/>
                </a:cubicBezTo>
                <a:cubicBezTo>
                  <a:pt x="582092" y="2254195"/>
                  <a:pt x="582512" y="2228115"/>
                  <a:pt x="583354" y="2201826"/>
                </a:cubicBezTo>
                <a:cubicBezTo>
                  <a:pt x="583564" y="2198040"/>
                  <a:pt x="583143" y="2193623"/>
                  <a:pt x="585036" y="2190468"/>
                </a:cubicBezTo>
                <a:cubicBezTo>
                  <a:pt x="592608" y="2177639"/>
                  <a:pt x="583354" y="2170698"/>
                  <a:pt x="577044" y="2161655"/>
                </a:cubicBezTo>
                <a:cubicBezTo>
                  <a:pt x="573048" y="2155766"/>
                  <a:pt x="568631" y="2146932"/>
                  <a:pt x="570104" y="2140623"/>
                </a:cubicBezTo>
                <a:cubicBezTo>
                  <a:pt x="576413" y="2110968"/>
                  <a:pt x="557695" y="2092039"/>
                  <a:pt x="543604" y="2070587"/>
                </a:cubicBezTo>
                <a:cubicBezTo>
                  <a:pt x="539397" y="2064277"/>
                  <a:pt x="535191" y="2057757"/>
                  <a:pt x="532036" y="2050817"/>
                </a:cubicBezTo>
                <a:cubicBezTo>
                  <a:pt x="522782" y="2030416"/>
                  <a:pt x="511214" y="2011697"/>
                  <a:pt x="492706" y="1998447"/>
                </a:cubicBezTo>
                <a:cubicBezTo>
                  <a:pt x="471254" y="1983304"/>
                  <a:pt x="449381" y="1969003"/>
                  <a:pt x="427297" y="1954701"/>
                </a:cubicBezTo>
                <a:cubicBezTo>
                  <a:pt x="424353" y="1952808"/>
                  <a:pt x="419516" y="1953860"/>
                  <a:pt x="415730" y="1953229"/>
                </a:cubicBezTo>
                <a:cubicBezTo>
                  <a:pt x="412154" y="1952598"/>
                  <a:pt x="408158" y="1952388"/>
                  <a:pt x="405214" y="1950705"/>
                </a:cubicBezTo>
                <a:cubicBezTo>
                  <a:pt x="374928" y="1932618"/>
                  <a:pt x="343380" y="1919367"/>
                  <a:pt x="308257" y="1912006"/>
                </a:cubicBezTo>
                <a:cubicBezTo>
                  <a:pt x="276919" y="1905487"/>
                  <a:pt x="246634" y="1893709"/>
                  <a:pt x="216137" y="1883824"/>
                </a:cubicBezTo>
                <a:cubicBezTo>
                  <a:pt x="175125" y="1870784"/>
                  <a:pt x="134744" y="1856062"/>
                  <a:pt x="92680" y="1845966"/>
                </a:cubicBezTo>
                <a:cubicBezTo>
                  <a:pt x="72069" y="1840919"/>
                  <a:pt x="52509" y="1829562"/>
                  <a:pt x="34001" y="1818625"/>
                </a:cubicBezTo>
                <a:cubicBezTo>
                  <a:pt x="3716" y="1800748"/>
                  <a:pt x="-5328" y="1773617"/>
                  <a:pt x="2874" y="1733656"/>
                </a:cubicBezTo>
                <a:cubicBezTo>
                  <a:pt x="6029" y="1718093"/>
                  <a:pt x="14021" y="1705263"/>
                  <a:pt x="24537" y="1693485"/>
                </a:cubicBezTo>
                <a:cubicBezTo>
                  <a:pt x="67232" y="1645322"/>
                  <a:pt x="117288" y="1605152"/>
                  <a:pt x="167554" y="1565191"/>
                </a:cubicBezTo>
                <a:cubicBezTo>
                  <a:pt x="227705" y="1517869"/>
                  <a:pt x="289959" y="1474123"/>
                  <a:pt x="359154" y="1440682"/>
                </a:cubicBezTo>
                <a:cubicBezTo>
                  <a:pt x="375769" y="1432690"/>
                  <a:pt x="388809" y="1416916"/>
                  <a:pt x="403531" y="1404718"/>
                </a:cubicBezTo>
                <a:cubicBezTo>
                  <a:pt x="410682" y="1398829"/>
                  <a:pt x="418254" y="1393361"/>
                  <a:pt x="424984" y="1387051"/>
                </a:cubicBezTo>
                <a:cubicBezTo>
                  <a:pt x="427087" y="1385158"/>
                  <a:pt x="429190" y="1379480"/>
                  <a:pt x="428349" y="1378428"/>
                </a:cubicBezTo>
                <a:cubicBezTo>
                  <a:pt x="420988" y="1370857"/>
                  <a:pt x="424143" y="1363706"/>
                  <a:pt x="428349" y="1356345"/>
                </a:cubicBezTo>
                <a:cubicBezTo>
                  <a:pt x="431083" y="1351507"/>
                  <a:pt x="434448" y="1346880"/>
                  <a:pt x="436762" y="1341833"/>
                </a:cubicBezTo>
                <a:cubicBezTo>
                  <a:pt x="438865" y="1337206"/>
                  <a:pt x="441389" y="1331948"/>
                  <a:pt x="440968" y="1327321"/>
                </a:cubicBezTo>
                <a:cubicBezTo>
                  <a:pt x="438444" y="1300821"/>
                  <a:pt x="442440" y="1275372"/>
                  <a:pt x="454218" y="1251606"/>
                </a:cubicBezTo>
                <a:cubicBezTo>
                  <a:pt x="471885" y="1215642"/>
                  <a:pt x="467048" y="1177994"/>
                  <a:pt x="464103" y="1140137"/>
                </a:cubicBezTo>
                <a:cubicBezTo>
                  <a:pt x="460107" y="1090502"/>
                  <a:pt x="447488" y="1042970"/>
                  <a:pt x="432555" y="995859"/>
                </a:cubicBezTo>
                <a:cubicBezTo>
                  <a:pt x="426246" y="975878"/>
                  <a:pt x="420988" y="955898"/>
                  <a:pt x="412365" y="936549"/>
                </a:cubicBezTo>
                <a:cubicBezTo>
                  <a:pt x="402059" y="913414"/>
                  <a:pt x="398063" y="887334"/>
                  <a:pt x="391543" y="862727"/>
                </a:cubicBezTo>
                <a:cubicBezTo>
                  <a:pt x="385865" y="840854"/>
                  <a:pt x="378714" y="819822"/>
                  <a:pt x="364622" y="801735"/>
                </a:cubicBezTo>
                <a:cubicBezTo>
                  <a:pt x="359364" y="795004"/>
                  <a:pt x="355789" y="786592"/>
                  <a:pt x="351793" y="779020"/>
                </a:cubicBezTo>
                <a:cubicBezTo>
                  <a:pt x="331602" y="740532"/>
                  <a:pt x="312253" y="701833"/>
                  <a:pt x="291431" y="663766"/>
                </a:cubicBezTo>
                <a:cubicBezTo>
                  <a:pt x="265142" y="615813"/>
                  <a:pt x="248316" y="564075"/>
                  <a:pt x="232332" y="512336"/>
                </a:cubicBezTo>
                <a:cubicBezTo>
                  <a:pt x="220554" y="474268"/>
                  <a:pt x="212141" y="435360"/>
                  <a:pt x="201836" y="396871"/>
                </a:cubicBezTo>
                <a:cubicBezTo>
                  <a:pt x="198681" y="385514"/>
                  <a:pt x="202677" y="377522"/>
                  <a:pt x="211721" y="371633"/>
                </a:cubicBezTo>
                <a:cubicBezTo>
                  <a:pt x="243268" y="350811"/>
                  <a:pt x="274185" y="328938"/>
                  <a:pt x="306785" y="309799"/>
                </a:cubicBezTo>
                <a:cubicBezTo>
                  <a:pt x="360626" y="278041"/>
                  <a:pt x="417833" y="253224"/>
                  <a:pt x="475460" y="229668"/>
                </a:cubicBezTo>
                <a:cubicBezTo>
                  <a:pt x="494179" y="222096"/>
                  <a:pt x="511635" y="211581"/>
                  <a:pt x="529512" y="202326"/>
                </a:cubicBezTo>
                <a:cubicBezTo>
                  <a:pt x="531826" y="201065"/>
                  <a:pt x="533719" y="198541"/>
                  <a:pt x="534980" y="196017"/>
                </a:cubicBezTo>
                <a:cubicBezTo>
                  <a:pt x="539818" y="186342"/>
                  <a:pt x="545707" y="176878"/>
                  <a:pt x="548862" y="166572"/>
                </a:cubicBezTo>
                <a:cubicBezTo>
                  <a:pt x="558536" y="135656"/>
                  <a:pt x="570104" y="105370"/>
                  <a:pt x="574731" y="72560"/>
                </a:cubicBezTo>
                <a:cubicBezTo>
                  <a:pt x="578096" y="49425"/>
                  <a:pt x="587139" y="27131"/>
                  <a:pt x="593870" y="3786"/>
                </a:cubicBezTo>
                <a:cubicBezTo>
                  <a:pt x="597024" y="5258"/>
                  <a:pt x="599338" y="6310"/>
                  <a:pt x="602072" y="7782"/>
                </a:cubicBezTo>
                <a:cubicBezTo>
                  <a:pt x="604175" y="5258"/>
                  <a:pt x="606278" y="2524"/>
                  <a:pt x="608592" y="0"/>
                </a:cubicBezTo>
                <a:cubicBezTo>
                  <a:pt x="607751" y="0"/>
                  <a:pt x="609223" y="0"/>
                  <a:pt x="610485" y="0"/>
                </a:cubicBezTo>
                <a:close/>
                <a:moveTo>
                  <a:pt x="688934" y="530634"/>
                </a:moveTo>
                <a:cubicBezTo>
                  <a:pt x="683886" y="543674"/>
                  <a:pt x="681783" y="556503"/>
                  <a:pt x="674842" y="565757"/>
                </a:cubicBezTo>
                <a:cubicBezTo>
                  <a:pt x="667902" y="575011"/>
                  <a:pt x="664537" y="584265"/>
                  <a:pt x="663485" y="595202"/>
                </a:cubicBezTo>
                <a:cubicBezTo>
                  <a:pt x="662644" y="603825"/>
                  <a:pt x="661592" y="612658"/>
                  <a:pt x="660120" y="621281"/>
                </a:cubicBezTo>
                <a:cubicBezTo>
                  <a:pt x="656124" y="645678"/>
                  <a:pt x="663906" y="666289"/>
                  <a:pt x="679890" y="684166"/>
                </a:cubicBezTo>
                <a:cubicBezTo>
                  <a:pt x="683255" y="687952"/>
                  <a:pt x="688092" y="690055"/>
                  <a:pt x="692509" y="692789"/>
                </a:cubicBezTo>
                <a:cubicBezTo>
                  <a:pt x="703446" y="699309"/>
                  <a:pt x="714382" y="705829"/>
                  <a:pt x="725319" y="712349"/>
                </a:cubicBezTo>
                <a:cubicBezTo>
                  <a:pt x="732259" y="716556"/>
                  <a:pt x="738359" y="715925"/>
                  <a:pt x="743617" y="709194"/>
                </a:cubicBezTo>
                <a:cubicBezTo>
                  <a:pt x="768645" y="678067"/>
                  <a:pt x="793672" y="646940"/>
                  <a:pt x="819331" y="616444"/>
                </a:cubicBezTo>
                <a:cubicBezTo>
                  <a:pt x="834264" y="598356"/>
                  <a:pt x="845621" y="578797"/>
                  <a:pt x="852772" y="556293"/>
                </a:cubicBezTo>
                <a:cubicBezTo>
                  <a:pt x="863919" y="520539"/>
                  <a:pt x="875907" y="484995"/>
                  <a:pt x="888105" y="449661"/>
                </a:cubicBezTo>
                <a:cubicBezTo>
                  <a:pt x="900935" y="411804"/>
                  <a:pt x="899883" y="407387"/>
                  <a:pt x="868756" y="381518"/>
                </a:cubicBezTo>
                <a:cubicBezTo>
                  <a:pt x="809026" y="332093"/>
                  <a:pt x="741513" y="296339"/>
                  <a:pt x="670215" y="266894"/>
                </a:cubicBezTo>
                <a:cubicBezTo>
                  <a:pt x="646449" y="257009"/>
                  <a:pt x="621632" y="249017"/>
                  <a:pt x="602072" y="230509"/>
                </a:cubicBezTo>
                <a:cubicBezTo>
                  <a:pt x="594080" y="222938"/>
                  <a:pt x="589032" y="225041"/>
                  <a:pt x="582092" y="234505"/>
                </a:cubicBezTo>
                <a:cubicBezTo>
                  <a:pt x="580199" y="237239"/>
                  <a:pt x="577044" y="239343"/>
                  <a:pt x="574310" y="241025"/>
                </a:cubicBezTo>
                <a:cubicBezTo>
                  <a:pt x="541500" y="259954"/>
                  <a:pt x="508691" y="278672"/>
                  <a:pt x="476091" y="297601"/>
                </a:cubicBezTo>
                <a:cubicBezTo>
                  <a:pt x="419726" y="329990"/>
                  <a:pt x="370722" y="371423"/>
                  <a:pt x="324662" y="417062"/>
                </a:cubicBezTo>
                <a:cubicBezTo>
                  <a:pt x="306574" y="434939"/>
                  <a:pt x="303209" y="453237"/>
                  <a:pt x="313515" y="476582"/>
                </a:cubicBezTo>
                <a:cubicBezTo>
                  <a:pt x="328237" y="509812"/>
                  <a:pt x="341698" y="543884"/>
                  <a:pt x="353475" y="578166"/>
                </a:cubicBezTo>
                <a:cubicBezTo>
                  <a:pt x="361257" y="600670"/>
                  <a:pt x="373035" y="618968"/>
                  <a:pt x="390492" y="635373"/>
                </a:cubicBezTo>
                <a:cubicBezTo>
                  <a:pt x="417412" y="660821"/>
                  <a:pt x="446857" y="684166"/>
                  <a:pt x="467048" y="715925"/>
                </a:cubicBezTo>
                <a:cubicBezTo>
                  <a:pt x="473147" y="725389"/>
                  <a:pt x="481349" y="726020"/>
                  <a:pt x="490393" y="719500"/>
                </a:cubicBezTo>
                <a:cubicBezTo>
                  <a:pt x="495861" y="715504"/>
                  <a:pt x="502381" y="712770"/>
                  <a:pt x="508270" y="709615"/>
                </a:cubicBezTo>
                <a:cubicBezTo>
                  <a:pt x="515421" y="705829"/>
                  <a:pt x="526147" y="703936"/>
                  <a:pt x="529512" y="697837"/>
                </a:cubicBezTo>
                <a:cubicBezTo>
                  <a:pt x="541711" y="675543"/>
                  <a:pt x="550123" y="650726"/>
                  <a:pt x="544234" y="625277"/>
                </a:cubicBezTo>
                <a:cubicBezTo>
                  <a:pt x="538556" y="600670"/>
                  <a:pt x="538766" y="574801"/>
                  <a:pt x="526147" y="551876"/>
                </a:cubicBezTo>
                <a:cubicBezTo>
                  <a:pt x="525516" y="550614"/>
                  <a:pt x="525095" y="549142"/>
                  <a:pt x="525095" y="547880"/>
                </a:cubicBezTo>
                <a:cubicBezTo>
                  <a:pt x="524465" y="539888"/>
                  <a:pt x="520258" y="537574"/>
                  <a:pt x="512266" y="538416"/>
                </a:cubicBezTo>
                <a:cubicBezTo>
                  <a:pt x="500278" y="539678"/>
                  <a:pt x="492706" y="533368"/>
                  <a:pt x="491234" y="521590"/>
                </a:cubicBezTo>
                <a:cubicBezTo>
                  <a:pt x="490183" y="512967"/>
                  <a:pt x="489131" y="504134"/>
                  <a:pt x="488921" y="495511"/>
                </a:cubicBezTo>
                <a:cubicBezTo>
                  <a:pt x="488710" y="491094"/>
                  <a:pt x="490183" y="486677"/>
                  <a:pt x="491444" y="482261"/>
                </a:cubicBezTo>
                <a:cubicBezTo>
                  <a:pt x="493758" y="474479"/>
                  <a:pt x="496492" y="466697"/>
                  <a:pt x="498595" y="458915"/>
                </a:cubicBezTo>
                <a:cubicBezTo>
                  <a:pt x="502591" y="443562"/>
                  <a:pt x="506377" y="427998"/>
                  <a:pt x="510163" y="412645"/>
                </a:cubicBezTo>
                <a:cubicBezTo>
                  <a:pt x="510583" y="410752"/>
                  <a:pt x="510373" y="408859"/>
                  <a:pt x="510373" y="406966"/>
                </a:cubicBezTo>
                <a:cubicBezTo>
                  <a:pt x="510583" y="402970"/>
                  <a:pt x="510163" y="398764"/>
                  <a:pt x="511214" y="394978"/>
                </a:cubicBezTo>
                <a:cubicBezTo>
                  <a:pt x="512056" y="391403"/>
                  <a:pt x="515000" y="388248"/>
                  <a:pt x="516052" y="384673"/>
                </a:cubicBezTo>
                <a:cubicBezTo>
                  <a:pt x="522992" y="361748"/>
                  <a:pt x="537084" y="345553"/>
                  <a:pt x="560639" y="339454"/>
                </a:cubicBezTo>
                <a:cubicBezTo>
                  <a:pt x="586719" y="332724"/>
                  <a:pt x="613009" y="334827"/>
                  <a:pt x="638668" y="341768"/>
                </a:cubicBezTo>
                <a:cubicBezTo>
                  <a:pt x="660120" y="347657"/>
                  <a:pt x="676315" y="359855"/>
                  <a:pt x="681993" y="382990"/>
                </a:cubicBezTo>
                <a:cubicBezTo>
                  <a:pt x="683465" y="389300"/>
                  <a:pt x="687041" y="394978"/>
                  <a:pt x="688723" y="401288"/>
                </a:cubicBezTo>
                <a:cubicBezTo>
                  <a:pt x="692299" y="415169"/>
                  <a:pt x="695243" y="429471"/>
                  <a:pt x="698608" y="443352"/>
                </a:cubicBezTo>
                <a:cubicBezTo>
                  <a:pt x="701763" y="456602"/>
                  <a:pt x="705759" y="469641"/>
                  <a:pt x="707442" y="482892"/>
                </a:cubicBezTo>
                <a:cubicBezTo>
                  <a:pt x="708704" y="492146"/>
                  <a:pt x="706601" y="501610"/>
                  <a:pt x="706180" y="511074"/>
                </a:cubicBezTo>
                <a:cubicBezTo>
                  <a:pt x="704708" y="523483"/>
                  <a:pt x="699660" y="528951"/>
                  <a:pt x="688934" y="530634"/>
                </a:cubicBezTo>
                <a:close/>
                <a:moveTo>
                  <a:pt x="240745" y="1741438"/>
                </a:moveTo>
                <a:cubicBezTo>
                  <a:pt x="252102" y="1746275"/>
                  <a:pt x="263249" y="1749640"/>
                  <a:pt x="272923" y="1755319"/>
                </a:cubicBezTo>
                <a:cubicBezTo>
                  <a:pt x="304471" y="1774458"/>
                  <a:pt x="334967" y="1795069"/>
                  <a:pt x="366726" y="1813577"/>
                </a:cubicBezTo>
                <a:cubicBezTo>
                  <a:pt x="386495" y="1825145"/>
                  <a:pt x="407738" y="1833978"/>
                  <a:pt x="428559" y="1843653"/>
                </a:cubicBezTo>
                <a:cubicBezTo>
                  <a:pt x="437182" y="1847649"/>
                  <a:pt x="446436" y="1851014"/>
                  <a:pt x="455270" y="1854800"/>
                </a:cubicBezTo>
                <a:cubicBezTo>
                  <a:pt x="456742" y="1855431"/>
                  <a:pt x="458424" y="1857113"/>
                  <a:pt x="458635" y="1858375"/>
                </a:cubicBezTo>
                <a:cubicBezTo>
                  <a:pt x="459055" y="1866998"/>
                  <a:pt x="465786" y="1868891"/>
                  <a:pt x="471885" y="1871205"/>
                </a:cubicBezTo>
                <a:cubicBezTo>
                  <a:pt x="488290" y="1877304"/>
                  <a:pt x="504484" y="1884034"/>
                  <a:pt x="521310" y="1888871"/>
                </a:cubicBezTo>
                <a:cubicBezTo>
                  <a:pt x="532667" y="1892026"/>
                  <a:pt x="544655" y="1892657"/>
                  <a:pt x="556433" y="1893078"/>
                </a:cubicBezTo>
                <a:cubicBezTo>
                  <a:pt x="572838" y="1893709"/>
                  <a:pt x="589453" y="1893288"/>
                  <a:pt x="606489" y="1893288"/>
                </a:cubicBezTo>
                <a:cubicBezTo>
                  <a:pt x="608802" y="1870784"/>
                  <a:pt x="610485" y="1847649"/>
                  <a:pt x="613850" y="1824935"/>
                </a:cubicBezTo>
                <a:cubicBezTo>
                  <a:pt x="623104" y="1761208"/>
                  <a:pt x="624787" y="1697271"/>
                  <a:pt x="621001" y="1633124"/>
                </a:cubicBezTo>
                <a:cubicBezTo>
                  <a:pt x="619318" y="1603469"/>
                  <a:pt x="607330" y="1577600"/>
                  <a:pt x="586088" y="1556568"/>
                </a:cubicBezTo>
                <a:cubicBezTo>
                  <a:pt x="578516" y="1549207"/>
                  <a:pt x="569683" y="1542687"/>
                  <a:pt x="557905" y="1548786"/>
                </a:cubicBezTo>
                <a:cubicBezTo>
                  <a:pt x="525726" y="1565612"/>
                  <a:pt x="492286" y="1580544"/>
                  <a:pt x="461790" y="1600314"/>
                </a:cubicBezTo>
                <a:cubicBezTo>
                  <a:pt x="407317" y="1635648"/>
                  <a:pt x="353265" y="1670981"/>
                  <a:pt x="295638" y="1700636"/>
                </a:cubicBezTo>
                <a:cubicBezTo>
                  <a:pt x="275868" y="1710942"/>
                  <a:pt x="257360" y="1723561"/>
                  <a:pt x="240745" y="1741438"/>
                </a:cubicBezTo>
                <a:close/>
              </a:path>
            </a:pathLst>
          </a:custGeom>
          <a:solidFill>
            <a:srgbClr val="000000"/>
          </a:solidFill>
          <a:ln w="20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Graphic 83">
            <a:extLst>
              <a:ext uri="{FF2B5EF4-FFF2-40B4-BE49-F238E27FC236}">
                <a16:creationId xmlns:a16="http://schemas.microsoft.com/office/drawing/2014/main" id="{BCF5B3E3-AE4E-4588-A490-EA080081B2B1}"/>
              </a:ext>
            </a:extLst>
          </p:cNvPr>
          <p:cNvSpPr/>
          <p:nvPr/>
        </p:nvSpPr>
        <p:spPr>
          <a:xfrm>
            <a:off x="6029426" y="1392055"/>
            <a:ext cx="502931" cy="1796785"/>
          </a:xfrm>
          <a:custGeom>
            <a:avLst/>
            <a:gdLst>
              <a:gd name="connsiteX0" fmla="*/ 37567 w 668066"/>
              <a:gd name="connsiteY0" fmla="*/ 2388617 h 2386750"/>
              <a:gd name="connsiteX1" fmla="*/ 4351 w 668066"/>
              <a:gd name="connsiteY1" fmla="*/ 2347563 h 2386750"/>
              <a:gd name="connsiteX2" fmla="*/ 9576 w 668066"/>
              <a:gd name="connsiteY2" fmla="*/ 2257803 h 2386750"/>
              <a:gd name="connsiteX3" fmla="*/ 79368 w 668066"/>
              <a:gd name="connsiteY3" fmla="*/ 2070073 h 2386750"/>
              <a:gd name="connsiteX4" fmla="*/ 123595 w 668066"/>
              <a:gd name="connsiteY4" fmla="*/ 1956427 h 2386750"/>
              <a:gd name="connsiteX5" fmla="*/ 134045 w 668066"/>
              <a:gd name="connsiteY5" fmla="*/ 1940191 h 2386750"/>
              <a:gd name="connsiteX6" fmla="*/ 137777 w 668066"/>
              <a:gd name="connsiteY6" fmla="*/ 1931421 h 2386750"/>
              <a:gd name="connsiteX7" fmla="*/ 141323 w 668066"/>
              <a:gd name="connsiteY7" fmla="*/ 1661955 h 2386750"/>
              <a:gd name="connsiteX8" fmla="*/ 122289 w 668066"/>
              <a:gd name="connsiteY8" fmla="*/ 1521437 h 2386750"/>
              <a:gd name="connsiteX9" fmla="*/ 109786 w 668066"/>
              <a:gd name="connsiteY9" fmla="*/ 1450898 h 2386750"/>
              <a:gd name="connsiteX10" fmla="*/ 102135 w 668066"/>
              <a:gd name="connsiteY10" fmla="*/ 1418428 h 2386750"/>
              <a:gd name="connsiteX11" fmla="*/ 74143 w 668066"/>
              <a:gd name="connsiteY11" fmla="*/ 1262048 h 2386750"/>
              <a:gd name="connsiteX12" fmla="*/ 81421 w 668066"/>
              <a:gd name="connsiteY12" fmla="*/ 1052298 h 2386750"/>
              <a:gd name="connsiteX13" fmla="*/ 101015 w 668066"/>
              <a:gd name="connsiteY13" fmla="*/ 977094 h 2386750"/>
              <a:gd name="connsiteX14" fmla="*/ 140390 w 668066"/>
              <a:gd name="connsiteY14" fmla="*/ 842921 h 2386750"/>
              <a:gd name="connsiteX15" fmla="*/ 148227 w 668066"/>
              <a:gd name="connsiteY15" fmla="*/ 705388 h 2386750"/>
              <a:gd name="connsiteX16" fmla="*/ 158491 w 668066"/>
              <a:gd name="connsiteY16" fmla="*/ 520271 h 2386750"/>
              <a:gd name="connsiteX17" fmla="*/ 184057 w 668066"/>
              <a:gd name="connsiteY17" fmla="*/ 416515 h 2386750"/>
              <a:gd name="connsiteX18" fmla="*/ 201971 w 668066"/>
              <a:gd name="connsiteY18" fmla="*/ 343177 h 2386750"/>
              <a:gd name="connsiteX19" fmla="*/ 203837 w 668066"/>
              <a:gd name="connsiteY19" fmla="*/ 295965 h 2386750"/>
              <a:gd name="connsiteX20" fmla="*/ 213354 w 668066"/>
              <a:gd name="connsiteY20" fmla="*/ 243154 h 2386750"/>
              <a:gd name="connsiteX21" fmla="*/ 218393 w 668066"/>
              <a:gd name="connsiteY21" fmla="*/ 223373 h 2386750"/>
              <a:gd name="connsiteX22" fmla="*/ 213728 w 668066"/>
              <a:gd name="connsiteY22" fmla="*/ 203966 h 2386750"/>
              <a:gd name="connsiteX23" fmla="*/ 191334 w 668066"/>
              <a:gd name="connsiteY23" fmla="*/ 136786 h 2386750"/>
              <a:gd name="connsiteX24" fmla="*/ 182750 w 668066"/>
              <a:gd name="connsiteY24" fmla="*/ 81735 h 2386750"/>
              <a:gd name="connsiteX25" fmla="*/ 191334 w 668066"/>
              <a:gd name="connsiteY25" fmla="*/ 68486 h 2386750"/>
              <a:gd name="connsiteX26" fmla="*/ 201785 w 668066"/>
              <a:gd name="connsiteY26" fmla="*/ 58409 h 2386750"/>
              <a:gd name="connsiteX27" fmla="*/ 215407 w 668066"/>
              <a:gd name="connsiteY27" fmla="*/ 47026 h 2386750"/>
              <a:gd name="connsiteX28" fmla="*/ 226044 w 668066"/>
              <a:gd name="connsiteY28" fmla="*/ 37322 h 2386750"/>
              <a:gd name="connsiteX29" fmla="*/ 239293 w 668066"/>
              <a:gd name="connsiteY29" fmla="*/ 8584 h 2386750"/>
              <a:gd name="connsiteX30" fmla="*/ 259074 w 668066"/>
              <a:gd name="connsiteY30" fmla="*/ 3732 h 2386750"/>
              <a:gd name="connsiteX31" fmla="*/ 285200 w 668066"/>
              <a:gd name="connsiteY31" fmla="*/ 46466 h 2386750"/>
              <a:gd name="connsiteX32" fmla="*/ 288185 w 668066"/>
              <a:gd name="connsiteY32" fmla="*/ 57289 h 2386750"/>
              <a:gd name="connsiteX33" fmla="*/ 291731 w 668066"/>
              <a:gd name="connsiteY33" fmla="*/ 56916 h 2386750"/>
              <a:gd name="connsiteX34" fmla="*/ 292104 w 668066"/>
              <a:gd name="connsiteY34" fmla="*/ 47213 h 2386750"/>
              <a:gd name="connsiteX35" fmla="*/ 297516 w 668066"/>
              <a:gd name="connsiteY35" fmla="*/ 10450 h 2386750"/>
              <a:gd name="connsiteX36" fmla="*/ 308526 w 668066"/>
              <a:gd name="connsiteY36" fmla="*/ 2986 h 2386750"/>
              <a:gd name="connsiteX37" fmla="*/ 324948 w 668066"/>
              <a:gd name="connsiteY37" fmla="*/ 0 h 2386750"/>
              <a:gd name="connsiteX38" fmla="*/ 336144 w 668066"/>
              <a:gd name="connsiteY38" fmla="*/ 0 h 2386750"/>
              <a:gd name="connsiteX39" fmla="*/ 355552 w 668066"/>
              <a:gd name="connsiteY39" fmla="*/ 5598 h 2386750"/>
              <a:gd name="connsiteX40" fmla="*/ 366189 w 668066"/>
              <a:gd name="connsiteY40" fmla="*/ 12690 h 2386750"/>
              <a:gd name="connsiteX41" fmla="*/ 377012 w 668066"/>
              <a:gd name="connsiteY41" fmla="*/ 20900 h 2386750"/>
              <a:gd name="connsiteX42" fmla="*/ 390635 w 668066"/>
              <a:gd name="connsiteY42" fmla="*/ 38442 h 2386750"/>
              <a:gd name="connsiteX43" fmla="*/ 397726 w 668066"/>
              <a:gd name="connsiteY43" fmla="*/ 45346 h 2386750"/>
              <a:gd name="connsiteX44" fmla="*/ 407803 w 668066"/>
              <a:gd name="connsiteY44" fmla="*/ 59902 h 2386750"/>
              <a:gd name="connsiteX45" fmla="*/ 404817 w 668066"/>
              <a:gd name="connsiteY45" fmla="*/ 89200 h 2386750"/>
              <a:gd name="connsiteX46" fmla="*/ 404444 w 668066"/>
              <a:gd name="connsiteY46" fmla="*/ 94798 h 2386750"/>
              <a:gd name="connsiteX47" fmla="*/ 398099 w 668066"/>
              <a:gd name="connsiteY47" fmla="*/ 186984 h 2386750"/>
              <a:gd name="connsiteX48" fmla="*/ 399778 w 668066"/>
              <a:gd name="connsiteY48" fmla="*/ 244833 h 2386750"/>
              <a:gd name="connsiteX49" fmla="*/ 399219 w 668066"/>
              <a:gd name="connsiteY49" fmla="*/ 266667 h 2386750"/>
              <a:gd name="connsiteX50" fmla="*/ 393434 w 668066"/>
              <a:gd name="connsiteY50" fmla="*/ 306975 h 2386750"/>
              <a:gd name="connsiteX51" fmla="*/ 394553 w 668066"/>
              <a:gd name="connsiteY51" fmla="*/ 326196 h 2386750"/>
              <a:gd name="connsiteX52" fmla="*/ 409482 w 668066"/>
              <a:gd name="connsiteY52" fmla="*/ 381619 h 2386750"/>
              <a:gd name="connsiteX53" fmla="*/ 449977 w 668066"/>
              <a:gd name="connsiteY53" fmla="*/ 552928 h 2386750"/>
              <a:gd name="connsiteX54" fmla="*/ 458188 w 668066"/>
              <a:gd name="connsiteY54" fmla="*/ 814369 h 2386750"/>
              <a:gd name="connsiteX55" fmla="*/ 467705 w 668066"/>
              <a:gd name="connsiteY55" fmla="*/ 952834 h 2386750"/>
              <a:gd name="connsiteX56" fmla="*/ 511558 w 668066"/>
              <a:gd name="connsiteY56" fmla="*/ 1128248 h 2386750"/>
              <a:gd name="connsiteX57" fmla="*/ 521075 w 668066"/>
              <a:gd name="connsiteY57" fmla="*/ 1312433 h 2386750"/>
              <a:gd name="connsiteX58" fmla="*/ 508199 w 668066"/>
              <a:gd name="connsiteY58" fmla="*/ 1396035 h 2386750"/>
              <a:gd name="connsiteX59" fmla="*/ 479461 w 668066"/>
              <a:gd name="connsiteY59" fmla="*/ 1545696 h 2386750"/>
              <a:gd name="connsiteX60" fmla="*/ 492897 w 668066"/>
              <a:gd name="connsiteY60" fmla="*/ 1633030 h 2386750"/>
              <a:gd name="connsiteX61" fmla="*/ 538990 w 668066"/>
              <a:gd name="connsiteY61" fmla="*/ 1727269 h 2386750"/>
              <a:gd name="connsiteX62" fmla="*/ 567168 w 668066"/>
              <a:gd name="connsiteY62" fmla="*/ 1793889 h 2386750"/>
              <a:gd name="connsiteX63" fmla="*/ 599079 w 668066"/>
              <a:gd name="connsiteY63" fmla="*/ 1927875 h 2386750"/>
              <a:gd name="connsiteX64" fmla="*/ 631922 w 668066"/>
              <a:gd name="connsiteY64" fmla="*/ 2043574 h 2386750"/>
              <a:gd name="connsiteX65" fmla="*/ 633975 w 668066"/>
              <a:gd name="connsiteY65" fmla="*/ 2095265 h 2386750"/>
              <a:gd name="connsiteX66" fmla="*/ 635468 w 668066"/>
              <a:gd name="connsiteY66" fmla="*/ 2119898 h 2386750"/>
              <a:gd name="connsiteX67" fmla="*/ 660100 w 668066"/>
              <a:gd name="connsiteY67" fmla="*/ 2217495 h 2386750"/>
              <a:gd name="connsiteX68" fmla="*/ 668498 w 668066"/>
              <a:gd name="connsiteY68" fmla="*/ 2294006 h 2386750"/>
              <a:gd name="connsiteX69" fmla="*/ 643679 w 668066"/>
              <a:gd name="connsiteY69" fmla="*/ 2330581 h 2386750"/>
              <a:gd name="connsiteX70" fmla="*/ 606543 w 668066"/>
              <a:gd name="connsiteY70" fmla="*/ 2338232 h 2386750"/>
              <a:gd name="connsiteX71" fmla="*/ 306100 w 668066"/>
              <a:gd name="connsiteY71" fmla="*/ 2358386 h 2386750"/>
              <a:gd name="connsiteX72" fmla="*/ 218953 w 668066"/>
              <a:gd name="connsiteY72" fmla="*/ 2367903 h 2386750"/>
              <a:gd name="connsiteX73" fmla="*/ 191894 w 668066"/>
              <a:gd name="connsiteY73" fmla="*/ 2374435 h 2386750"/>
              <a:gd name="connsiteX74" fmla="*/ 95790 w 668066"/>
              <a:gd name="connsiteY74" fmla="*/ 2385818 h 2386750"/>
              <a:gd name="connsiteX75" fmla="*/ 59961 w 668066"/>
              <a:gd name="connsiteY75" fmla="*/ 2388431 h 2386750"/>
              <a:gd name="connsiteX76" fmla="*/ 37567 w 668066"/>
              <a:gd name="connsiteY76" fmla="*/ 2388617 h 2386750"/>
              <a:gd name="connsiteX77" fmla="*/ 272883 w 668066"/>
              <a:gd name="connsiteY77" fmla="*/ 979893 h 2386750"/>
              <a:gd name="connsiteX78" fmla="*/ 275869 w 668066"/>
              <a:gd name="connsiteY78" fmla="*/ 979893 h 2386750"/>
              <a:gd name="connsiteX79" fmla="*/ 279415 w 668066"/>
              <a:gd name="connsiteY79" fmla="*/ 1081409 h 2386750"/>
              <a:gd name="connsiteX80" fmla="*/ 283333 w 668066"/>
              <a:gd name="connsiteY80" fmla="*/ 1127502 h 2386750"/>
              <a:gd name="connsiteX81" fmla="*/ 293970 w 668066"/>
              <a:gd name="connsiteY81" fmla="*/ 1145790 h 2386750"/>
              <a:gd name="connsiteX82" fmla="*/ 306100 w 668066"/>
              <a:gd name="connsiteY82" fmla="*/ 1128435 h 2386750"/>
              <a:gd name="connsiteX83" fmla="*/ 318976 w 668066"/>
              <a:gd name="connsiteY83" fmla="*/ 1074131 h 2386750"/>
              <a:gd name="connsiteX84" fmla="*/ 319909 w 668066"/>
              <a:gd name="connsiteY84" fmla="*/ 1043527 h 2386750"/>
              <a:gd name="connsiteX85" fmla="*/ 315057 w 668066"/>
              <a:gd name="connsiteY85" fmla="*/ 969256 h 2386750"/>
              <a:gd name="connsiteX86" fmla="*/ 315244 w 668066"/>
              <a:gd name="connsiteY86" fmla="*/ 804106 h 2386750"/>
              <a:gd name="connsiteX87" fmla="*/ 318789 w 668066"/>
              <a:gd name="connsiteY87" fmla="*/ 763424 h 2386750"/>
              <a:gd name="connsiteX88" fmla="*/ 321962 w 668066"/>
              <a:gd name="connsiteY88" fmla="*/ 688407 h 2386750"/>
              <a:gd name="connsiteX89" fmla="*/ 321215 w 668066"/>
              <a:gd name="connsiteY89" fmla="*/ 531094 h 2386750"/>
              <a:gd name="connsiteX90" fmla="*/ 330173 w 668066"/>
              <a:gd name="connsiteY90" fmla="*/ 443014 h 2386750"/>
              <a:gd name="connsiteX91" fmla="*/ 320842 w 668066"/>
              <a:gd name="connsiteY91" fmla="*/ 322463 h 2386750"/>
              <a:gd name="connsiteX92" fmla="*/ 315990 w 668066"/>
              <a:gd name="connsiteY92" fmla="*/ 315745 h 2386750"/>
              <a:gd name="connsiteX93" fmla="*/ 307966 w 668066"/>
              <a:gd name="connsiteY93" fmla="*/ 317985 h 2386750"/>
              <a:gd name="connsiteX94" fmla="*/ 288372 w 668066"/>
              <a:gd name="connsiteY94" fmla="*/ 350082 h 2386750"/>
              <a:gd name="connsiteX95" fmla="*/ 282400 w 668066"/>
              <a:gd name="connsiteY95" fmla="*/ 401400 h 2386750"/>
              <a:gd name="connsiteX96" fmla="*/ 294343 w 668066"/>
              <a:gd name="connsiteY96" fmla="*/ 604059 h 2386750"/>
              <a:gd name="connsiteX97" fmla="*/ 286506 w 668066"/>
              <a:gd name="connsiteY97" fmla="*/ 692139 h 2386750"/>
              <a:gd name="connsiteX98" fmla="*/ 278482 w 668066"/>
              <a:gd name="connsiteY98" fmla="*/ 802239 h 2386750"/>
              <a:gd name="connsiteX99" fmla="*/ 275309 w 668066"/>
              <a:gd name="connsiteY99" fmla="*/ 847213 h 2386750"/>
              <a:gd name="connsiteX100" fmla="*/ 273070 w 668066"/>
              <a:gd name="connsiteY100" fmla="*/ 864754 h 2386750"/>
              <a:gd name="connsiteX101" fmla="*/ 272883 w 668066"/>
              <a:gd name="connsiteY101" fmla="*/ 979893 h 2386750"/>
              <a:gd name="connsiteX102" fmla="*/ 300688 w 668066"/>
              <a:gd name="connsiteY102" fmla="*/ 2098997 h 2386750"/>
              <a:gd name="connsiteX103" fmla="*/ 302928 w 668066"/>
              <a:gd name="connsiteY103" fmla="*/ 2098624 h 2386750"/>
              <a:gd name="connsiteX104" fmla="*/ 302741 w 668066"/>
              <a:gd name="connsiteY104" fmla="*/ 2079216 h 2386750"/>
              <a:gd name="connsiteX105" fmla="*/ 279041 w 668066"/>
              <a:gd name="connsiteY105" fmla="*/ 2038909 h 2386750"/>
              <a:gd name="connsiteX106" fmla="*/ 255155 w 668066"/>
              <a:gd name="connsiteY106" fmla="*/ 2054211 h 2386750"/>
              <a:gd name="connsiteX107" fmla="*/ 248064 w 668066"/>
              <a:gd name="connsiteY107" fmla="*/ 2073432 h 2386750"/>
              <a:gd name="connsiteX108" fmla="*/ 229590 w 668066"/>
              <a:gd name="connsiteY108" fmla="*/ 2098811 h 2386750"/>
              <a:gd name="connsiteX109" fmla="*/ 225671 w 668066"/>
              <a:gd name="connsiteY109" fmla="*/ 2104036 h 2386750"/>
              <a:gd name="connsiteX110" fmla="*/ 195626 w 668066"/>
              <a:gd name="connsiteY110" fmla="*/ 2124190 h 2386750"/>
              <a:gd name="connsiteX111" fmla="*/ 176592 w 668066"/>
              <a:gd name="connsiteY111" fmla="*/ 2155354 h 2386750"/>
              <a:gd name="connsiteX112" fmla="*/ 165396 w 668066"/>
              <a:gd name="connsiteY112" fmla="*/ 2212270 h 2386750"/>
              <a:gd name="connsiteX113" fmla="*/ 135165 w 668066"/>
              <a:gd name="connsiteY113" fmla="*/ 2267507 h 2386750"/>
              <a:gd name="connsiteX114" fmla="*/ 131432 w 668066"/>
              <a:gd name="connsiteY114" fmla="*/ 2281689 h 2386750"/>
              <a:gd name="connsiteX115" fmla="*/ 148601 w 668066"/>
              <a:gd name="connsiteY115" fmla="*/ 2285608 h 2386750"/>
              <a:gd name="connsiteX116" fmla="*/ 163156 w 668066"/>
              <a:gd name="connsiteY116" fmla="*/ 2283929 h 2386750"/>
              <a:gd name="connsiteX117" fmla="*/ 198612 w 668066"/>
              <a:gd name="connsiteY117" fmla="*/ 2283182 h 2386750"/>
              <a:gd name="connsiteX118" fmla="*/ 245265 w 668066"/>
              <a:gd name="connsiteY118" fmla="*/ 2275904 h 2386750"/>
              <a:gd name="connsiteX119" fmla="*/ 287066 w 668066"/>
              <a:gd name="connsiteY119" fmla="*/ 2265641 h 2386750"/>
              <a:gd name="connsiteX120" fmla="*/ 293597 w 668066"/>
              <a:gd name="connsiteY120" fmla="*/ 2260042 h 2386750"/>
              <a:gd name="connsiteX121" fmla="*/ 296956 w 668066"/>
              <a:gd name="connsiteY121" fmla="*/ 2206858 h 2386750"/>
              <a:gd name="connsiteX122" fmla="*/ 293970 w 668066"/>
              <a:gd name="connsiteY122" fmla="*/ 2186891 h 2386750"/>
              <a:gd name="connsiteX123" fmla="*/ 298822 w 668066"/>
              <a:gd name="connsiteY123" fmla="*/ 2179053 h 2386750"/>
              <a:gd name="connsiteX124" fmla="*/ 312072 w 668066"/>
              <a:gd name="connsiteY124" fmla="*/ 2159273 h 2386750"/>
              <a:gd name="connsiteX125" fmla="*/ 309459 w 668066"/>
              <a:gd name="connsiteY125" fmla="*/ 2142851 h 2386750"/>
              <a:gd name="connsiteX126" fmla="*/ 300688 w 668066"/>
              <a:gd name="connsiteY126" fmla="*/ 2098997 h 2386750"/>
              <a:gd name="connsiteX127" fmla="*/ 547761 w 668066"/>
              <a:gd name="connsiteY127" fmla="*/ 2253884 h 2386750"/>
              <a:gd name="connsiteX128" fmla="*/ 551866 w 668066"/>
              <a:gd name="connsiteY128" fmla="*/ 2252205 h 2386750"/>
              <a:gd name="connsiteX129" fmla="*/ 548880 w 668066"/>
              <a:gd name="connsiteY129" fmla="*/ 2235783 h 2386750"/>
              <a:gd name="connsiteX130" fmla="*/ 543842 w 668066"/>
              <a:gd name="connsiteY130" fmla="*/ 2212830 h 2386750"/>
              <a:gd name="connsiteX131" fmla="*/ 525554 w 668066"/>
              <a:gd name="connsiteY131" fmla="*/ 2179800 h 2386750"/>
              <a:gd name="connsiteX132" fmla="*/ 521262 w 668066"/>
              <a:gd name="connsiteY132" fmla="*/ 2168603 h 2386750"/>
              <a:gd name="connsiteX133" fmla="*/ 515477 w 668066"/>
              <a:gd name="connsiteY133" fmla="*/ 2108515 h 2386750"/>
              <a:gd name="connsiteX134" fmla="*/ 511185 w 668066"/>
              <a:gd name="connsiteY134" fmla="*/ 2098064 h 2386750"/>
              <a:gd name="connsiteX135" fmla="*/ 478342 w 668066"/>
              <a:gd name="connsiteY135" fmla="*/ 2058876 h 2386750"/>
              <a:gd name="connsiteX136" fmla="*/ 468451 w 668066"/>
              <a:gd name="connsiteY136" fmla="*/ 2052904 h 2386750"/>
              <a:gd name="connsiteX137" fmla="*/ 441206 w 668066"/>
              <a:gd name="connsiteY137" fmla="*/ 2070259 h 2386750"/>
              <a:gd name="connsiteX138" fmla="*/ 442326 w 668066"/>
              <a:gd name="connsiteY138" fmla="*/ 2110381 h 2386750"/>
              <a:gd name="connsiteX139" fmla="*/ 449977 w 668066"/>
              <a:gd name="connsiteY139" fmla="*/ 2119151 h 2386750"/>
              <a:gd name="connsiteX140" fmla="*/ 502414 w 668066"/>
              <a:gd name="connsiteY140" fmla="*/ 2177001 h 2386750"/>
              <a:gd name="connsiteX141" fmla="*/ 510625 w 668066"/>
              <a:gd name="connsiteY141" fmla="*/ 2185398 h 2386750"/>
              <a:gd name="connsiteX142" fmla="*/ 540110 w 668066"/>
              <a:gd name="connsiteY142" fmla="*/ 2235969 h 2386750"/>
              <a:gd name="connsiteX143" fmla="*/ 547761 w 668066"/>
              <a:gd name="connsiteY143" fmla="*/ 2253884 h 2386750"/>
              <a:gd name="connsiteX144" fmla="*/ 296210 w 668066"/>
              <a:gd name="connsiteY144" fmla="*/ 183252 h 2386750"/>
              <a:gd name="connsiteX145" fmla="*/ 295836 w 668066"/>
              <a:gd name="connsiteY145" fmla="*/ 158432 h 2386750"/>
              <a:gd name="connsiteX146" fmla="*/ 289492 w 668066"/>
              <a:gd name="connsiteY146" fmla="*/ 156380 h 2386750"/>
              <a:gd name="connsiteX147" fmla="*/ 296210 w 668066"/>
              <a:gd name="connsiteY147" fmla="*/ 183252 h 2386750"/>
              <a:gd name="connsiteX148" fmla="*/ 247691 w 668066"/>
              <a:gd name="connsiteY148" fmla="*/ 36016 h 2386750"/>
              <a:gd name="connsiteX149" fmla="*/ 243772 w 668066"/>
              <a:gd name="connsiteY149" fmla="*/ 38255 h 2386750"/>
              <a:gd name="connsiteX150" fmla="*/ 245638 w 668066"/>
              <a:gd name="connsiteY150" fmla="*/ 55610 h 2386750"/>
              <a:gd name="connsiteX151" fmla="*/ 249557 w 668066"/>
              <a:gd name="connsiteY151" fmla="*/ 56543 h 2386750"/>
              <a:gd name="connsiteX152" fmla="*/ 251796 w 668066"/>
              <a:gd name="connsiteY152" fmla="*/ 52251 h 2386750"/>
              <a:gd name="connsiteX153" fmla="*/ 248811 w 668066"/>
              <a:gd name="connsiteY153" fmla="*/ 39188 h 2386750"/>
              <a:gd name="connsiteX154" fmla="*/ 247691 w 668066"/>
              <a:gd name="connsiteY154" fmla="*/ 36016 h 2386750"/>
              <a:gd name="connsiteX155" fmla="*/ 346968 w 668066"/>
              <a:gd name="connsiteY155" fmla="*/ 26125 h 2386750"/>
              <a:gd name="connsiteX156" fmla="*/ 346968 w 668066"/>
              <a:gd name="connsiteY156" fmla="*/ 48146 h 2386750"/>
              <a:gd name="connsiteX157" fmla="*/ 346968 w 668066"/>
              <a:gd name="connsiteY157" fmla="*/ 26125 h 2386750"/>
              <a:gd name="connsiteX158" fmla="*/ 383357 w 668066"/>
              <a:gd name="connsiteY158" fmla="*/ 56916 h 2386750"/>
              <a:gd name="connsiteX159" fmla="*/ 391008 w 668066"/>
              <a:gd name="connsiteY159" fmla="*/ 70352 h 2386750"/>
              <a:gd name="connsiteX160" fmla="*/ 383357 w 668066"/>
              <a:gd name="connsiteY160" fmla="*/ 56916 h 238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668066" h="2386750">
                <a:moveTo>
                  <a:pt x="37567" y="2388617"/>
                </a:moveTo>
                <a:cubicBezTo>
                  <a:pt x="16480" y="2383019"/>
                  <a:pt x="8643" y="2366597"/>
                  <a:pt x="4351" y="2347563"/>
                </a:cubicBezTo>
                <a:cubicBezTo>
                  <a:pt x="-2367" y="2317145"/>
                  <a:pt x="-1808" y="2287661"/>
                  <a:pt x="9576" y="2257803"/>
                </a:cubicBezTo>
                <a:cubicBezTo>
                  <a:pt x="33648" y="2195475"/>
                  <a:pt x="55855" y="2132587"/>
                  <a:pt x="79368" y="2070073"/>
                </a:cubicBezTo>
                <a:cubicBezTo>
                  <a:pt x="93550" y="2032004"/>
                  <a:pt x="108479" y="1994309"/>
                  <a:pt x="123595" y="1956427"/>
                </a:cubicBezTo>
                <a:cubicBezTo>
                  <a:pt x="125834" y="1950642"/>
                  <a:pt x="130686" y="1945790"/>
                  <a:pt x="134045" y="1940191"/>
                </a:cubicBezTo>
                <a:cubicBezTo>
                  <a:pt x="135724" y="1937392"/>
                  <a:pt x="137591" y="1934407"/>
                  <a:pt x="137777" y="1931421"/>
                </a:cubicBezTo>
                <a:cubicBezTo>
                  <a:pt x="138897" y="1841661"/>
                  <a:pt x="138710" y="1751715"/>
                  <a:pt x="141323" y="1661955"/>
                </a:cubicBezTo>
                <a:cubicBezTo>
                  <a:pt x="142816" y="1613623"/>
                  <a:pt x="136658" y="1567343"/>
                  <a:pt x="122289" y="1521437"/>
                </a:cubicBezTo>
                <a:cubicBezTo>
                  <a:pt x="115011" y="1498671"/>
                  <a:pt x="110345" y="1475344"/>
                  <a:pt x="109786" y="1450898"/>
                </a:cubicBezTo>
                <a:cubicBezTo>
                  <a:pt x="109599" y="1440075"/>
                  <a:pt x="106800" y="1428505"/>
                  <a:pt x="102135" y="1418428"/>
                </a:cubicBezTo>
                <a:cubicBezTo>
                  <a:pt x="79181" y="1368603"/>
                  <a:pt x="72463" y="1315979"/>
                  <a:pt x="74143" y="1262048"/>
                </a:cubicBezTo>
                <a:cubicBezTo>
                  <a:pt x="76196" y="1192069"/>
                  <a:pt x="76942" y="1122090"/>
                  <a:pt x="81421" y="1052298"/>
                </a:cubicBezTo>
                <a:cubicBezTo>
                  <a:pt x="83100" y="1026732"/>
                  <a:pt x="89632" y="999860"/>
                  <a:pt x="101015" y="977094"/>
                </a:cubicBezTo>
                <a:cubicBezTo>
                  <a:pt x="122662" y="934360"/>
                  <a:pt x="133112" y="889573"/>
                  <a:pt x="140390" y="842921"/>
                </a:cubicBezTo>
                <a:cubicBezTo>
                  <a:pt x="147481" y="797201"/>
                  <a:pt x="151027" y="751668"/>
                  <a:pt x="148227" y="705388"/>
                </a:cubicBezTo>
                <a:cubicBezTo>
                  <a:pt x="144495" y="643434"/>
                  <a:pt x="149160" y="581479"/>
                  <a:pt x="158491" y="520271"/>
                </a:cubicBezTo>
                <a:cubicBezTo>
                  <a:pt x="163716" y="485188"/>
                  <a:pt x="175473" y="451038"/>
                  <a:pt x="184057" y="416515"/>
                </a:cubicBezTo>
                <a:cubicBezTo>
                  <a:pt x="190215" y="392069"/>
                  <a:pt x="197306" y="367810"/>
                  <a:pt x="201971" y="343177"/>
                </a:cubicBezTo>
                <a:cubicBezTo>
                  <a:pt x="204770" y="327875"/>
                  <a:pt x="204770" y="311640"/>
                  <a:pt x="203837" y="295965"/>
                </a:cubicBezTo>
                <a:cubicBezTo>
                  <a:pt x="202718" y="277304"/>
                  <a:pt x="209622" y="260695"/>
                  <a:pt x="213354" y="243154"/>
                </a:cubicBezTo>
                <a:cubicBezTo>
                  <a:pt x="214847" y="236436"/>
                  <a:pt x="218393" y="230091"/>
                  <a:pt x="218393" y="223373"/>
                </a:cubicBezTo>
                <a:cubicBezTo>
                  <a:pt x="218580" y="216842"/>
                  <a:pt x="215780" y="210310"/>
                  <a:pt x="213728" y="203966"/>
                </a:cubicBezTo>
                <a:cubicBezTo>
                  <a:pt x="206263" y="181572"/>
                  <a:pt x="197306" y="159552"/>
                  <a:pt x="191334" y="136786"/>
                </a:cubicBezTo>
                <a:cubicBezTo>
                  <a:pt x="186669" y="118871"/>
                  <a:pt x="185176" y="100210"/>
                  <a:pt x="182750" y="81735"/>
                </a:cubicBezTo>
                <a:cubicBezTo>
                  <a:pt x="182004" y="75577"/>
                  <a:pt x="183683" y="70725"/>
                  <a:pt x="191334" y="68486"/>
                </a:cubicBezTo>
                <a:cubicBezTo>
                  <a:pt x="195440" y="67366"/>
                  <a:pt x="198052" y="61768"/>
                  <a:pt x="201785" y="58409"/>
                </a:cubicBezTo>
                <a:cubicBezTo>
                  <a:pt x="206263" y="54490"/>
                  <a:pt x="210929" y="50758"/>
                  <a:pt x="215407" y="47026"/>
                </a:cubicBezTo>
                <a:cubicBezTo>
                  <a:pt x="219139" y="43854"/>
                  <a:pt x="223805" y="41241"/>
                  <a:pt x="226044" y="37322"/>
                </a:cubicBezTo>
                <a:cubicBezTo>
                  <a:pt x="231082" y="28178"/>
                  <a:pt x="235188" y="18288"/>
                  <a:pt x="239293" y="8584"/>
                </a:cubicBezTo>
                <a:cubicBezTo>
                  <a:pt x="242279" y="1866"/>
                  <a:pt x="251423" y="373"/>
                  <a:pt x="259074" y="3732"/>
                </a:cubicBezTo>
                <a:cubicBezTo>
                  <a:pt x="278295" y="11943"/>
                  <a:pt x="281654" y="29111"/>
                  <a:pt x="285200" y="46466"/>
                </a:cubicBezTo>
                <a:cubicBezTo>
                  <a:pt x="285946" y="50198"/>
                  <a:pt x="287066" y="53744"/>
                  <a:pt x="288185" y="57289"/>
                </a:cubicBezTo>
                <a:cubicBezTo>
                  <a:pt x="289305" y="57103"/>
                  <a:pt x="290425" y="57103"/>
                  <a:pt x="291731" y="56916"/>
                </a:cubicBezTo>
                <a:cubicBezTo>
                  <a:pt x="291918" y="53744"/>
                  <a:pt x="292477" y="50385"/>
                  <a:pt x="292104" y="47213"/>
                </a:cubicBezTo>
                <a:cubicBezTo>
                  <a:pt x="290611" y="34523"/>
                  <a:pt x="289678" y="22207"/>
                  <a:pt x="297516" y="10450"/>
                </a:cubicBezTo>
                <a:cubicBezTo>
                  <a:pt x="300688" y="5785"/>
                  <a:pt x="302928" y="3172"/>
                  <a:pt x="308526" y="2986"/>
                </a:cubicBezTo>
                <a:cubicBezTo>
                  <a:pt x="313938" y="2799"/>
                  <a:pt x="319349" y="933"/>
                  <a:pt x="324948" y="0"/>
                </a:cubicBezTo>
                <a:cubicBezTo>
                  <a:pt x="328680" y="0"/>
                  <a:pt x="332412" y="0"/>
                  <a:pt x="336144" y="0"/>
                </a:cubicBezTo>
                <a:cubicBezTo>
                  <a:pt x="342676" y="1866"/>
                  <a:pt x="349207" y="3172"/>
                  <a:pt x="355552" y="5598"/>
                </a:cubicBezTo>
                <a:cubicBezTo>
                  <a:pt x="359471" y="7091"/>
                  <a:pt x="362830" y="10264"/>
                  <a:pt x="366189" y="12690"/>
                </a:cubicBezTo>
                <a:cubicBezTo>
                  <a:pt x="369921" y="15302"/>
                  <a:pt x="373093" y="18661"/>
                  <a:pt x="377012" y="20900"/>
                </a:cubicBezTo>
                <a:cubicBezTo>
                  <a:pt x="384103" y="25006"/>
                  <a:pt x="389515" y="29484"/>
                  <a:pt x="390635" y="38442"/>
                </a:cubicBezTo>
                <a:cubicBezTo>
                  <a:pt x="391008" y="41054"/>
                  <a:pt x="394740" y="44413"/>
                  <a:pt x="397726" y="45346"/>
                </a:cubicBezTo>
                <a:cubicBezTo>
                  <a:pt x="405004" y="47959"/>
                  <a:pt x="408549" y="52438"/>
                  <a:pt x="407803" y="59902"/>
                </a:cubicBezTo>
                <a:cubicBezTo>
                  <a:pt x="406870" y="69606"/>
                  <a:pt x="405750" y="79496"/>
                  <a:pt x="404817" y="89200"/>
                </a:cubicBezTo>
                <a:cubicBezTo>
                  <a:pt x="404630" y="91066"/>
                  <a:pt x="404071" y="92932"/>
                  <a:pt x="404444" y="94798"/>
                </a:cubicBezTo>
                <a:cubicBezTo>
                  <a:pt x="411162" y="126149"/>
                  <a:pt x="404817" y="156566"/>
                  <a:pt x="398099" y="186984"/>
                </a:cubicBezTo>
                <a:cubicBezTo>
                  <a:pt x="393807" y="206391"/>
                  <a:pt x="392874" y="225426"/>
                  <a:pt x="399778" y="244833"/>
                </a:cubicBezTo>
                <a:cubicBezTo>
                  <a:pt x="402018" y="251178"/>
                  <a:pt x="400152" y="259389"/>
                  <a:pt x="399219" y="266667"/>
                </a:cubicBezTo>
                <a:cubicBezTo>
                  <a:pt x="397539" y="280103"/>
                  <a:pt x="394927" y="293539"/>
                  <a:pt x="393434" y="306975"/>
                </a:cubicBezTo>
                <a:cubicBezTo>
                  <a:pt x="392687" y="313319"/>
                  <a:pt x="393061" y="320037"/>
                  <a:pt x="394553" y="326196"/>
                </a:cubicBezTo>
                <a:cubicBezTo>
                  <a:pt x="399219" y="344857"/>
                  <a:pt x="405004" y="362958"/>
                  <a:pt x="409482" y="381619"/>
                </a:cubicBezTo>
                <a:cubicBezTo>
                  <a:pt x="423291" y="438722"/>
                  <a:pt x="437660" y="495638"/>
                  <a:pt x="449977" y="552928"/>
                </a:cubicBezTo>
                <a:cubicBezTo>
                  <a:pt x="468638" y="639515"/>
                  <a:pt x="471810" y="726662"/>
                  <a:pt x="458188" y="814369"/>
                </a:cubicBezTo>
                <a:cubicBezTo>
                  <a:pt x="450910" y="861395"/>
                  <a:pt x="455948" y="907115"/>
                  <a:pt x="467705" y="952834"/>
                </a:cubicBezTo>
                <a:cubicBezTo>
                  <a:pt x="482634" y="1011243"/>
                  <a:pt x="495136" y="1070212"/>
                  <a:pt x="511558" y="1128248"/>
                </a:cubicBezTo>
                <a:cubicBezTo>
                  <a:pt x="528726" y="1189270"/>
                  <a:pt x="524434" y="1250852"/>
                  <a:pt x="521075" y="1312433"/>
                </a:cubicBezTo>
                <a:cubicBezTo>
                  <a:pt x="519582" y="1340425"/>
                  <a:pt x="513238" y="1368230"/>
                  <a:pt x="508199" y="1396035"/>
                </a:cubicBezTo>
                <a:cubicBezTo>
                  <a:pt x="499055" y="1446046"/>
                  <a:pt x="488605" y="1495685"/>
                  <a:pt x="479461" y="1545696"/>
                </a:cubicBezTo>
                <a:cubicBezTo>
                  <a:pt x="473863" y="1576114"/>
                  <a:pt x="482074" y="1604852"/>
                  <a:pt x="492897" y="1633030"/>
                </a:cubicBezTo>
                <a:cubicBezTo>
                  <a:pt x="505587" y="1665874"/>
                  <a:pt x="519396" y="1697598"/>
                  <a:pt x="538990" y="1727269"/>
                </a:cubicBezTo>
                <a:cubicBezTo>
                  <a:pt x="552053" y="1747049"/>
                  <a:pt x="558024" y="1771495"/>
                  <a:pt x="567168" y="1793889"/>
                </a:cubicBezTo>
                <a:cubicBezTo>
                  <a:pt x="584710" y="1836809"/>
                  <a:pt x="587136" y="1883462"/>
                  <a:pt x="599079" y="1927875"/>
                </a:cubicBezTo>
                <a:cubicBezTo>
                  <a:pt x="609342" y="1966504"/>
                  <a:pt x="621285" y="2004946"/>
                  <a:pt x="631922" y="2043574"/>
                </a:cubicBezTo>
                <a:cubicBezTo>
                  <a:pt x="636587" y="2060555"/>
                  <a:pt x="638453" y="2077537"/>
                  <a:pt x="633975" y="2095265"/>
                </a:cubicBezTo>
                <a:cubicBezTo>
                  <a:pt x="632109" y="2102916"/>
                  <a:pt x="633602" y="2112060"/>
                  <a:pt x="635468" y="2119898"/>
                </a:cubicBezTo>
                <a:cubicBezTo>
                  <a:pt x="643492" y="2152555"/>
                  <a:pt x="653569" y="2184652"/>
                  <a:pt x="660100" y="2217495"/>
                </a:cubicBezTo>
                <a:cubicBezTo>
                  <a:pt x="665139" y="2242501"/>
                  <a:pt x="666632" y="2268440"/>
                  <a:pt x="668498" y="2294006"/>
                </a:cubicBezTo>
                <a:cubicBezTo>
                  <a:pt x="669617" y="2311734"/>
                  <a:pt x="660474" y="2324796"/>
                  <a:pt x="643679" y="2330581"/>
                </a:cubicBezTo>
                <a:cubicBezTo>
                  <a:pt x="631736" y="2334687"/>
                  <a:pt x="619046" y="2337299"/>
                  <a:pt x="606543" y="2338232"/>
                </a:cubicBezTo>
                <a:cubicBezTo>
                  <a:pt x="506333" y="2345137"/>
                  <a:pt x="406123" y="2351295"/>
                  <a:pt x="306100" y="2358386"/>
                </a:cubicBezTo>
                <a:cubicBezTo>
                  <a:pt x="276989" y="2360439"/>
                  <a:pt x="248064" y="2364358"/>
                  <a:pt x="218953" y="2367903"/>
                </a:cubicBezTo>
                <a:cubicBezTo>
                  <a:pt x="209809" y="2369023"/>
                  <a:pt x="200292" y="2370703"/>
                  <a:pt x="191894" y="2374435"/>
                </a:cubicBezTo>
                <a:cubicBezTo>
                  <a:pt x="160917" y="2388431"/>
                  <a:pt x="128633" y="2388057"/>
                  <a:pt x="95790" y="2385818"/>
                </a:cubicBezTo>
                <a:cubicBezTo>
                  <a:pt x="84033" y="2385071"/>
                  <a:pt x="71904" y="2387498"/>
                  <a:pt x="59961" y="2388431"/>
                </a:cubicBezTo>
                <a:cubicBezTo>
                  <a:pt x="52496" y="2388617"/>
                  <a:pt x="45032" y="2388617"/>
                  <a:pt x="37567" y="2388617"/>
                </a:cubicBezTo>
                <a:close/>
                <a:moveTo>
                  <a:pt x="272883" y="979893"/>
                </a:moveTo>
                <a:cubicBezTo>
                  <a:pt x="273816" y="979893"/>
                  <a:pt x="274936" y="979893"/>
                  <a:pt x="275869" y="979893"/>
                </a:cubicBezTo>
                <a:cubicBezTo>
                  <a:pt x="276989" y="1013669"/>
                  <a:pt x="277922" y="1047633"/>
                  <a:pt x="279415" y="1081409"/>
                </a:cubicBezTo>
                <a:cubicBezTo>
                  <a:pt x="280161" y="1096898"/>
                  <a:pt x="280908" y="1112386"/>
                  <a:pt x="283333" y="1127502"/>
                </a:cubicBezTo>
                <a:cubicBezTo>
                  <a:pt x="284453" y="1134033"/>
                  <a:pt x="290238" y="1139818"/>
                  <a:pt x="293970" y="1145790"/>
                </a:cubicBezTo>
                <a:cubicBezTo>
                  <a:pt x="298076" y="1140005"/>
                  <a:pt x="304234" y="1134780"/>
                  <a:pt x="306100" y="1128435"/>
                </a:cubicBezTo>
                <a:cubicBezTo>
                  <a:pt x="311325" y="1110707"/>
                  <a:pt x="315617" y="1092419"/>
                  <a:pt x="318976" y="1074131"/>
                </a:cubicBezTo>
                <a:cubicBezTo>
                  <a:pt x="320842" y="1064241"/>
                  <a:pt x="320469" y="1053791"/>
                  <a:pt x="319909" y="1043527"/>
                </a:cubicBezTo>
                <a:cubicBezTo>
                  <a:pt x="318603" y="1018708"/>
                  <a:pt x="315244" y="994075"/>
                  <a:pt x="315057" y="969256"/>
                </a:cubicBezTo>
                <a:cubicBezTo>
                  <a:pt x="314311" y="914206"/>
                  <a:pt x="314684" y="859156"/>
                  <a:pt x="315244" y="804106"/>
                </a:cubicBezTo>
                <a:cubicBezTo>
                  <a:pt x="315430" y="790483"/>
                  <a:pt x="315057" y="776301"/>
                  <a:pt x="318789" y="763424"/>
                </a:cubicBezTo>
                <a:cubicBezTo>
                  <a:pt x="326067" y="738419"/>
                  <a:pt x="324201" y="713413"/>
                  <a:pt x="321962" y="688407"/>
                </a:cubicBezTo>
                <a:cubicBezTo>
                  <a:pt x="317483" y="635969"/>
                  <a:pt x="314871" y="583532"/>
                  <a:pt x="321215" y="531094"/>
                </a:cubicBezTo>
                <a:cubicBezTo>
                  <a:pt x="324761" y="501796"/>
                  <a:pt x="329053" y="472498"/>
                  <a:pt x="330173" y="443014"/>
                </a:cubicBezTo>
                <a:cubicBezTo>
                  <a:pt x="331852" y="402706"/>
                  <a:pt x="329426" y="362211"/>
                  <a:pt x="320842" y="322463"/>
                </a:cubicBezTo>
                <a:cubicBezTo>
                  <a:pt x="320282" y="319851"/>
                  <a:pt x="318043" y="316492"/>
                  <a:pt x="315990" y="315745"/>
                </a:cubicBezTo>
                <a:cubicBezTo>
                  <a:pt x="313751" y="314999"/>
                  <a:pt x="309272" y="316119"/>
                  <a:pt x="307966" y="317985"/>
                </a:cubicBezTo>
                <a:cubicBezTo>
                  <a:pt x="300875" y="328435"/>
                  <a:pt x="291544" y="338512"/>
                  <a:pt x="288372" y="350082"/>
                </a:cubicBezTo>
                <a:cubicBezTo>
                  <a:pt x="283893" y="366503"/>
                  <a:pt x="281281" y="384418"/>
                  <a:pt x="282400" y="401400"/>
                </a:cubicBezTo>
                <a:cubicBezTo>
                  <a:pt x="287252" y="468953"/>
                  <a:pt x="293597" y="536133"/>
                  <a:pt x="294343" y="604059"/>
                </a:cubicBezTo>
                <a:cubicBezTo>
                  <a:pt x="294717" y="633917"/>
                  <a:pt x="291731" y="663028"/>
                  <a:pt x="286506" y="692139"/>
                </a:cubicBezTo>
                <a:cubicBezTo>
                  <a:pt x="279974" y="728528"/>
                  <a:pt x="272697" y="764917"/>
                  <a:pt x="278482" y="802239"/>
                </a:cubicBezTo>
                <a:cubicBezTo>
                  <a:pt x="280721" y="817542"/>
                  <a:pt x="280534" y="832470"/>
                  <a:pt x="275309" y="847213"/>
                </a:cubicBezTo>
                <a:cubicBezTo>
                  <a:pt x="273443" y="852624"/>
                  <a:pt x="273070" y="858783"/>
                  <a:pt x="273070" y="864754"/>
                </a:cubicBezTo>
                <a:cubicBezTo>
                  <a:pt x="272883" y="903382"/>
                  <a:pt x="272883" y="941638"/>
                  <a:pt x="272883" y="979893"/>
                </a:cubicBezTo>
                <a:close/>
                <a:moveTo>
                  <a:pt x="300688" y="2098997"/>
                </a:moveTo>
                <a:cubicBezTo>
                  <a:pt x="301435" y="2098811"/>
                  <a:pt x="302181" y="2098624"/>
                  <a:pt x="302928" y="2098624"/>
                </a:cubicBezTo>
                <a:cubicBezTo>
                  <a:pt x="302928" y="2092093"/>
                  <a:pt x="304234" y="2085375"/>
                  <a:pt x="302741" y="2079216"/>
                </a:cubicBezTo>
                <a:cubicBezTo>
                  <a:pt x="299009" y="2063541"/>
                  <a:pt x="297516" y="2046560"/>
                  <a:pt x="279041" y="2038909"/>
                </a:cubicBezTo>
                <a:cubicBezTo>
                  <a:pt x="266352" y="2033684"/>
                  <a:pt x="254222" y="2040775"/>
                  <a:pt x="255155" y="2054211"/>
                </a:cubicBezTo>
                <a:cubicBezTo>
                  <a:pt x="255715" y="2061862"/>
                  <a:pt x="253289" y="2067647"/>
                  <a:pt x="248064" y="2073432"/>
                </a:cubicBezTo>
                <a:cubicBezTo>
                  <a:pt x="241159" y="2081269"/>
                  <a:pt x="235748" y="2090227"/>
                  <a:pt x="229590" y="2098811"/>
                </a:cubicBezTo>
                <a:cubicBezTo>
                  <a:pt x="228283" y="2100490"/>
                  <a:pt x="227350" y="2102730"/>
                  <a:pt x="225671" y="2104036"/>
                </a:cubicBezTo>
                <a:cubicBezTo>
                  <a:pt x="215780" y="2110940"/>
                  <a:pt x="206263" y="2118592"/>
                  <a:pt x="195626" y="2124190"/>
                </a:cubicBezTo>
                <a:cubicBezTo>
                  <a:pt x="182564" y="2131094"/>
                  <a:pt x="177712" y="2140798"/>
                  <a:pt x="176592" y="2155354"/>
                </a:cubicBezTo>
                <a:cubicBezTo>
                  <a:pt x="174913" y="2174575"/>
                  <a:pt x="172114" y="2194355"/>
                  <a:pt x="165396" y="2212270"/>
                </a:cubicBezTo>
                <a:cubicBezTo>
                  <a:pt x="157931" y="2231678"/>
                  <a:pt x="145055" y="2249032"/>
                  <a:pt x="135165" y="2267507"/>
                </a:cubicBezTo>
                <a:cubicBezTo>
                  <a:pt x="132925" y="2271612"/>
                  <a:pt x="132552" y="2276837"/>
                  <a:pt x="131432" y="2281689"/>
                </a:cubicBezTo>
                <a:cubicBezTo>
                  <a:pt x="137031" y="2282996"/>
                  <a:pt x="142816" y="2285048"/>
                  <a:pt x="148601" y="2285608"/>
                </a:cubicBezTo>
                <a:cubicBezTo>
                  <a:pt x="153452" y="2285981"/>
                  <a:pt x="158304" y="2283929"/>
                  <a:pt x="163156" y="2283929"/>
                </a:cubicBezTo>
                <a:cubicBezTo>
                  <a:pt x="174913" y="2283555"/>
                  <a:pt x="186856" y="2284488"/>
                  <a:pt x="198612" y="2283182"/>
                </a:cubicBezTo>
                <a:cubicBezTo>
                  <a:pt x="214288" y="2281503"/>
                  <a:pt x="229590" y="2277024"/>
                  <a:pt x="245265" y="2275904"/>
                </a:cubicBezTo>
                <a:cubicBezTo>
                  <a:pt x="260007" y="2274785"/>
                  <a:pt x="274190" y="2273478"/>
                  <a:pt x="287066" y="2265641"/>
                </a:cubicBezTo>
                <a:cubicBezTo>
                  <a:pt x="289492" y="2264148"/>
                  <a:pt x="293224" y="2262282"/>
                  <a:pt x="293597" y="2260042"/>
                </a:cubicBezTo>
                <a:cubicBezTo>
                  <a:pt x="296023" y="2242501"/>
                  <a:pt x="303301" y="2225146"/>
                  <a:pt x="296956" y="2206858"/>
                </a:cubicBezTo>
                <a:cubicBezTo>
                  <a:pt x="294717" y="2200513"/>
                  <a:pt x="294157" y="2193609"/>
                  <a:pt x="293970" y="2186891"/>
                </a:cubicBezTo>
                <a:cubicBezTo>
                  <a:pt x="293970" y="2184278"/>
                  <a:pt x="296956" y="2179240"/>
                  <a:pt x="298822" y="2179053"/>
                </a:cubicBezTo>
                <a:cubicBezTo>
                  <a:pt x="312072" y="2177934"/>
                  <a:pt x="313191" y="2169350"/>
                  <a:pt x="312072" y="2159273"/>
                </a:cubicBezTo>
                <a:cubicBezTo>
                  <a:pt x="311512" y="2153674"/>
                  <a:pt x="310579" y="2148262"/>
                  <a:pt x="309459" y="2142851"/>
                </a:cubicBezTo>
                <a:cubicBezTo>
                  <a:pt x="306287" y="2127922"/>
                  <a:pt x="303487" y="2113366"/>
                  <a:pt x="300688" y="2098997"/>
                </a:cubicBezTo>
                <a:close/>
                <a:moveTo>
                  <a:pt x="547761" y="2253884"/>
                </a:moveTo>
                <a:cubicBezTo>
                  <a:pt x="549067" y="2253324"/>
                  <a:pt x="550560" y="2252764"/>
                  <a:pt x="551866" y="2252205"/>
                </a:cubicBezTo>
                <a:cubicBezTo>
                  <a:pt x="550933" y="2246793"/>
                  <a:pt x="550000" y="2241195"/>
                  <a:pt x="548880" y="2235783"/>
                </a:cubicBezTo>
                <a:cubicBezTo>
                  <a:pt x="547387" y="2227945"/>
                  <a:pt x="548321" y="2217682"/>
                  <a:pt x="543842" y="2212830"/>
                </a:cubicBezTo>
                <a:cubicBezTo>
                  <a:pt x="534698" y="2202939"/>
                  <a:pt x="531339" y="2190996"/>
                  <a:pt x="525554" y="2179800"/>
                </a:cubicBezTo>
                <a:cubicBezTo>
                  <a:pt x="523688" y="2176254"/>
                  <a:pt x="521822" y="2172522"/>
                  <a:pt x="521262" y="2168603"/>
                </a:cubicBezTo>
                <a:cubicBezTo>
                  <a:pt x="519209" y="2148636"/>
                  <a:pt x="517530" y="2128482"/>
                  <a:pt x="515477" y="2108515"/>
                </a:cubicBezTo>
                <a:cubicBezTo>
                  <a:pt x="515104" y="2104782"/>
                  <a:pt x="513424" y="2100864"/>
                  <a:pt x="511185" y="2098064"/>
                </a:cubicBezTo>
                <a:cubicBezTo>
                  <a:pt x="500548" y="2084815"/>
                  <a:pt x="489538" y="2071752"/>
                  <a:pt x="478342" y="2058876"/>
                </a:cubicBezTo>
                <a:cubicBezTo>
                  <a:pt x="475916" y="2056077"/>
                  <a:pt x="471997" y="2053464"/>
                  <a:pt x="468451" y="2052904"/>
                </a:cubicBezTo>
                <a:cubicBezTo>
                  <a:pt x="455762" y="2050852"/>
                  <a:pt x="445311" y="2057943"/>
                  <a:pt x="441206" y="2070259"/>
                </a:cubicBezTo>
                <a:cubicBezTo>
                  <a:pt x="436541" y="2083695"/>
                  <a:pt x="440646" y="2097131"/>
                  <a:pt x="442326" y="2110381"/>
                </a:cubicBezTo>
                <a:cubicBezTo>
                  <a:pt x="442699" y="2113553"/>
                  <a:pt x="447364" y="2116165"/>
                  <a:pt x="449977" y="2119151"/>
                </a:cubicBezTo>
                <a:cubicBezTo>
                  <a:pt x="467518" y="2138372"/>
                  <a:pt x="484873" y="2157780"/>
                  <a:pt x="502414" y="2177001"/>
                </a:cubicBezTo>
                <a:cubicBezTo>
                  <a:pt x="505027" y="2179800"/>
                  <a:pt x="507826" y="2182599"/>
                  <a:pt x="510625" y="2185398"/>
                </a:cubicBezTo>
                <a:cubicBezTo>
                  <a:pt x="524621" y="2199767"/>
                  <a:pt x="542162" y="2211524"/>
                  <a:pt x="540110" y="2235969"/>
                </a:cubicBezTo>
                <a:cubicBezTo>
                  <a:pt x="539736" y="2241381"/>
                  <a:pt x="545148" y="2247726"/>
                  <a:pt x="547761" y="2253884"/>
                </a:cubicBezTo>
                <a:close/>
                <a:moveTo>
                  <a:pt x="296210" y="183252"/>
                </a:moveTo>
                <a:cubicBezTo>
                  <a:pt x="296210" y="174481"/>
                  <a:pt x="296396" y="166457"/>
                  <a:pt x="295836" y="158432"/>
                </a:cubicBezTo>
                <a:cubicBezTo>
                  <a:pt x="295836" y="157499"/>
                  <a:pt x="290425" y="155633"/>
                  <a:pt x="289492" y="156380"/>
                </a:cubicBezTo>
                <a:cubicBezTo>
                  <a:pt x="284640" y="160858"/>
                  <a:pt x="288745" y="178960"/>
                  <a:pt x="296210" y="183252"/>
                </a:cubicBezTo>
                <a:close/>
                <a:moveTo>
                  <a:pt x="247691" y="36016"/>
                </a:moveTo>
                <a:cubicBezTo>
                  <a:pt x="245265" y="37322"/>
                  <a:pt x="243772" y="37882"/>
                  <a:pt x="243772" y="38255"/>
                </a:cubicBezTo>
                <a:cubicBezTo>
                  <a:pt x="244145" y="44040"/>
                  <a:pt x="244705" y="49825"/>
                  <a:pt x="245638" y="55610"/>
                </a:cubicBezTo>
                <a:cubicBezTo>
                  <a:pt x="245638" y="56170"/>
                  <a:pt x="248811" y="57103"/>
                  <a:pt x="249557" y="56543"/>
                </a:cubicBezTo>
                <a:cubicBezTo>
                  <a:pt x="250677" y="55610"/>
                  <a:pt x="251983" y="53557"/>
                  <a:pt x="251796" y="52251"/>
                </a:cubicBezTo>
                <a:cubicBezTo>
                  <a:pt x="251236" y="47772"/>
                  <a:pt x="249930" y="43480"/>
                  <a:pt x="248811" y="39188"/>
                </a:cubicBezTo>
                <a:cubicBezTo>
                  <a:pt x="248437" y="37882"/>
                  <a:pt x="248064" y="36762"/>
                  <a:pt x="247691" y="36016"/>
                </a:cubicBezTo>
                <a:close/>
                <a:moveTo>
                  <a:pt x="346968" y="26125"/>
                </a:moveTo>
                <a:cubicBezTo>
                  <a:pt x="339690" y="34150"/>
                  <a:pt x="340250" y="44600"/>
                  <a:pt x="346968" y="48146"/>
                </a:cubicBezTo>
                <a:cubicBezTo>
                  <a:pt x="346968" y="41241"/>
                  <a:pt x="346968" y="34710"/>
                  <a:pt x="346968" y="26125"/>
                </a:cubicBezTo>
                <a:close/>
                <a:moveTo>
                  <a:pt x="383357" y="56916"/>
                </a:moveTo>
                <a:cubicBezTo>
                  <a:pt x="376639" y="65500"/>
                  <a:pt x="378318" y="69046"/>
                  <a:pt x="391008" y="70352"/>
                </a:cubicBezTo>
                <a:cubicBezTo>
                  <a:pt x="388582" y="66060"/>
                  <a:pt x="386156" y="61768"/>
                  <a:pt x="383357" y="56916"/>
                </a:cubicBezTo>
                <a:close/>
              </a:path>
            </a:pathLst>
          </a:custGeom>
          <a:solidFill>
            <a:srgbClr val="000000"/>
          </a:solidFill>
          <a:ln w="186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8">
            <a:extLst>
              <a:ext uri="{FF2B5EF4-FFF2-40B4-BE49-F238E27FC236}">
                <a16:creationId xmlns:a16="http://schemas.microsoft.com/office/drawing/2014/main" id="{964E442F-417E-4888-9F67-B1B1FEC1856E}"/>
              </a:ext>
            </a:extLst>
          </p:cNvPr>
          <p:cNvSpPr/>
          <p:nvPr/>
        </p:nvSpPr>
        <p:spPr>
          <a:xfrm>
            <a:off x="4320690" y="1455508"/>
            <a:ext cx="1298305" cy="1733332"/>
          </a:xfrm>
          <a:custGeom>
            <a:avLst/>
            <a:gdLst>
              <a:gd name="connsiteX0" fmla="*/ 935589 w 1364222"/>
              <a:gd name="connsiteY0" fmla="*/ 1822761 h 1821336"/>
              <a:gd name="connsiteX1" fmla="*/ 877774 w 1364222"/>
              <a:gd name="connsiteY1" fmla="*/ 1817635 h 1821336"/>
              <a:gd name="connsiteX2" fmla="*/ 813407 w 1364222"/>
              <a:gd name="connsiteY2" fmla="*/ 1819771 h 1821336"/>
              <a:gd name="connsiteX3" fmla="*/ 787205 w 1364222"/>
              <a:gd name="connsiteY3" fmla="*/ 1817919 h 1821336"/>
              <a:gd name="connsiteX4" fmla="*/ 760291 w 1364222"/>
              <a:gd name="connsiteY4" fmla="*/ 1815356 h 1821336"/>
              <a:gd name="connsiteX5" fmla="*/ 753598 w 1364222"/>
              <a:gd name="connsiteY5" fmla="*/ 1811369 h 1821336"/>
              <a:gd name="connsiteX6" fmla="*/ 756588 w 1364222"/>
              <a:gd name="connsiteY6" fmla="*/ 1805245 h 1821336"/>
              <a:gd name="connsiteX7" fmla="*/ 779658 w 1364222"/>
              <a:gd name="connsiteY7" fmla="*/ 1791717 h 1821336"/>
              <a:gd name="connsiteX8" fmla="*/ 862109 w 1364222"/>
              <a:gd name="connsiteY8" fmla="*/ 1756116 h 1821336"/>
              <a:gd name="connsiteX9" fmla="*/ 889735 w 1364222"/>
              <a:gd name="connsiteY9" fmla="*/ 1723506 h 1821336"/>
              <a:gd name="connsiteX10" fmla="*/ 888739 w 1364222"/>
              <a:gd name="connsiteY10" fmla="*/ 1663269 h 1821336"/>
              <a:gd name="connsiteX11" fmla="*/ 883327 w 1364222"/>
              <a:gd name="connsiteY11" fmla="*/ 1568856 h 1821336"/>
              <a:gd name="connsiteX12" fmla="*/ 872505 w 1364222"/>
              <a:gd name="connsiteY12" fmla="*/ 1461199 h 1821336"/>
              <a:gd name="connsiteX13" fmla="*/ 869941 w 1364222"/>
              <a:gd name="connsiteY13" fmla="*/ 1414349 h 1821336"/>
              <a:gd name="connsiteX14" fmla="*/ 863248 w 1364222"/>
              <a:gd name="connsiteY14" fmla="*/ 1376042 h 1821336"/>
              <a:gd name="connsiteX15" fmla="*/ 860685 w 1364222"/>
              <a:gd name="connsiteY15" fmla="*/ 1366501 h 1821336"/>
              <a:gd name="connsiteX16" fmla="*/ 849720 w 1364222"/>
              <a:gd name="connsiteY16" fmla="*/ 1242753 h 1821336"/>
              <a:gd name="connsiteX17" fmla="*/ 849720 w 1364222"/>
              <a:gd name="connsiteY17" fmla="*/ 1165428 h 1821336"/>
              <a:gd name="connsiteX18" fmla="*/ 855131 w 1364222"/>
              <a:gd name="connsiteY18" fmla="*/ 1086821 h 1821336"/>
              <a:gd name="connsiteX19" fmla="*/ 862964 w 1364222"/>
              <a:gd name="connsiteY19" fmla="*/ 1025445 h 1821336"/>
              <a:gd name="connsiteX20" fmla="*/ 864672 w 1364222"/>
              <a:gd name="connsiteY20" fmla="*/ 1017898 h 1821336"/>
              <a:gd name="connsiteX21" fmla="*/ 842600 w 1364222"/>
              <a:gd name="connsiteY21" fmla="*/ 1005936 h 1821336"/>
              <a:gd name="connsiteX22" fmla="*/ 831635 w 1364222"/>
              <a:gd name="connsiteY22" fmla="*/ 1001379 h 1821336"/>
              <a:gd name="connsiteX23" fmla="*/ 808993 w 1364222"/>
              <a:gd name="connsiteY23" fmla="*/ 982867 h 1821336"/>
              <a:gd name="connsiteX24" fmla="*/ 783503 w 1364222"/>
              <a:gd name="connsiteY24" fmla="*/ 968911 h 1821336"/>
              <a:gd name="connsiteX25" fmla="*/ 773107 w 1364222"/>
              <a:gd name="connsiteY25" fmla="*/ 968769 h 1821336"/>
              <a:gd name="connsiteX26" fmla="*/ 771968 w 1364222"/>
              <a:gd name="connsiteY26" fmla="*/ 969481 h 1821336"/>
              <a:gd name="connsiteX27" fmla="*/ 744342 w 1364222"/>
              <a:gd name="connsiteY27" fmla="*/ 963643 h 1821336"/>
              <a:gd name="connsiteX28" fmla="*/ 733377 w 1364222"/>
              <a:gd name="connsiteY28" fmla="*/ 952962 h 1821336"/>
              <a:gd name="connsiteX29" fmla="*/ 676131 w 1364222"/>
              <a:gd name="connsiteY29" fmla="*/ 909529 h 1821336"/>
              <a:gd name="connsiteX30" fmla="*/ 613616 w 1364222"/>
              <a:gd name="connsiteY30" fmla="*/ 859119 h 1821336"/>
              <a:gd name="connsiteX31" fmla="*/ 605783 w 1364222"/>
              <a:gd name="connsiteY31" fmla="*/ 851002 h 1821336"/>
              <a:gd name="connsiteX32" fmla="*/ 556085 w 1364222"/>
              <a:gd name="connsiteY32" fmla="*/ 799452 h 1821336"/>
              <a:gd name="connsiteX33" fmla="*/ 525895 w 1364222"/>
              <a:gd name="connsiteY33" fmla="*/ 768693 h 1821336"/>
              <a:gd name="connsiteX34" fmla="*/ 511512 w 1364222"/>
              <a:gd name="connsiteY34" fmla="*/ 723408 h 1821336"/>
              <a:gd name="connsiteX35" fmla="*/ 512652 w 1364222"/>
              <a:gd name="connsiteY35" fmla="*/ 715719 h 1821336"/>
              <a:gd name="connsiteX36" fmla="*/ 507668 w 1364222"/>
              <a:gd name="connsiteY36" fmla="*/ 708883 h 1821336"/>
              <a:gd name="connsiteX37" fmla="*/ 363983 w 1364222"/>
              <a:gd name="connsiteY37" fmla="*/ 666732 h 1821336"/>
              <a:gd name="connsiteX38" fmla="*/ 309727 w 1364222"/>
              <a:gd name="connsiteY38" fmla="*/ 652349 h 1821336"/>
              <a:gd name="connsiteX39" fmla="*/ 281104 w 1364222"/>
              <a:gd name="connsiteY39" fmla="*/ 640387 h 1821336"/>
              <a:gd name="connsiteX40" fmla="*/ 142973 w 1364222"/>
              <a:gd name="connsiteY40" fmla="*/ 546259 h 1821336"/>
              <a:gd name="connsiteX41" fmla="*/ 130157 w 1364222"/>
              <a:gd name="connsiteY41" fmla="*/ 542271 h 1821336"/>
              <a:gd name="connsiteX42" fmla="*/ 125030 w 1364222"/>
              <a:gd name="connsiteY42" fmla="*/ 540847 h 1821336"/>
              <a:gd name="connsiteX43" fmla="*/ 108796 w 1364222"/>
              <a:gd name="connsiteY43" fmla="*/ 533300 h 1821336"/>
              <a:gd name="connsiteX44" fmla="*/ 82879 w 1364222"/>
              <a:gd name="connsiteY44" fmla="*/ 523617 h 1821336"/>
              <a:gd name="connsiteX45" fmla="*/ 41867 w 1364222"/>
              <a:gd name="connsiteY45" fmla="*/ 517066 h 1821336"/>
              <a:gd name="connsiteX46" fmla="*/ 27911 w 1364222"/>
              <a:gd name="connsiteY46" fmla="*/ 515072 h 1821336"/>
              <a:gd name="connsiteX47" fmla="*/ 22357 w 1364222"/>
              <a:gd name="connsiteY47" fmla="*/ 508237 h 1821336"/>
              <a:gd name="connsiteX48" fmla="*/ 29620 w 1364222"/>
              <a:gd name="connsiteY48" fmla="*/ 504535 h 1821336"/>
              <a:gd name="connsiteX49" fmla="*/ 61091 w 1364222"/>
              <a:gd name="connsiteY49" fmla="*/ 501402 h 1821336"/>
              <a:gd name="connsiteX50" fmla="*/ 61518 w 1364222"/>
              <a:gd name="connsiteY50" fmla="*/ 499550 h 1821336"/>
              <a:gd name="connsiteX51" fmla="*/ 57246 w 1364222"/>
              <a:gd name="connsiteY51" fmla="*/ 496987 h 1821336"/>
              <a:gd name="connsiteX52" fmla="*/ 31186 w 1364222"/>
              <a:gd name="connsiteY52" fmla="*/ 490294 h 1821336"/>
              <a:gd name="connsiteX53" fmla="*/ 0 w 1364222"/>
              <a:gd name="connsiteY53" fmla="*/ 477193 h 1821336"/>
              <a:gd name="connsiteX54" fmla="*/ 0 w 1364222"/>
              <a:gd name="connsiteY54" fmla="*/ 471497 h 1821336"/>
              <a:gd name="connsiteX55" fmla="*/ 12389 w 1364222"/>
              <a:gd name="connsiteY55" fmla="*/ 467225 h 1821336"/>
              <a:gd name="connsiteX56" fmla="*/ 48844 w 1364222"/>
              <a:gd name="connsiteY56" fmla="*/ 461956 h 1821336"/>
              <a:gd name="connsiteX57" fmla="*/ 43575 w 1364222"/>
              <a:gd name="connsiteY57" fmla="*/ 458254 h 1821336"/>
              <a:gd name="connsiteX58" fmla="*/ 28053 w 1364222"/>
              <a:gd name="connsiteY58" fmla="*/ 451276 h 1821336"/>
              <a:gd name="connsiteX59" fmla="*/ 22642 w 1364222"/>
              <a:gd name="connsiteY59" fmla="*/ 441023 h 1821336"/>
              <a:gd name="connsiteX60" fmla="*/ 32326 w 1364222"/>
              <a:gd name="connsiteY60" fmla="*/ 438602 h 1821336"/>
              <a:gd name="connsiteX61" fmla="*/ 68638 w 1364222"/>
              <a:gd name="connsiteY61" fmla="*/ 452557 h 1821336"/>
              <a:gd name="connsiteX62" fmla="*/ 127736 w 1364222"/>
              <a:gd name="connsiteY62" fmla="*/ 486734 h 1821336"/>
              <a:gd name="connsiteX63" fmla="*/ 140410 w 1364222"/>
              <a:gd name="connsiteY63" fmla="*/ 489013 h 1821336"/>
              <a:gd name="connsiteX64" fmla="*/ 153511 w 1364222"/>
              <a:gd name="connsiteY64" fmla="*/ 495563 h 1821336"/>
              <a:gd name="connsiteX65" fmla="*/ 159492 w 1364222"/>
              <a:gd name="connsiteY65" fmla="*/ 501117 h 1821336"/>
              <a:gd name="connsiteX66" fmla="*/ 286658 w 1364222"/>
              <a:gd name="connsiteY66" fmla="*/ 552667 h 1821336"/>
              <a:gd name="connsiteX67" fmla="*/ 324679 w 1364222"/>
              <a:gd name="connsiteY67" fmla="*/ 570182 h 1821336"/>
              <a:gd name="connsiteX68" fmla="*/ 397875 w 1364222"/>
              <a:gd name="connsiteY68" fmla="*/ 600087 h 1821336"/>
              <a:gd name="connsiteX69" fmla="*/ 487161 w 1364222"/>
              <a:gd name="connsiteY69" fmla="*/ 607207 h 1821336"/>
              <a:gd name="connsiteX70" fmla="*/ 565910 w 1364222"/>
              <a:gd name="connsiteY70" fmla="*/ 605783 h 1821336"/>
              <a:gd name="connsiteX71" fmla="*/ 582287 w 1364222"/>
              <a:gd name="connsiteY71" fmla="*/ 595957 h 1821336"/>
              <a:gd name="connsiteX72" fmla="*/ 579581 w 1364222"/>
              <a:gd name="connsiteY72" fmla="*/ 563205 h 1821336"/>
              <a:gd name="connsiteX73" fmla="*/ 545404 w 1364222"/>
              <a:gd name="connsiteY73" fmla="*/ 540563 h 1821336"/>
              <a:gd name="connsiteX74" fmla="*/ 518633 w 1364222"/>
              <a:gd name="connsiteY74" fmla="*/ 544407 h 1821336"/>
              <a:gd name="connsiteX75" fmla="*/ 493000 w 1364222"/>
              <a:gd name="connsiteY75" fmla="*/ 526607 h 1821336"/>
              <a:gd name="connsiteX76" fmla="*/ 488870 w 1364222"/>
              <a:gd name="connsiteY76" fmla="*/ 517778 h 1821336"/>
              <a:gd name="connsiteX77" fmla="*/ 480753 w 1364222"/>
              <a:gd name="connsiteY77" fmla="*/ 491433 h 1821336"/>
              <a:gd name="connsiteX78" fmla="*/ 475769 w 1364222"/>
              <a:gd name="connsiteY78" fmla="*/ 481465 h 1821336"/>
              <a:gd name="connsiteX79" fmla="*/ 471640 w 1364222"/>
              <a:gd name="connsiteY79" fmla="*/ 463238 h 1821336"/>
              <a:gd name="connsiteX80" fmla="*/ 484883 w 1364222"/>
              <a:gd name="connsiteY80" fmla="*/ 443871 h 1821336"/>
              <a:gd name="connsiteX81" fmla="*/ 486734 w 1364222"/>
              <a:gd name="connsiteY81" fmla="*/ 430627 h 1821336"/>
              <a:gd name="connsiteX82" fmla="*/ 485025 w 1364222"/>
              <a:gd name="connsiteY82" fmla="*/ 402574 h 1821336"/>
              <a:gd name="connsiteX83" fmla="*/ 492003 w 1364222"/>
              <a:gd name="connsiteY83" fmla="*/ 367115 h 1821336"/>
              <a:gd name="connsiteX84" fmla="*/ 508095 w 1364222"/>
              <a:gd name="connsiteY84" fmla="*/ 339204 h 1821336"/>
              <a:gd name="connsiteX85" fmla="*/ 533443 w 1364222"/>
              <a:gd name="connsiteY85" fmla="*/ 325676 h 1821336"/>
              <a:gd name="connsiteX86" fmla="*/ 601939 w 1364222"/>
              <a:gd name="connsiteY86" fmla="*/ 311863 h 1821336"/>
              <a:gd name="connsiteX87" fmla="*/ 658330 w 1364222"/>
              <a:gd name="connsiteY87" fmla="*/ 336641 h 1821336"/>
              <a:gd name="connsiteX88" fmla="*/ 695355 w 1364222"/>
              <a:gd name="connsiteY88" fmla="*/ 404140 h 1821336"/>
              <a:gd name="connsiteX89" fmla="*/ 708029 w 1364222"/>
              <a:gd name="connsiteY89" fmla="*/ 456687 h 1821336"/>
              <a:gd name="connsiteX90" fmla="*/ 719991 w 1364222"/>
              <a:gd name="connsiteY90" fmla="*/ 491006 h 1821336"/>
              <a:gd name="connsiteX91" fmla="*/ 746905 w 1364222"/>
              <a:gd name="connsiteY91" fmla="*/ 471639 h 1821336"/>
              <a:gd name="connsiteX92" fmla="*/ 804721 w 1364222"/>
              <a:gd name="connsiteY92" fmla="*/ 420232 h 1821336"/>
              <a:gd name="connsiteX93" fmla="*/ 908817 w 1364222"/>
              <a:gd name="connsiteY93" fmla="*/ 290218 h 1821336"/>
              <a:gd name="connsiteX94" fmla="*/ 956380 w 1364222"/>
              <a:gd name="connsiteY94" fmla="*/ 247070 h 1821336"/>
              <a:gd name="connsiteX95" fmla="*/ 1032851 w 1364222"/>
              <a:gd name="connsiteY95" fmla="*/ 194238 h 1821336"/>
              <a:gd name="connsiteX96" fmla="*/ 1085825 w 1364222"/>
              <a:gd name="connsiteY96" fmla="*/ 158637 h 1821336"/>
              <a:gd name="connsiteX97" fmla="*/ 1142928 w 1364222"/>
              <a:gd name="connsiteY97" fmla="*/ 91708 h 1821336"/>
              <a:gd name="connsiteX98" fmla="*/ 1168134 w 1364222"/>
              <a:gd name="connsiteY98" fmla="*/ 44145 h 1821336"/>
              <a:gd name="connsiteX99" fmla="*/ 1182659 w 1364222"/>
              <a:gd name="connsiteY99" fmla="*/ 23354 h 1821336"/>
              <a:gd name="connsiteX100" fmla="*/ 1184368 w 1364222"/>
              <a:gd name="connsiteY100" fmla="*/ 19652 h 1821336"/>
              <a:gd name="connsiteX101" fmla="*/ 1190349 w 1364222"/>
              <a:gd name="connsiteY101" fmla="*/ 9399 h 1821336"/>
              <a:gd name="connsiteX102" fmla="*/ 1201741 w 1364222"/>
              <a:gd name="connsiteY102" fmla="*/ 0 h 1821336"/>
              <a:gd name="connsiteX103" fmla="*/ 1210285 w 1364222"/>
              <a:gd name="connsiteY103" fmla="*/ 0 h 1821336"/>
              <a:gd name="connsiteX104" fmla="*/ 1220965 w 1364222"/>
              <a:gd name="connsiteY104" fmla="*/ 22785 h 1821336"/>
              <a:gd name="connsiteX105" fmla="*/ 1226377 w 1364222"/>
              <a:gd name="connsiteY105" fmla="*/ 35458 h 1821336"/>
              <a:gd name="connsiteX106" fmla="*/ 1252152 w 1364222"/>
              <a:gd name="connsiteY106" fmla="*/ 67357 h 1821336"/>
              <a:gd name="connsiteX107" fmla="*/ 1256993 w 1364222"/>
              <a:gd name="connsiteY107" fmla="*/ 77467 h 1821336"/>
              <a:gd name="connsiteX108" fmla="*/ 1263117 w 1364222"/>
              <a:gd name="connsiteY108" fmla="*/ 128590 h 1821336"/>
              <a:gd name="connsiteX109" fmla="*/ 1264968 w 1364222"/>
              <a:gd name="connsiteY109" fmla="*/ 181422 h 1821336"/>
              <a:gd name="connsiteX110" fmla="*/ 1365647 w 1364222"/>
              <a:gd name="connsiteY110" fmla="*/ 499835 h 1821336"/>
              <a:gd name="connsiteX111" fmla="*/ 1359524 w 1364222"/>
              <a:gd name="connsiteY111" fmla="*/ 540705 h 1821336"/>
              <a:gd name="connsiteX112" fmla="*/ 1325062 w 1364222"/>
              <a:gd name="connsiteY112" fmla="*/ 612476 h 1821336"/>
              <a:gd name="connsiteX113" fmla="*/ 1224525 w 1364222"/>
              <a:gd name="connsiteY113" fmla="*/ 721984 h 1821336"/>
              <a:gd name="connsiteX114" fmla="*/ 1134242 w 1364222"/>
              <a:gd name="connsiteY114" fmla="*/ 811556 h 1821336"/>
              <a:gd name="connsiteX115" fmla="*/ 1102628 w 1364222"/>
              <a:gd name="connsiteY115" fmla="*/ 846729 h 1821336"/>
              <a:gd name="connsiteX116" fmla="*/ 1074575 w 1364222"/>
              <a:gd name="connsiteY116" fmla="*/ 873501 h 1821336"/>
              <a:gd name="connsiteX117" fmla="*/ 1087534 w 1364222"/>
              <a:gd name="connsiteY117" fmla="*/ 921491 h 1821336"/>
              <a:gd name="connsiteX118" fmla="*/ 1091663 w 1364222"/>
              <a:gd name="connsiteY118" fmla="*/ 950684 h 1821336"/>
              <a:gd name="connsiteX119" fmla="*/ 1089812 w 1364222"/>
              <a:gd name="connsiteY119" fmla="*/ 959940 h 1821336"/>
              <a:gd name="connsiteX120" fmla="*/ 1081125 w 1364222"/>
              <a:gd name="connsiteY120" fmla="*/ 969196 h 1821336"/>
              <a:gd name="connsiteX121" fmla="*/ 1068024 w 1364222"/>
              <a:gd name="connsiteY121" fmla="*/ 983152 h 1821336"/>
              <a:gd name="connsiteX122" fmla="*/ 1060050 w 1364222"/>
              <a:gd name="connsiteY122" fmla="*/ 1016189 h 1821336"/>
              <a:gd name="connsiteX123" fmla="*/ 1050082 w 1364222"/>
              <a:gd name="connsiteY123" fmla="*/ 1050936 h 1821336"/>
              <a:gd name="connsiteX124" fmla="*/ 1041822 w 1364222"/>
              <a:gd name="connsiteY124" fmla="*/ 1094084 h 1821336"/>
              <a:gd name="connsiteX125" fmla="*/ 1041252 w 1364222"/>
              <a:gd name="connsiteY125" fmla="*/ 1098356 h 1821336"/>
              <a:gd name="connsiteX126" fmla="*/ 1024591 w 1364222"/>
              <a:gd name="connsiteY126" fmla="*/ 1178244 h 1821336"/>
              <a:gd name="connsiteX127" fmla="*/ 970478 w 1364222"/>
              <a:gd name="connsiteY127" fmla="*/ 1342862 h 1821336"/>
              <a:gd name="connsiteX128" fmla="*/ 969196 w 1364222"/>
              <a:gd name="connsiteY128" fmla="*/ 1375045 h 1821336"/>
              <a:gd name="connsiteX129" fmla="*/ 984861 w 1364222"/>
              <a:gd name="connsiteY129" fmla="*/ 1447956 h 1821336"/>
              <a:gd name="connsiteX130" fmla="*/ 989702 w 1364222"/>
              <a:gd name="connsiteY130" fmla="*/ 1549917 h 1821336"/>
              <a:gd name="connsiteX131" fmla="*/ 980019 w 1364222"/>
              <a:gd name="connsiteY131" fmla="*/ 1597194 h 1821336"/>
              <a:gd name="connsiteX132" fmla="*/ 969481 w 1364222"/>
              <a:gd name="connsiteY132" fmla="*/ 1691180 h 1821336"/>
              <a:gd name="connsiteX133" fmla="*/ 971332 w 1364222"/>
              <a:gd name="connsiteY133" fmla="*/ 1762524 h 1821336"/>
              <a:gd name="connsiteX134" fmla="*/ 979165 w 1364222"/>
              <a:gd name="connsiteY134" fmla="*/ 1797128 h 1821336"/>
              <a:gd name="connsiteX135" fmla="*/ 967915 w 1364222"/>
              <a:gd name="connsiteY135" fmla="*/ 1817635 h 1821336"/>
              <a:gd name="connsiteX136" fmla="*/ 955526 w 1364222"/>
              <a:gd name="connsiteY136" fmla="*/ 1822476 h 1821336"/>
              <a:gd name="connsiteX137" fmla="*/ 935589 w 1364222"/>
              <a:gd name="connsiteY137" fmla="*/ 1822761 h 1821336"/>
              <a:gd name="connsiteX138" fmla="*/ 1165855 w 1364222"/>
              <a:gd name="connsiteY138" fmla="*/ 161200 h 1821336"/>
              <a:gd name="connsiteX139" fmla="*/ 1152897 w 1364222"/>
              <a:gd name="connsiteY139" fmla="*/ 171453 h 1821336"/>
              <a:gd name="connsiteX140" fmla="*/ 1078562 w 1364222"/>
              <a:gd name="connsiteY140" fmla="*/ 242085 h 1821336"/>
              <a:gd name="connsiteX141" fmla="*/ 993832 w 1364222"/>
              <a:gd name="connsiteY141" fmla="*/ 311293 h 1821336"/>
              <a:gd name="connsiteX142" fmla="*/ 954102 w 1364222"/>
              <a:gd name="connsiteY142" fmla="*/ 352448 h 1821336"/>
              <a:gd name="connsiteX143" fmla="*/ 921207 w 1364222"/>
              <a:gd name="connsiteY143" fmla="*/ 413112 h 1821336"/>
              <a:gd name="connsiteX144" fmla="*/ 822664 w 1364222"/>
              <a:gd name="connsiteY144" fmla="*/ 564059 h 1821336"/>
              <a:gd name="connsiteX145" fmla="*/ 810417 w 1364222"/>
              <a:gd name="connsiteY145" fmla="*/ 581575 h 1821336"/>
              <a:gd name="connsiteX146" fmla="*/ 801161 w 1364222"/>
              <a:gd name="connsiteY146" fmla="*/ 616748 h 1821336"/>
              <a:gd name="connsiteX147" fmla="*/ 796604 w 1364222"/>
              <a:gd name="connsiteY147" fmla="*/ 640102 h 1821336"/>
              <a:gd name="connsiteX148" fmla="*/ 793044 w 1364222"/>
              <a:gd name="connsiteY148" fmla="*/ 654485 h 1821336"/>
              <a:gd name="connsiteX149" fmla="*/ 803297 w 1364222"/>
              <a:gd name="connsiteY149" fmla="*/ 684105 h 1821336"/>
              <a:gd name="connsiteX150" fmla="*/ 822521 w 1364222"/>
              <a:gd name="connsiteY150" fmla="*/ 701621 h 1821336"/>
              <a:gd name="connsiteX151" fmla="*/ 876065 w 1364222"/>
              <a:gd name="connsiteY151" fmla="*/ 694358 h 1821336"/>
              <a:gd name="connsiteX152" fmla="*/ 899846 w 1364222"/>
              <a:gd name="connsiteY152" fmla="*/ 696352 h 1821336"/>
              <a:gd name="connsiteX153" fmla="*/ 958801 w 1364222"/>
              <a:gd name="connsiteY153" fmla="*/ 710022 h 1821336"/>
              <a:gd name="connsiteX154" fmla="*/ 967915 w 1364222"/>
              <a:gd name="connsiteY154" fmla="*/ 707317 h 1821336"/>
              <a:gd name="connsiteX155" fmla="*/ 988563 w 1364222"/>
              <a:gd name="connsiteY155" fmla="*/ 695497 h 1821336"/>
              <a:gd name="connsiteX156" fmla="*/ 1063467 w 1364222"/>
              <a:gd name="connsiteY156" fmla="*/ 646511 h 1821336"/>
              <a:gd name="connsiteX157" fmla="*/ 1142216 w 1364222"/>
              <a:gd name="connsiteY157" fmla="*/ 593964 h 1821336"/>
              <a:gd name="connsiteX158" fmla="*/ 1247452 w 1364222"/>
              <a:gd name="connsiteY158" fmla="*/ 504677 h 1821336"/>
              <a:gd name="connsiteX159" fmla="*/ 1244177 w 1364222"/>
              <a:gd name="connsiteY159" fmla="*/ 473918 h 1821336"/>
              <a:gd name="connsiteX160" fmla="*/ 1230506 w 1364222"/>
              <a:gd name="connsiteY160" fmla="*/ 448143 h 1821336"/>
              <a:gd name="connsiteX161" fmla="*/ 1208434 w 1364222"/>
              <a:gd name="connsiteY161" fmla="*/ 355154 h 1821336"/>
              <a:gd name="connsiteX162" fmla="*/ 1209004 w 1364222"/>
              <a:gd name="connsiteY162" fmla="*/ 223573 h 1821336"/>
              <a:gd name="connsiteX163" fmla="*/ 1196330 w 1364222"/>
              <a:gd name="connsiteY163" fmla="*/ 211042 h 1821336"/>
              <a:gd name="connsiteX164" fmla="*/ 1165855 w 1364222"/>
              <a:gd name="connsiteY164" fmla="*/ 184127 h 1821336"/>
              <a:gd name="connsiteX165" fmla="*/ 1165855 w 1364222"/>
              <a:gd name="connsiteY165" fmla="*/ 161200 h 182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1364222" h="1821336">
                <a:moveTo>
                  <a:pt x="935589" y="1822761"/>
                </a:moveTo>
                <a:cubicBezTo>
                  <a:pt x="909814" y="1816353"/>
                  <a:pt x="904118" y="1819628"/>
                  <a:pt x="877774" y="1817635"/>
                </a:cubicBezTo>
                <a:cubicBezTo>
                  <a:pt x="864103" y="1816638"/>
                  <a:pt x="827078" y="1820340"/>
                  <a:pt x="813407" y="1819771"/>
                </a:cubicBezTo>
                <a:cubicBezTo>
                  <a:pt x="804721" y="1819343"/>
                  <a:pt x="795892" y="1818631"/>
                  <a:pt x="787205" y="1817919"/>
                </a:cubicBezTo>
                <a:cubicBezTo>
                  <a:pt x="778234" y="1817207"/>
                  <a:pt x="769262" y="1816495"/>
                  <a:pt x="760291" y="1815356"/>
                </a:cubicBezTo>
                <a:cubicBezTo>
                  <a:pt x="757870" y="1815071"/>
                  <a:pt x="754880" y="1813362"/>
                  <a:pt x="753598" y="1811369"/>
                </a:cubicBezTo>
                <a:cubicBezTo>
                  <a:pt x="752886" y="1810372"/>
                  <a:pt x="754880" y="1806385"/>
                  <a:pt x="756588" y="1805245"/>
                </a:cubicBezTo>
                <a:cubicBezTo>
                  <a:pt x="763993" y="1800404"/>
                  <a:pt x="771398" y="1794992"/>
                  <a:pt x="779658" y="1791717"/>
                </a:cubicBezTo>
                <a:cubicBezTo>
                  <a:pt x="799594" y="1783600"/>
                  <a:pt x="860400" y="1756259"/>
                  <a:pt x="862109" y="1756116"/>
                </a:cubicBezTo>
                <a:cubicBezTo>
                  <a:pt x="881476" y="1753838"/>
                  <a:pt x="888739" y="1740025"/>
                  <a:pt x="889735" y="1723506"/>
                </a:cubicBezTo>
                <a:cubicBezTo>
                  <a:pt x="890875" y="1703427"/>
                  <a:pt x="889593" y="1683348"/>
                  <a:pt x="888739" y="1663269"/>
                </a:cubicBezTo>
                <a:cubicBezTo>
                  <a:pt x="887315" y="1631798"/>
                  <a:pt x="885891" y="1600327"/>
                  <a:pt x="883327" y="1568856"/>
                </a:cubicBezTo>
                <a:cubicBezTo>
                  <a:pt x="880337" y="1532971"/>
                  <a:pt x="875922" y="1497085"/>
                  <a:pt x="872505" y="1461199"/>
                </a:cubicBezTo>
                <a:cubicBezTo>
                  <a:pt x="871081" y="1445677"/>
                  <a:pt x="871508" y="1429871"/>
                  <a:pt x="869941" y="1414349"/>
                </a:cubicBezTo>
                <a:cubicBezTo>
                  <a:pt x="868660" y="1401532"/>
                  <a:pt x="865669" y="1388858"/>
                  <a:pt x="863248" y="1376042"/>
                </a:cubicBezTo>
                <a:cubicBezTo>
                  <a:pt x="862679" y="1372767"/>
                  <a:pt x="860970" y="1369777"/>
                  <a:pt x="860685" y="1366501"/>
                </a:cubicBezTo>
                <a:cubicBezTo>
                  <a:pt x="856413" y="1325916"/>
                  <a:pt x="843882" y="1284192"/>
                  <a:pt x="849720" y="1242753"/>
                </a:cubicBezTo>
                <a:cubicBezTo>
                  <a:pt x="853280" y="1217405"/>
                  <a:pt x="851002" y="1191203"/>
                  <a:pt x="849720" y="1165428"/>
                </a:cubicBezTo>
                <a:cubicBezTo>
                  <a:pt x="848438" y="1138941"/>
                  <a:pt x="851429" y="1112881"/>
                  <a:pt x="855131" y="1086821"/>
                </a:cubicBezTo>
                <a:cubicBezTo>
                  <a:pt x="858122" y="1066458"/>
                  <a:pt x="860258" y="1045952"/>
                  <a:pt x="862964" y="1025445"/>
                </a:cubicBezTo>
                <a:cubicBezTo>
                  <a:pt x="863248" y="1022882"/>
                  <a:pt x="864103" y="1020461"/>
                  <a:pt x="864672" y="1017898"/>
                </a:cubicBezTo>
                <a:cubicBezTo>
                  <a:pt x="866524" y="1009069"/>
                  <a:pt x="851144" y="1003373"/>
                  <a:pt x="842600" y="1005936"/>
                </a:cubicBezTo>
                <a:cubicBezTo>
                  <a:pt x="837046" y="1007503"/>
                  <a:pt x="834198" y="1005936"/>
                  <a:pt x="831635" y="1001379"/>
                </a:cubicBezTo>
                <a:cubicBezTo>
                  <a:pt x="826508" y="992266"/>
                  <a:pt x="818391" y="986997"/>
                  <a:pt x="808993" y="982867"/>
                </a:cubicBezTo>
                <a:cubicBezTo>
                  <a:pt x="800164" y="979022"/>
                  <a:pt x="791904" y="973896"/>
                  <a:pt x="783503" y="968911"/>
                </a:cubicBezTo>
                <a:cubicBezTo>
                  <a:pt x="779800" y="966633"/>
                  <a:pt x="776667" y="966206"/>
                  <a:pt x="773107" y="968769"/>
                </a:cubicBezTo>
                <a:cubicBezTo>
                  <a:pt x="772680" y="969054"/>
                  <a:pt x="772253" y="969339"/>
                  <a:pt x="771968" y="969481"/>
                </a:cubicBezTo>
                <a:cubicBezTo>
                  <a:pt x="758012" y="978452"/>
                  <a:pt x="756731" y="979164"/>
                  <a:pt x="744342" y="963643"/>
                </a:cubicBezTo>
                <a:cubicBezTo>
                  <a:pt x="741209" y="959655"/>
                  <a:pt x="737364" y="956095"/>
                  <a:pt x="733377" y="952962"/>
                </a:cubicBezTo>
                <a:cubicBezTo>
                  <a:pt x="714437" y="938437"/>
                  <a:pt x="695070" y="924339"/>
                  <a:pt x="676131" y="909529"/>
                </a:cubicBezTo>
                <a:cubicBezTo>
                  <a:pt x="655055" y="893010"/>
                  <a:pt x="634406" y="876065"/>
                  <a:pt x="613616" y="859119"/>
                </a:cubicBezTo>
                <a:cubicBezTo>
                  <a:pt x="610767" y="856698"/>
                  <a:pt x="607635" y="854134"/>
                  <a:pt x="605783" y="851002"/>
                </a:cubicBezTo>
                <a:cubicBezTo>
                  <a:pt x="592967" y="830068"/>
                  <a:pt x="573031" y="816255"/>
                  <a:pt x="556085" y="799452"/>
                </a:cubicBezTo>
                <a:cubicBezTo>
                  <a:pt x="545832" y="789341"/>
                  <a:pt x="535151" y="780085"/>
                  <a:pt x="525895" y="768693"/>
                </a:cubicBezTo>
                <a:cubicBezTo>
                  <a:pt x="514788" y="754737"/>
                  <a:pt x="511512" y="740069"/>
                  <a:pt x="511512" y="723408"/>
                </a:cubicBezTo>
                <a:cubicBezTo>
                  <a:pt x="511512" y="720845"/>
                  <a:pt x="512224" y="718282"/>
                  <a:pt x="512652" y="715719"/>
                </a:cubicBezTo>
                <a:cubicBezTo>
                  <a:pt x="513364" y="711589"/>
                  <a:pt x="511940" y="709453"/>
                  <a:pt x="507668" y="708883"/>
                </a:cubicBezTo>
                <a:cubicBezTo>
                  <a:pt x="457684" y="702190"/>
                  <a:pt x="411403" y="682539"/>
                  <a:pt x="363983" y="666732"/>
                </a:cubicBezTo>
                <a:cubicBezTo>
                  <a:pt x="346325" y="660751"/>
                  <a:pt x="327670" y="657618"/>
                  <a:pt x="309727" y="652349"/>
                </a:cubicBezTo>
                <a:cubicBezTo>
                  <a:pt x="299901" y="649359"/>
                  <a:pt x="289933" y="645656"/>
                  <a:pt x="281104" y="640387"/>
                </a:cubicBezTo>
                <a:cubicBezTo>
                  <a:pt x="233399" y="611479"/>
                  <a:pt x="187403" y="580151"/>
                  <a:pt x="142973" y="546259"/>
                </a:cubicBezTo>
                <a:cubicBezTo>
                  <a:pt x="139270" y="543411"/>
                  <a:pt x="135710" y="540135"/>
                  <a:pt x="130157" y="542271"/>
                </a:cubicBezTo>
                <a:cubicBezTo>
                  <a:pt x="128733" y="542841"/>
                  <a:pt x="125884" y="541987"/>
                  <a:pt x="125030" y="540847"/>
                </a:cubicBezTo>
                <a:cubicBezTo>
                  <a:pt x="121043" y="535009"/>
                  <a:pt x="114635" y="535151"/>
                  <a:pt x="108796" y="533300"/>
                </a:cubicBezTo>
                <a:cubicBezTo>
                  <a:pt x="99967" y="530452"/>
                  <a:pt x="91138" y="527746"/>
                  <a:pt x="82879" y="523617"/>
                </a:cubicBezTo>
                <a:cubicBezTo>
                  <a:pt x="69778" y="516924"/>
                  <a:pt x="55680" y="517920"/>
                  <a:pt x="41867" y="517066"/>
                </a:cubicBezTo>
                <a:cubicBezTo>
                  <a:pt x="37167" y="516781"/>
                  <a:pt x="32326" y="516639"/>
                  <a:pt x="27911" y="515072"/>
                </a:cubicBezTo>
                <a:cubicBezTo>
                  <a:pt x="25490" y="514218"/>
                  <a:pt x="24066" y="510658"/>
                  <a:pt x="22357" y="508237"/>
                </a:cubicBezTo>
                <a:cubicBezTo>
                  <a:pt x="24778" y="506955"/>
                  <a:pt x="27057" y="504819"/>
                  <a:pt x="29620" y="504535"/>
                </a:cubicBezTo>
                <a:cubicBezTo>
                  <a:pt x="40015" y="503253"/>
                  <a:pt x="50553" y="502398"/>
                  <a:pt x="61091" y="501402"/>
                </a:cubicBezTo>
                <a:cubicBezTo>
                  <a:pt x="61233" y="500832"/>
                  <a:pt x="61376" y="500120"/>
                  <a:pt x="61518" y="499550"/>
                </a:cubicBezTo>
                <a:cubicBezTo>
                  <a:pt x="60094" y="498696"/>
                  <a:pt x="58813" y="497414"/>
                  <a:pt x="57246" y="496987"/>
                </a:cubicBezTo>
                <a:cubicBezTo>
                  <a:pt x="48560" y="494566"/>
                  <a:pt x="40015" y="491576"/>
                  <a:pt x="31186" y="490294"/>
                </a:cubicBezTo>
                <a:cubicBezTo>
                  <a:pt x="19509" y="488585"/>
                  <a:pt x="9826" y="483032"/>
                  <a:pt x="0" y="477193"/>
                </a:cubicBezTo>
                <a:cubicBezTo>
                  <a:pt x="0" y="475342"/>
                  <a:pt x="0" y="473348"/>
                  <a:pt x="0" y="471497"/>
                </a:cubicBezTo>
                <a:cubicBezTo>
                  <a:pt x="4130" y="470073"/>
                  <a:pt x="8117" y="467937"/>
                  <a:pt x="12389" y="467225"/>
                </a:cubicBezTo>
                <a:cubicBezTo>
                  <a:pt x="23924" y="465231"/>
                  <a:pt x="35601" y="463807"/>
                  <a:pt x="48844" y="461956"/>
                </a:cubicBezTo>
                <a:cubicBezTo>
                  <a:pt x="46139" y="459962"/>
                  <a:pt x="44999" y="458823"/>
                  <a:pt x="43575" y="458254"/>
                </a:cubicBezTo>
                <a:cubicBezTo>
                  <a:pt x="38449" y="455833"/>
                  <a:pt x="33180" y="453697"/>
                  <a:pt x="28053" y="451276"/>
                </a:cubicBezTo>
                <a:cubicBezTo>
                  <a:pt x="23781" y="449282"/>
                  <a:pt x="20933" y="445864"/>
                  <a:pt x="22642" y="441023"/>
                </a:cubicBezTo>
                <a:cubicBezTo>
                  <a:pt x="24351" y="435896"/>
                  <a:pt x="28908" y="437463"/>
                  <a:pt x="32326" y="438602"/>
                </a:cubicBezTo>
                <a:cubicBezTo>
                  <a:pt x="44572" y="443016"/>
                  <a:pt x="57246" y="446576"/>
                  <a:pt x="68638" y="452557"/>
                </a:cubicBezTo>
                <a:cubicBezTo>
                  <a:pt x="88717" y="463238"/>
                  <a:pt x="107942" y="475627"/>
                  <a:pt x="127736" y="486734"/>
                </a:cubicBezTo>
                <a:cubicBezTo>
                  <a:pt x="131296" y="488728"/>
                  <a:pt x="136137" y="489155"/>
                  <a:pt x="140410" y="489013"/>
                </a:cubicBezTo>
                <a:cubicBezTo>
                  <a:pt x="146106" y="488870"/>
                  <a:pt x="150520" y="490152"/>
                  <a:pt x="153511" y="495563"/>
                </a:cubicBezTo>
                <a:cubicBezTo>
                  <a:pt x="154792" y="497842"/>
                  <a:pt x="157213" y="499978"/>
                  <a:pt x="159492" y="501117"/>
                </a:cubicBezTo>
                <a:cubicBezTo>
                  <a:pt x="200931" y="520626"/>
                  <a:pt x="243510" y="537145"/>
                  <a:pt x="286658" y="552667"/>
                </a:cubicBezTo>
                <a:cubicBezTo>
                  <a:pt x="299759" y="557366"/>
                  <a:pt x="313145" y="562493"/>
                  <a:pt x="324679" y="570182"/>
                </a:cubicBezTo>
                <a:cubicBezTo>
                  <a:pt x="347179" y="585277"/>
                  <a:pt x="372100" y="593252"/>
                  <a:pt x="397875" y="600087"/>
                </a:cubicBezTo>
                <a:cubicBezTo>
                  <a:pt x="427352" y="607919"/>
                  <a:pt x="456687" y="611622"/>
                  <a:pt x="487161" y="607207"/>
                </a:cubicBezTo>
                <a:cubicBezTo>
                  <a:pt x="513221" y="603362"/>
                  <a:pt x="539708" y="602650"/>
                  <a:pt x="565910" y="605783"/>
                </a:cubicBezTo>
                <a:cubicBezTo>
                  <a:pt x="576448" y="607065"/>
                  <a:pt x="578584" y="605783"/>
                  <a:pt x="582287" y="595957"/>
                </a:cubicBezTo>
                <a:cubicBezTo>
                  <a:pt x="586559" y="584565"/>
                  <a:pt x="581860" y="573885"/>
                  <a:pt x="579581" y="563205"/>
                </a:cubicBezTo>
                <a:cubicBezTo>
                  <a:pt x="575594" y="545119"/>
                  <a:pt x="563774" y="537715"/>
                  <a:pt x="545404" y="540563"/>
                </a:cubicBezTo>
                <a:cubicBezTo>
                  <a:pt x="536575" y="541987"/>
                  <a:pt x="527604" y="543838"/>
                  <a:pt x="518633" y="544407"/>
                </a:cubicBezTo>
                <a:cubicBezTo>
                  <a:pt x="503538" y="545547"/>
                  <a:pt x="497699" y="540990"/>
                  <a:pt x="493000" y="526607"/>
                </a:cubicBezTo>
                <a:cubicBezTo>
                  <a:pt x="492003" y="523474"/>
                  <a:pt x="491149" y="519487"/>
                  <a:pt x="488870" y="517778"/>
                </a:cubicBezTo>
                <a:cubicBezTo>
                  <a:pt x="479756" y="510800"/>
                  <a:pt x="481038" y="500690"/>
                  <a:pt x="480753" y="491433"/>
                </a:cubicBezTo>
                <a:cubicBezTo>
                  <a:pt x="480611" y="486592"/>
                  <a:pt x="480611" y="483744"/>
                  <a:pt x="475769" y="481465"/>
                </a:cubicBezTo>
                <a:cubicBezTo>
                  <a:pt x="466655" y="477336"/>
                  <a:pt x="465659" y="471639"/>
                  <a:pt x="471640" y="463238"/>
                </a:cubicBezTo>
                <a:cubicBezTo>
                  <a:pt x="476196" y="456972"/>
                  <a:pt x="481323" y="450849"/>
                  <a:pt x="484883" y="443871"/>
                </a:cubicBezTo>
                <a:cubicBezTo>
                  <a:pt x="486877" y="440168"/>
                  <a:pt x="486877" y="435042"/>
                  <a:pt x="486734" y="430627"/>
                </a:cubicBezTo>
                <a:cubicBezTo>
                  <a:pt x="486449" y="421229"/>
                  <a:pt x="484171" y="411830"/>
                  <a:pt x="485025" y="402574"/>
                </a:cubicBezTo>
                <a:cubicBezTo>
                  <a:pt x="486165" y="390612"/>
                  <a:pt x="488870" y="378650"/>
                  <a:pt x="492003" y="367115"/>
                </a:cubicBezTo>
                <a:cubicBezTo>
                  <a:pt x="494851" y="356578"/>
                  <a:pt x="496987" y="346609"/>
                  <a:pt x="508095" y="339204"/>
                </a:cubicBezTo>
                <a:cubicBezTo>
                  <a:pt x="516354" y="333793"/>
                  <a:pt x="524756" y="329948"/>
                  <a:pt x="533443" y="325676"/>
                </a:cubicBezTo>
                <a:cubicBezTo>
                  <a:pt x="555088" y="315138"/>
                  <a:pt x="578300" y="312005"/>
                  <a:pt x="601939" y="311863"/>
                </a:cubicBezTo>
                <a:cubicBezTo>
                  <a:pt x="624153" y="311863"/>
                  <a:pt x="643805" y="320550"/>
                  <a:pt x="658330" y="336641"/>
                </a:cubicBezTo>
                <a:cubicBezTo>
                  <a:pt x="675703" y="355866"/>
                  <a:pt x="687950" y="378935"/>
                  <a:pt x="695355" y="404140"/>
                </a:cubicBezTo>
                <a:cubicBezTo>
                  <a:pt x="700339" y="421371"/>
                  <a:pt x="703330" y="439314"/>
                  <a:pt x="708029" y="456687"/>
                </a:cubicBezTo>
                <a:cubicBezTo>
                  <a:pt x="711019" y="467937"/>
                  <a:pt x="715719" y="478760"/>
                  <a:pt x="719991" y="491006"/>
                </a:cubicBezTo>
                <a:cubicBezTo>
                  <a:pt x="730101" y="483744"/>
                  <a:pt x="738361" y="477478"/>
                  <a:pt x="746905" y="471639"/>
                </a:cubicBezTo>
                <a:cubicBezTo>
                  <a:pt x="768550" y="457257"/>
                  <a:pt x="788344" y="440453"/>
                  <a:pt x="804721" y="420232"/>
                </a:cubicBezTo>
                <a:cubicBezTo>
                  <a:pt x="839752" y="377084"/>
                  <a:pt x="874498" y="333936"/>
                  <a:pt x="908817" y="290218"/>
                </a:cubicBezTo>
                <a:cubicBezTo>
                  <a:pt x="922346" y="272987"/>
                  <a:pt x="936871" y="257465"/>
                  <a:pt x="956380" y="247070"/>
                </a:cubicBezTo>
                <a:cubicBezTo>
                  <a:pt x="962361" y="243794"/>
                  <a:pt x="1011917" y="206342"/>
                  <a:pt x="1032851" y="194238"/>
                </a:cubicBezTo>
                <a:cubicBezTo>
                  <a:pt x="1051221" y="183558"/>
                  <a:pt x="1069164" y="171738"/>
                  <a:pt x="1085825" y="158637"/>
                </a:cubicBezTo>
                <a:cubicBezTo>
                  <a:pt x="1109179" y="140410"/>
                  <a:pt x="1131251" y="120473"/>
                  <a:pt x="1142928" y="91708"/>
                </a:cubicBezTo>
                <a:cubicBezTo>
                  <a:pt x="1149621" y="75046"/>
                  <a:pt x="1155887" y="58101"/>
                  <a:pt x="1168134" y="44145"/>
                </a:cubicBezTo>
                <a:cubicBezTo>
                  <a:pt x="1173688" y="37879"/>
                  <a:pt x="1177817" y="30332"/>
                  <a:pt x="1182659" y="23354"/>
                </a:cubicBezTo>
                <a:cubicBezTo>
                  <a:pt x="1183371" y="22215"/>
                  <a:pt x="1184653" y="20791"/>
                  <a:pt x="1184368" y="19652"/>
                </a:cubicBezTo>
                <a:cubicBezTo>
                  <a:pt x="1183371" y="14383"/>
                  <a:pt x="1186931" y="11962"/>
                  <a:pt x="1190349" y="9399"/>
                </a:cubicBezTo>
                <a:cubicBezTo>
                  <a:pt x="1194194" y="6408"/>
                  <a:pt x="1198038" y="3133"/>
                  <a:pt x="1201741" y="0"/>
                </a:cubicBezTo>
                <a:cubicBezTo>
                  <a:pt x="1204589" y="0"/>
                  <a:pt x="1207437" y="0"/>
                  <a:pt x="1210285" y="0"/>
                </a:cubicBezTo>
                <a:cubicBezTo>
                  <a:pt x="1217263" y="6123"/>
                  <a:pt x="1220823" y="13386"/>
                  <a:pt x="1220965" y="22785"/>
                </a:cubicBezTo>
                <a:cubicBezTo>
                  <a:pt x="1220965" y="27057"/>
                  <a:pt x="1223671" y="31756"/>
                  <a:pt x="1226377" y="35458"/>
                </a:cubicBezTo>
                <a:cubicBezTo>
                  <a:pt x="1234636" y="46281"/>
                  <a:pt x="1243750" y="56676"/>
                  <a:pt x="1252152" y="67357"/>
                </a:cubicBezTo>
                <a:cubicBezTo>
                  <a:pt x="1254430" y="70205"/>
                  <a:pt x="1257136" y="74050"/>
                  <a:pt x="1256993" y="77467"/>
                </a:cubicBezTo>
                <a:cubicBezTo>
                  <a:pt x="1256281" y="91708"/>
                  <a:pt x="1264541" y="107230"/>
                  <a:pt x="1263117" y="128590"/>
                </a:cubicBezTo>
                <a:cubicBezTo>
                  <a:pt x="1266392" y="156074"/>
                  <a:pt x="1261550" y="163764"/>
                  <a:pt x="1264968" y="181422"/>
                </a:cubicBezTo>
                <a:cubicBezTo>
                  <a:pt x="1273085" y="222861"/>
                  <a:pt x="1343432" y="434187"/>
                  <a:pt x="1365647" y="499835"/>
                </a:cubicBezTo>
                <a:cubicBezTo>
                  <a:pt x="1365647" y="506955"/>
                  <a:pt x="1362229" y="534439"/>
                  <a:pt x="1359524" y="540705"/>
                </a:cubicBezTo>
                <a:cubicBezTo>
                  <a:pt x="1344999" y="575167"/>
                  <a:pt x="1349128" y="584280"/>
                  <a:pt x="1325062" y="612476"/>
                </a:cubicBezTo>
                <a:cubicBezTo>
                  <a:pt x="1293021" y="650355"/>
                  <a:pt x="1255569" y="683108"/>
                  <a:pt x="1224525" y="721984"/>
                </a:cubicBezTo>
                <a:cubicBezTo>
                  <a:pt x="1208861" y="741778"/>
                  <a:pt x="1147343" y="800591"/>
                  <a:pt x="1134242" y="811556"/>
                </a:cubicBezTo>
                <a:cubicBezTo>
                  <a:pt x="1121995" y="821809"/>
                  <a:pt x="1110176" y="832489"/>
                  <a:pt x="1102628" y="846729"/>
                </a:cubicBezTo>
                <a:cubicBezTo>
                  <a:pt x="1092803" y="860400"/>
                  <a:pt x="1096220" y="858691"/>
                  <a:pt x="1074575" y="873501"/>
                </a:cubicBezTo>
                <a:cubicBezTo>
                  <a:pt x="1086252" y="888311"/>
                  <a:pt x="1087534" y="904688"/>
                  <a:pt x="1087534" y="921491"/>
                </a:cubicBezTo>
                <a:cubicBezTo>
                  <a:pt x="1087534" y="929323"/>
                  <a:pt x="1091094" y="942852"/>
                  <a:pt x="1091663" y="950684"/>
                </a:cubicBezTo>
                <a:cubicBezTo>
                  <a:pt x="1091948" y="953674"/>
                  <a:pt x="1091378" y="957377"/>
                  <a:pt x="1089812" y="959940"/>
                </a:cubicBezTo>
                <a:cubicBezTo>
                  <a:pt x="1087534" y="963500"/>
                  <a:pt x="1083546" y="965779"/>
                  <a:pt x="1081125" y="969196"/>
                </a:cubicBezTo>
                <a:cubicBezTo>
                  <a:pt x="1076711" y="975462"/>
                  <a:pt x="1070445" y="976032"/>
                  <a:pt x="1068024" y="983152"/>
                </a:cubicBezTo>
                <a:cubicBezTo>
                  <a:pt x="1064322" y="993832"/>
                  <a:pt x="1062898" y="1005224"/>
                  <a:pt x="1060050" y="1016189"/>
                </a:cubicBezTo>
                <a:cubicBezTo>
                  <a:pt x="1056917" y="1027866"/>
                  <a:pt x="1052787" y="1039259"/>
                  <a:pt x="1050082" y="1050936"/>
                </a:cubicBezTo>
                <a:cubicBezTo>
                  <a:pt x="1046806" y="1065176"/>
                  <a:pt x="1044528" y="1079701"/>
                  <a:pt x="1041822" y="1094084"/>
                </a:cubicBezTo>
                <a:cubicBezTo>
                  <a:pt x="1041537" y="1095508"/>
                  <a:pt x="1041537" y="1096932"/>
                  <a:pt x="1041252" y="1098356"/>
                </a:cubicBezTo>
                <a:cubicBezTo>
                  <a:pt x="1035841" y="1124985"/>
                  <a:pt x="1032139" y="1152184"/>
                  <a:pt x="1024591" y="1178244"/>
                </a:cubicBezTo>
                <a:cubicBezTo>
                  <a:pt x="1008500" y="1233639"/>
                  <a:pt x="982725" y="1286043"/>
                  <a:pt x="970478" y="1342862"/>
                </a:cubicBezTo>
                <a:cubicBezTo>
                  <a:pt x="968200" y="1353685"/>
                  <a:pt x="966633" y="1364080"/>
                  <a:pt x="969196" y="1375045"/>
                </a:cubicBezTo>
                <a:cubicBezTo>
                  <a:pt x="974750" y="1399254"/>
                  <a:pt x="980304" y="1423605"/>
                  <a:pt x="984861" y="1447956"/>
                </a:cubicBezTo>
                <a:cubicBezTo>
                  <a:pt x="991127" y="1481705"/>
                  <a:pt x="994259" y="1515740"/>
                  <a:pt x="989702" y="1549917"/>
                </a:cubicBezTo>
                <a:cubicBezTo>
                  <a:pt x="987566" y="1565866"/>
                  <a:pt x="982155" y="1581388"/>
                  <a:pt x="980019" y="1597194"/>
                </a:cubicBezTo>
                <a:cubicBezTo>
                  <a:pt x="975889" y="1628381"/>
                  <a:pt x="973468" y="1659852"/>
                  <a:pt x="969481" y="1691180"/>
                </a:cubicBezTo>
                <a:cubicBezTo>
                  <a:pt x="966491" y="1715104"/>
                  <a:pt x="966776" y="1738886"/>
                  <a:pt x="971332" y="1762524"/>
                </a:cubicBezTo>
                <a:cubicBezTo>
                  <a:pt x="973611" y="1774202"/>
                  <a:pt x="977029" y="1785451"/>
                  <a:pt x="979165" y="1797128"/>
                </a:cubicBezTo>
                <a:cubicBezTo>
                  <a:pt x="981016" y="1807239"/>
                  <a:pt x="977313" y="1813362"/>
                  <a:pt x="967915" y="1817635"/>
                </a:cubicBezTo>
                <a:cubicBezTo>
                  <a:pt x="963928" y="1819486"/>
                  <a:pt x="959655" y="1820910"/>
                  <a:pt x="955526" y="1822476"/>
                </a:cubicBezTo>
                <a:cubicBezTo>
                  <a:pt x="948833" y="1822761"/>
                  <a:pt x="942282" y="1822761"/>
                  <a:pt x="935589" y="1822761"/>
                </a:cubicBezTo>
                <a:close/>
                <a:moveTo>
                  <a:pt x="1165855" y="161200"/>
                </a:moveTo>
                <a:cubicBezTo>
                  <a:pt x="1160871" y="165045"/>
                  <a:pt x="1156599" y="168036"/>
                  <a:pt x="1152897" y="171453"/>
                </a:cubicBezTo>
                <a:cubicBezTo>
                  <a:pt x="1128118" y="194950"/>
                  <a:pt x="1103340" y="218447"/>
                  <a:pt x="1078562" y="242085"/>
                </a:cubicBezTo>
                <a:cubicBezTo>
                  <a:pt x="1052075" y="267291"/>
                  <a:pt x="1025303" y="291927"/>
                  <a:pt x="993832" y="311293"/>
                </a:cubicBezTo>
                <a:cubicBezTo>
                  <a:pt x="977598" y="321262"/>
                  <a:pt x="963928" y="335502"/>
                  <a:pt x="954102" y="352448"/>
                </a:cubicBezTo>
                <a:cubicBezTo>
                  <a:pt x="942709" y="372384"/>
                  <a:pt x="932029" y="392748"/>
                  <a:pt x="921207" y="413112"/>
                </a:cubicBezTo>
                <a:cubicBezTo>
                  <a:pt x="892726" y="466228"/>
                  <a:pt x="863391" y="518917"/>
                  <a:pt x="822664" y="564059"/>
                </a:cubicBezTo>
                <a:cubicBezTo>
                  <a:pt x="817964" y="569328"/>
                  <a:pt x="813977" y="575451"/>
                  <a:pt x="810417" y="581575"/>
                </a:cubicBezTo>
                <a:cubicBezTo>
                  <a:pt x="804151" y="592397"/>
                  <a:pt x="800591" y="603790"/>
                  <a:pt x="801161" y="616748"/>
                </a:cubicBezTo>
                <a:cubicBezTo>
                  <a:pt x="801445" y="624438"/>
                  <a:pt x="798313" y="632413"/>
                  <a:pt x="796604" y="640102"/>
                </a:cubicBezTo>
                <a:cubicBezTo>
                  <a:pt x="795464" y="644944"/>
                  <a:pt x="793898" y="649643"/>
                  <a:pt x="793044" y="654485"/>
                </a:cubicBezTo>
                <a:cubicBezTo>
                  <a:pt x="791050" y="666162"/>
                  <a:pt x="799594" y="674279"/>
                  <a:pt x="803297" y="684105"/>
                </a:cubicBezTo>
                <a:cubicBezTo>
                  <a:pt x="805290" y="689659"/>
                  <a:pt x="817395" y="704184"/>
                  <a:pt x="822521" y="701621"/>
                </a:cubicBezTo>
                <a:cubicBezTo>
                  <a:pt x="839467" y="693361"/>
                  <a:pt x="857552" y="692222"/>
                  <a:pt x="876065" y="694358"/>
                </a:cubicBezTo>
                <a:cubicBezTo>
                  <a:pt x="884039" y="695355"/>
                  <a:pt x="891871" y="696067"/>
                  <a:pt x="899846" y="696352"/>
                </a:cubicBezTo>
                <a:cubicBezTo>
                  <a:pt x="919498" y="696921"/>
                  <a:pt x="939149" y="710022"/>
                  <a:pt x="958801" y="710022"/>
                </a:cubicBezTo>
                <a:cubicBezTo>
                  <a:pt x="961934" y="710022"/>
                  <a:pt x="966206" y="709310"/>
                  <a:pt x="967915" y="707317"/>
                </a:cubicBezTo>
                <a:cubicBezTo>
                  <a:pt x="973326" y="700481"/>
                  <a:pt x="980873" y="698061"/>
                  <a:pt x="988563" y="695497"/>
                </a:cubicBezTo>
                <a:cubicBezTo>
                  <a:pt x="992693" y="694073"/>
                  <a:pt x="1052787" y="653204"/>
                  <a:pt x="1063467" y="646511"/>
                </a:cubicBezTo>
                <a:cubicBezTo>
                  <a:pt x="1090239" y="629707"/>
                  <a:pt x="1116157" y="611907"/>
                  <a:pt x="1142216" y="593964"/>
                </a:cubicBezTo>
                <a:cubicBezTo>
                  <a:pt x="1177817" y="569470"/>
                  <a:pt x="1216124" y="534439"/>
                  <a:pt x="1247452" y="504677"/>
                </a:cubicBezTo>
                <a:cubicBezTo>
                  <a:pt x="1256139" y="496418"/>
                  <a:pt x="1249588" y="484598"/>
                  <a:pt x="1244177" y="473918"/>
                </a:cubicBezTo>
                <a:cubicBezTo>
                  <a:pt x="1239905" y="465231"/>
                  <a:pt x="1234921" y="456829"/>
                  <a:pt x="1230506" y="448143"/>
                </a:cubicBezTo>
                <a:cubicBezTo>
                  <a:pt x="1215554" y="418950"/>
                  <a:pt x="1207295" y="388618"/>
                  <a:pt x="1208434" y="355154"/>
                </a:cubicBezTo>
                <a:cubicBezTo>
                  <a:pt x="1210000" y="311293"/>
                  <a:pt x="1209004" y="267433"/>
                  <a:pt x="1209004" y="223573"/>
                </a:cubicBezTo>
                <a:cubicBezTo>
                  <a:pt x="1209004" y="209333"/>
                  <a:pt x="1209288" y="210757"/>
                  <a:pt x="1196330" y="211042"/>
                </a:cubicBezTo>
                <a:cubicBezTo>
                  <a:pt x="1178814" y="211469"/>
                  <a:pt x="1167564" y="201643"/>
                  <a:pt x="1165855" y="184127"/>
                </a:cubicBezTo>
                <a:cubicBezTo>
                  <a:pt x="1165286" y="177007"/>
                  <a:pt x="1165855" y="169887"/>
                  <a:pt x="1165855" y="161200"/>
                </a:cubicBezTo>
                <a:close/>
              </a:path>
            </a:pathLst>
          </a:custGeom>
          <a:solidFill>
            <a:srgbClr val="000000"/>
          </a:solidFill>
          <a:ln w="14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Graphic 86">
            <a:extLst>
              <a:ext uri="{FF2B5EF4-FFF2-40B4-BE49-F238E27FC236}">
                <a16:creationId xmlns:a16="http://schemas.microsoft.com/office/drawing/2014/main" id="{325FE9F8-611F-461F-AB09-B7E4572E38A9}"/>
              </a:ext>
            </a:extLst>
          </p:cNvPr>
          <p:cNvSpPr/>
          <p:nvPr/>
        </p:nvSpPr>
        <p:spPr>
          <a:xfrm>
            <a:off x="3256151" y="5156105"/>
            <a:ext cx="1033084" cy="1389395"/>
          </a:xfrm>
          <a:custGeom>
            <a:avLst/>
            <a:gdLst>
              <a:gd name="connsiteX0" fmla="*/ 1565938 w 1565938"/>
              <a:gd name="connsiteY0" fmla="*/ 14820 h 2106030"/>
              <a:gd name="connsiteX1" fmla="*/ 1544367 w 1565938"/>
              <a:gd name="connsiteY1" fmla="*/ 68006 h 2106030"/>
              <a:gd name="connsiteX2" fmla="*/ 1532182 w 1565938"/>
              <a:gd name="connsiteY2" fmla="*/ 93857 h 2106030"/>
              <a:gd name="connsiteX3" fmla="*/ 1453474 w 1565938"/>
              <a:gd name="connsiteY3" fmla="*/ 202370 h 2106030"/>
              <a:gd name="connsiteX4" fmla="*/ 1422023 w 1565938"/>
              <a:gd name="connsiteY4" fmla="*/ 238266 h 2106030"/>
              <a:gd name="connsiteX5" fmla="*/ 1286836 w 1565938"/>
              <a:gd name="connsiteY5" fmla="*/ 420877 h 2106030"/>
              <a:gd name="connsiteX6" fmla="*/ 1230027 w 1565938"/>
              <a:gd name="connsiteY6" fmla="*/ 517204 h 2106030"/>
              <a:gd name="connsiteX7" fmla="*/ 1188862 w 1565938"/>
              <a:gd name="connsiteY7" fmla="*/ 634114 h 2106030"/>
              <a:gd name="connsiteX8" fmla="*/ 1176018 w 1565938"/>
              <a:gd name="connsiteY8" fmla="*/ 678903 h 2106030"/>
              <a:gd name="connsiteX9" fmla="*/ 1056967 w 1565938"/>
              <a:gd name="connsiteY9" fmla="*/ 913382 h 2106030"/>
              <a:gd name="connsiteX10" fmla="*/ 938246 w 1565938"/>
              <a:gd name="connsiteY10" fmla="*/ 1059437 h 2106030"/>
              <a:gd name="connsiteX11" fmla="*/ 931988 w 1565938"/>
              <a:gd name="connsiteY11" fmla="*/ 1073763 h 2106030"/>
              <a:gd name="connsiteX12" fmla="*/ 912558 w 1565938"/>
              <a:gd name="connsiteY12" fmla="*/ 1256867 h 2106030"/>
              <a:gd name="connsiteX13" fmla="*/ 907454 w 1565938"/>
              <a:gd name="connsiteY13" fmla="*/ 1278438 h 2106030"/>
              <a:gd name="connsiteX14" fmla="*/ 908277 w 1565938"/>
              <a:gd name="connsiteY14" fmla="*/ 1280085 h 2106030"/>
              <a:gd name="connsiteX15" fmla="*/ 968708 w 1565938"/>
              <a:gd name="connsiteY15" fmla="*/ 1243694 h 2106030"/>
              <a:gd name="connsiteX16" fmla="*/ 1038360 w 1565938"/>
              <a:gd name="connsiteY16" fmla="*/ 1196930 h 2106030"/>
              <a:gd name="connsiteX17" fmla="*/ 1053509 w 1565938"/>
              <a:gd name="connsiteY17" fmla="*/ 1184251 h 2106030"/>
              <a:gd name="connsiteX18" fmla="*/ 1059602 w 1565938"/>
              <a:gd name="connsiteY18" fmla="*/ 1145555 h 2106030"/>
              <a:gd name="connsiteX19" fmla="*/ 1051039 w 1565938"/>
              <a:gd name="connsiteY19" fmla="*/ 1128760 h 2106030"/>
              <a:gd name="connsiteX20" fmla="*/ 1054826 w 1565938"/>
              <a:gd name="connsiteY20" fmla="*/ 1099450 h 2106030"/>
              <a:gd name="connsiteX21" fmla="*/ 1091875 w 1565938"/>
              <a:gd name="connsiteY21" fmla="*/ 1078867 h 2106030"/>
              <a:gd name="connsiteX22" fmla="*/ 1150825 w 1565938"/>
              <a:gd name="connsiteY22" fmla="*/ 1073598 h 2106030"/>
              <a:gd name="connsiteX23" fmla="*/ 1180793 w 1565938"/>
              <a:gd name="connsiteY23" fmla="*/ 1063554 h 2106030"/>
              <a:gd name="connsiteX24" fmla="*/ 1255879 w 1565938"/>
              <a:gd name="connsiteY24" fmla="*/ 1013002 h 2106030"/>
              <a:gd name="connsiteX25" fmla="*/ 1259831 w 1565938"/>
              <a:gd name="connsiteY25" fmla="*/ 1005428 h 2106030"/>
              <a:gd name="connsiteX26" fmla="*/ 1290293 w 1565938"/>
              <a:gd name="connsiteY26" fmla="*/ 994395 h 2106030"/>
              <a:gd name="connsiteX27" fmla="*/ 1308406 w 1565938"/>
              <a:gd name="connsiteY27" fmla="*/ 1012838 h 2106030"/>
              <a:gd name="connsiteX28" fmla="*/ 1306924 w 1565938"/>
              <a:gd name="connsiteY28" fmla="*/ 1042148 h 2106030"/>
              <a:gd name="connsiteX29" fmla="*/ 1275145 w 1565938"/>
              <a:gd name="connsiteY29" fmla="*/ 1081008 h 2106030"/>
              <a:gd name="connsiteX30" fmla="*/ 1264277 w 1565938"/>
              <a:gd name="connsiteY30" fmla="*/ 1096321 h 2106030"/>
              <a:gd name="connsiteX31" fmla="*/ 1170749 w 1565938"/>
              <a:gd name="connsiteY31" fmla="*/ 1221629 h 2106030"/>
              <a:gd name="connsiteX32" fmla="*/ 1025187 w 1565938"/>
              <a:gd name="connsiteY32" fmla="*/ 1369990 h 2106030"/>
              <a:gd name="connsiteX33" fmla="*/ 984186 w 1565938"/>
              <a:gd name="connsiteY33" fmla="*/ 1419389 h 2106030"/>
              <a:gd name="connsiteX34" fmla="*/ 905807 w 1565938"/>
              <a:gd name="connsiteY34" fmla="*/ 1502543 h 2106030"/>
              <a:gd name="connsiteX35" fmla="*/ 893457 w 1565938"/>
              <a:gd name="connsiteY35" fmla="*/ 1521973 h 2106030"/>
              <a:gd name="connsiteX36" fmla="*/ 888682 w 1565938"/>
              <a:gd name="connsiteY36" fmla="*/ 1528395 h 2106030"/>
              <a:gd name="connsiteX37" fmla="*/ 824135 w 1565938"/>
              <a:gd name="connsiteY37" fmla="*/ 1589485 h 2106030"/>
              <a:gd name="connsiteX38" fmla="*/ 785933 w 1565938"/>
              <a:gd name="connsiteY38" fmla="*/ 1615172 h 2106030"/>
              <a:gd name="connsiteX39" fmla="*/ 805692 w 1565938"/>
              <a:gd name="connsiteY39" fmla="*/ 1629992 h 2106030"/>
              <a:gd name="connsiteX40" fmla="*/ 839448 w 1565938"/>
              <a:gd name="connsiteY40" fmla="*/ 1655020 h 2106030"/>
              <a:gd name="connsiteX41" fmla="*/ 857067 w 1565938"/>
              <a:gd name="connsiteY41" fmla="*/ 1693716 h 2106030"/>
              <a:gd name="connsiteX42" fmla="*/ 825287 w 1565938"/>
              <a:gd name="connsiteY42" fmla="*/ 1943673 h 2106030"/>
              <a:gd name="connsiteX43" fmla="*/ 800917 w 1565938"/>
              <a:gd name="connsiteY43" fmla="*/ 2030780 h 2106030"/>
              <a:gd name="connsiteX44" fmla="*/ 768314 w 1565938"/>
              <a:gd name="connsiteY44" fmla="*/ 2077709 h 2106030"/>
              <a:gd name="connsiteX45" fmla="*/ 728960 w 1565938"/>
              <a:gd name="connsiteY45" fmla="*/ 2090552 h 2106030"/>
              <a:gd name="connsiteX46" fmla="*/ 707718 w 1565938"/>
              <a:gd name="connsiteY46" fmla="*/ 2092199 h 2106030"/>
              <a:gd name="connsiteX47" fmla="*/ 644159 w 1565938"/>
              <a:gd name="connsiteY47" fmla="*/ 2107513 h 2106030"/>
              <a:gd name="connsiteX48" fmla="*/ 629339 w 1565938"/>
              <a:gd name="connsiteY48" fmla="*/ 2107513 h 2106030"/>
              <a:gd name="connsiteX49" fmla="*/ 608262 w 1565938"/>
              <a:gd name="connsiteY49" fmla="*/ 2103396 h 2106030"/>
              <a:gd name="connsiteX50" fmla="*/ 557711 w 1565938"/>
              <a:gd name="connsiteY50" fmla="*/ 2100432 h 2106030"/>
              <a:gd name="connsiteX51" fmla="*/ 523297 w 1565938"/>
              <a:gd name="connsiteY51" fmla="*/ 2098621 h 2106030"/>
              <a:gd name="connsiteX52" fmla="*/ 492834 w 1565938"/>
              <a:gd name="connsiteY52" fmla="*/ 2089893 h 2106030"/>
              <a:gd name="connsiteX53" fmla="*/ 493163 w 1565938"/>
              <a:gd name="connsiteY53" fmla="*/ 2075074 h 2106030"/>
              <a:gd name="connsiteX54" fmla="*/ 511935 w 1565938"/>
              <a:gd name="connsiteY54" fmla="*/ 2063712 h 2106030"/>
              <a:gd name="connsiteX55" fmla="*/ 559852 w 1565938"/>
              <a:gd name="connsiteY55" fmla="*/ 2052515 h 2106030"/>
              <a:gd name="connsiteX56" fmla="*/ 646299 w 1565938"/>
              <a:gd name="connsiteY56" fmla="*/ 2032262 h 2106030"/>
              <a:gd name="connsiteX57" fmla="*/ 690264 w 1565938"/>
              <a:gd name="connsiteY57" fmla="*/ 2016948 h 2106030"/>
              <a:gd name="connsiteX58" fmla="*/ 705084 w 1565938"/>
              <a:gd name="connsiteY58" fmla="*/ 1996859 h 2106030"/>
              <a:gd name="connsiteX59" fmla="*/ 711012 w 1565938"/>
              <a:gd name="connsiteY59" fmla="*/ 1961951 h 2106030"/>
              <a:gd name="connsiteX60" fmla="*/ 715293 w 1565938"/>
              <a:gd name="connsiteY60" fmla="*/ 1785104 h 2106030"/>
              <a:gd name="connsiteX61" fmla="*/ 695039 w 1565938"/>
              <a:gd name="connsiteY61" fmla="*/ 1752171 h 2106030"/>
              <a:gd name="connsiteX62" fmla="*/ 576318 w 1565938"/>
              <a:gd name="connsiteY62" fmla="*/ 1665230 h 2106030"/>
              <a:gd name="connsiteX63" fmla="*/ 561663 w 1565938"/>
              <a:gd name="connsiteY63" fmla="*/ 1658314 h 2106030"/>
              <a:gd name="connsiteX64" fmla="*/ 503702 w 1565938"/>
              <a:gd name="connsiteY64" fmla="*/ 1640036 h 2106030"/>
              <a:gd name="connsiteX65" fmla="*/ 471428 w 1565938"/>
              <a:gd name="connsiteY65" fmla="*/ 1630486 h 2106030"/>
              <a:gd name="connsiteX66" fmla="*/ 423017 w 1565938"/>
              <a:gd name="connsiteY66" fmla="*/ 1618630 h 2106030"/>
              <a:gd name="connsiteX67" fmla="*/ 397989 w 1565938"/>
              <a:gd name="connsiteY67" fmla="*/ 1650410 h 2106030"/>
              <a:gd name="connsiteX68" fmla="*/ 367362 w 1565938"/>
              <a:gd name="connsiteY68" fmla="*/ 1681366 h 2106030"/>
              <a:gd name="connsiteX69" fmla="*/ 339534 w 1565938"/>
              <a:gd name="connsiteY69" fmla="*/ 1750360 h 2106030"/>
              <a:gd name="connsiteX70" fmla="*/ 339369 w 1565938"/>
              <a:gd name="connsiteY70" fmla="*/ 1784116 h 2106030"/>
              <a:gd name="connsiteX71" fmla="*/ 324220 w 1565938"/>
              <a:gd name="connsiteY71" fmla="*/ 1808321 h 2106030"/>
              <a:gd name="connsiteX72" fmla="*/ 278279 w 1565938"/>
              <a:gd name="connsiteY72" fmla="*/ 1808815 h 2106030"/>
              <a:gd name="connsiteX73" fmla="*/ 277621 w 1565938"/>
              <a:gd name="connsiteY73" fmla="*/ 1808486 h 2106030"/>
              <a:gd name="connsiteX74" fmla="*/ 267082 w 1565938"/>
              <a:gd name="connsiteY74" fmla="*/ 1809309 h 2106030"/>
              <a:gd name="connsiteX75" fmla="*/ 243371 w 1565938"/>
              <a:gd name="connsiteY75" fmla="*/ 1808815 h 2106030"/>
              <a:gd name="connsiteX76" fmla="*/ 240407 w 1565938"/>
              <a:gd name="connsiteY76" fmla="*/ 1807662 h 2106030"/>
              <a:gd name="connsiteX77" fmla="*/ 203852 w 1565938"/>
              <a:gd name="connsiteY77" fmla="*/ 1808321 h 2106030"/>
              <a:gd name="connsiteX78" fmla="*/ 188374 w 1565938"/>
              <a:gd name="connsiteY78" fmla="*/ 1792513 h 2106030"/>
              <a:gd name="connsiteX79" fmla="*/ 167462 w 1565938"/>
              <a:gd name="connsiteY79" fmla="*/ 1787903 h 2106030"/>
              <a:gd name="connsiteX80" fmla="*/ 123661 w 1565938"/>
              <a:gd name="connsiteY80" fmla="*/ 1783786 h 2106030"/>
              <a:gd name="connsiteX81" fmla="*/ 31615 w 1565938"/>
              <a:gd name="connsiteY81" fmla="*/ 1679555 h 2106030"/>
              <a:gd name="connsiteX82" fmla="*/ 30627 w 1565938"/>
              <a:gd name="connsiteY82" fmla="*/ 1601011 h 2106030"/>
              <a:gd name="connsiteX83" fmla="*/ 38366 w 1565938"/>
              <a:gd name="connsiteY83" fmla="*/ 1578453 h 2106030"/>
              <a:gd name="connsiteX84" fmla="*/ 42483 w 1565938"/>
              <a:gd name="connsiteY84" fmla="*/ 1565938 h 2106030"/>
              <a:gd name="connsiteX85" fmla="*/ 15643 w 1565938"/>
              <a:gd name="connsiteY85" fmla="*/ 1540910 h 2106030"/>
              <a:gd name="connsiteX86" fmla="*/ 0 w 1565938"/>
              <a:gd name="connsiteY86" fmla="*/ 1508306 h 2106030"/>
              <a:gd name="connsiteX87" fmla="*/ 0 w 1565938"/>
              <a:gd name="connsiteY87" fmla="*/ 1488547 h 2106030"/>
              <a:gd name="connsiteX88" fmla="*/ 44129 w 1565938"/>
              <a:gd name="connsiteY88" fmla="*/ 1453145 h 2106030"/>
              <a:gd name="connsiteX89" fmla="*/ 156100 w 1565938"/>
              <a:gd name="connsiteY89" fmla="*/ 1494475 h 2106030"/>
              <a:gd name="connsiteX90" fmla="*/ 170261 w 1565938"/>
              <a:gd name="connsiteY90" fmla="*/ 1498921 h 2106030"/>
              <a:gd name="connsiteX91" fmla="*/ 271034 w 1565938"/>
              <a:gd name="connsiteY91" fmla="*/ 1529054 h 2106030"/>
              <a:gd name="connsiteX92" fmla="*/ 289312 w 1565938"/>
              <a:gd name="connsiteY92" fmla="*/ 1529054 h 2106030"/>
              <a:gd name="connsiteX93" fmla="*/ 301661 w 1565938"/>
              <a:gd name="connsiteY93" fmla="*/ 1515222 h 2106030"/>
              <a:gd name="connsiteX94" fmla="*/ 305613 w 1565938"/>
              <a:gd name="connsiteY94" fmla="*/ 1494146 h 2106030"/>
              <a:gd name="connsiteX95" fmla="*/ 316152 w 1565938"/>
              <a:gd name="connsiteY95" fmla="*/ 1441783 h 2106030"/>
              <a:gd name="connsiteX96" fmla="*/ 330477 w 1565938"/>
              <a:gd name="connsiteY96" fmla="*/ 1418730 h 2106030"/>
              <a:gd name="connsiteX97" fmla="*/ 360940 w 1565938"/>
              <a:gd name="connsiteY97" fmla="*/ 1360769 h 2106030"/>
              <a:gd name="connsiteX98" fmla="*/ 379053 w 1565938"/>
              <a:gd name="connsiteY98" fmla="*/ 1323885 h 2106030"/>
              <a:gd name="connsiteX99" fmla="*/ 495633 w 1565938"/>
              <a:gd name="connsiteY99" fmla="*/ 1171243 h 2106030"/>
              <a:gd name="connsiteX100" fmla="*/ 573189 w 1565938"/>
              <a:gd name="connsiteY100" fmla="*/ 1094016 h 2106030"/>
              <a:gd name="connsiteX101" fmla="*/ 592125 w 1565938"/>
              <a:gd name="connsiteY101" fmla="*/ 1064706 h 2106030"/>
              <a:gd name="connsiteX102" fmla="*/ 610403 w 1565938"/>
              <a:gd name="connsiteY102" fmla="*/ 1011026 h 2106030"/>
              <a:gd name="connsiteX103" fmla="*/ 643500 w 1565938"/>
              <a:gd name="connsiteY103" fmla="*/ 953559 h 2106030"/>
              <a:gd name="connsiteX104" fmla="*/ 655356 w 1565938"/>
              <a:gd name="connsiteY104" fmla="*/ 931494 h 2106030"/>
              <a:gd name="connsiteX105" fmla="*/ 673139 w 1565938"/>
              <a:gd name="connsiteY105" fmla="*/ 897574 h 2106030"/>
              <a:gd name="connsiteX106" fmla="*/ 788732 w 1565938"/>
              <a:gd name="connsiteY106" fmla="*/ 831874 h 2106030"/>
              <a:gd name="connsiteX107" fmla="*/ 818042 w 1565938"/>
              <a:gd name="connsiteY107" fmla="*/ 827757 h 2106030"/>
              <a:gd name="connsiteX108" fmla="*/ 837802 w 1565938"/>
              <a:gd name="connsiteY108" fmla="*/ 818536 h 2106030"/>
              <a:gd name="connsiteX109" fmla="*/ 894939 w 1565938"/>
              <a:gd name="connsiteY109" fmla="*/ 757940 h 2106030"/>
              <a:gd name="connsiteX110" fmla="*/ 1001805 w 1565938"/>
              <a:gd name="connsiteY110" fmla="*/ 631809 h 2106030"/>
              <a:gd name="connsiteX111" fmla="*/ 1080514 w 1565938"/>
              <a:gd name="connsiteY111" fmla="*/ 512923 h 2106030"/>
              <a:gd name="connsiteX112" fmla="*/ 1089900 w 1565938"/>
              <a:gd name="connsiteY112" fmla="*/ 488388 h 2106030"/>
              <a:gd name="connsiteX113" fmla="*/ 1129583 w 1565938"/>
              <a:gd name="connsiteY113" fmla="*/ 415608 h 2106030"/>
              <a:gd name="connsiteX114" fmla="*/ 1260160 w 1565938"/>
              <a:gd name="connsiteY114" fmla="*/ 273504 h 2106030"/>
              <a:gd name="connsiteX115" fmla="*/ 1300996 w 1565938"/>
              <a:gd name="connsiteY115" fmla="*/ 232832 h 2106030"/>
              <a:gd name="connsiteX116" fmla="*/ 1305607 w 1565938"/>
              <a:gd name="connsiteY116" fmla="*/ 228057 h 2106030"/>
              <a:gd name="connsiteX117" fmla="*/ 1327178 w 1565938"/>
              <a:gd name="connsiteY117" fmla="*/ 157088 h 2106030"/>
              <a:gd name="connsiteX118" fmla="*/ 1325696 w 1565938"/>
              <a:gd name="connsiteY118" fmla="*/ 148196 h 2106030"/>
              <a:gd name="connsiteX119" fmla="*/ 1353359 w 1565938"/>
              <a:gd name="connsiteY119" fmla="*/ 104231 h 2106030"/>
              <a:gd name="connsiteX120" fmla="*/ 1390408 w 1565938"/>
              <a:gd name="connsiteY120" fmla="*/ 97480 h 2106030"/>
              <a:gd name="connsiteX121" fmla="*/ 1420377 w 1565938"/>
              <a:gd name="connsiteY121" fmla="*/ 85295 h 2106030"/>
              <a:gd name="connsiteX122" fmla="*/ 1459402 w 1565938"/>
              <a:gd name="connsiteY122" fmla="*/ 43142 h 2106030"/>
              <a:gd name="connsiteX123" fmla="*/ 1480808 w 1565938"/>
              <a:gd name="connsiteY123" fmla="*/ 40672 h 2106030"/>
              <a:gd name="connsiteX124" fmla="*/ 1489699 w 1565938"/>
              <a:gd name="connsiteY124" fmla="*/ 24370 h 2106030"/>
              <a:gd name="connsiteX125" fmla="*/ 1506989 w 1565938"/>
              <a:gd name="connsiteY125" fmla="*/ 27005 h 2106030"/>
              <a:gd name="connsiteX126" fmla="*/ 1546179 w 1565938"/>
              <a:gd name="connsiteY126" fmla="*/ 0 h 2106030"/>
              <a:gd name="connsiteX127" fmla="*/ 1565938 w 1565938"/>
              <a:gd name="connsiteY127" fmla="*/ 0 h 2106030"/>
              <a:gd name="connsiteX128" fmla="*/ 1565938 w 1565938"/>
              <a:gd name="connsiteY128" fmla="*/ 14820 h 2106030"/>
              <a:gd name="connsiteX129" fmla="*/ 655026 w 1565938"/>
              <a:gd name="connsiteY129" fmla="*/ 1547990 h 2106030"/>
              <a:gd name="connsiteX130" fmla="*/ 648440 w 1565938"/>
              <a:gd name="connsiteY130" fmla="*/ 1504849 h 2106030"/>
              <a:gd name="connsiteX131" fmla="*/ 630656 w 1565938"/>
              <a:gd name="connsiteY131" fmla="*/ 1530536 h 2106030"/>
              <a:gd name="connsiteX132" fmla="*/ 655026 w 1565938"/>
              <a:gd name="connsiteY132" fmla="*/ 1547990 h 210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1565938" h="2106030">
                <a:moveTo>
                  <a:pt x="1565938" y="14820"/>
                </a:moveTo>
                <a:cubicBezTo>
                  <a:pt x="1558858" y="32603"/>
                  <a:pt x="1551777" y="50387"/>
                  <a:pt x="1544367" y="68006"/>
                </a:cubicBezTo>
                <a:cubicBezTo>
                  <a:pt x="1540745" y="76897"/>
                  <a:pt x="1537616" y="86283"/>
                  <a:pt x="1532182" y="93857"/>
                </a:cubicBezTo>
                <a:cubicBezTo>
                  <a:pt x="1506330" y="130413"/>
                  <a:pt x="1480149" y="166638"/>
                  <a:pt x="1453474" y="202370"/>
                </a:cubicBezTo>
                <a:cubicBezTo>
                  <a:pt x="1443923" y="215049"/>
                  <a:pt x="1433385" y="227069"/>
                  <a:pt x="1422023" y="238266"/>
                </a:cubicBezTo>
                <a:cubicBezTo>
                  <a:pt x="1366861" y="291782"/>
                  <a:pt x="1325861" y="355671"/>
                  <a:pt x="1286836" y="420877"/>
                </a:cubicBezTo>
                <a:cubicBezTo>
                  <a:pt x="1267735" y="452821"/>
                  <a:pt x="1250116" y="485754"/>
                  <a:pt x="1230027" y="517204"/>
                </a:cubicBezTo>
                <a:cubicBezTo>
                  <a:pt x="1206974" y="553101"/>
                  <a:pt x="1194789" y="592290"/>
                  <a:pt x="1188862" y="634114"/>
                </a:cubicBezTo>
                <a:cubicBezTo>
                  <a:pt x="1186721" y="649428"/>
                  <a:pt x="1182604" y="665071"/>
                  <a:pt x="1176018" y="678903"/>
                </a:cubicBezTo>
                <a:cubicBezTo>
                  <a:pt x="1137652" y="757776"/>
                  <a:pt x="1100932" y="837472"/>
                  <a:pt x="1056967" y="913382"/>
                </a:cubicBezTo>
                <a:cubicBezTo>
                  <a:pt x="1025187" y="968379"/>
                  <a:pt x="987315" y="1018601"/>
                  <a:pt x="938246" y="1059437"/>
                </a:cubicBezTo>
                <a:cubicBezTo>
                  <a:pt x="933470" y="1063389"/>
                  <a:pt x="932318" y="1067835"/>
                  <a:pt x="931988" y="1073763"/>
                </a:cubicBezTo>
                <a:cubicBezTo>
                  <a:pt x="927707" y="1135017"/>
                  <a:pt x="924743" y="1196436"/>
                  <a:pt x="912558" y="1256867"/>
                </a:cubicBezTo>
                <a:cubicBezTo>
                  <a:pt x="911076" y="1264112"/>
                  <a:pt x="909100" y="1271193"/>
                  <a:pt x="907454" y="1278438"/>
                </a:cubicBezTo>
                <a:cubicBezTo>
                  <a:pt x="907454" y="1278603"/>
                  <a:pt x="907618" y="1278932"/>
                  <a:pt x="908277" y="1280085"/>
                </a:cubicBezTo>
                <a:cubicBezTo>
                  <a:pt x="928531" y="1267900"/>
                  <a:pt x="948949" y="1256373"/>
                  <a:pt x="968708" y="1243694"/>
                </a:cubicBezTo>
                <a:cubicBezTo>
                  <a:pt x="992255" y="1228545"/>
                  <a:pt x="1015307" y="1212738"/>
                  <a:pt x="1038360" y="1196930"/>
                </a:cubicBezTo>
                <a:cubicBezTo>
                  <a:pt x="1043794" y="1193308"/>
                  <a:pt x="1048734" y="1188862"/>
                  <a:pt x="1053509" y="1184251"/>
                </a:cubicBezTo>
                <a:cubicBezTo>
                  <a:pt x="1065859" y="1172066"/>
                  <a:pt x="1067505" y="1161198"/>
                  <a:pt x="1059602" y="1145555"/>
                </a:cubicBezTo>
                <a:cubicBezTo>
                  <a:pt x="1056802" y="1139957"/>
                  <a:pt x="1053674" y="1134358"/>
                  <a:pt x="1051039" y="1128760"/>
                </a:cubicBezTo>
                <a:cubicBezTo>
                  <a:pt x="1046264" y="1118221"/>
                  <a:pt x="1047911" y="1108671"/>
                  <a:pt x="1054826" y="1099450"/>
                </a:cubicBezTo>
                <a:cubicBezTo>
                  <a:pt x="1064212" y="1086936"/>
                  <a:pt x="1076891" y="1080514"/>
                  <a:pt x="1091875" y="1078867"/>
                </a:cubicBezTo>
                <a:cubicBezTo>
                  <a:pt x="1111470" y="1076727"/>
                  <a:pt x="1131394" y="1076397"/>
                  <a:pt x="1150825" y="1073598"/>
                </a:cubicBezTo>
                <a:cubicBezTo>
                  <a:pt x="1161034" y="1072116"/>
                  <a:pt x="1172066" y="1068988"/>
                  <a:pt x="1180793" y="1063554"/>
                </a:cubicBezTo>
                <a:cubicBezTo>
                  <a:pt x="1206316" y="1047581"/>
                  <a:pt x="1231015" y="1030127"/>
                  <a:pt x="1255879" y="1013002"/>
                </a:cubicBezTo>
                <a:cubicBezTo>
                  <a:pt x="1258020" y="1011520"/>
                  <a:pt x="1259172" y="1008227"/>
                  <a:pt x="1259831" y="1005428"/>
                </a:cubicBezTo>
                <a:cubicBezTo>
                  <a:pt x="1263783" y="989456"/>
                  <a:pt x="1277120" y="984845"/>
                  <a:pt x="1290293" y="994395"/>
                </a:cubicBezTo>
                <a:cubicBezTo>
                  <a:pt x="1297539" y="999665"/>
                  <a:pt x="1304125" y="1004440"/>
                  <a:pt x="1308406" y="1012838"/>
                </a:cubicBezTo>
                <a:cubicBezTo>
                  <a:pt x="1313675" y="1023211"/>
                  <a:pt x="1313840" y="1033091"/>
                  <a:pt x="1306924" y="1042148"/>
                </a:cubicBezTo>
                <a:cubicBezTo>
                  <a:pt x="1296715" y="1055321"/>
                  <a:pt x="1285683" y="1067999"/>
                  <a:pt x="1275145" y="1081008"/>
                </a:cubicBezTo>
                <a:cubicBezTo>
                  <a:pt x="1271193" y="1085948"/>
                  <a:pt x="1266582" y="1090723"/>
                  <a:pt x="1264277" y="1096321"/>
                </a:cubicBezTo>
                <a:cubicBezTo>
                  <a:pt x="1244023" y="1146214"/>
                  <a:pt x="1211914" y="1187215"/>
                  <a:pt x="1170749" y="1221629"/>
                </a:cubicBezTo>
                <a:cubicBezTo>
                  <a:pt x="1117398" y="1266253"/>
                  <a:pt x="1069811" y="1316639"/>
                  <a:pt x="1025187" y="1369990"/>
                </a:cubicBezTo>
                <a:cubicBezTo>
                  <a:pt x="1011520" y="1386456"/>
                  <a:pt x="997689" y="1402758"/>
                  <a:pt x="984186" y="1419389"/>
                </a:cubicBezTo>
                <a:cubicBezTo>
                  <a:pt x="960146" y="1449028"/>
                  <a:pt x="933470" y="1476197"/>
                  <a:pt x="905807" y="1502543"/>
                </a:cubicBezTo>
                <a:cubicBezTo>
                  <a:pt x="900209" y="1507977"/>
                  <a:pt x="893622" y="1512752"/>
                  <a:pt x="893457" y="1521973"/>
                </a:cubicBezTo>
                <a:cubicBezTo>
                  <a:pt x="893457" y="1524114"/>
                  <a:pt x="890658" y="1526584"/>
                  <a:pt x="888682" y="1528395"/>
                </a:cubicBezTo>
                <a:cubicBezTo>
                  <a:pt x="867276" y="1548978"/>
                  <a:pt x="846364" y="1570055"/>
                  <a:pt x="824135" y="1589485"/>
                </a:cubicBezTo>
                <a:cubicBezTo>
                  <a:pt x="812773" y="1599365"/>
                  <a:pt x="799106" y="1606610"/>
                  <a:pt x="785933" y="1615172"/>
                </a:cubicBezTo>
                <a:cubicBezTo>
                  <a:pt x="791861" y="1619618"/>
                  <a:pt x="798777" y="1624887"/>
                  <a:pt x="805692" y="1629992"/>
                </a:cubicBezTo>
                <a:cubicBezTo>
                  <a:pt x="816889" y="1638390"/>
                  <a:pt x="828416" y="1646293"/>
                  <a:pt x="839448" y="1655020"/>
                </a:cubicBezTo>
                <a:cubicBezTo>
                  <a:pt x="851798" y="1664736"/>
                  <a:pt x="857396" y="1677415"/>
                  <a:pt x="857067" y="1693716"/>
                </a:cubicBezTo>
                <a:cubicBezTo>
                  <a:pt x="855585" y="1778188"/>
                  <a:pt x="845376" y="1861672"/>
                  <a:pt x="825287" y="1943673"/>
                </a:cubicBezTo>
                <a:cubicBezTo>
                  <a:pt x="818042" y="1972983"/>
                  <a:pt x="808821" y="2001635"/>
                  <a:pt x="800917" y="2030780"/>
                </a:cubicBezTo>
                <a:cubicBezTo>
                  <a:pt x="795648" y="2050375"/>
                  <a:pt x="784945" y="2065853"/>
                  <a:pt x="768314" y="2077709"/>
                </a:cubicBezTo>
                <a:cubicBezTo>
                  <a:pt x="756294" y="2086106"/>
                  <a:pt x="742956" y="2089070"/>
                  <a:pt x="728960" y="2090552"/>
                </a:cubicBezTo>
                <a:cubicBezTo>
                  <a:pt x="721879" y="2091211"/>
                  <a:pt x="714634" y="2092857"/>
                  <a:pt x="707718" y="2092199"/>
                </a:cubicBezTo>
                <a:cubicBezTo>
                  <a:pt x="684501" y="2089729"/>
                  <a:pt x="664248" y="2098291"/>
                  <a:pt x="644159" y="2107513"/>
                </a:cubicBezTo>
                <a:cubicBezTo>
                  <a:pt x="639219" y="2107513"/>
                  <a:pt x="634279" y="2107513"/>
                  <a:pt x="629339" y="2107513"/>
                </a:cubicBezTo>
                <a:cubicBezTo>
                  <a:pt x="622753" y="2103890"/>
                  <a:pt x="616002" y="2103231"/>
                  <a:pt x="608262" y="2103396"/>
                </a:cubicBezTo>
                <a:cubicBezTo>
                  <a:pt x="591467" y="2103890"/>
                  <a:pt x="574013" y="2104055"/>
                  <a:pt x="557711" y="2100432"/>
                </a:cubicBezTo>
                <a:cubicBezTo>
                  <a:pt x="545855" y="2097797"/>
                  <a:pt x="535317" y="2095163"/>
                  <a:pt x="523297" y="2098621"/>
                </a:cubicBezTo>
                <a:cubicBezTo>
                  <a:pt x="511770" y="2101914"/>
                  <a:pt x="501232" y="2099609"/>
                  <a:pt x="492834" y="2089893"/>
                </a:cubicBezTo>
                <a:cubicBezTo>
                  <a:pt x="488059" y="2084295"/>
                  <a:pt x="487894" y="2079190"/>
                  <a:pt x="493163" y="2075074"/>
                </a:cubicBezTo>
                <a:cubicBezTo>
                  <a:pt x="498927" y="2070463"/>
                  <a:pt x="505019" y="2065688"/>
                  <a:pt x="511935" y="2063712"/>
                </a:cubicBezTo>
                <a:cubicBezTo>
                  <a:pt x="527578" y="2059102"/>
                  <a:pt x="543879" y="2056303"/>
                  <a:pt x="559852" y="2052515"/>
                </a:cubicBezTo>
                <a:cubicBezTo>
                  <a:pt x="588668" y="2045929"/>
                  <a:pt x="617648" y="2039671"/>
                  <a:pt x="646299" y="2032262"/>
                </a:cubicBezTo>
                <a:cubicBezTo>
                  <a:pt x="661284" y="2028310"/>
                  <a:pt x="675774" y="2022382"/>
                  <a:pt x="690264" y="2016948"/>
                </a:cubicBezTo>
                <a:cubicBezTo>
                  <a:pt x="699321" y="2013490"/>
                  <a:pt x="703602" y="2006245"/>
                  <a:pt x="705084" y="1996859"/>
                </a:cubicBezTo>
                <a:cubicBezTo>
                  <a:pt x="706895" y="1985168"/>
                  <a:pt x="708706" y="1973477"/>
                  <a:pt x="711012" y="1961951"/>
                </a:cubicBezTo>
                <a:cubicBezTo>
                  <a:pt x="722373" y="1903167"/>
                  <a:pt x="723855" y="1844382"/>
                  <a:pt x="715293" y="1785104"/>
                </a:cubicBezTo>
                <a:cubicBezTo>
                  <a:pt x="713152" y="1770778"/>
                  <a:pt x="706895" y="1760569"/>
                  <a:pt x="695039" y="1752171"/>
                </a:cubicBezTo>
                <a:cubicBezTo>
                  <a:pt x="655191" y="1723520"/>
                  <a:pt x="615837" y="1694046"/>
                  <a:pt x="576318" y="1665230"/>
                </a:cubicBezTo>
                <a:cubicBezTo>
                  <a:pt x="572037" y="1662101"/>
                  <a:pt x="566768" y="1659960"/>
                  <a:pt x="561663" y="1658314"/>
                </a:cubicBezTo>
                <a:cubicBezTo>
                  <a:pt x="542397" y="1652057"/>
                  <a:pt x="523132" y="1645964"/>
                  <a:pt x="503702" y="1640036"/>
                </a:cubicBezTo>
                <a:cubicBezTo>
                  <a:pt x="492999" y="1636743"/>
                  <a:pt x="482296" y="1633285"/>
                  <a:pt x="471428" y="1630486"/>
                </a:cubicBezTo>
                <a:cubicBezTo>
                  <a:pt x="455785" y="1626369"/>
                  <a:pt x="439813" y="1622747"/>
                  <a:pt x="423017" y="1618630"/>
                </a:cubicBezTo>
                <a:cubicBezTo>
                  <a:pt x="415608" y="1628016"/>
                  <a:pt x="407374" y="1639707"/>
                  <a:pt x="397989" y="1650410"/>
                </a:cubicBezTo>
                <a:cubicBezTo>
                  <a:pt x="388438" y="1661278"/>
                  <a:pt x="378229" y="1671816"/>
                  <a:pt x="367362" y="1681366"/>
                </a:cubicBezTo>
                <a:cubicBezTo>
                  <a:pt x="346614" y="1699973"/>
                  <a:pt x="337722" y="1722861"/>
                  <a:pt x="339534" y="1750360"/>
                </a:cubicBezTo>
                <a:cubicBezTo>
                  <a:pt x="340192" y="1761557"/>
                  <a:pt x="340028" y="1772919"/>
                  <a:pt x="339369" y="1784116"/>
                </a:cubicBezTo>
                <a:cubicBezTo>
                  <a:pt x="338710" y="1794819"/>
                  <a:pt x="334758" y="1806510"/>
                  <a:pt x="324220" y="1808321"/>
                </a:cubicBezTo>
                <a:cubicBezTo>
                  <a:pt x="309236" y="1810956"/>
                  <a:pt x="293593" y="1808815"/>
                  <a:pt x="278279" y="1808815"/>
                </a:cubicBezTo>
                <a:cubicBezTo>
                  <a:pt x="278115" y="1808815"/>
                  <a:pt x="277785" y="1808486"/>
                  <a:pt x="277621" y="1808486"/>
                </a:cubicBezTo>
                <a:cubicBezTo>
                  <a:pt x="273998" y="1808650"/>
                  <a:pt x="269387" y="1807498"/>
                  <a:pt x="267082" y="1809309"/>
                </a:cubicBezTo>
                <a:cubicBezTo>
                  <a:pt x="258684" y="1816060"/>
                  <a:pt x="251110" y="1815896"/>
                  <a:pt x="243371" y="1808815"/>
                </a:cubicBezTo>
                <a:cubicBezTo>
                  <a:pt x="242712" y="1808156"/>
                  <a:pt x="241395" y="1807992"/>
                  <a:pt x="240407" y="1807662"/>
                </a:cubicBezTo>
                <a:cubicBezTo>
                  <a:pt x="229045" y="1823141"/>
                  <a:pt x="216366" y="1824787"/>
                  <a:pt x="203852" y="1808321"/>
                </a:cubicBezTo>
                <a:cubicBezTo>
                  <a:pt x="199406" y="1802393"/>
                  <a:pt x="193807" y="1797453"/>
                  <a:pt x="188374" y="1792513"/>
                </a:cubicBezTo>
                <a:cubicBezTo>
                  <a:pt x="182446" y="1787244"/>
                  <a:pt x="176024" y="1784939"/>
                  <a:pt x="167462" y="1787903"/>
                </a:cubicBezTo>
                <a:cubicBezTo>
                  <a:pt x="152477" y="1793008"/>
                  <a:pt x="138152" y="1790538"/>
                  <a:pt x="123661" y="1783786"/>
                </a:cubicBezTo>
                <a:cubicBezTo>
                  <a:pt x="77556" y="1762380"/>
                  <a:pt x="48411" y="1726978"/>
                  <a:pt x="31615" y="1679555"/>
                </a:cubicBezTo>
                <a:cubicBezTo>
                  <a:pt x="22229" y="1653209"/>
                  <a:pt x="20089" y="1627357"/>
                  <a:pt x="30627" y="1601011"/>
                </a:cubicBezTo>
                <a:cubicBezTo>
                  <a:pt x="33591" y="1593601"/>
                  <a:pt x="35896" y="1586027"/>
                  <a:pt x="38366" y="1578453"/>
                </a:cubicBezTo>
                <a:cubicBezTo>
                  <a:pt x="40013" y="1573677"/>
                  <a:pt x="41495" y="1568737"/>
                  <a:pt x="42483" y="1565938"/>
                </a:cubicBezTo>
                <a:cubicBezTo>
                  <a:pt x="32438" y="1556882"/>
                  <a:pt x="22229" y="1550131"/>
                  <a:pt x="15643" y="1540910"/>
                </a:cubicBezTo>
                <a:cubicBezTo>
                  <a:pt x="8233" y="1531195"/>
                  <a:pt x="4940" y="1519174"/>
                  <a:pt x="0" y="1508306"/>
                </a:cubicBezTo>
                <a:cubicBezTo>
                  <a:pt x="0" y="1501720"/>
                  <a:pt x="0" y="1495133"/>
                  <a:pt x="0" y="1488547"/>
                </a:cubicBezTo>
                <a:cubicBezTo>
                  <a:pt x="5763" y="1465659"/>
                  <a:pt x="22394" y="1457755"/>
                  <a:pt x="44129" y="1453145"/>
                </a:cubicBezTo>
                <a:cubicBezTo>
                  <a:pt x="90729" y="1443429"/>
                  <a:pt x="124649" y="1465165"/>
                  <a:pt x="156100" y="1494475"/>
                </a:cubicBezTo>
                <a:cubicBezTo>
                  <a:pt x="160710" y="1498756"/>
                  <a:pt x="164004" y="1500238"/>
                  <a:pt x="170261" y="1498921"/>
                </a:cubicBezTo>
                <a:cubicBezTo>
                  <a:pt x="209286" y="1490523"/>
                  <a:pt x="242054" y="1504025"/>
                  <a:pt x="271034" y="1529054"/>
                </a:cubicBezTo>
                <a:cubicBezTo>
                  <a:pt x="281243" y="1537946"/>
                  <a:pt x="281078" y="1537616"/>
                  <a:pt x="289312" y="1529054"/>
                </a:cubicBezTo>
                <a:cubicBezTo>
                  <a:pt x="293593" y="1524608"/>
                  <a:pt x="298039" y="1520162"/>
                  <a:pt x="301661" y="1515222"/>
                </a:cubicBezTo>
                <a:cubicBezTo>
                  <a:pt x="306107" y="1508965"/>
                  <a:pt x="306766" y="1502049"/>
                  <a:pt x="305613" y="1494146"/>
                </a:cubicBezTo>
                <a:cubicBezTo>
                  <a:pt x="302979" y="1475703"/>
                  <a:pt x="308083" y="1458249"/>
                  <a:pt x="316152" y="1441783"/>
                </a:cubicBezTo>
                <a:cubicBezTo>
                  <a:pt x="320103" y="1433714"/>
                  <a:pt x="325208" y="1426140"/>
                  <a:pt x="330477" y="1418730"/>
                </a:cubicBezTo>
                <a:cubicBezTo>
                  <a:pt x="343485" y="1400782"/>
                  <a:pt x="353036" y="1381352"/>
                  <a:pt x="360940" y="1360769"/>
                </a:cubicBezTo>
                <a:cubicBezTo>
                  <a:pt x="365880" y="1348090"/>
                  <a:pt x="372301" y="1335905"/>
                  <a:pt x="379053" y="1323885"/>
                </a:cubicBezTo>
                <a:cubicBezTo>
                  <a:pt x="410997" y="1267735"/>
                  <a:pt x="451010" y="1217678"/>
                  <a:pt x="495633" y="1171243"/>
                </a:cubicBezTo>
                <a:cubicBezTo>
                  <a:pt x="520991" y="1144897"/>
                  <a:pt x="547173" y="1119539"/>
                  <a:pt x="573189" y="1094016"/>
                </a:cubicBezTo>
                <a:cubicBezTo>
                  <a:pt x="581752" y="1085618"/>
                  <a:pt x="588503" y="1076397"/>
                  <a:pt x="592125" y="1064706"/>
                </a:cubicBezTo>
                <a:cubicBezTo>
                  <a:pt x="597724" y="1046593"/>
                  <a:pt x="604146" y="1028810"/>
                  <a:pt x="610403" y="1011026"/>
                </a:cubicBezTo>
                <a:cubicBezTo>
                  <a:pt x="617977" y="989950"/>
                  <a:pt x="629833" y="971178"/>
                  <a:pt x="643500" y="953559"/>
                </a:cubicBezTo>
                <a:cubicBezTo>
                  <a:pt x="648605" y="946973"/>
                  <a:pt x="651569" y="938904"/>
                  <a:pt x="655356" y="931494"/>
                </a:cubicBezTo>
                <a:cubicBezTo>
                  <a:pt x="661284" y="920133"/>
                  <a:pt x="665565" y="907618"/>
                  <a:pt x="673139" y="897574"/>
                </a:cubicBezTo>
                <a:cubicBezTo>
                  <a:pt x="702285" y="859537"/>
                  <a:pt x="741474" y="838460"/>
                  <a:pt x="788732" y="831874"/>
                </a:cubicBezTo>
                <a:cubicBezTo>
                  <a:pt x="798447" y="830556"/>
                  <a:pt x="808492" y="830063"/>
                  <a:pt x="818042" y="827757"/>
                </a:cubicBezTo>
                <a:cubicBezTo>
                  <a:pt x="824958" y="826111"/>
                  <a:pt x="831874" y="822653"/>
                  <a:pt x="837802" y="818536"/>
                </a:cubicBezTo>
                <a:cubicBezTo>
                  <a:pt x="861184" y="802564"/>
                  <a:pt x="881602" y="782969"/>
                  <a:pt x="894939" y="757940"/>
                </a:cubicBezTo>
                <a:cubicBezTo>
                  <a:pt x="921450" y="708048"/>
                  <a:pt x="960310" y="669023"/>
                  <a:pt x="1001805" y="631809"/>
                </a:cubicBezTo>
                <a:cubicBezTo>
                  <a:pt x="1038360" y="599041"/>
                  <a:pt x="1062895" y="558370"/>
                  <a:pt x="1080514" y="512923"/>
                </a:cubicBezTo>
                <a:cubicBezTo>
                  <a:pt x="1083642" y="504690"/>
                  <a:pt x="1087759" y="496786"/>
                  <a:pt x="1089900" y="488388"/>
                </a:cubicBezTo>
                <a:cubicBezTo>
                  <a:pt x="1096651" y="460560"/>
                  <a:pt x="1113117" y="438496"/>
                  <a:pt x="1129583" y="415608"/>
                </a:cubicBezTo>
                <a:cubicBezTo>
                  <a:pt x="1167455" y="362916"/>
                  <a:pt x="1212902" y="317469"/>
                  <a:pt x="1260160" y="273504"/>
                </a:cubicBezTo>
                <a:cubicBezTo>
                  <a:pt x="1274157" y="260496"/>
                  <a:pt x="1287494" y="246499"/>
                  <a:pt x="1300996" y="232832"/>
                </a:cubicBezTo>
                <a:cubicBezTo>
                  <a:pt x="1302478" y="231350"/>
                  <a:pt x="1303960" y="229539"/>
                  <a:pt x="1305607" y="228057"/>
                </a:cubicBezTo>
                <a:cubicBezTo>
                  <a:pt x="1326684" y="208627"/>
                  <a:pt x="1333600" y="184916"/>
                  <a:pt x="1327178" y="157088"/>
                </a:cubicBezTo>
                <a:cubicBezTo>
                  <a:pt x="1326519" y="154124"/>
                  <a:pt x="1326190" y="151160"/>
                  <a:pt x="1325696" y="148196"/>
                </a:cubicBezTo>
                <a:cubicBezTo>
                  <a:pt x="1322238" y="123826"/>
                  <a:pt x="1329483" y="111312"/>
                  <a:pt x="1353359" y="104231"/>
                </a:cubicBezTo>
                <a:cubicBezTo>
                  <a:pt x="1365379" y="100609"/>
                  <a:pt x="1378388" y="100609"/>
                  <a:pt x="1390408" y="97480"/>
                </a:cubicBezTo>
                <a:cubicBezTo>
                  <a:pt x="1400782" y="94681"/>
                  <a:pt x="1411485" y="91223"/>
                  <a:pt x="1420377" y="85295"/>
                </a:cubicBezTo>
                <a:cubicBezTo>
                  <a:pt x="1436514" y="74427"/>
                  <a:pt x="1451333" y="62078"/>
                  <a:pt x="1459402" y="43142"/>
                </a:cubicBezTo>
                <a:cubicBezTo>
                  <a:pt x="1464012" y="32274"/>
                  <a:pt x="1472410" y="32109"/>
                  <a:pt x="1480808" y="40672"/>
                </a:cubicBezTo>
                <a:cubicBezTo>
                  <a:pt x="1483607" y="35238"/>
                  <a:pt x="1485583" y="28816"/>
                  <a:pt x="1489699" y="24370"/>
                </a:cubicBezTo>
                <a:cubicBezTo>
                  <a:pt x="1494969" y="18771"/>
                  <a:pt x="1501226" y="21406"/>
                  <a:pt x="1506989" y="27005"/>
                </a:cubicBezTo>
                <a:cubicBezTo>
                  <a:pt x="1519833" y="17784"/>
                  <a:pt x="1533006" y="8892"/>
                  <a:pt x="1546179" y="0"/>
                </a:cubicBezTo>
                <a:cubicBezTo>
                  <a:pt x="1552765" y="0"/>
                  <a:pt x="1559352" y="0"/>
                  <a:pt x="1565938" y="0"/>
                </a:cubicBezTo>
                <a:cubicBezTo>
                  <a:pt x="1565938" y="4940"/>
                  <a:pt x="1565938" y="9880"/>
                  <a:pt x="1565938" y="14820"/>
                </a:cubicBezTo>
                <a:close/>
                <a:moveTo>
                  <a:pt x="655026" y="1547990"/>
                </a:moveTo>
                <a:cubicBezTo>
                  <a:pt x="652721" y="1532841"/>
                  <a:pt x="650581" y="1519503"/>
                  <a:pt x="648440" y="1504849"/>
                </a:cubicBezTo>
                <a:cubicBezTo>
                  <a:pt x="642018" y="1514070"/>
                  <a:pt x="636420" y="1522303"/>
                  <a:pt x="630656" y="1530536"/>
                </a:cubicBezTo>
                <a:cubicBezTo>
                  <a:pt x="638890" y="1536464"/>
                  <a:pt x="646299" y="1541733"/>
                  <a:pt x="655026" y="1547990"/>
                </a:cubicBezTo>
                <a:close/>
              </a:path>
            </a:pathLst>
          </a:custGeom>
          <a:solidFill>
            <a:srgbClr val="000000"/>
          </a:solidFill>
          <a:ln w="16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95">
            <a:extLst>
              <a:ext uri="{FF2B5EF4-FFF2-40B4-BE49-F238E27FC236}">
                <a16:creationId xmlns:a16="http://schemas.microsoft.com/office/drawing/2014/main" id="{DDDDB099-7296-49DC-9FEE-E9A1CE766BBA}"/>
              </a:ext>
            </a:extLst>
          </p:cNvPr>
          <p:cNvSpPr/>
          <p:nvPr/>
        </p:nvSpPr>
        <p:spPr>
          <a:xfrm>
            <a:off x="7931941" y="1583969"/>
            <a:ext cx="893964" cy="1604871"/>
          </a:xfrm>
          <a:custGeom>
            <a:avLst/>
            <a:gdLst>
              <a:gd name="connsiteX0" fmla="*/ 407210 w 1054634"/>
              <a:gd name="connsiteY0" fmla="*/ 1893609 h 1893313"/>
              <a:gd name="connsiteX1" fmla="*/ 392715 w 1054634"/>
              <a:gd name="connsiteY1" fmla="*/ 1885474 h 1893313"/>
              <a:gd name="connsiteX2" fmla="*/ 386650 w 1054634"/>
              <a:gd name="connsiteY2" fmla="*/ 1883847 h 1893313"/>
              <a:gd name="connsiteX3" fmla="*/ 374373 w 1054634"/>
              <a:gd name="connsiteY3" fmla="*/ 1873049 h 1893313"/>
              <a:gd name="connsiteX4" fmla="*/ 369640 w 1054634"/>
              <a:gd name="connsiteY4" fmla="*/ 1856038 h 1893313"/>
              <a:gd name="connsiteX5" fmla="*/ 361357 w 1054634"/>
              <a:gd name="connsiteY5" fmla="*/ 1840951 h 1893313"/>
              <a:gd name="connsiteX6" fmla="*/ 365202 w 1054634"/>
              <a:gd name="connsiteY6" fmla="*/ 1816841 h 1893313"/>
              <a:gd name="connsiteX7" fmla="*/ 371415 w 1054634"/>
              <a:gd name="connsiteY7" fmla="*/ 1790660 h 1893313"/>
              <a:gd name="connsiteX8" fmla="*/ 363575 w 1054634"/>
              <a:gd name="connsiteY8" fmla="*/ 1786962 h 1893313"/>
              <a:gd name="connsiteX9" fmla="*/ 307959 w 1054634"/>
              <a:gd name="connsiteY9" fmla="*/ 1764775 h 1893313"/>
              <a:gd name="connsiteX10" fmla="*/ 297014 w 1054634"/>
              <a:gd name="connsiteY10" fmla="*/ 1746581 h 1893313"/>
              <a:gd name="connsiteX11" fmla="*/ 302634 w 1054634"/>
              <a:gd name="connsiteY11" fmla="*/ 1742736 h 1893313"/>
              <a:gd name="connsiteX12" fmla="*/ 329555 w 1054634"/>
              <a:gd name="connsiteY12" fmla="*/ 1746286 h 1893313"/>
              <a:gd name="connsiteX13" fmla="*/ 395377 w 1054634"/>
              <a:gd name="connsiteY13" fmla="*/ 1768325 h 1893313"/>
              <a:gd name="connsiteX14" fmla="*/ 414606 w 1054634"/>
              <a:gd name="connsiteY14" fmla="*/ 1764627 h 1893313"/>
              <a:gd name="connsiteX15" fmla="*/ 422446 w 1054634"/>
              <a:gd name="connsiteY15" fmla="*/ 1757823 h 1893313"/>
              <a:gd name="connsiteX16" fmla="*/ 433391 w 1054634"/>
              <a:gd name="connsiteY16" fmla="*/ 1736079 h 1893313"/>
              <a:gd name="connsiteX17" fmla="*/ 438716 w 1054634"/>
              <a:gd name="connsiteY17" fmla="*/ 1729719 h 1893313"/>
              <a:gd name="connsiteX18" fmla="*/ 469926 w 1054634"/>
              <a:gd name="connsiteY18" fmla="*/ 1731198 h 1893313"/>
              <a:gd name="connsiteX19" fmla="*/ 502468 w 1054634"/>
              <a:gd name="connsiteY19" fmla="*/ 1758119 h 1893313"/>
              <a:gd name="connsiteX20" fmla="*/ 521253 w 1054634"/>
              <a:gd name="connsiteY20" fmla="*/ 1783560 h 1893313"/>
              <a:gd name="connsiteX21" fmla="*/ 538855 w 1054634"/>
              <a:gd name="connsiteY21" fmla="*/ 1792879 h 1893313"/>
              <a:gd name="connsiteX22" fmla="*/ 651566 w 1054634"/>
              <a:gd name="connsiteY22" fmla="*/ 1782968 h 1893313"/>
              <a:gd name="connsiteX23" fmla="*/ 712507 w 1054634"/>
              <a:gd name="connsiteY23" fmla="*/ 1762852 h 1893313"/>
              <a:gd name="connsiteX24" fmla="*/ 718572 w 1054634"/>
              <a:gd name="connsiteY24" fmla="*/ 1756048 h 1893313"/>
              <a:gd name="connsiteX25" fmla="*/ 726115 w 1054634"/>
              <a:gd name="connsiteY25" fmla="*/ 1602660 h 1893313"/>
              <a:gd name="connsiteX26" fmla="*/ 725376 w 1054634"/>
              <a:gd name="connsiteY26" fmla="*/ 1596152 h 1893313"/>
              <a:gd name="connsiteX27" fmla="*/ 713838 w 1054634"/>
              <a:gd name="connsiteY27" fmla="*/ 1602660 h 1893313"/>
              <a:gd name="connsiteX28" fmla="*/ 703632 w 1054634"/>
              <a:gd name="connsiteY28" fmla="*/ 1625735 h 1893313"/>
              <a:gd name="connsiteX29" fmla="*/ 703632 w 1054634"/>
              <a:gd name="connsiteY29" fmla="*/ 1678984 h 1893313"/>
              <a:gd name="connsiteX30" fmla="*/ 694905 w 1054634"/>
              <a:gd name="connsiteY30" fmla="*/ 1699101 h 1893313"/>
              <a:gd name="connsiteX31" fmla="*/ 669760 w 1054634"/>
              <a:gd name="connsiteY31" fmla="*/ 1695107 h 1893313"/>
              <a:gd name="connsiteX32" fmla="*/ 667689 w 1054634"/>
              <a:gd name="connsiteY32" fmla="*/ 1693924 h 1893313"/>
              <a:gd name="connsiteX33" fmla="*/ 663251 w 1054634"/>
              <a:gd name="connsiteY33" fmla="*/ 1696438 h 1893313"/>
              <a:gd name="connsiteX34" fmla="*/ 646833 w 1054634"/>
              <a:gd name="connsiteY34" fmla="*/ 1690669 h 1893313"/>
              <a:gd name="connsiteX35" fmla="*/ 641508 w 1054634"/>
              <a:gd name="connsiteY35" fmla="*/ 1680167 h 1893313"/>
              <a:gd name="connsiteX36" fmla="*/ 632633 w 1054634"/>
              <a:gd name="connsiteY36" fmla="*/ 1695698 h 1893313"/>
              <a:gd name="connsiteX37" fmla="*/ 623758 w 1054634"/>
              <a:gd name="connsiteY37" fmla="*/ 1701911 h 1893313"/>
              <a:gd name="connsiteX38" fmla="*/ 592844 w 1054634"/>
              <a:gd name="connsiteY38" fmla="*/ 1725134 h 1893313"/>
              <a:gd name="connsiteX39" fmla="*/ 577313 w 1054634"/>
              <a:gd name="connsiteY39" fmla="*/ 1726909 h 1893313"/>
              <a:gd name="connsiteX40" fmla="*/ 551280 w 1054634"/>
              <a:gd name="connsiteY40" fmla="*/ 1696882 h 1893313"/>
              <a:gd name="connsiteX41" fmla="*/ 527465 w 1054634"/>
              <a:gd name="connsiteY41" fmla="*/ 1689190 h 1893313"/>
              <a:gd name="connsiteX42" fmla="*/ 514745 w 1054634"/>
              <a:gd name="connsiteY42" fmla="*/ 1686972 h 1893313"/>
              <a:gd name="connsiteX43" fmla="*/ 463418 w 1054634"/>
              <a:gd name="connsiteY43" fmla="*/ 1665968 h 1893313"/>
              <a:gd name="connsiteX44" fmla="*/ 442562 w 1054634"/>
              <a:gd name="connsiteY44" fmla="*/ 1662713 h 1893313"/>
              <a:gd name="connsiteX45" fmla="*/ 419635 w 1054634"/>
              <a:gd name="connsiteY45" fmla="*/ 1671441 h 1893313"/>
              <a:gd name="connsiteX46" fmla="*/ 396856 w 1054634"/>
              <a:gd name="connsiteY46" fmla="*/ 1676174 h 1893313"/>
              <a:gd name="connsiteX47" fmla="*/ 374225 w 1054634"/>
              <a:gd name="connsiteY47" fmla="*/ 1660495 h 1893313"/>
              <a:gd name="connsiteX48" fmla="*/ 368457 w 1054634"/>
              <a:gd name="connsiteY48" fmla="*/ 1592454 h 1893313"/>
              <a:gd name="connsiteX49" fmla="*/ 357659 w 1054634"/>
              <a:gd name="connsiteY49" fmla="*/ 1550890 h 1893313"/>
              <a:gd name="connsiteX50" fmla="*/ 333105 w 1054634"/>
              <a:gd name="connsiteY50" fmla="*/ 1523673 h 1893313"/>
              <a:gd name="connsiteX51" fmla="*/ 327040 w 1054634"/>
              <a:gd name="connsiteY51" fmla="*/ 1503113 h 1893313"/>
              <a:gd name="connsiteX52" fmla="*/ 328372 w 1054634"/>
              <a:gd name="connsiteY52" fmla="*/ 1469240 h 1893313"/>
              <a:gd name="connsiteX53" fmla="*/ 334732 w 1054634"/>
              <a:gd name="connsiteY53" fmla="*/ 1449864 h 1893313"/>
              <a:gd name="connsiteX54" fmla="*/ 362244 w 1054634"/>
              <a:gd name="connsiteY54" fmla="*/ 1406672 h 1893313"/>
              <a:gd name="connsiteX55" fmla="*/ 375557 w 1054634"/>
              <a:gd name="connsiteY55" fmla="*/ 1399129 h 1893313"/>
              <a:gd name="connsiteX56" fmla="*/ 422002 w 1054634"/>
              <a:gd name="connsiteY56" fmla="*/ 1388775 h 1893313"/>
              <a:gd name="connsiteX57" fmla="*/ 454099 w 1054634"/>
              <a:gd name="connsiteY57" fmla="*/ 1406672 h 1893313"/>
              <a:gd name="connsiteX58" fmla="*/ 470518 w 1054634"/>
              <a:gd name="connsiteY58" fmla="*/ 1410962 h 1893313"/>
              <a:gd name="connsiteX59" fmla="*/ 507793 w 1054634"/>
              <a:gd name="connsiteY59" fmla="*/ 1393656 h 1893313"/>
              <a:gd name="connsiteX60" fmla="*/ 585300 w 1054634"/>
              <a:gd name="connsiteY60" fmla="*/ 1388331 h 1893313"/>
              <a:gd name="connsiteX61" fmla="*/ 628639 w 1054634"/>
              <a:gd name="connsiteY61" fmla="*/ 1402235 h 1893313"/>
              <a:gd name="connsiteX62" fmla="*/ 646981 w 1054634"/>
              <a:gd name="connsiteY62" fmla="*/ 1425162 h 1893313"/>
              <a:gd name="connsiteX63" fmla="*/ 653045 w 1054634"/>
              <a:gd name="connsiteY63" fmla="*/ 1432853 h 1893313"/>
              <a:gd name="connsiteX64" fmla="*/ 664435 w 1054634"/>
              <a:gd name="connsiteY64" fmla="*/ 1426937 h 1893313"/>
              <a:gd name="connsiteX65" fmla="*/ 672126 w 1054634"/>
              <a:gd name="connsiteY65" fmla="*/ 1381675 h 1893313"/>
              <a:gd name="connsiteX66" fmla="*/ 663251 w 1054634"/>
              <a:gd name="connsiteY66" fmla="*/ 1331532 h 1893313"/>
              <a:gd name="connsiteX67" fmla="*/ 671831 w 1054634"/>
              <a:gd name="connsiteY67" fmla="*/ 1285234 h 1893313"/>
              <a:gd name="connsiteX68" fmla="*/ 708809 w 1054634"/>
              <a:gd name="connsiteY68" fmla="*/ 1235683 h 1893313"/>
              <a:gd name="connsiteX69" fmla="*/ 713543 w 1054634"/>
              <a:gd name="connsiteY69" fmla="*/ 1227695 h 1893313"/>
              <a:gd name="connsiteX70" fmla="*/ 733067 w 1054634"/>
              <a:gd name="connsiteY70" fmla="*/ 1186279 h 1893313"/>
              <a:gd name="connsiteX71" fmla="*/ 746380 w 1054634"/>
              <a:gd name="connsiteY71" fmla="*/ 1164388 h 1893313"/>
              <a:gd name="connsiteX72" fmla="*/ 779956 w 1054634"/>
              <a:gd name="connsiteY72" fmla="*/ 1084809 h 1893313"/>
              <a:gd name="connsiteX73" fmla="*/ 801700 w 1054634"/>
              <a:gd name="connsiteY73" fmla="*/ 983487 h 1893313"/>
              <a:gd name="connsiteX74" fmla="*/ 796671 w 1054634"/>
              <a:gd name="connsiteY74" fmla="*/ 965442 h 1893313"/>
              <a:gd name="connsiteX75" fmla="*/ 717684 w 1054634"/>
              <a:gd name="connsiteY75" fmla="*/ 878024 h 1893313"/>
              <a:gd name="connsiteX76" fmla="*/ 671387 w 1054634"/>
              <a:gd name="connsiteY76" fmla="*/ 840158 h 1893313"/>
              <a:gd name="connsiteX77" fmla="*/ 619321 w 1054634"/>
              <a:gd name="connsiteY77" fmla="*/ 751557 h 1893313"/>
              <a:gd name="connsiteX78" fmla="*/ 607783 w 1054634"/>
              <a:gd name="connsiteY78" fmla="*/ 693574 h 1893313"/>
              <a:gd name="connsiteX79" fmla="*/ 615475 w 1054634"/>
              <a:gd name="connsiteY79" fmla="*/ 619912 h 1893313"/>
              <a:gd name="connsiteX80" fmla="*/ 636923 w 1054634"/>
              <a:gd name="connsiteY80" fmla="*/ 522584 h 1893313"/>
              <a:gd name="connsiteX81" fmla="*/ 643727 w 1054634"/>
              <a:gd name="connsiteY81" fmla="*/ 465341 h 1893313"/>
              <a:gd name="connsiteX82" fmla="*/ 670499 w 1054634"/>
              <a:gd name="connsiteY82" fmla="*/ 335915 h 1893313"/>
              <a:gd name="connsiteX83" fmla="*/ 685143 w 1054634"/>
              <a:gd name="connsiteY83" fmla="*/ 276305 h 1893313"/>
              <a:gd name="connsiteX84" fmla="*/ 686770 w 1054634"/>
              <a:gd name="connsiteY84" fmla="*/ 268022 h 1893313"/>
              <a:gd name="connsiteX85" fmla="*/ 674345 w 1054634"/>
              <a:gd name="connsiteY85" fmla="*/ 274974 h 1893313"/>
              <a:gd name="connsiteX86" fmla="*/ 574059 w 1054634"/>
              <a:gd name="connsiteY86" fmla="*/ 320384 h 1893313"/>
              <a:gd name="connsiteX87" fmla="*/ 439012 w 1054634"/>
              <a:gd name="connsiteY87" fmla="*/ 349375 h 1893313"/>
              <a:gd name="connsiteX88" fmla="*/ 352630 w 1054634"/>
              <a:gd name="connsiteY88" fmla="*/ 381473 h 1893313"/>
              <a:gd name="connsiteX89" fmla="*/ 341684 w 1054634"/>
              <a:gd name="connsiteY89" fmla="*/ 394637 h 1893313"/>
              <a:gd name="connsiteX90" fmla="*/ 319645 w 1054634"/>
              <a:gd name="connsiteY90" fmla="*/ 454839 h 1893313"/>
              <a:gd name="connsiteX91" fmla="*/ 317426 w 1054634"/>
              <a:gd name="connsiteY91" fmla="*/ 462678 h 1893313"/>
              <a:gd name="connsiteX92" fmla="*/ 295682 w 1054634"/>
              <a:gd name="connsiteY92" fmla="*/ 477914 h 1893313"/>
              <a:gd name="connsiteX93" fmla="*/ 265508 w 1054634"/>
              <a:gd name="connsiteY93" fmla="*/ 471849 h 1893313"/>
              <a:gd name="connsiteX94" fmla="*/ 202644 w 1054634"/>
              <a:gd name="connsiteY94" fmla="*/ 446112 h 1893313"/>
              <a:gd name="connsiteX95" fmla="*/ 149542 w 1054634"/>
              <a:gd name="connsiteY95" fmla="*/ 443006 h 1893313"/>
              <a:gd name="connsiteX96" fmla="*/ 133567 w 1054634"/>
              <a:gd name="connsiteY96" fmla="*/ 448479 h 1893313"/>
              <a:gd name="connsiteX97" fmla="*/ 70851 w 1054634"/>
              <a:gd name="connsiteY97" fmla="*/ 462383 h 1893313"/>
              <a:gd name="connsiteX98" fmla="*/ 40677 w 1054634"/>
              <a:gd name="connsiteY98" fmla="*/ 464158 h 1893313"/>
              <a:gd name="connsiteX99" fmla="*/ 1035 w 1054634"/>
              <a:gd name="connsiteY99" fmla="*/ 433687 h 1893313"/>
              <a:gd name="connsiteX100" fmla="*/ 0 w 1054634"/>
              <a:gd name="connsiteY100" fmla="*/ 430285 h 1893313"/>
              <a:gd name="connsiteX101" fmla="*/ 0 w 1054634"/>
              <a:gd name="connsiteY101" fmla="*/ 414014 h 1893313"/>
              <a:gd name="connsiteX102" fmla="*/ 7840 w 1054634"/>
              <a:gd name="connsiteY102" fmla="*/ 405287 h 1893313"/>
              <a:gd name="connsiteX103" fmla="*/ 80318 w 1054634"/>
              <a:gd name="connsiteY103" fmla="*/ 357363 h 1893313"/>
              <a:gd name="connsiteX104" fmla="*/ 197319 w 1054634"/>
              <a:gd name="connsiteY104" fmla="*/ 317130 h 1893313"/>
              <a:gd name="connsiteX105" fmla="*/ 223056 w 1054634"/>
              <a:gd name="connsiteY105" fmla="*/ 304113 h 1893313"/>
              <a:gd name="connsiteX106" fmla="*/ 252047 w 1054634"/>
              <a:gd name="connsiteY106" fmla="*/ 286807 h 1893313"/>
              <a:gd name="connsiteX107" fmla="*/ 342571 w 1054634"/>
              <a:gd name="connsiteY107" fmla="*/ 249385 h 1893313"/>
              <a:gd name="connsiteX108" fmla="*/ 406767 w 1054634"/>
              <a:gd name="connsiteY108" fmla="*/ 204714 h 1893313"/>
              <a:gd name="connsiteX109" fmla="*/ 550836 w 1054634"/>
              <a:gd name="connsiteY109" fmla="*/ 102653 h 1893313"/>
              <a:gd name="connsiteX110" fmla="*/ 663547 w 1054634"/>
              <a:gd name="connsiteY110" fmla="*/ 30766 h 1893313"/>
              <a:gd name="connsiteX111" fmla="*/ 718868 w 1054634"/>
              <a:gd name="connsiteY111" fmla="*/ 7248 h 1893313"/>
              <a:gd name="connsiteX112" fmla="*/ 757178 w 1054634"/>
              <a:gd name="connsiteY112" fmla="*/ 0 h 1893313"/>
              <a:gd name="connsiteX113" fmla="*/ 774927 w 1054634"/>
              <a:gd name="connsiteY113" fmla="*/ 0 h 1893313"/>
              <a:gd name="connsiteX114" fmla="*/ 837200 w 1054634"/>
              <a:gd name="connsiteY114" fmla="*/ 42600 h 1893313"/>
              <a:gd name="connsiteX115" fmla="*/ 868114 w 1054634"/>
              <a:gd name="connsiteY115" fmla="*/ 99547 h 1893313"/>
              <a:gd name="connsiteX116" fmla="*/ 903614 w 1054634"/>
              <a:gd name="connsiteY116" fmla="*/ 391088 h 1893313"/>
              <a:gd name="connsiteX117" fmla="*/ 909826 w 1054634"/>
              <a:gd name="connsiteY117" fmla="*/ 600239 h 1893313"/>
              <a:gd name="connsiteX118" fmla="*/ 930682 w 1054634"/>
              <a:gd name="connsiteY118" fmla="*/ 698603 h 1893313"/>
              <a:gd name="connsiteX119" fmla="*/ 1002865 w 1054634"/>
              <a:gd name="connsiteY119" fmla="*/ 904649 h 1893313"/>
              <a:gd name="connsiteX120" fmla="*/ 1041618 w 1054634"/>
              <a:gd name="connsiteY120" fmla="*/ 1014254 h 1893313"/>
              <a:gd name="connsiteX121" fmla="*/ 1051233 w 1054634"/>
              <a:gd name="connsiteY121" fmla="*/ 1043541 h 1893313"/>
              <a:gd name="connsiteX122" fmla="*/ 1055818 w 1054634"/>
              <a:gd name="connsiteY122" fmla="*/ 1068095 h 1893313"/>
              <a:gd name="connsiteX123" fmla="*/ 1055818 w 1054634"/>
              <a:gd name="connsiteY123" fmla="*/ 1119865 h 1893313"/>
              <a:gd name="connsiteX124" fmla="*/ 1049754 w 1054634"/>
              <a:gd name="connsiteY124" fmla="*/ 1155365 h 1893313"/>
              <a:gd name="connsiteX125" fmla="*/ 1031856 w 1054634"/>
              <a:gd name="connsiteY125" fmla="*/ 1242043 h 1893313"/>
              <a:gd name="connsiteX126" fmla="*/ 1006858 w 1054634"/>
              <a:gd name="connsiteY126" fmla="*/ 1328869 h 1893313"/>
              <a:gd name="connsiteX127" fmla="*/ 946361 w 1054634"/>
              <a:gd name="connsiteY127" fmla="*/ 1403418 h 1893313"/>
              <a:gd name="connsiteX128" fmla="*/ 875510 w 1054634"/>
              <a:gd name="connsiteY128" fmla="*/ 1477376 h 1893313"/>
              <a:gd name="connsiteX129" fmla="*/ 863824 w 1054634"/>
              <a:gd name="connsiteY129" fmla="*/ 1522490 h 1893313"/>
              <a:gd name="connsiteX130" fmla="*/ 865895 w 1054634"/>
              <a:gd name="connsiteY130" fmla="*/ 1537134 h 1893313"/>
              <a:gd name="connsiteX131" fmla="*/ 886751 w 1054634"/>
              <a:gd name="connsiteY131" fmla="*/ 1701319 h 1893313"/>
              <a:gd name="connsiteX132" fmla="*/ 891485 w 1054634"/>
              <a:gd name="connsiteY132" fmla="*/ 1826160 h 1893313"/>
              <a:gd name="connsiteX133" fmla="*/ 882610 w 1054634"/>
              <a:gd name="connsiteY133" fmla="*/ 1884438 h 1893313"/>
              <a:gd name="connsiteX134" fmla="*/ 875658 w 1054634"/>
              <a:gd name="connsiteY134" fmla="*/ 1890503 h 1893313"/>
              <a:gd name="connsiteX135" fmla="*/ 860570 w 1054634"/>
              <a:gd name="connsiteY135" fmla="*/ 1893461 h 1893313"/>
              <a:gd name="connsiteX136" fmla="*/ 794008 w 1054634"/>
              <a:gd name="connsiteY136" fmla="*/ 1893461 h 1893313"/>
              <a:gd name="connsiteX137" fmla="*/ 774927 w 1054634"/>
              <a:gd name="connsiteY137" fmla="*/ 1892425 h 1893313"/>
              <a:gd name="connsiteX138" fmla="*/ 584117 w 1054634"/>
              <a:gd name="connsiteY138" fmla="*/ 1889171 h 1893313"/>
              <a:gd name="connsiteX139" fmla="*/ 556309 w 1054634"/>
              <a:gd name="connsiteY139" fmla="*/ 1886953 h 1893313"/>
              <a:gd name="connsiteX140" fmla="*/ 494332 w 1054634"/>
              <a:gd name="connsiteY140" fmla="*/ 1890651 h 1893313"/>
              <a:gd name="connsiteX141" fmla="*/ 444929 w 1054634"/>
              <a:gd name="connsiteY141" fmla="*/ 1893461 h 1893313"/>
              <a:gd name="connsiteX142" fmla="*/ 407210 w 1054634"/>
              <a:gd name="connsiteY142" fmla="*/ 1893609 h 189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054634" h="1893313">
                <a:moveTo>
                  <a:pt x="407210" y="1893609"/>
                </a:moveTo>
                <a:cubicBezTo>
                  <a:pt x="401590" y="1892278"/>
                  <a:pt x="395377" y="1892574"/>
                  <a:pt x="392715" y="1885474"/>
                </a:cubicBezTo>
                <a:cubicBezTo>
                  <a:pt x="392271" y="1884290"/>
                  <a:pt x="388721" y="1883847"/>
                  <a:pt x="386650" y="1883847"/>
                </a:cubicBezTo>
                <a:cubicBezTo>
                  <a:pt x="379106" y="1883994"/>
                  <a:pt x="375704" y="1880297"/>
                  <a:pt x="374373" y="1873049"/>
                </a:cubicBezTo>
                <a:cubicBezTo>
                  <a:pt x="373338" y="1867280"/>
                  <a:pt x="371859" y="1861363"/>
                  <a:pt x="369640" y="1856038"/>
                </a:cubicBezTo>
                <a:cubicBezTo>
                  <a:pt x="367569" y="1850714"/>
                  <a:pt x="364907" y="1845536"/>
                  <a:pt x="361357" y="1840951"/>
                </a:cubicBezTo>
                <a:cubicBezTo>
                  <a:pt x="355440" y="1833259"/>
                  <a:pt x="356328" y="1824385"/>
                  <a:pt x="365202" y="1816841"/>
                </a:cubicBezTo>
                <a:cubicBezTo>
                  <a:pt x="356180" y="1806635"/>
                  <a:pt x="360025" y="1798352"/>
                  <a:pt x="371415" y="1790660"/>
                </a:cubicBezTo>
                <a:cubicBezTo>
                  <a:pt x="367717" y="1788885"/>
                  <a:pt x="365794" y="1787850"/>
                  <a:pt x="363575" y="1786962"/>
                </a:cubicBezTo>
                <a:cubicBezTo>
                  <a:pt x="345086" y="1779566"/>
                  <a:pt x="326449" y="1772171"/>
                  <a:pt x="307959" y="1764775"/>
                </a:cubicBezTo>
                <a:cubicBezTo>
                  <a:pt x="301303" y="1762112"/>
                  <a:pt x="295534" y="1753237"/>
                  <a:pt x="297014" y="1746581"/>
                </a:cubicBezTo>
                <a:cubicBezTo>
                  <a:pt x="297457" y="1744806"/>
                  <a:pt x="300859" y="1742588"/>
                  <a:pt x="302634" y="1742736"/>
                </a:cubicBezTo>
                <a:cubicBezTo>
                  <a:pt x="311657" y="1743475"/>
                  <a:pt x="320976" y="1743771"/>
                  <a:pt x="329555" y="1746286"/>
                </a:cubicBezTo>
                <a:cubicBezTo>
                  <a:pt x="351742" y="1752942"/>
                  <a:pt x="373634" y="1760633"/>
                  <a:pt x="395377" y="1768325"/>
                </a:cubicBezTo>
                <a:cubicBezTo>
                  <a:pt x="402773" y="1770987"/>
                  <a:pt x="409133" y="1771431"/>
                  <a:pt x="414606" y="1764627"/>
                </a:cubicBezTo>
                <a:cubicBezTo>
                  <a:pt x="416825" y="1761964"/>
                  <a:pt x="419487" y="1759746"/>
                  <a:pt x="422446" y="1757823"/>
                </a:cubicBezTo>
                <a:cubicBezTo>
                  <a:pt x="430433" y="1752646"/>
                  <a:pt x="434279" y="1745546"/>
                  <a:pt x="433391" y="1736079"/>
                </a:cubicBezTo>
                <a:cubicBezTo>
                  <a:pt x="432948" y="1731938"/>
                  <a:pt x="435462" y="1730902"/>
                  <a:pt x="438716" y="1729719"/>
                </a:cubicBezTo>
                <a:cubicBezTo>
                  <a:pt x="449366" y="1725873"/>
                  <a:pt x="459129" y="1727057"/>
                  <a:pt x="469926" y="1731198"/>
                </a:cubicBezTo>
                <a:cubicBezTo>
                  <a:pt x="484274" y="1736819"/>
                  <a:pt x="495664" y="1743475"/>
                  <a:pt x="502468" y="1758119"/>
                </a:cubicBezTo>
                <a:cubicBezTo>
                  <a:pt x="506905" y="1767437"/>
                  <a:pt x="515188" y="1774981"/>
                  <a:pt x="521253" y="1783560"/>
                </a:cubicBezTo>
                <a:cubicBezTo>
                  <a:pt x="525690" y="1789773"/>
                  <a:pt x="531755" y="1792139"/>
                  <a:pt x="538855" y="1792879"/>
                </a:cubicBezTo>
                <a:cubicBezTo>
                  <a:pt x="577017" y="1796872"/>
                  <a:pt x="614735" y="1792879"/>
                  <a:pt x="651566" y="1782968"/>
                </a:cubicBezTo>
                <a:cubicBezTo>
                  <a:pt x="672274" y="1777348"/>
                  <a:pt x="692391" y="1769952"/>
                  <a:pt x="712507" y="1762852"/>
                </a:cubicBezTo>
                <a:cubicBezTo>
                  <a:pt x="715022" y="1761964"/>
                  <a:pt x="718276" y="1758562"/>
                  <a:pt x="718572" y="1756048"/>
                </a:cubicBezTo>
                <a:cubicBezTo>
                  <a:pt x="725672" y="1705165"/>
                  <a:pt x="728482" y="1653986"/>
                  <a:pt x="726115" y="1602660"/>
                </a:cubicBezTo>
                <a:cubicBezTo>
                  <a:pt x="726115" y="1601181"/>
                  <a:pt x="725820" y="1599850"/>
                  <a:pt x="725376" y="1596152"/>
                </a:cubicBezTo>
                <a:cubicBezTo>
                  <a:pt x="720790" y="1598666"/>
                  <a:pt x="716501" y="1599850"/>
                  <a:pt x="713838" y="1602660"/>
                </a:cubicBezTo>
                <a:cubicBezTo>
                  <a:pt x="707774" y="1609020"/>
                  <a:pt x="703632" y="1616416"/>
                  <a:pt x="703632" y="1625735"/>
                </a:cubicBezTo>
                <a:cubicBezTo>
                  <a:pt x="703780" y="1643485"/>
                  <a:pt x="703632" y="1661234"/>
                  <a:pt x="703632" y="1678984"/>
                </a:cubicBezTo>
                <a:cubicBezTo>
                  <a:pt x="703632" y="1686972"/>
                  <a:pt x="704076" y="1694959"/>
                  <a:pt x="694905" y="1699101"/>
                </a:cubicBezTo>
                <a:cubicBezTo>
                  <a:pt x="685587" y="1703390"/>
                  <a:pt x="677155" y="1702059"/>
                  <a:pt x="669760" y="1695107"/>
                </a:cubicBezTo>
                <a:cubicBezTo>
                  <a:pt x="669168" y="1694663"/>
                  <a:pt x="668576" y="1694367"/>
                  <a:pt x="667689" y="1693924"/>
                </a:cubicBezTo>
                <a:cubicBezTo>
                  <a:pt x="666210" y="1694811"/>
                  <a:pt x="664731" y="1695698"/>
                  <a:pt x="663251" y="1696438"/>
                </a:cubicBezTo>
                <a:cubicBezTo>
                  <a:pt x="653785" y="1701615"/>
                  <a:pt x="650827" y="1700432"/>
                  <a:pt x="646833" y="1690669"/>
                </a:cubicBezTo>
                <a:cubicBezTo>
                  <a:pt x="645650" y="1687563"/>
                  <a:pt x="643727" y="1684605"/>
                  <a:pt x="641508" y="1680167"/>
                </a:cubicBezTo>
                <a:cubicBezTo>
                  <a:pt x="638106" y="1686232"/>
                  <a:pt x="635887" y="1691409"/>
                  <a:pt x="632633" y="1695698"/>
                </a:cubicBezTo>
                <a:cubicBezTo>
                  <a:pt x="630562" y="1698509"/>
                  <a:pt x="627012" y="1701615"/>
                  <a:pt x="623758" y="1701911"/>
                </a:cubicBezTo>
                <a:cubicBezTo>
                  <a:pt x="608819" y="1703834"/>
                  <a:pt x="599056" y="1711673"/>
                  <a:pt x="592844" y="1725134"/>
                </a:cubicBezTo>
                <a:cubicBezTo>
                  <a:pt x="588406" y="1734748"/>
                  <a:pt x="584413" y="1735044"/>
                  <a:pt x="577313" y="1726909"/>
                </a:cubicBezTo>
                <a:cubicBezTo>
                  <a:pt x="568586" y="1716850"/>
                  <a:pt x="560007" y="1706792"/>
                  <a:pt x="551280" y="1696882"/>
                </a:cubicBezTo>
                <a:cubicBezTo>
                  <a:pt x="544919" y="1689782"/>
                  <a:pt x="536488" y="1689042"/>
                  <a:pt x="527465" y="1689190"/>
                </a:cubicBezTo>
                <a:cubicBezTo>
                  <a:pt x="523176" y="1689190"/>
                  <a:pt x="518590" y="1688451"/>
                  <a:pt x="514745" y="1686972"/>
                </a:cubicBezTo>
                <a:cubicBezTo>
                  <a:pt x="497587" y="1680167"/>
                  <a:pt x="480724" y="1672476"/>
                  <a:pt x="463418" y="1665968"/>
                </a:cubicBezTo>
                <a:cubicBezTo>
                  <a:pt x="456910" y="1663453"/>
                  <a:pt x="449218" y="1661826"/>
                  <a:pt x="442562" y="1662713"/>
                </a:cubicBezTo>
                <a:cubicBezTo>
                  <a:pt x="434575" y="1663749"/>
                  <a:pt x="425996" y="1666707"/>
                  <a:pt x="419635" y="1671441"/>
                </a:cubicBezTo>
                <a:cubicBezTo>
                  <a:pt x="412092" y="1676913"/>
                  <a:pt x="405140" y="1676618"/>
                  <a:pt x="396856" y="1676174"/>
                </a:cubicBezTo>
                <a:cubicBezTo>
                  <a:pt x="385763" y="1675434"/>
                  <a:pt x="379106" y="1670405"/>
                  <a:pt x="374225" y="1660495"/>
                </a:cubicBezTo>
                <a:cubicBezTo>
                  <a:pt x="363427" y="1638455"/>
                  <a:pt x="360321" y="1615529"/>
                  <a:pt x="368457" y="1592454"/>
                </a:cubicBezTo>
                <a:cubicBezTo>
                  <a:pt x="374521" y="1575148"/>
                  <a:pt x="374077" y="1562427"/>
                  <a:pt x="357659" y="1550890"/>
                </a:cubicBezTo>
                <a:cubicBezTo>
                  <a:pt x="347896" y="1544085"/>
                  <a:pt x="340057" y="1533584"/>
                  <a:pt x="333105" y="1523673"/>
                </a:cubicBezTo>
                <a:cubicBezTo>
                  <a:pt x="329259" y="1518052"/>
                  <a:pt x="327336" y="1510065"/>
                  <a:pt x="327040" y="1503113"/>
                </a:cubicBezTo>
                <a:cubicBezTo>
                  <a:pt x="326449" y="1491872"/>
                  <a:pt x="327040" y="1480334"/>
                  <a:pt x="328372" y="1469240"/>
                </a:cubicBezTo>
                <a:cubicBezTo>
                  <a:pt x="329259" y="1462584"/>
                  <a:pt x="333697" y="1456520"/>
                  <a:pt x="334732" y="1449864"/>
                </a:cubicBezTo>
                <a:cubicBezTo>
                  <a:pt x="337690" y="1431374"/>
                  <a:pt x="348192" y="1417914"/>
                  <a:pt x="362244" y="1406672"/>
                </a:cubicBezTo>
                <a:cubicBezTo>
                  <a:pt x="366238" y="1403566"/>
                  <a:pt x="370675" y="1400312"/>
                  <a:pt x="375557" y="1399129"/>
                </a:cubicBezTo>
                <a:cubicBezTo>
                  <a:pt x="390940" y="1395135"/>
                  <a:pt x="406323" y="1390993"/>
                  <a:pt x="422002" y="1388775"/>
                </a:cubicBezTo>
                <a:cubicBezTo>
                  <a:pt x="436202" y="1386852"/>
                  <a:pt x="447147" y="1393952"/>
                  <a:pt x="454099" y="1406672"/>
                </a:cubicBezTo>
                <a:cubicBezTo>
                  <a:pt x="459129" y="1415843"/>
                  <a:pt x="460756" y="1415843"/>
                  <a:pt x="470518" y="1410962"/>
                </a:cubicBezTo>
                <a:cubicBezTo>
                  <a:pt x="482795" y="1404750"/>
                  <a:pt x="495368" y="1399277"/>
                  <a:pt x="507793" y="1393656"/>
                </a:cubicBezTo>
                <a:cubicBezTo>
                  <a:pt x="532938" y="1382562"/>
                  <a:pt x="559119" y="1382119"/>
                  <a:pt x="585300" y="1388331"/>
                </a:cubicBezTo>
                <a:cubicBezTo>
                  <a:pt x="600092" y="1391881"/>
                  <a:pt x="614883" y="1396171"/>
                  <a:pt x="628639" y="1402235"/>
                </a:cubicBezTo>
                <a:cubicBezTo>
                  <a:pt x="637810" y="1406229"/>
                  <a:pt x="643875" y="1414956"/>
                  <a:pt x="646981" y="1425162"/>
                </a:cubicBezTo>
                <a:cubicBezTo>
                  <a:pt x="647868" y="1428120"/>
                  <a:pt x="650383" y="1432114"/>
                  <a:pt x="653045" y="1432853"/>
                </a:cubicBezTo>
                <a:cubicBezTo>
                  <a:pt x="657631" y="1434185"/>
                  <a:pt x="661329" y="1431374"/>
                  <a:pt x="664435" y="1426937"/>
                </a:cubicBezTo>
                <a:cubicBezTo>
                  <a:pt x="674345" y="1412885"/>
                  <a:pt x="676564" y="1398389"/>
                  <a:pt x="672126" y="1381675"/>
                </a:cubicBezTo>
                <a:cubicBezTo>
                  <a:pt x="667985" y="1365256"/>
                  <a:pt x="666062" y="1348246"/>
                  <a:pt x="663251" y="1331532"/>
                </a:cubicBezTo>
                <a:cubicBezTo>
                  <a:pt x="660589" y="1315113"/>
                  <a:pt x="663843" y="1299730"/>
                  <a:pt x="671831" y="1285234"/>
                </a:cubicBezTo>
                <a:cubicBezTo>
                  <a:pt x="681889" y="1266893"/>
                  <a:pt x="694018" y="1250326"/>
                  <a:pt x="708809" y="1235683"/>
                </a:cubicBezTo>
                <a:cubicBezTo>
                  <a:pt x="711028" y="1233612"/>
                  <a:pt x="713247" y="1230506"/>
                  <a:pt x="713543" y="1227695"/>
                </a:cubicBezTo>
                <a:cubicBezTo>
                  <a:pt x="714874" y="1211425"/>
                  <a:pt x="722861" y="1198408"/>
                  <a:pt x="733067" y="1186279"/>
                </a:cubicBezTo>
                <a:cubicBezTo>
                  <a:pt x="738688" y="1179623"/>
                  <a:pt x="743126" y="1172819"/>
                  <a:pt x="746380" y="1164388"/>
                </a:cubicBezTo>
                <a:cubicBezTo>
                  <a:pt x="756882" y="1137615"/>
                  <a:pt x="769307" y="1111434"/>
                  <a:pt x="779956" y="1084809"/>
                </a:cubicBezTo>
                <a:cubicBezTo>
                  <a:pt x="792825" y="1052416"/>
                  <a:pt x="801108" y="1018691"/>
                  <a:pt x="801700" y="983487"/>
                </a:cubicBezTo>
                <a:cubicBezTo>
                  <a:pt x="801848" y="976831"/>
                  <a:pt x="800073" y="971210"/>
                  <a:pt x="796671" y="965442"/>
                </a:cubicBezTo>
                <a:cubicBezTo>
                  <a:pt x="776111" y="930978"/>
                  <a:pt x="747119" y="904205"/>
                  <a:pt x="717684" y="878024"/>
                </a:cubicBezTo>
                <a:cubicBezTo>
                  <a:pt x="702745" y="864712"/>
                  <a:pt x="686622" y="852878"/>
                  <a:pt x="671387" y="840158"/>
                </a:cubicBezTo>
                <a:cubicBezTo>
                  <a:pt x="643579" y="816787"/>
                  <a:pt x="626125" y="787352"/>
                  <a:pt x="619321" y="751557"/>
                </a:cubicBezTo>
                <a:cubicBezTo>
                  <a:pt x="615623" y="732180"/>
                  <a:pt x="611333" y="712951"/>
                  <a:pt x="607783" y="693574"/>
                </a:cubicBezTo>
                <a:cubicBezTo>
                  <a:pt x="603198" y="668280"/>
                  <a:pt x="610002" y="644170"/>
                  <a:pt x="615475" y="619912"/>
                </a:cubicBezTo>
                <a:cubicBezTo>
                  <a:pt x="622871" y="587519"/>
                  <a:pt x="630562" y="555125"/>
                  <a:pt x="636923" y="522584"/>
                </a:cubicBezTo>
                <a:cubicBezTo>
                  <a:pt x="640473" y="503799"/>
                  <a:pt x="641952" y="484570"/>
                  <a:pt x="643727" y="465341"/>
                </a:cubicBezTo>
                <a:cubicBezTo>
                  <a:pt x="647720" y="421114"/>
                  <a:pt x="660145" y="378811"/>
                  <a:pt x="670499" y="335915"/>
                </a:cubicBezTo>
                <a:cubicBezTo>
                  <a:pt x="675233" y="316095"/>
                  <a:pt x="680262" y="296274"/>
                  <a:pt x="685143" y="276305"/>
                </a:cubicBezTo>
                <a:cubicBezTo>
                  <a:pt x="685587" y="274235"/>
                  <a:pt x="686030" y="272016"/>
                  <a:pt x="686770" y="268022"/>
                </a:cubicBezTo>
                <a:cubicBezTo>
                  <a:pt x="681741" y="270833"/>
                  <a:pt x="677451" y="272164"/>
                  <a:pt x="674345" y="274974"/>
                </a:cubicBezTo>
                <a:cubicBezTo>
                  <a:pt x="645797" y="301007"/>
                  <a:pt x="611037" y="312840"/>
                  <a:pt x="574059" y="320384"/>
                </a:cubicBezTo>
                <a:cubicBezTo>
                  <a:pt x="528945" y="329703"/>
                  <a:pt x="483535" y="337690"/>
                  <a:pt x="439012" y="349375"/>
                </a:cubicBezTo>
                <a:cubicBezTo>
                  <a:pt x="409429" y="357215"/>
                  <a:pt x="381177" y="369936"/>
                  <a:pt x="352630" y="381473"/>
                </a:cubicBezTo>
                <a:cubicBezTo>
                  <a:pt x="347896" y="383396"/>
                  <a:pt x="343755" y="389460"/>
                  <a:pt x="341684" y="394637"/>
                </a:cubicBezTo>
                <a:cubicBezTo>
                  <a:pt x="333844" y="414458"/>
                  <a:pt x="326892" y="434722"/>
                  <a:pt x="319645" y="454839"/>
                </a:cubicBezTo>
                <a:cubicBezTo>
                  <a:pt x="318757" y="457353"/>
                  <a:pt x="318313" y="460164"/>
                  <a:pt x="317426" y="462678"/>
                </a:cubicBezTo>
                <a:cubicBezTo>
                  <a:pt x="313728" y="473032"/>
                  <a:pt x="306480" y="478801"/>
                  <a:pt x="295682" y="477914"/>
                </a:cubicBezTo>
                <a:cubicBezTo>
                  <a:pt x="285476" y="477026"/>
                  <a:pt x="274974" y="475399"/>
                  <a:pt x="265508" y="471849"/>
                </a:cubicBezTo>
                <a:cubicBezTo>
                  <a:pt x="244208" y="464010"/>
                  <a:pt x="223056" y="455874"/>
                  <a:pt x="202644" y="446112"/>
                </a:cubicBezTo>
                <a:cubicBezTo>
                  <a:pt x="184894" y="437533"/>
                  <a:pt x="167440" y="438420"/>
                  <a:pt x="149542" y="443006"/>
                </a:cubicBezTo>
                <a:cubicBezTo>
                  <a:pt x="144069" y="444337"/>
                  <a:pt x="138301" y="445668"/>
                  <a:pt x="133567" y="448479"/>
                </a:cubicBezTo>
                <a:cubicBezTo>
                  <a:pt x="114043" y="459868"/>
                  <a:pt x="92151" y="459424"/>
                  <a:pt x="70851" y="462383"/>
                </a:cubicBezTo>
                <a:cubicBezTo>
                  <a:pt x="60941" y="463714"/>
                  <a:pt x="50735" y="463862"/>
                  <a:pt x="40677" y="464158"/>
                </a:cubicBezTo>
                <a:cubicBezTo>
                  <a:pt x="16714" y="464897"/>
                  <a:pt x="6360" y="456910"/>
                  <a:pt x="1035" y="433687"/>
                </a:cubicBezTo>
                <a:cubicBezTo>
                  <a:pt x="740" y="432504"/>
                  <a:pt x="296" y="431468"/>
                  <a:pt x="0" y="430285"/>
                </a:cubicBezTo>
                <a:cubicBezTo>
                  <a:pt x="0" y="424812"/>
                  <a:pt x="0" y="419487"/>
                  <a:pt x="0" y="414014"/>
                </a:cubicBezTo>
                <a:cubicBezTo>
                  <a:pt x="2662" y="411056"/>
                  <a:pt x="4881" y="407950"/>
                  <a:pt x="7840" y="405287"/>
                </a:cubicBezTo>
                <a:cubicBezTo>
                  <a:pt x="29583" y="385615"/>
                  <a:pt x="54433" y="370231"/>
                  <a:pt x="80318" y="357363"/>
                </a:cubicBezTo>
                <a:cubicBezTo>
                  <a:pt x="117445" y="338873"/>
                  <a:pt x="154571" y="319053"/>
                  <a:pt x="197319" y="317130"/>
                </a:cubicBezTo>
                <a:cubicBezTo>
                  <a:pt x="208412" y="316686"/>
                  <a:pt x="216548" y="312397"/>
                  <a:pt x="223056" y="304113"/>
                </a:cubicBezTo>
                <a:cubicBezTo>
                  <a:pt x="230600" y="294647"/>
                  <a:pt x="240658" y="290061"/>
                  <a:pt x="252047" y="286807"/>
                </a:cubicBezTo>
                <a:cubicBezTo>
                  <a:pt x="283553" y="277637"/>
                  <a:pt x="314615" y="266691"/>
                  <a:pt x="342571" y="249385"/>
                </a:cubicBezTo>
                <a:cubicBezTo>
                  <a:pt x="364759" y="235629"/>
                  <a:pt x="385467" y="219802"/>
                  <a:pt x="406767" y="204714"/>
                </a:cubicBezTo>
                <a:cubicBezTo>
                  <a:pt x="454691" y="170694"/>
                  <a:pt x="502172" y="135786"/>
                  <a:pt x="550836" y="102653"/>
                </a:cubicBezTo>
                <a:cubicBezTo>
                  <a:pt x="587667" y="77508"/>
                  <a:pt x="626125" y="55024"/>
                  <a:pt x="663547" y="30766"/>
                </a:cubicBezTo>
                <a:cubicBezTo>
                  <a:pt x="680705" y="19525"/>
                  <a:pt x="699195" y="11833"/>
                  <a:pt x="718868" y="7248"/>
                </a:cubicBezTo>
                <a:cubicBezTo>
                  <a:pt x="731588" y="4290"/>
                  <a:pt x="744457" y="2367"/>
                  <a:pt x="757178" y="0"/>
                </a:cubicBezTo>
                <a:cubicBezTo>
                  <a:pt x="763094" y="0"/>
                  <a:pt x="769011" y="0"/>
                  <a:pt x="774927" y="0"/>
                </a:cubicBezTo>
                <a:cubicBezTo>
                  <a:pt x="799481" y="8579"/>
                  <a:pt x="818710" y="24850"/>
                  <a:pt x="837200" y="42600"/>
                </a:cubicBezTo>
                <a:cubicBezTo>
                  <a:pt x="853766" y="58426"/>
                  <a:pt x="863085" y="77951"/>
                  <a:pt x="868114" y="99547"/>
                </a:cubicBezTo>
                <a:cubicBezTo>
                  <a:pt x="890597" y="195396"/>
                  <a:pt x="901247" y="292724"/>
                  <a:pt x="903614" y="391088"/>
                </a:cubicBezTo>
                <a:cubicBezTo>
                  <a:pt x="905241" y="460755"/>
                  <a:pt x="907607" y="530571"/>
                  <a:pt x="909826" y="600239"/>
                </a:cubicBezTo>
                <a:cubicBezTo>
                  <a:pt x="910861" y="634260"/>
                  <a:pt x="916630" y="667541"/>
                  <a:pt x="930682" y="698603"/>
                </a:cubicBezTo>
                <a:cubicBezTo>
                  <a:pt x="961005" y="765165"/>
                  <a:pt x="985115" y="833797"/>
                  <a:pt x="1002865" y="904649"/>
                </a:cubicBezTo>
                <a:cubicBezTo>
                  <a:pt x="1012331" y="942367"/>
                  <a:pt x="1021946" y="979937"/>
                  <a:pt x="1041618" y="1014254"/>
                </a:cubicBezTo>
                <a:cubicBezTo>
                  <a:pt x="1046647" y="1022981"/>
                  <a:pt x="1048718" y="1033483"/>
                  <a:pt x="1051233" y="1043541"/>
                </a:cubicBezTo>
                <a:cubicBezTo>
                  <a:pt x="1053304" y="1051528"/>
                  <a:pt x="1054339" y="1059960"/>
                  <a:pt x="1055818" y="1068095"/>
                </a:cubicBezTo>
                <a:cubicBezTo>
                  <a:pt x="1055818" y="1085401"/>
                  <a:pt x="1055818" y="1102559"/>
                  <a:pt x="1055818" y="1119865"/>
                </a:cubicBezTo>
                <a:cubicBezTo>
                  <a:pt x="1053895" y="1131698"/>
                  <a:pt x="1052712" y="1143827"/>
                  <a:pt x="1049754" y="1155365"/>
                </a:cubicBezTo>
                <a:cubicBezTo>
                  <a:pt x="1042210" y="1183912"/>
                  <a:pt x="1035406" y="1212608"/>
                  <a:pt x="1031856" y="1242043"/>
                </a:cubicBezTo>
                <a:cubicBezTo>
                  <a:pt x="1028158" y="1272366"/>
                  <a:pt x="1020171" y="1301357"/>
                  <a:pt x="1006858" y="1328869"/>
                </a:cubicBezTo>
                <a:cubicBezTo>
                  <a:pt x="992511" y="1358600"/>
                  <a:pt x="970619" y="1381675"/>
                  <a:pt x="946361" y="1403418"/>
                </a:cubicBezTo>
                <a:cubicBezTo>
                  <a:pt x="920920" y="1426197"/>
                  <a:pt x="895626" y="1449124"/>
                  <a:pt x="875510" y="1477376"/>
                </a:cubicBezTo>
                <a:cubicBezTo>
                  <a:pt x="865304" y="1491724"/>
                  <a:pt x="860718" y="1505628"/>
                  <a:pt x="863824" y="1522490"/>
                </a:cubicBezTo>
                <a:cubicBezTo>
                  <a:pt x="864712" y="1527371"/>
                  <a:pt x="865304" y="1532252"/>
                  <a:pt x="865895" y="1537134"/>
                </a:cubicBezTo>
                <a:cubicBezTo>
                  <a:pt x="872995" y="1591862"/>
                  <a:pt x="881574" y="1646443"/>
                  <a:pt x="886751" y="1701319"/>
                </a:cubicBezTo>
                <a:cubicBezTo>
                  <a:pt x="890745" y="1742736"/>
                  <a:pt x="891632" y="1784447"/>
                  <a:pt x="891485" y="1826160"/>
                </a:cubicBezTo>
                <a:cubicBezTo>
                  <a:pt x="891485" y="1845536"/>
                  <a:pt x="886160" y="1865061"/>
                  <a:pt x="882610" y="1884438"/>
                </a:cubicBezTo>
                <a:cubicBezTo>
                  <a:pt x="882166" y="1886805"/>
                  <a:pt x="878468" y="1889467"/>
                  <a:pt x="875658" y="1890503"/>
                </a:cubicBezTo>
                <a:cubicBezTo>
                  <a:pt x="870924" y="1892130"/>
                  <a:pt x="865599" y="1892574"/>
                  <a:pt x="860570" y="1893461"/>
                </a:cubicBezTo>
                <a:cubicBezTo>
                  <a:pt x="838383" y="1893461"/>
                  <a:pt x="816196" y="1893461"/>
                  <a:pt x="794008" y="1893461"/>
                </a:cubicBezTo>
                <a:cubicBezTo>
                  <a:pt x="787648" y="1893017"/>
                  <a:pt x="781288" y="1892425"/>
                  <a:pt x="774927" y="1892425"/>
                </a:cubicBezTo>
                <a:cubicBezTo>
                  <a:pt x="711324" y="1891390"/>
                  <a:pt x="647720" y="1890503"/>
                  <a:pt x="584117" y="1889171"/>
                </a:cubicBezTo>
                <a:cubicBezTo>
                  <a:pt x="574798" y="1889024"/>
                  <a:pt x="565480" y="1886657"/>
                  <a:pt x="556309" y="1886953"/>
                </a:cubicBezTo>
                <a:cubicBezTo>
                  <a:pt x="535601" y="1887692"/>
                  <a:pt x="515040" y="1889467"/>
                  <a:pt x="494332" y="1890651"/>
                </a:cubicBezTo>
                <a:cubicBezTo>
                  <a:pt x="477914" y="1891686"/>
                  <a:pt x="461495" y="1892574"/>
                  <a:pt x="444929" y="1893461"/>
                </a:cubicBezTo>
                <a:cubicBezTo>
                  <a:pt x="432800" y="1893609"/>
                  <a:pt x="420079" y="1893609"/>
                  <a:pt x="407210" y="1893609"/>
                </a:cubicBezTo>
                <a:close/>
              </a:path>
            </a:pathLst>
          </a:custGeom>
          <a:solidFill>
            <a:srgbClr val="000000"/>
          </a:solidFill>
          <a:ln w="14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0E9A8C8-B9BB-4E1E-AD8A-D772BFEB4E48}"/>
              </a:ext>
            </a:extLst>
          </p:cNvPr>
          <p:cNvSpPr/>
          <p:nvPr/>
        </p:nvSpPr>
        <p:spPr>
          <a:xfrm>
            <a:off x="6040478" y="4125169"/>
            <a:ext cx="1313977" cy="941787"/>
          </a:xfrm>
          <a:custGeom>
            <a:avLst/>
            <a:gdLst>
              <a:gd name="connsiteX0" fmla="*/ 855183 w 1171182"/>
              <a:gd name="connsiteY0" fmla="*/ 723974 h 839438"/>
              <a:gd name="connsiteX1" fmla="*/ 837588 w 1171182"/>
              <a:gd name="connsiteY1" fmla="*/ 784824 h 839438"/>
              <a:gd name="connsiteX2" fmla="*/ 816327 w 1171182"/>
              <a:gd name="connsiteY2" fmla="*/ 810850 h 839438"/>
              <a:gd name="connsiteX3" fmla="*/ 664385 w 1171182"/>
              <a:gd name="connsiteY3" fmla="*/ 832844 h 839438"/>
              <a:gd name="connsiteX4" fmla="*/ 657970 w 1171182"/>
              <a:gd name="connsiteY4" fmla="*/ 832294 h 839438"/>
              <a:gd name="connsiteX5" fmla="*/ 654854 w 1171182"/>
              <a:gd name="connsiteY5" fmla="*/ 829545 h 839438"/>
              <a:gd name="connsiteX6" fmla="*/ 698843 w 1171182"/>
              <a:gd name="connsiteY6" fmla="*/ 814882 h 839438"/>
              <a:gd name="connsiteX7" fmla="*/ 728901 w 1171182"/>
              <a:gd name="connsiteY7" fmla="*/ 806818 h 839438"/>
              <a:gd name="connsiteX8" fmla="*/ 738249 w 1171182"/>
              <a:gd name="connsiteY8" fmla="*/ 790872 h 839438"/>
              <a:gd name="connsiteX9" fmla="*/ 631028 w 1171182"/>
              <a:gd name="connsiteY9" fmla="*/ 784274 h 839438"/>
              <a:gd name="connsiteX10" fmla="*/ 630661 w 1171182"/>
              <a:gd name="connsiteY10" fmla="*/ 781708 h 839438"/>
              <a:gd name="connsiteX11" fmla="*/ 642941 w 1171182"/>
              <a:gd name="connsiteY11" fmla="*/ 778226 h 839438"/>
              <a:gd name="connsiteX12" fmla="*/ 679598 w 1171182"/>
              <a:gd name="connsiteY12" fmla="*/ 770711 h 839438"/>
              <a:gd name="connsiteX13" fmla="*/ 771423 w 1171182"/>
              <a:gd name="connsiteY13" fmla="*/ 676137 h 839438"/>
              <a:gd name="connsiteX14" fmla="*/ 769590 w 1171182"/>
              <a:gd name="connsiteY14" fmla="*/ 662757 h 839438"/>
              <a:gd name="connsiteX15" fmla="*/ 757493 w 1171182"/>
              <a:gd name="connsiteY15" fmla="*/ 667156 h 839438"/>
              <a:gd name="connsiteX16" fmla="*/ 677032 w 1171182"/>
              <a:gd name="connsiteY16" fmla="*/ 681452 h 839438"/>
              <a:gd name="connsiteX17" fmla="*/ 653388 w 1171182"/>
              <a:gd name="connsiteY17" fmla="*/ 672104 h 839438"/>
              <a:gd name="connsiteX18" fmla="*/ 628462 w 1171182"/>
              <a:gd name="connsiteY18" fmla="*/ 667339 h 839438"/>
              <a:gd name="connsiteX19" fmla="*/ 616548 w 1171182"/>
              <a:gd name="connsiteY19" fmla="*/ 667156 h 839438"/>
              <a:gd name="connsiteX20" fmla="*/ 600053 w 1171182"/>
              <a:gd name="connsiteY20" fmla="*/ 654509 h 839438"/>
              <a:gd name="connsiteX21" fmla="*/ 596937 w 1171182"/>
              <a:gd name="connsiteY21" fmla="*/ 648094 h 839438"/>
              <a:gd name="connsiteX22" fmla="*/ 585207 w 1171182"/>
              <a:gd name="connsiteY22" fmla="*/ 627017 h 839438"/>
              <a:gd name="connsiteX23" fmla="*/ 572010 w 1171182"/>
              <a:gd name="connsiteY23" fmla="*/ 612537 h 839438"/>
              <a:gd name="connsiteX24" fmla="*/ 568894 w 1171182"/>
              <a:gd name="connsiteY24" fmla="*/ 584678 h 839438"/>
              <a:gd name="connsiteX25" fmla="*/ 587406 w 1171182"/>
              <a:gd name="connsiteY25" fmla="*/ 566900 h 839438"/>
              <a:gd name="connsiteX26" fmla="*/ 579891 w 1171182"/>
              <a:gd name="connsiteY26" fmla="*/ 528410 h 839438"/>
              <a:gd name="connsiteX27" fmla="*/ 516842 w 1171182"/>
              <a:gd name="connsiteY27" fmla="*/ 506599 h 839438"/>
              <a:gd name="connsiteX28" fmla="*/ 441329 w 1171182"/>
              <a:gd name="connsiteY28" fmla="*/ 447215 h 839438"/>
              <a:gd name="connsiteX29" fmla="*/ 396608 w 1171182"/>
              <a:gd name="connsiteY29" fmla="*/ 358323 h 839438"/>
              <a:gd name="connsiteX30" fmla="*/ 395142 w 1171182"/>
              <a:gd name="connsiteY30" fmla="*/ 348609 h 839438"/>
              <a:gd name="connsiteX31" fmla="*/ 393675 w 1171182"/>
              <a:gd name="connsiteY31" fmla="*/ 271630 h 839438"/>
              <a:gd name="connsiteX32" fmla="*/ 391842 w 1171182"/>
              <a:gd name="connsiteY32" fmla="*/ 259167 h 839438"/>
              <a:gd name="connsiteX33" fmla="*/ 382495 w 1171182"/>
              <a:gd name="connsiteY33" fmla="*/ 267414 h 839438"/>
              <a:gd name="connsiteX34" fmla="*/ 365450 w 1171182"/>
              <a:gd name="connsiteY34" fmla="*/ 288858 h 839438"/>
              <a:gd name="connsiteX35" fmla="*/ 326227 w 1171182"/>
              <a:gd name="connsiteY35" fmla="*/ 331014 h 839438"/>
              <a:gd name="connsiteX36" fmla="*/ 287371 w 1171182"/>
              <a:gd name="connsiteY36" fmla="*/ 375735 h 839438"/>
              <a:gd name="connsiteX37" fmla="*/ 259328 w 1171182"/>
              <a:gd name="connsiteY37" fmla="*/ 408176 h 839438"/>
              <a:gd name="connsiteX38" fmla="*/ 185832 w 1171182"/>
              <a:gd name="connsiteY38" fmla="*/ 522728 h 839438"/>
              <a:gd name="connsiteX39" fmla="*/ 128831 w 1171182"/>
              <a:gd name="connsiteY39" fmla="*/ 659458 h 839438"/>
              <a:gd name="connsiteX40" fmla="*/ 114534 w 1171182"/>
              <a:gd name="connsiteY40" fmla="*/ 709494 h 839438"/>
              <a:gd name="connsiteX41" fmla="*/ 130113 w 1171182"/>
              <a:gd name="connsiteY41" fmla="*/ 736254 h 839438"/>
              <a:gd name="connsiteX42" fmla="*/ 147159 w 1171182"/>
              <a:gd name="connsiteY42" fmla="*/ 745051 h 839438"/>
              <a:gd name="connsiteX43" fmla="*/ 199761 w 1171182"/>
              <a:gd name="connsiteY43" fmla="*/ 767595 h 839438"/>
              <a:gd name="connsiteX44" fmla="*/ 227620 w 1171182"/>
              <a:gd name="connsiteY44" fmla="*/ 778776 h 839438"/>
              <a:gd name="connsiteX45" fmla="*/ 234952 w 1171182"/>
              <a:gd name="connsiteY45" fmla="*/ 789406 h 839438"/>
              <a:gd name="connsiteX46" fmla="*/ 223955 w 1171182"/>
              <a:gd name="connsiteY46" fmla="*/ 793988 h 839438"/>
              <a:gd name="connsiteX47" fmla="*/ 187665 w 1171182"/>
              <a:gd name="connsiteY47" fmla="*/ 794171 h 839438"/>
              <a:gd name="connsiteX48" fmla="*/ 186565 w 1171182"/>
              <a:gd name="connsiteY48" fmla="*/ 796737 h 839438"/>
              <a:gd name="connsiteX49" fmla="*/ 198295 w 1171182"/>
              <a:gd name="connsiteY49" fmla="*/ 803519 h 839438"/>
              <a:gd name="connsiteX50" fmla="*/ 216623 w 1171182"/>
              <a:gd name="connsiteY50" fmla="*/ 815066 h 839438"/>
              <a:gd name="connsiteX51" fmla="*/ 214791 w 1171182"/>
              <a:gd name="connsiteY51" fmla="*/ 828079 h 839438"/>
              <a:gd name="connsiteX52" fmla="*/ 177034 w 1171182"/>
              <a:gd name="connsiteY52" fmla="*/ 837976 h 839438"/>
              <a:gd name="connsiteX53" fmla="*/ 86309 w 1171182"/>
              <a:gd name="connsiteY53" fmla="*/ 833761 h 839438"/>
              <a:gd name="connsiteX54" fmla="*/ 38472 w 1171182"/>
              <a:gd name="connsiteY54" fmla="*/ 834677 h 839438"/>
              <a:gd name="connsiteX55" fmla="*/ 4198 w 1171182"/>
              <a:gd name="connsiteY55" fmla="*/ 778409 h 839438"/>
              <a:gd name="connsiteX56" fmla="*/ 29124 w 1171182"/>
              <a:gd name="connsiteY56" fmla="*/ 669172 h 839438"/>
              <a:gd name="connsiteX57" fmla="*/ 40121 w 1171182"/>
              <a:gd name="connsiteY57" fmla="*/ 537941 h 839438"/>
              <a:gd name="connsiteX58" fmla="*/ 92907 w 1171182"/>
              <a:gd name="connsiteY58" fmla="*/ 412575 h 839438"/>
              <a:gd name="connsiteX59" fmla="*/ 112152 w 1171182"/>
              <a:gd name="connsiteY59" fmla="*/ 394796 h 839438"/>
              <a:gd name="connsiteX60" fmla="*/ 127914 w 1171182"/>
              <a:gd name="connsiteY60" fmla="*/ 374269 h 839438"/>
              <a:gd name="connsiteX61" fmla="*/ 133962 w 1171182"/>
              <a:gd name="connsiteY61" fmla="*/ 361989 h 839438"/>
              <a:gd name="connsiteX62" fmla="*/ 172635 w 1171182"/>
              <a:gd name="connsiteY62" fmla="*/ 274562 h 839438"/>
              <a:gd name="connsiteX63" fmla="*/ 225971 w 1171182"/>
              <a:gd name="connsiteY63" fmla="*/ 164959 h 839438"/>
              <a:gd name="connsiteX64" fmla="*/ 237151 w 1171182"/>
              <a:gd name="connsiteY64" fmla="*/ 143331 h 839438"/>
              <a:gd name="connsiteX65" fmla="*/ 262261 w 1171182"/>
              <a:gd name="connsiteY65" fmla="*/ 87430 h 839438"/>
              <a:gd name="connsiteX66" fmla="*/ 282789 w 1171182"/>
              <a:gd name="connsiteY66" fmla="*/ 44541 h 839438"/>
              <a:gd name="connsiteX67" fmla="*/ 315047 w 1171182"/>
              <a:gd name="connsiteY67" fmla="*/ 6052 h 839438"/>
              <a:gd name="connsiteX68" fmla="*/ 329526 w 1171182"/>
              <a:gd name="connsiteY68" fmla="*/ 920 h 839438"/>
              <a:gd name="connsiteX69" fmla="*/ 490999 w 1171182"/>
              <a:gd name="connsiteY69" fmla="*/ 95128 h 839438"/>
              <a:gd name="connsiteX70" fmla="*/ 518675 w 1171182"/>
              <a:gd name="connsiteY70" fmla="*/ 140215 h 839438"/>
              <a:gd name="connsiteX71" fmla="*/ 532971 w 1171182"/>
              <a:gd name="connsiteY71" fmla="*/ 175956 h 839438"/>
              <a:gd name="connsiteX72" fmla="*/ 539386 w 1171182"/>
              <a:gd name="connsiteY72" fmla="*/ 194651 h 839438"/>
              <a:gd name="connsiteX73" fmla="*/ 557714 w 1171182"/>
              <a:gd name="connsiteY73" fmla="*/ 233140 h 839438"/>
              <a:gd name="connsiteX74" fmla="*/ 616365 w 1171182"/>
              <a:gd name="connsiteY74" fmla="*/ 347876 h 839438"/>
              <a:gd name="connsiteX75" fmla="*/ 648073 w 1171182"/>
              <a:gd name="connsiteY75" fmla="*/ 399195 h 839438"/>
              <a:gd name="connsiteX76" fmla="*/ 674832 w 1171182"/>
              <a:gd name="connsiteY76" fmla="*/ 434935 h 839438"/>
              <a:gd name="connsiteX77" fmla="*/ 686379 w 1171182"/>
              <a:gd name="connsiteY77" fmla="*/ 445199 h 839438"/>
              <a:gd name="connsiteX78" fmla="*/ 731834 w 1171182"/>
              <a:gd name="connsiteY78" fmla="*/ 491937 h 839438"/>
              <a:gd name="connsiteX79" fmla="*/ 761892 w 1171182"/>
              <a:gd name="connsiteY79" fmla="*/ 518696 h 839438"/>
              <a:gd name="connsiteX80" fmla="*/ 787552 w 1171182"/>
              <a:gd name="connsiteY80" fmla="*/ 556086 h 839438"/>
              <a:gd name="connsiteX81" fmla="*/ 791401 w 1171182"/>
              <a:gd name="connsiteY81" fmla="*/ 573864 h 839438"/>
              <a:gd name="connsiteX82" fmla="*/ 812478 w 1171182"/>
              <a:gd name="connsiteY82" fmla="*/ 588161 h 839438"/>
              <a:gd name="connsiteX83" fmla="*/ 840704 w 1171182"/>
              <a:gd name="connsiteY83" fmla="*/ 601174 h 839438"/>
              <a:gd name="connsiteX84" fmla="*/ 906503 w 1171182"/>
              <a:gd name="connsiteY84" fmla="*/ 663673 h 839438"/>
              <a:gd name="connsiteX85" fmla="*/ 995395 w 1171182"/>
              <a:gd name="connsiteY85" fmla="*/ 745601 h 839438"/>
              <a:gd name="connsiteX86" fmla="*/ 1090153 w 1171182"/>
              <a:gd name="connsiteY86" fmla="*/ 788306 h 839438"/>
              <a:gd name="connsiteX87" fmla="*/ 1162550 w 1171182"/>
              <a:gd name="connsiteY87" fmla="*/ 798753 h 839438"/>
              <a:gd name="connsiteX88" fmla="*/ 1171897 w 1171182"/>
              <a:gd name="connsiteY88" fmla="*/ 809017 h 839438"/>
              <a:gd name="connsiteX89" fmla="*/ 1161084 w 1171182"/>
              <a:gd name="connsiteY89" fmla="*/ 822214 h 839438"/>
              <a:gd name="connsiteX90" fmla="*/ 1084288 w 1171182"/>
              <a:gd name="connsiteY90" fmla="*/ 825879 h 839438"/>
              <a:gd name="connsiteX91" fmla="*/ 1028570 w 1171182"/>
              <a:gd name="connsiteY91" fmla="*/ 823130 h 839438"/>
              <a:gd name="connsiteX92" fmla="*/ 1005293 w 1171182"/>
              <a:gd name="connsiteY92" fmla="*/ 810300 h 839438"/>
              <a:gd name="connsiteX93" fmla="*/ 986781 w 1171182"/>
              <a:gd name="connsiteY93" fmla="*/ 792888 h 839438"/>
              <a:gd name="connsiteX94" fmla="*/ 855183 w 1171182"/>
              <a:gd name="connsiteY94" fmla="*/ 723974 h 83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171182" h="839438">
                <a:moveTo>
                  <a:pt x="855183" y="723974"/>
                </a:moveTo>
                <a:cubicBezTo>
                  <a:pt x="844920" y="744135"/>
                  <a:pt x="840337" y="764479"/>
                  <a:pt x="837588" y="784824"/>
                </a:cubicBezTo>
                <a:cubicBezTo>
                  <a:pt x="835755" y="798570"/>
                  <a:pt x="829524" y="805535"/>
                  <a:pt x="816327" y="810850"/>
                </a:cubicBezTo>
                <a:cubicBezTo>
                  <a:pt x="767207" y="830278"/>
                  <a:pt x="716438" y="835044"/>
                  <a:pt x="664385" y="832844"/>
                </a:cubicBezTo>
                <a:cubicBezTo>
                  <a:pt x="662186" y="832844"/>
                  <a:pt x="660170" y="832478"/>
                  <a:pt x="657970" y="832294"/>
                </a:cubicBezTo>
                <a:cubicBezTo>
                  <a:pt x="657420" y="832294"/>
                  <a:pt x="657054" y="831561"/>
                  <a:pt x="654854" y="829545"/>
                </a:cubicBezTo>
                <a:cubicBezTo>
                  <a:pt x="670250" y="824413"/>
                  <a:pt x="684546" y="819464"/>
                  <a:pt x="698843" y="814882"/>
                </a:cubicBezTo>
                <a:cubicBezTo>
                  <a:pt x="708740" y="811767"/>
                  <a:pt x="719004" y="809750"/>
                  <a:pt x="728901" y="806818"/>
                </a:cubicBezTo>
                <a:cubicBezTo>
                  <a:pt x="735682" y="804802"/>
                  <a:pt x="739531" y="800036"/>
                  <a:pt x="738249" y="790872"/>
                </a:cubicBezTo>
                <a:cubicBezTo>
                  <a:pt x="702691" y="788673"/>
                  <a:pt x="666768" y="786473"/>
                  <a:pt x="631028" y="784274"/>
                </a:cubicBezTo>
                <a:cubicBezTo>
                  <a:pt x="630844" y="783358"/>
                  <a:pt x="630844" y="782624"/>
                  <a:pt x="630661" y="781708"/>
                </a:cubicBezTo>
                <a:cubicBezTo>
                  <a:pt x="634693" y="780425"/>
                  <a:pt x="638909" y="778959"/>
                  <a:pt x="642941" y="778226"/>
                </a:cubicBezTo>
                <a:cubicBezTo>
                  <a:pt x="655221" y="775660"/>
                  <a:pt x="667684" y="774010"/>
                  <a:pt x="679598" y="770711"/>
                </a:cubicBezTo>
                <a:cubicBezTo>
                  <a:pt x="728351" y="756965"/>
                  <a:pt x="756943" y="723241"/>
                  <a:pt x="771423" y="676137"/>
                </a:cubicBezTo>
                <a:cubicBezTo>
                  <a:pt x="772706" y="672288"/>
                  <a:pt x="770323" y="667156"/>
                  <a:pt x="769590" y="662757"/>
                </a:cubicBezTo>
                <a:cubicBezTo>
                  <a:pt x="765558" y="664223"/>
                  <a:pt x="759876" y="664407"/>
                  <a:pt x="757493" y="667156"/>
                </a:cubicBezTo>
                <a:cubicBezTo>
                  <a:pt x="734583" y="694648"/>
                  <a:pt x="705441" y="686767"/>
                  <a:pt x="677032" y="681452"/>
                </a:cubicBezTo>
                <a:cubicBezTo>
                  <a:pt x="668784" y="679986"/>
                  <a:pt x="661453" y="674487"/>
                  <a:pt x="653388" y="672104"/>
                </a:cubicBezTo>
                <a:cubicBezTo>
                  <a:pt x="645324" y="669722"/>
                  <a:pt x="636893" y="668622"/>
                  <a:pt x="628462" y="667339"/>
                </a:cubicBezTo>
                <a:cubicBezTo>
                  <a:pt x="624613" y="666789"/>
                  <a:pt x="620580" y="666973"/>
                  <a:pt x="616548" y="667156"/>
                </a:cubicBezTo>
                <a:cubicBezTo>
                  <a:pt x="607567" y="667522"/>
                  <a:pt x="600969" y="665140"/>
                  <a:pt x="600053" y="654509"/>
                </a:cubicBezTo>
                <a:cubicBezTo>
                  <a:pt x="599869" y="652310"/>
                  <a:pt x="598586" y="649011"/>
                  <a:pt x="596937" y="648094"/>
                </a:cubicBezTo>
                <a:cubicBezTo>
                  <a:pt x="587773" y="643695"/>
                  <a:pt x="588322" y="634531"/>
                  <a:pt x="585207" y="627017"/>
                </a:cubicBezTo>
                <a:cubicBezTo>
                  <a:pt x="583007" y="621335"/>
                  <a:pt x="577142" y="616570"/>
                  <a:pt x="572010" y="612537"/>
                </a:cubicBezTo>
                <a:cubicBezTo>
                  <a:pt x="559914" y="603190"/>
                  <a:pt x="558631" y="595858"/>
                  <a:pt x="568894" y="584678"/>
                </a:cubicBezTo>
                <a:cubicBezTo>
                  <a:pt x="574576" y="578447"/>
                  <a:pt x="581358" y="572948"/>
                  <a:pt x="587406" y="566900"/>
                </a:cubicBezTo>
                <a:cubicBezTo>
                  <a:pt x="598953" y="555170"/>
                  <a:pt x="595287" y="534275"/>
                  <a:pt x="579891" y="528410"/>
                </a:cubicBezTo>
                <a:cubicBezTo>
                  <a:pt x="559180" y="520529"/>
                  <a:pt x="537920" y="513747"/>
                  <a:pt x="516842" y="506599"/>
                </a:cubicBezTo>
                <a:cubicBezTo>
                  <a:pt x="484584" y="495786"/>
                  <a:pt x="458741" y="475441"/>
                  <a:pt x="441329" y="447215"/>
                </a:cubicBezTo>
                <a:cubicBezTo>
                  <a:pt x="423917" y="418990"/>
                  <a:pt x="411087" y="388198"/>
                  <a:pt x="396608" y="358323"/>
                </a:cubicBezTo>
                <a:cubicBezTo>
                  <a:pt x="395142" y="355574"/>
                  <a:pt x="395325" y="351908"/>
                  <a:pt x="395142" y="348609"/>
                </a:cubicBezTo>
                <a:cubicBezTo>
                  <a:pt x="394592" y="322949"/>
                  <a:pt x="394225" y="297289"/>
                  <a:pt x="393675" y="271630"/>
                </a:cubicBezTo>
                <a:cubicBezTo>
                  <a:pt x="393675" y="268147"/>
                  <a:pt x="392759" y="264665"/>
                  <a:pt x="391842" y="259167"/>
                </a:cubicBezTo>
                <a:cubicBezTo>
                  <a:pt x="387810" y="262649"/>
                  <a:pt x="384694" y="264665"/>
                  <a:pt x="382495" y="267414"/>
                </a:cubicBezTo>
                <a:cubicBezTo>
                  <a:pt x="376630" y="274379"/>
                  <a:pt x="371498" y="282077"/>
                  <a:pt x="365450" y="288858"/>
                </a:cubicBezTo>
                <a:cubicBezTo>
                  <a:pt x="352620" y="303155"/>
                  <a:pt x="339057" y="316718"/>
                  <a:pt x="326227" y="331014"/>
                </a:cubicBezTo>
                <a:cubicBezTo>
                  <a:pt x="313031" y="345676"/>
                  <a:pt x="300201" y="360889"/>
                  <a:pt x="287371" y="375735"/>
                </a:cubicBezTo>
                <a:cubicBezTo>
                  <a:pt x="278023" y="386549"/>
                  <a:pt x="269776" y="398645"/>
                  <a:pt x="259328" y="408176"/>
                </a:cubicBezTo>
                <a:cubicBezTo>
                  <a:pt x="224505" y="439884"/>
                  <a:pt x="200678" y="477274"/>
                  <a:pt x="185832" y="522728"/>
                </a:cubicBezTo>
                <a:cubicBezTo>
                  <a:pt x="170436" y="569466"/>
                  <a:pt x="147525" y="613637"/>
                  <a:pt x="128831" y="659458"/>
                </a:cubicBezTo>
                <a:cubicBezTo>
                  <a:pt x="122416" y="675404"/>
                  <a:pt x="118017" y="692449"/>
                  <a:pt x="114534" y="709494"/>
                </a:cubicBezTo>
                <a:cubicBezTo>
                  <a:pt x="111419" y="724340"/>
                  <a:pt x="116001" y="730205"/>
                  <a:pt x="130113" y="736254"/>
                </a:cubicBezTo>
                <a:cubicBezTo>
                  <a:pt x="135979" y="738820"/>
                  <a:pt x="141294" y="742485"/>
                  <a:pt x="147159" y="745051"/>
                </a:cubicBezTo>
                <a:cubicBezTo>
                  <a:pt x="164571" y="752749"/>
                  <a:pt x="182166" y="760264"/>
                  <a:pt x="199761" y="767595"/>
                </a:cubicBezTo>
                <a:cubicBezTo>
                  <a:pt x="208925" y="771444"/>
                  <a:pt x="218823" y="774193"/>
                  <a:pt x="227620" y="778776"/>
                </a:cubicBezTo>
                <a:cubicBezTo>
                  <a:pt x="230919" y="780425"/>
                  <a:pt x="232569" y="785740"/>
                  <a:pt x="234952" y="789406"/>
                </a:cubicBezTo>
                <a:cubicBezTo>
                  <a:pt x="231286" y="791056"/>
                  <a:pt x="227620" y="793805"/>
                  <a:pt x="223955" y="793988"/>
                </a:cubicBezTo>
                <a:cubicBezTo>
                  <a:pt x="211858" y="794538"/>
                  <a:pt x="199761" y="794171"/>
                  <a:pt x="187665" y="794171"/>
                </a:cubicBezTo>
                <a:cubicBezTo>
                  <a:pt x="187298" y="795088"/>
                  <a:pt x="186931" y="796004"/>
                  <a:pt x="186565" y="796737"/>
                </a:cubicBezTo>
                <a:cubicBezTo>
                  <a:pt x="190414" y="798937"/>
                  <a:pt x="194446" y="801136"/>
                  <a:pt x="198295" y="803519"/>
                </a:cubicBezTo>
                <a:cubicBezTo>
                  <a:pt x="204527" y="807368"/>
                  <a:pt x="211125" y="810484"/>
                  <a:pt x="216623" y="815066"/>
                </a:cubicBezTo>
                <a:cubicBezTo>
                  <a:pt x="223038" y="820381"/>
                  <a:pt x="222672" y="825329"/>
                  <a:pt x="214791" y="828079"/>
                </a:cubicBezTo>
                <a:cubicBezTo>
                  <a:pt x="202511" y="832478"/>
                  <a:pt x="189864" y="836143"/>
                  <a:pt x="177034" y="837976"/>
                </a:cubicBezTo>
                <a:cubicBezTo>
                  <a:pt x="133413" y="843841"/>
                  <a:pt x="129564" y="841092"/>
                  <a:pt x="86309" y="833761"/>
                </a:cubicBezTo>
                <a:cubicBezTo>
                  <a:pt x="83559" y="833211"/>
                  <a:pt x="41221" y="834860"/>
                  <a:pt x="38472" y="834677"/>
                </a:cubicBezTo>
                <a:cubicBezTo>
                  <a:pt x="6947" y="832478"/>
                  <a:pt x="-7899" y="807551"/>
                  <a:pt x="4198" y="778409"/>
                </a:cubicBezTo>
                <a:cubicBezTo>
                  <a:pt x="18677" y="743585"/>
                  <a:pt x="26925" y="707295"/>
                  <a:pt x="29124" y="669172"/>
                </a:cubicBezTo>
                <a:cubicBezTo>
                  <a:pt x="31507" y="625367"/>
                  <a:pt x="34439" y="581379"/>
                  <a:pt x="40121" y="537941"/>
                </a:cubicBezTo>
                <a:cubicBezTo>
                  <a:pt x="46170" y="491753"/>
                  <a:pt x="65781" y="450331"/>
                  <a:pt x="92907" y="412575"/>
                </a:cubicBezTo>
                <a:cubicBezTo>
                  <a:pt x="97856" y="405610"/>
                  <a:pt x="105187" y="399928"/>
                  <a:pt x="112152" y="394796"/>
                </a:cubicBezTo>
                <a:cubicBezTo>
                  <a:pt x="119483" y="389298"/>
                  <a:pt x="125531" y="383616"/>
                  <a:pt x="127914" y="374269"/>
                </a:cubicBezTo>
                <a:cubicBezTo>
                  <a:pt x="129014" y="369870"/>
                  <a:pt x="131396" y="365654"/>
                  <a:pt x="133962" y="361989"/>
                </a:cubicBezTo>
                <a:cubicBezTo>
                  <a:pt x="153574" y="335779"/>
                  <a:pt x="163471" y="305354"/>
                  <a:pt x="172635" y="274562"/>
                </a:cubicBezTo>
                <a:cubicBezTo>
                  <a:pt x="184549" y="235156"/>
                  <a:pt x="201594" y="198133"/>
                  <a:pt x="225971" y="164959"/>
                </a:cubicBezTo>
                <a:cubicBezTo>
                  <a:pt x="230736" y="158544"/>
                  <a:pt x="233852" y="150663"/>
                  <a:pt x="237151" y="143331"/>
                </a:cubicBezTo>
                <a:cubicBezTo>
                  <a:pt x="245582" y="124820"/>
                  <a:pt x="253647" y="105941"/>
                  <a:pt x="262261" y="87430"/>
                </a:cubicBezTo>
                <a:cubicBezTo>
                  <a:pt x="268859" y="73134"/>
                  <a:pt x="276924" y="59387"/>
                  <a:pt x="282789" y="44541"/>
                </a:cubicBezTo>
                <a:cubicBezTo>
                  <a:pt x="289387" y="27863"/>
                  <a:pt x="300201" y="15216"/>
                  <a:pt x="315047" y="6052"/>
                </a:cubicBezTo>
                <a:cubicBezTo>
                  <a:pt x="319262" y="3486"/>
                  <a:pt x="324577" y="1470"/>
                  <a:pt x="329526" y="920"/>
                </a:cubicBezTo>
                <a:cubicBezTo>
                  <a:pt x="410721" y="-7511"/>
                  <a:pt x="464973" y="43442"/>
                  <a:pt x="490999" y="95128"/>
                </a:cubicBezTo>
                <a:cubicBezTo>
                  <a:pt x="498880" y="110890"/>
                  <a:pt x="508594" y="125736"/>
                  <a:pt x="518675" y="140215"/>
                </a:cubicBezTo>
                <a:cubicBezTo>
                  <a:pt x="526373" y="151212"/>
                  <a:pt x="532788" y="161843"/>
                  <a:pt x="532971" y="175956"/>
                </a:cubicBezTo>
                <a:cubicBezTo>
                  <a:pt x="532971" y="182187"/>
                  <a:pt x="536637" y="188602"/>
                  <a:pt x="539386" y="194651"/>
                </a:cubicBezTo>
                <a:cubicBezTo>
                  <a:pt x="545251" y="207664"/>
                  <a:pt x="552032" y="220127"/>
                  <a:pt x="557714" y="233140"/>
                </a:cubicBezTo>
                <a:cubicBezTo>
                  <a:pt x="575126" y="272546"/>
                  <a:pt x="592355" y="311769"/>
                  <a:pt x="616365" y="347876"/>
                </a:cubicBezTo>
                <a:cubicBezTo>
                  <a:pt x="627545" y="364555"/>
                  <a:pt x="636893" y="382333"/>
                  <a:pt x="648073" y="399195"/>
                </a:cubicBezTo>
                <a:cubicBezTo>
                  <a:pt x="656321" y="411658"/>
                  <a:pt x="665668" y="423205"/>
                  <a:pt x="674832" y="434935"/>
                </a:cubicBezTo>
                <a:cubicBezTo>
                  <a:pt x="677948" y="438968"/>
                  <a:pt x="681980" y="442817"/>
                  <a:pt x="686379" y="445199"/>
                </a:cubicBezTo>
                <a:cubicBezTo>
                  <a:pt x="706357" y="456196"/>
                  <a:pt x="720470" y="472875"/>
                  <a:pt x="731834" y="491937"/>
                </a:cubicBezTo>
                <a:cubicBezTo>
                  <a:pt x="739165" y="504217"/>
                  <a:pt x="748512" y="512831"/>
                  <a:pt x="761892" y="518696"/>
                </a:cubicBezTo>
                <a:cubicBezTo>
                  <a:pt x="777288" y="525661"/>
                  <a:pt x="785719" y="539041"/>
                  <a:pt x="787552" y="556086"/>
                </a:cubicBezTo>
                <a:cubicBezTo>
                  <a:pt x="788285" y="562134"/>
                  <a:pt x="789385" y="568183"/>
                  <a:pt x="791401" y="573864"/>
                </a:cubicBezTo>
                <a:cubicBezTo>
                  <a:pt x="795800" y="586144"/>
                  <a:pt x="799465" y="588710"/>
                  <a:pt x="812478" y="588161"/>
                </a:cubicBezTo>
                <a:cubicBezTo>
                  <a:pt x="824392" y="587794"/>
                  <a:pt x="833006" y="593842"/>
                  <a:pt x="840704" y="601174"/>
                </a:cubicBezTo>
                <a:cubicBezTo>
                  <a:pt x="862881" y="621885"/>
                  <a:pt x="884326" y="642962"/>
                  <a:pt x="906503" y="663673"/>
                </a:cubicBezTo>
                <a:cubicBezTo>
                  <a:pt x="936011" y="691166"/>
                  <a:pt x="966437" y="717559"/>
                  <a:pt x="995395" y="745601"/>
                </a:cubicBezTo>
                <a:cubicBezTo>
                  <a:pt x="1022155" y="771627"/>
                  <a:pt x="1053863" y="784274"/>
                  <a:pt x="1090153" y="788306"/>
                </a:cubicBezTo>
                <a:cubicBezTo>
                  <a:pt x="1114346" y="790872"/>
                  <a:pt x="1138540" y="795271"/>
                  <a:pt x="1162550" y="798753"/>
                </a:cubicBezTo>
                <a:cubicBezTo>
                  <a:pt x="1168598" y="799670"/>
                  <a:pt x="1171531" y="802602"/>
                  <a:pt x="1171897" y="809017"/>
                </a:cubicBezTo>
                <a:cubicBezTo>
                  <a:pt x="1172447" y="817265"/>
                  <a:pt x="1169698" y="821847"/>
                  <a:pt x="1161084" y="822214"/>
                </a:cubicBezTo>
                <a:cubicBezTo>
                  <a:pt x="1135424" y="823497"/>
                  <a:pt x="1109948" y="825513"/>
                  <a:pt x="1084288" y="825879"/>
                </a:cubicBezTo>
                <a:cubicBezTo>
                  <a:pt x="1065776" y="826063"/>
                  <a:pt x="1047081" y="824230"/>
                  <a:pt x="1028570" y="823130"/>
                </a:cubicBezTo>
                <a:cubicBezTo>
                  <a:pt x="1018856" y="822580"/>
                  <a:pt x="1011524" y="817998"/>
                  <a:pt x="1005293" y="810300"/>
                </a:cubicBezTo>
                <a:cubicBezTo>
                  <a:pt x="999977" y="803885"/>
                  <a:pt x="994112" y="796737"/>
                  <a:pt x="986781" y="792888"/>
                </a:cubicBezTo>
                <a:cubicBezTo>
                  <a:pt x="943526" y="769978"/>
                  <a:pt x="899538" y="747251"/>
                  <a:pt x="855183" y="723974"/>
                </a:cubicBezTo>
                <a:close/>
              </a:path>
            </a:pathLst>
          </a:custGeom>
          <a:solidFill>
            <a:srgbClr val="000000"/>
          </a:solidFill>
          <a:ln w="18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2448F3B-1D77-4DC3-8343-7225831E62E9}"/>
              </a:ext>
            </a:extLst>
          </p:cNvPr>
          <p:cNvSpPr/>
          <p:nvPr/>
        </p:nvSpPr>
        <p:spPr>
          <a:xfrm>
            <a:off x="8427225" y="3855795"/>
            <a:ext cx="1174148" cy="1211161"/>
          </a:xfrm>
          <a:custGeom>
            <a:avLst/>
            <a:gdLst>
              <a:gd name="connsiteX0" fmla="*/ 984530 w 1046549"/>
              <a:gd name="connsiteY0" fmla="*/ 1031337 h 1079540"/>
              <a:gd name="connsiteX1" fmla="*/ 949890 w 1046549"/>
              <a:gd name="connsiteY1" fmla="*/ 1034086 h 1079540"/>
              <a:gd name="connsiteX2" fmla="*/ 886840 w 1046549"/>
              <a:gd name="connsiteY2" fmla="*/ 1029687 h 1079540"/>
              <a:gd name="connsiteX3" fmla="*/ 862830 w 1046549"/>
              <a:gd name="connsiteY3" fmla="*/ 1004211 h 1079540"/>
              <a:gd name="connsiteX4" fmla="*/ 854216 w 1046549"/>
              <a:gd name="connsiteY4" fmla="*/ 936946 h 1079540"/>
              <a:gd name="connsiteX5" fmla="*/ 849084 w 1046549"/>
              <a:gd name="connsiteY5" fmla="*/ 866565 h 1079540"/>
              <a:gd name="connsiteX6" fmla="*/ 837903 w 1046549"/>
              <a:gd name="connsiteY6" fmla="*/ 829542 h 1079540"/>
              <a:gd name="connsiteX7" fmla="*/ 799231 w 1046549"/>
              <a:gd name="connsiteY7" fmla="*/ 714439 h 1079540"/>
              <a:gd name="connsiteX8" fmla="*/ 787134 w 1046549"/>
              <a:gd name="connsiteY8" fmla="*/ 680532 h 1079540"/>
              <a:gd name="connsiteX9" fmla="*/ 777603 w 1046549"/>
              <a:gd name="connsiteY9" fmla="*/ 675767 h 1079540"/>
              <a:gd name="connsiteX10" fmla="*/ 713637 w 1046549"/>
              <a:gd name="connsiteY10" fmla="*/ 679799 h 1079540"/>
              <a:gd name="connsiteX11" fmla="*/ 675148 w 1046549"/>
              <a:gd name="connsiteY11" fmla="*/ 697394 h 1079540"/>
              <a:gd name="connsiteX12" fmla="*/ 639407 w 1046549"/>
              <a:gd name="connsiteY12" fmla="*/ 731668 h 1079540"/>
              <a:gd name="connsiteX13" fmla="*/ 630610 w 1046549"/>
              <a:gd name="connsiteY13" fmla="*/ 738083 h 1079540"/>
              <a:gd name="connsiteX14" fmla="*/ 591754 w 1046549"/>
              <a:gd name="connsiteY14" fmla="*/ 766125 h 1079540"/>
              <a:gd name="connsiteX15" fmla="*/ 479584 w 1046549"/>
              <a:gd name="connsiteY15" fmla="*/ 841822 h 1079540"/>
              <a:gd name="connsiteX16" fmla="*/ 419650 w 1046549"/>
              <a:gd name="connsiteY16" fmla="*/ 873346 h 1079540"/>
              <a:gd name="connsiteX17" fmla="*/ 378411 w 1046549"/>
              <a:gd name="connsiteY17" fmla="*/ 892958 h 1079540"/>
              <a:gd name="connsiteX18" fmla="*/ 342305 w 1046549"/>
              <a:gd name="connsiteY18" fmla="*/ 915868 h 1079540"/>
              <a:gd name="connsiteX19" fmla="*/ 255611 w 1046549"/>
              <a:gd name="connsiteY19" fmla="*/ 980384 h 1079540"/>
              <a:gd name="connsiteX20" fmla="*/ 222804 w 1046549"/>
              <a:gd name="connsiteY20" fmla="*/ 996330 h 1079540"/>
              <a:gd name="connsiteX21" fmla="*/ 144358 w 1046549"/>
              <a:gd name="connsiteY21" fmla="*/ 1024005 h 1079540"/>
              <a:gd name="connsiteX22" fmla="*/ 60414 w 1046549"/>
              <a:gd name="connsiteY22" fmla="*/ 1062495 h 1079540"/>
              <a:gd name="connsiteX23" fmla="*/ 28890 w 1046549"/>
              <a:gd name="connsiteY23" fmla="*/ 1078991 h 1079540"/>
              <a:gd name="connsiteX24" fmla="*/ 7629 w 1046549"/>
              <a:gd name="connsiteY24" fmla="*/ 1072759 h 1079540"/>
              <a:gd name="connsiteX25" fmla="*/ 1030 w 1046549"/>
              <a:gd name="connsiteY25" fmla="*/ 1062862 h 1079540"/>
              <a:gd name="connsiteX26" fmla="*/ 664 w 1046549"/>
              <a:gd name="connsiteY26" fmla="*/ 1054797 h 1079540"/>
              <a:gd name="connsiteX27" fmla="*/ 50334 w 1046549"/>
              <a:gd name="connsiteY27" fmla="*/ 994130 h 1079540"/>
              <a:gd name="connsiteX28" fmla="*/ 55466 w 1046549"/>
              <a:gd name="connsiteY28" fmla="*/ 991014 h 1079540"/>
              <a:gd name="connsiteX29" fmla="*/ 57482 w 1046549"/>
              <a:gd name="connsiteY29" fmla="*/ 991931 h 1079540"/>
              <a:gd name="connsiteX30" fmla="*/ 75810 w 1046549"/>
              <a:gd name="connsiteY30" fmla="*/ 996146 h 1079540"/>
              <a:gd name="connsiteX31" fmla="*/ 116866 w 1046549"/>
              <a:gd name="connsiteY31" fmla="*/ 948676 h 1079540"/>
              <a:gd name="connsiteX32" fmla="*/ 159571 w 1046549"/>
              <a:gd name="connsiteY32" fmla="*/ 881227 h 1079540"/>
              <a:gd name="connsiteX33" fmla="*/ 216205 w 1046549"/>
              <a:gd name="connsiteY33" fmla="*/ 826609 h 1079540"/>
              <a:gd name="connsiteX34" fmla="*/ 253962 w 1046549"/>
              <a:gd name="connsiteY34" fmla="*/ 801316 h 1079540"/>
              <a:gd name="connsiteX35" fmla="*/ 301249 w 1046549"/>
              <a:gd name="connsiteY35" fmla="*/ 759894 h 1079540"/>
              <a:gd name="connsiteX36" fmla="*/ 387209 w 1046549"/>
              <a:gd name="connsiteY36" fmla="*/ 658538 h 1079540"/>
              <a:gd name="connsiteX37" fmla="*/ 474635 w 1046549"/>
              <a:gd name="connsiteY37" fmla="*/ 588157 h 1079540"/>
              <a:gd name="connsiteX38" fmla="*/ 497912 w 1046549"/>
              <a:gd name="connsiteY38" fmla="*/ 566896 h 1079540"/>
              <a:gd name="connsiteX39" fmla="*/ 510009 w 1046549"/>
              <a:gd name="connsiteY39" fmla="*/ 559565 h 1079540"/>
              <a:gd name="connsiteX40" fmla="*/ 559679 w 1046549"/>
              <a:gd name="connsiteY40" fmla="*/ 546735 h 1079540"/>
              <a:gd name="connsiteX41" fmla="*/ 630060 w 1046549"/>
              <a:gd name="connsiteY41" fmla="*/ 521442 h 1079540"/>
              <a:gd name="connsiteX42" fmla="*/ 715837 w 1046549"/>
              <a:gd name="connsiteY42" fmla="*/ 485152 h 1079540"/>
              <a:gd name="connsiteX43" fmla="*/ 767156 w 1046549"/>
              <a:gd name="connsiteY43" fmla="*/ 459309 h 1079540"/>
              <a:gd name="connsiteX44" fmla="*/ 770822 w 1046549"/>
              <a:gd name="connsiteY44" fmla="*/ 451427 h 1079540"/>
              <a:gd name="connsiteX45" fmla="*/ 773388 w 1046549"/>
              <a:gd name="connsiteY45" fmla="*/ 175952 h 1079540"/>
              <a:gd name="connsiteX46" fmla="*/ 775404 w 1046549"/>
              <a:gd name="connsiteY46" fmla="*/ 149376 h 1079540"/>
              <a:gd name="connsiteX47" fmla="*/ 761474 w 1046549"/>
              <a:gd name="connsiteY47" fmla="*/ 91092 h 1079540"/>
              <a:gd name="connsiteX48" fmla="*/ 748644 w 1046549"/>
              <a:gd name="connsiteY48" fmla="*/ 59934 h 1079540"/>
              <a:gd name="connsiteX49" fmla="*/ 768256 w 1046549"/>
              <a:gd name="connsiteY49" fmla="*/ 0 h 1079540"/>
              <a:gd name="connsiteX50" fmla="*/ 778520 w 1046549"/>
              <a:gd name="connsiteY50" fmla="*/ 11730 h 1079540"/>
              <a:gd name="connsiteX51" fmla="*/ 811877 w 1046549"/>
              <a:gd name="connsiteY51" fmla="*/ 75696 h 1079540"/>
              <a:gd name="connsiteX52" fmla="*/ 815543 w 1046549"/>
              <a:gd name="connsiteY52" fmla="*/ 119134 h 1079540"/>
              <a:gd name="connsiteX53" fmla="*/ 819025 w 1046549"/>
              <a:gd name="connsiteY53" fmla="*/ 326062 h 1079540"/>
              <a:gd name="connsiteX54" fmla="*/ 832588 w 1046549"/>
              <a:gd name="connsiteY54" fmla="*/ 424302 h 1079540"/>
              <a:gd name="connsiteX55" fmla="*/ 843402 w 1046549"/>
              <a:gd name="connsiteY55" fmla="*/ 486251 h 1079540"/>
              <a:gd name="connsiteX56" fmla="*/ 853849 w 1046549"/>
              <a:gd name="connsiteY56" fmla="*/ 520892 h 1079540"/>
              <a:gd name="connsiteX57" fmla="*/ 870528 w 1046549"/>
              <a:gd name="connsiteY57" fmla="*/ 526940 h 1079540"/>
              <a:gd name="connsiteX58" fmla="*/ 896188 w 1046549"/>
              <a:gd name="connsiteY58" fmla="*/ 513011 h 1079540"/>
              <a:gd name="connsiteX59" fmla="*/ 958504 w 1046549"/>
              <a:gd name="connsiteY59" fmla="*/ 495965 h 1079540"/>
              <a:gd name="connsiteX60" fmla="*/ 1012389 w 1046549"/>
              <a:gd name="connsiteY60" fmla="*/ 536105 h 1079540"/>
              <a:gd name="connsiteX61" fmla="*/ 1020820 w 1046549"/>
              <a:gd name="connsiteY61" fmla="*/ 547835 h 1079540"/>
              <a:gd name="connsiteX62" fmla="*/ 1024303 w 1046549"/>
              <a:gd name="connsiteY62" fmla="*/ 550767 h 1079540"/>
              <a:gd name="connsiteX63" fmla="*/ 1047213 w 1046549"/>
              <a:gd name="connsiteY63" fmla="*/ 599704 h 1079540"/>
              <a:gd name="connsiteX64" fmla="*/ 1046847 w 1046549"/>
              <a:gd name="connsiteY64" fmla="*/ 747247 h 1079540"/>
              <a:gd name="connsiteX65" fmla="*/ 1014039 w 1046549"/>
              <a:gd name="connsiteY65" fmla="*/ 816345 h 1079540"/>
              <a:gd name="connsiteX66" fmla="*/ 1002675 w 1046549"/>
              <a:gd name="connsiteY66" fmla="*/ 825143 h 1079540"/>
              <a:gd name="connsiteX67" fmla="*/ 1000659 w 1046549"/>
              <a:gd name="connsiteY67" fmla="*/ 823676 h 1079540"/>
              <a:gd name="connsiteX68" fmla="*/ 1012756 w 1046549"/>
              <a:gd name="connsiteY68" fmla="*/ 801316 h 1079540"/>
              <a:gd name="connsiteX69" fmla="*/ 1012023 w 1046549"/>
              <a:gd name="connsiteY69" fmla="*/ 776573 h 1079540"/>
              <a:gd name="connsiteX70" fmla="*/ 978665 w 1046549"/>
              <a:gd name="connsiteY70" fmla="*/ 807731 h 1079540"/>
              <a:gd name="connsiteX71" fmla="*/ 978665 w 1046549"/>
              <a:gd name="connsiteY71" fmla="*/ 668619 h 1079540"/>
              <a:gd name="connsiteX72" fmla="*/ 952456 w 1046549"/>
              <a:gd name="connsiteY72" fmla="*/ 739549 h 1079540"/>
              <a:gd name="connsiteX73" fmla="*/ 949340 w 1046549"/>
              <a:gd name="connsiteY73" fmla="*/ 739183 h 1079540"/>
              <a:gd name="connsiteX74" fmla="*/ 948057 w 1046549"/>
              <a:gd name="connsiteY74" fmla="*/ 714256 h 1079540"/>
              <a:gd name="connsiteX75" fmla="*/ 965102 w 1046549"/>
              <a:gd name="connsiteY75" fmla="*/ 648274 h 1079540"/>
              <a:gd name="connsiteX76" fmla="*/ 974266 w 1046549"/>
              <a:gd name="connsiteY76" fmla="*/ 597321 h 1079540"/>
              <a:gd name="connsiteX77" fmla="*/ 946407 w 1046549"/>
              <a:gd name="connsiteY77" fmla="*/ 602820 h 1079540"/>
              <a:gd name="connsiteX78" fmla="*/ 934127 w 1046549"/>
              <a:gd name="connsiteY78" fmla="*/ 603370 h 1079540"/>
              <a:gd name="connsiteX79" fmla="*/ 863930 w 1046549"/>
              <a:gd name="connsiteY79" fmla="*/ 601170 h 1079540"/>
              <a:gd name="connsiteX80" fmla="*/ 858248 w 1046549"/>
              <a:gd name="connsiteY80" fmla="*/ 606485 h 1079540"/>
              <a:gd name="connsiteX81" fmla="*/ 853666 w 1046549"/>
              <a:gd name="connsiteY81" fmla="*/ 638927 h 1079540"/>
              <a:gd name="connsiteX82" fmla="*/ 861547 w 1046549"/>
              <a:gd name="connsiteY82" fmla="*/ 745781 h 1079540"/>
              <a:gd name="connsiteX83" fmla="*/ 867412 w 1046549"/>
              <a:gd name="connsiteY83" fmla="*/ 766859 h 1079540"/>
              <a:gd name="connsiteX84" fmla="*/ 895454 w 1046549"/>
              <a:gd name="connsiteY84" fmla="*/ 944094 h 1079540"/>
              <a:gd name="connsiteX85" fmla="*/ 894172 w 1046549"/>
              <a:gd name="connsiteY85" fmla="*/ 982583 h 1079540"/>
              <a:gd name="connsiteX86" fmla="*/ 913966 w 1046549"/>
              <a:gd name="connsiteY86" fmla="*/ 1008793 h 1079540"/>
              <a:gd name="connsiteX87" fmla="*/ 963819 w 1046549"/>
              <a:gd name="connsiteY87" fmla="*/ 1020706 h 1079540"/>
              <a:gd name="connsiteX88" fmla="*/ 984530 w 1046549"/>
              <a:gd name="connsiteY88" fmla="*/ 1026205 h 1079540"/>
              <a:gd name="connsiteX89" fmla="*/ 984530 w 1046549"/>
              <a:gd name="connsiteY89" fmla="*/ 1031337 h 107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046549" h="1079540">
                <a:moveTo>
                  <a:pt x="984530" y="1031337"/>
                </a:moveTo>
                <a:cubicBezTo>
                  <a:pt x="972983" y="1032436"/>
                  <a:pt x="961437" y="1034453"/>
                  <a:pt x="949890" y="1034086"/>
                </a:cubicBezTo>
                <a:cubicBezTo>
                  <a:pt x="928812" y="1033353"/>
                  <a:pt x="907735" y="1031703"/>
                  <a:pt x="886840" y="1029687"/>
                </a:cubicBezTo>
                <a:cubicBezTo>
                  <a:pt x="868145" y="1027854"/>
                  <a:pt x="864479" y="1022539"/>
                  <a:pt x="862830" y="1004211"/>
                </a:cubicBezTo>
                <a:cubicBezTo>
                  <a:pt x="860631" y="981667"/>
                  <a:pt x="856598" y="959490"/>
                  <a:pt x="854216" y="936946"/>
                </a:cubicBezTo>
                <a:cubicBezTo>
                  <a:pt x="851833" y="913485"/>
                  <a:pt x="850550" y="890025"/>
                  <a:pt x="849084" y="866565"/>
                </a:cubicBezTo>
                <a:cubicBezTo>
                  <a:pt x="848351" y="853185"/>
                  <a:pt x="845051" y="841272"/>
                  <a:pt x="837903" y="829542"/>
                </a:cubicBezTo>
                <a:cubicBezTo>
                  <a:pt x="816826" y="794168"/>
                  <a:pt x="801063" y="756595"/>
                  <a:pt x="799231" y="714439"/>
                </a:cubicBezTo>
                <a:cubicBezTo>
                  <a:pt x="798681" y="702159"/>
                  <a:pt x="795932" y="690063"/>
                  <a:pt x="787134" y="680532"/>
                </a:cubicBezTo>
                <a:cubicBezTo>
                  <a:pt x="784751" y="677966"/>
                  <a:pt x="780719" y="675583"/>
                  <a:pt x="777603" y="675767"/>
                </a:cubicBezTo>
                <a:cubicBezTo>
                  <a:pt x="756342" y="676683"/>
                  <a:pt x="734898" y="677966"/>
                  <a:pt x="713637" y="679799"/>
                </a:cubicBezTo>
                <a:cubicBezTo>
                  <a:pt x="698975" y="681082"/>
                  <a:pt x="685961" y="687130"/>
                  <a:pt x="675148" y="697394"/>
                </a:cubicBezTo>
                <a:cubicBezTo>
                  <a:pt x="663234" y="708758"/>
                  <a:pt x="651504" y="720305"/>
                  <a:pt x="639407" y="731668"/>
                </a:cubicBezTo>
                <a:cubicBezTo>
                  <a:pt x="636841" y="734234"/>
                  <a:pt x="633909" y="736983"/>
                  <a:pt x="630610" y="738083"/>
                </a:cubicBezTo>
                <a:cubicBezTo>
                  <a:pt x="614297" y="742848"/>
                  <a:pt x="602751" y="754579"/>
                  <a:pt x="591754" y="766125"/>
                </a:cubicBezTo>
                <a:cubicBezTo>
                  <a:pt x="559862" y="799666"/>
                  <a:pt x="522839" y="824776"/>
                  <a:pt x="479584" y="841822"/>
                </a:cubicBezTo>
                <a:cubicBezTo>
                  <a:pt x="458690" y="850069"/>
                  <a:pt x="439811" y="863082"/>
                  <a:pt x="419650" y="873346"/>
                </a:cubicBezTo>
                <a:cubicBezTo>
                  <a:pt x="406087" y="880311"/>
                  <a:pt x="391791" y="885626"/>
                  <a:pt x="378411" y="892958"/>
                </a:cubicBezTo>
                <a:cubicBezTo>
                  <a:pt x="365948" y="899739"/>
                  <a:pt x="353668" y="907437"/>
                  <a:pt x="342305" y="915868"/>
                </a:cubicBezTo>
                <a:cubicBezTo>
                  <a:pt x="313346" y="937129"/>
                  <a:pt x="284937" y="959490"/>
                  <a:pt x="255611" y="980384"/>
                </a:cubicBezTo>
                <a:cubicBezTo>
                  <a:pt x="245897" y="987349"/>
                  <a:pt x="234167" y="991931"/>
                  <a:pt x="222804" y="996330"/>
                </a:cubicBezTo>
                <a:cubicBezTo>
                  <a:pt x="196961" y="1006227"/>
                  <a:pt x="171301" y="1017774"/>
                  <a:pt x="144358" y="1024005"/>
                </a:cubicBezTo>
                <a:cubicBezTo>
                  <a:pt x="113200" y="1031337"/>
                  <a:pt x="85891" y="1043983"/>
                  <a:pt x="60414" y="1062495"/>
                </a:cubicBezTo>
                <a:cubicBezTo>
                  <a:pt x="50884" y="1069460"/>
                  <a:pt x="39520" y="1073675"/>
                  <a:pt x="28890" y="1078991"/>
                </a:cubicBezTo>
                <a:cubicBezTo>
                  <a:pt x="20092" y="1083389"/>
                  <a:pt x="12944" y="1080640"/>
                  <a:pt x="7629" y="1072759"/>
                </a:cubicBezTo>
                <a:cubicBezTo>
                  <a:pt x="5429" y="1069460"/>
                  <a:pt x="2680" y="1066344"/>
                  <a:pt x="1030" y="1062862"/>
                </a:cubicBezTo>
                <a:cubicBezTo>
                  <a:pt x="-69" y="1060479"/>
                  <a:pt x="-436" y="1056813"/>
                  <a:pt x="664" y="1054797"/>
                </a:cubicBezTo>
                <a:cubicBezTo>
                  <a:pt x="13860" y="1031887"/>
                  <a:pt x="30723" y="1011909"/>
                  <a:pt x="50334" y="994130"/>
                </a:cubicBezTo>
                <a:cubicBezTo>
                  <a:pt x="51800" y="992664"/>
                  <a:pt x="53816" y="991931"/>
                  <a:pt x="55466" y="991014"/>
                </a:cubicBezTo>
                <a:cubicBezTo>
                  <a:pt x="56565" y="991381"/>
                  <a:pt x="57299" y="991564"/>
                  <a:pt x="57482" y="991931"/>
                </a:cubicBezTo>
                <a:cubicBezTo>
                  <a:pt x="64630" y="1002195"/>
                  <a:pt x="64630" y="1002378"/>
                  <a:pt x="75810" y="996146"/>
                </a:cubicBezTo>
                <a:cubicBezTo>
                  <a:pt x="95238" y="985333"/>
                  <a:pt x="109718" y="969570"/>
                  <a:pt x="116866" y="948676"/>
                </a:cubicBezTo>
                <a:cubicBezTo>
                  <a:pt x="125847" y="922466"/>
                  <a:pt x="140693" y="900656"/>
                  <a:pt x="159571" y="881227"/>
                </a:cubicBezTo>
                <a:cubicBezTo>
                  <a:pt x="177899" y="862349"/>
                  <a:pt x="196594" y="843838"/>
                  <a:pt x="216205" y="826609"/>
                </a:cubicBezTo>
                <a:cubicBezTo>
                  <a:pt x="227569" y="816712"/>
                  <a:pt x="240766" y="808464"/>
                  <a:pt x="253962" y="801316"/>
                </a:cubicBezTo>
                <a:cubicBezTo>
                  <a:pt x="273023" y="790869"/>
                  <a:pt x="287503" y="776023"/>
                  <a:pt x="301249" y="759894"/>
                </a:cubicBezTo>
                <a:cubicBezTo>
                  <a:pt x="329841" y="726170"/>
                  <a:pt x="358250" y="692079"/>
                  <a:pt x="387209" y="658538"/>
                </a:cubicBezTo>
                <a:cubicBezTo>
                  <a:pt x="411952" y="629946"/>
                  <a:pt x="441828" y="607035"/>
                  <a:pt x="474635" y="588157"/>
                </a:cubicBezTo>
                <a:cubicBezTo>
                  <a:pt x="483800" y="582842"/>
                  <a:pt x="492780" y="577160"/>
                  <a:pt x="497912" y="566896"/>
                </a:cubicBezTo>
                <a:cubicBezTo>
                  <a:pt x="499745" y="563230"/>
                  <a:pt x="505427" y="560848"/>
                  <a:pt x="510009" y="559565"/>
                </a:cubicBezTo>
                <a:cubicBezTo>
                  <a:pt x="526505" y="554799"/>
                  <a:pt x="542817" y="549851"/>
                  <a:pt x="559679" y="546735"/>
                </a:cubicBezTo>
                <a:cubicBezTo>
                  <a:pt x="584606" y="542153"/>
                  <a:pt x="607516" y="532439"/>
                  <a:pt x="630060" y="521442"/>
                </a:cubicBezTo>
                <a:cubicBezTo>
                  <a:pt x="658102" y="507696"/>
                  <a:pt x="685961" y="494499"/>
                  <a:pt x="715837" y="485152"/>
                </a:cubicBezTo>
                <a:cubicBezTo>
                  <a:pt x="733798" y="479470"/>
                  <a:pt x="750294" y="468473"/>
                  <a:pt x="767156" y="459309"/>
                </a:cubicBezTo>
                <a:cubicBezTo>
                  <a:pt x="769355" y="458209"/>
                  <a:pt x="771005" y="453993"/>
                  <a:pt x="770822" y="451427"/>
                </a:cubicBezTo>
                <a:cubicBezTo>
                  <a:pt x="762391" y="359602"/>
                  <a:pt x="766973" y="267777"/>
                  <a:pt x="773388" y="175952"/>
                </a:cubicBezTo>
                <a:cubicBezTo>
                  <a:pt x="773938" y="167155"/>
                  <a:pt x="774487" y="158357"/>
                  <a:pt x="775404" y="149376"/>
                </a:cubicBezTo>
                <a:cubicBezTo>
                  <a:pt x="777420" y="128299"/>
                  <a:pt x="773388" y="109054"/>
                  <a:pt x="761474" y="91092"/>
                </a:cubicBezTo>
                <a:cubicBezTo>
                  <a:pt x="755426" y="81928"/>
                  <a:pt x="751394" y="70747"/>
                  <a:pt x="748644" y="59934"/>
                </a:cubicBezTo>
                <a:cubicBezTo>
                  <a:pt x="742779" y="37023"/>
                  <a:pt x="753776" y="18512"/>
                  <a:pt x="768256" y="0"/>
                </a:cubicBezTo>
                <a:cubicBezTo>
                  <a:pt x="772105" y="4216"/>
                  <a:pt x="776137" y="7515"/>
                  <a:pt x="778520" y="11730"/>
                </a:cubicBezTo>
                <a:cubicBezTo>
                  <a:pt x="790066" y="32808"/>
                  <a:pt x="803263" y="53519"/>
                  <a:pt x="811877" y="75696"/>
                </a:cubicBezTo>
                <a:cubicBezTo>
                  <a:pt x="817009" y="88709"/>
                  <a:pt x="815360" y="104472"/>
                  <a:pt x="815543" y="119134"/>
                </a:cubicBezTo>
                <a:cubicBezTo>
                  <a:pt x="817009" y="188049"/>
                  <a:pt x="818659" y="257147"/>
                  <a:pt x="819025" y="326062"/>
                </a:cubicBezTo>
                <a:cubicBezTo>
                  <a:pt x="819209" y="359602"/>
                  <a:pt x="821958" y="392044"/>
                  <a:pt x="832588" y="424302"/>
                </a:cubicBezTo>
                <a:cubicBezTo>
                  <a:pt x="839186" y="443913"/>
                  <a:pt x="839370" y="465724"/>
                  <a:pt x="843402" y="486251"/>
                </a:cubicBezTo>
                <a:cubicBezTo>
                  <a:pt x="845785" y="497982"/>
                  <a:pt x="849634" y="509712"/>
                  <a:pt x="853849" y="520892"/>
                </a:cubicBezTo>
                <a:cubicBezTo>
                  <a:pt x="856598" y="528223"/>
                  <a:pt x="863197" y="530606"/>
                  <a:pt x="870528" y="526940"/>
                </a:cubicBezTo>
                <a:cubicBezTo>
                  <a:pt x="879326" y="522542"/>
                  <a:pt x="887757" y="517593"/>
                  <a:pt x="896188" y="513011"/>
                </a:cubicBezTo>
                <a:cubicBezTo>
                  <a:pt x="915616" y="502564"/>
                  <a:pt x="935410" y="492300"/>
                  <a:pt x="958504" y="495965"/>
                </a:cubicBezTo>
                <a:cubicBezTo>
                  <a:pt x="983247" y="499814"/>
                  <a:pt x="1004142" y="509528"/>
                  <a:pt x="1012389" y="536105"/>
                </a:cubicBezTo>
                <a:cubicBezTo>
                  <a:pt x="1013672" y="540503"/>
                  <a:pt x="1017888" y="543986"/>
                  <a:pt x="1020820" y="547835"/>
                </a:cubicBezTo>
                <a:cubicBezTo>
                  <a:pt x="1021737" y="548934"/>
                  <a:pt x="1023203" y="549667"/>
                  <a:pt x="1024303" y="550767"/>
                </a:cubicBezTo>
                <a:cubicBezTo>
                  <a:pt x="1038049" y="564147"/>
                  <a:pt x="1047947" y="578076"/>
                  <a:pt x="1047213" y="599704"/>
                </a:cubicBezTo>
                <a:cubicBezTo>
                  <a:pt x="1045381" y="648824"/>
                  <a:pt x="1045197" y="698127"/>
                  <a:pt x="1046847" y="747247"/>
                </a:cubicBezTo>
                <a:cubicBezTo>
                  <a:pt x="1047763" y="776939"/>
                  <a:pt x="1037499" y="799116"/>
                  <a:pt x="1014039" y="816345"/>
                </a:cubicBezTo>
                <a:cubicBezTo>
                  <a:pt x="1010190" y="819278"/>
                  <a:pt x="1006341" y="822210"/>
                  <a:pt x="1002675" y="825143"/>
                </a:cubicBezTo>
                <a:cubicBezTo>
                  <a:pt x="1001942" y="824593"/>
                  <a:pt x="1001392" y="824226"/>
                  <a:pt x="1000659" y="823676"/>
                </a:cubicBezTo>
                <a:cubicBezTo>
                  <a:pt x="1004875" y="816345"/>
                  <a:pt x="1010557" y="809380"/>
                  <a:pt x="1012756" y="801316"/>
                </a:cubicBezTo>
                <a:cubicBezTo>
                  <a:pt x="1014772" y="793618"/>
                  <a:pt x="1013123" y="785004"/>
                  <a:pt x="1012023" y="776573"/>
                </a:cubicBezTo>
                <a:cubicBezTo>
                  <a:pt x="1003775" y="790319"/>
                  <a:pt x="1005791" y="812863"/>
                  <a:pt x="978665" y="807731"/>
                </a:cubicBezTo>
                <a:cubicBezTo>
                  <a:pt x="986913" y="788486"/>
                  <a:pt x="999743" y="783904"/>
                  <a:pt x="978665" y="668619"/>
                </a:cubicBezTo>
                <a:cubicBezTo>
                  <a:pt x="963269" y="690246"/>
                  <a:pt x="959970" y="715722"/>
                  <a:pt x="952456" y="739549"/>
                </a:cubicBezTo>
                <a:cubicBezTo>
                  <a:pt x="951356" y="739366"/>
                  <a:pt x="950440" y="739183"/>
                  <a:pt x="949340" y="739183"/>
                </a:cubicBezTo>
                <a:cubicBezTo>
                  <a:pt x="948973" y="730935"/>
                  <a:pt x="948057" y="722504"/>
                  <a:pt x="948057" y="714256"/>
                </a:cubicBezTo>
                <a:cubicBezTo>
                  <a:pt x="948057" y="690796"/>
                  <a:pt x="950256" y="668252"/>
                  <a:pt x="965102" y="648274"/>
                </a:cubicBezTo>
                <a:cubicBezTo>
                  <a:pt x="975733" y="633978"/>
                  <a:pt x="976282" y="616383"/>
                  <a:pt x="974266" y="597321"/>
                </a:cubicBezTo>
                <a:cubicBezTo>
                  <a:pt x="964919" y="598604"/>
                  <a:pt x="955205" y="594022"/>
                  <a:pt x="946407" y="602820"/>
                </a:cubicBezTo>
                <a:cubicBezTo>
                  <a:pt x="944208" y="605019"/>
                  <a:pt x="938343" y="603553"/>
                  <a:pt x="934127" y="603370"/>
                </a:cubicBezTo>
                <a:cubicBezTo>
                  <a:pt x="910667" y="602636"/>
                  <a:pt x="887390" y="601537"/>
                  <a:pt x="863930" y="601170"/>
                </a:cubicBezTo>
                <a:cubicBezTo>
                  <a:pt x="861914" y="601170"/>
                  <a:pt x="858614" y="604286"/>
                  <a:pt x="858248" y="606485"/>
                </a:cubicBezTo>
                <a:cubicBezTo>
                  <a:pt x="856232" y="617299"/>
                  <a:pt x="853116" y="628113"/>
                  <a:pt x="853666" y="638927"/>
                </a:cubicBezTo>
                <a:cubicBezTo>
                  <a:pt x="855499" y="674667"/>
                  <a:pt x="858431" y="710224"/>
                  <a:pt x="861547" y="745781"/>
                </a:cubicBezTo>
                <a:cubicBezTo>
                  <a:pt x="862097" y="752929"/>
                  <a:pt x="864113" y="760444"/>
                  <a:pt x="867412" y="766859"/>
                </a:cubicBezTo>
                <a:cubicBezTo>
                  <a:pt x="896188" y="822943"/>
                  <a:pt x="903519" y="882144"/>
                  <a:pt x="895454" y="944094"/>
                </a:cubicBezTo>
                <a:cubicBezTo>
                  <a:pt x="893805" y="956740"/>
                  <a:pt x="894355" y="969753"/>
                  <a:pt x="894172" y="982583"/>
                </a:cubicBezTo>
                <a:cubicBezTo>
                  <a:pt x="893988" y="996330"/>
                  <a:pt x="900953" y="1005311"/>
                  <a:pt x="913966" y="1008793"/>
                </a:cubicBezTo>
                <a:cubicBezTo>
                  <a:pt x="930462" y="1013192"/>
                  <a:pt x="947141" y="1016674"/>
                  <a:pt x="963819" y="1020706"/>
                </a:cubicBezTo>
                <a:cubicBezTo>
                  <a:pt x="970784" y="1022356"/>
                  <a:pt x="977566" y="1024372"/>
                  <a:pt x="984530" y="1026205"/>
                </a:cubicBezTo>
                <a:cubicBezTo>
                  <a:pt x="984530" y="1027854"/>
                  <a:pt x="984530" y="1029504"/>
                  <a:pt x="984530" y="1031337"/>
                </a:cubicBezTo>
                <a:close/>
              </a:path>
            </a:pathLst>
          </a:custGeom>
          <a:solidFill>
            <a:srgbClr val="000000"/>
          </a:solidFill>
          <a:ln w="18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52EB406-B807-4E1E-9C94-8158DA032751}"/>
              </a:ext>
            </a:extLst>
          </p:cNvPr>
          <p:cNvSpPr/>
          <p:nvPr/>
        </p:nvSpPr>
        <p:spPr>
          <a:xfrm>
            <a:off x="7248719" y="3935990"/>
            <a:ext cx="1067221" cy="1130966"/>
          </a:xfrm>
          <a:custGeom>
            <a:avLst/>
            <a:gdLst>
              <a:gd name="connsiteX0" fmla="*/ 686812 w 951241"/>
              <a:gd name="connsiteY0" fmla="*/ 845408 h 1008059"/>
              <a:gd name="connsiteX1" fmla="*/ 672882 w 951241"/>
              <a:gd name="connsiteY1" fmla="*/ 856588 h 1008059"/>
              <a:gd name="connsiteX2" fmla="*/ 665551 w 951241"/>
              <a:gd name="connsiteY2" fmla="*/ 844492 h 1008059"/>
              <a:gd name="connsiteX3" fmla="*/ 651071 w 951241"/>
              <a:gd name="connsiteY3" fmla="*/ 843209 h 1008059"/>
              <a:gd name="connsiteX4" fmla="*/ 637142 w 951241"/>
              <a:gd name="connsiteY4" fmla="*/ 841926 h 1008059"/>
              <a:gd name="connsiteX5" fmla="*/ 632743 w 951241"/>
              <a:gd name="connsiteY5" fmla="*/ 820115 h 1008059"/>
              <a:gd name="connsiteX6" fmla="*/ 616981 w 951241"/>
              <a:gd name="connsiteY6" fmla="*/ 762197 h 1008059"/>
              <a:gd name="connsiteX7" fmla="*/ 607633 w 951241"/>
              <a:gd name="connsiteY7" fmla="*/ 757065 h 1008059"/>
              <a:gd name="connsiteX8" fmla="*/ 586555 w 951241"/>
              <a:gd name="connsiteY8" fmla="*/ 756699 h 1008059"/>
              <a:gd name="connsiteX9" fmla="*/ 530104 w 951241"/>
              <a:gd name="connsiteY9" fmla="*/ 731589 h 1008059"/>
              <a:gd name="connsiteX10" fmla="*/ 479335 w 951241"/>
              <a:gd name="connsiteY10" fmla="*/ 662308 h 1008059"/>
              <a:gd name="connsiteX11" fmla="*/ 468521 w 951241"/>
              <a:gd name="connsiteY11" fmla="*/ 635182 h 1008059"/>
              <a:gd name="connsiteX12" fmla="*/ 445427 w 951241"/>
              <a:gd name="connsiteY12" fmla="*/ 575431 h 1008059"/>
              <a:gd name="connsiteX13" fmla="*/ 429665 w 951241"/>
              <a:gd name="connsiteY13" fmla="*/ 573232 h 1008059"/>
              <a:gd name="connsiteX14" fmla="*/ 327026 w 951241"/>
              <a:gd name="connsiteY14" fmla="*/ 690167 h 1008059"/>
              <a:gd name="connsiteX15" fmla="*/ 299350 w 951241"/>
              <a:gd name="connsiteY15" fmla="*/ 736171 h 1008059"/>
              <a:gd name="connsiteX16" fmla="*/ 247481 w 951241"/>
              <a:gd name="connsiteY16" fmla="*/ 864286 h 1008059"/>
              <a:gd name="connsiteX17" fmla="*/ 224204 w 951241"/>
              <a:gd name="connsiteY17" fmla="*/ 940349 h 1008059"/>
              <a:gd name="connsiteX18" fmla="*/ 238683 w 951241"/>
              <a:gd name="connsiteY18" fmla="*/ 962343 h 1008059"/>
              <a:gd name="connsiteX19" fmla="*/ 263610 w 951241"/>
              <a:gd name="connsiteY19" fmla="*/ 968575 h 1008059"/>
              <a:gd name="connsiteX20" fmla="*/ 283038 w 951241"/>
              <a:gd name="connsiteY20" fmla="*/ 983970 h 1008059"/>
              <a:gd name="connsiteX21" fmla="*/ 283038 w 951241"/>
              <a:gd name="connsiteY21" fmla="*/ 990752 h 1008059"/>
              <a:gd name="connsiteX22" fmla="*/ 281205 w 951241"/>
              <a:gd name="connsiteY22" fmla="*/ 992402 h 1008059"/>
              <a:gd name="connsiteX23" fmla="*/ 214307 w 951241"/>
              <a:gd name="connsiteY23" fmla="*/ 989469 h 1008059"/>
              <a:gd name="connsiteX24" fmla="*/ 169219 w 951241"/>
              <a:gd name="connsiteY24" fmla="*/ 987086 h 1008059"/>
              <a:gd name="connsiteX25" fmla="*/ 164637 w 951241"/>
              <a:gd name="connsiteY25" fmla="*/ 976089 h 1008059"/>
              <a:gd name="connsiteX26" fmla="*/ 169585 w 951241"/>
              <a:gd name="connsiteY26" fmla="*/ 953545 h 1008059"/>
              <a:gd name="connsiteX27" fmla="*/ 209541 w 951241"/>
              <a:gd name="connsiteY27" fmla="*/ 795922 h 1008059"/>
              <a:gd name="connsiteX28" fmla="*/ 249130 w 951241"/>
              <a:gd name="connsiteY28" fmla="*/ 687418 h 1008059"/>
              <a:gd name="connsiteX29" fmla="*/ 294951 w 951241"/>
              <a:gd name="connsiteY29" fmla="*/ 600908 h 1008059"/>
              <a:gd name="connsiteX30" fmla="*/ 366798 w 951241"/>
              <a:gd name="connsiteY30" fmla="*/ 461795 h 1008059"/>
              <a:gd name="connsiteX31" fmla="*/ 366432 w 951241"/>
              <a:gd name="connsiteY31" fmla="*/ 449149 h 1008059"/>
              <a:gd name="connsiteX32" fmla="*/ 238500 w 951241"/>
              <a:gd name="connsiteY32" fmla="*/ 232324 h 1008059"/>
              <a:gd name="connsiteX33" fmla="*/ 206059 w 951241"/>
              <a:gd name="connsiteY33" fmla="*/ 189803 h 1008059"/>
              <a:gd name="connsiteX34" fmla="*/ 171785 w 951241"/>
              <a:gd name="connsiteY34" fmla="*/ 158095 h 1008059"/>
              <a:gd name="connsiteX35" fmla="*/ 114600 w 951241"/>
              <a:gd name="connsiteY35" fmla="*/ 107142 h 1008059"/>
              <a:gd name="connsiteX36" fmla="*/ 51001 w 951241"/>
              <a:gd name="connsiteY36" fmla="*/ 107508 h 1008059"/>
              <a:gd name="connsiteX37" fmla="*/ 27540 w 951241"/>
              <a:gd name="connsiteY37" fmla="*/ 132985 h 1008059"/>
              <a:gd name="connsiteX38" fmla="*/ 2247 w 951241"/>
              <a:gd name="connsiteY38" fmla="*/ 149297 h 1008059"/>
              <a:gd name="connsiteX39" fmla="*/ 48 w 951241"/>
              <a:gd name="connsiteY39" fmla="*/ 131335 h 1008059"/>
              <a:gd name="connsiteX40" fmla="*/ 4080 w 951241"/>
              <a:gd name="connsiteY40" fmla="*/ 95045 h 1008059"/>
              <a:gd name="connsiteX41" fmla="*/ 33222 w 951241"/>
              <a:gd name="connsiteY41" fmla="*/ 45742 h 1008059"/>
              <a:gd name="connsiteX42" fmla="*/ 52650 w 951241"/>
              <a:gd name="connsiteY42" fmla="*/ 20998 h 1008059"/>
              <a:gd name="connsiteX43" fmla="*/ 60532 w 951241"/>
              <a:gd name="connsiteY43" fmla="*/ 9085 h 1008059"/>
              <a:gd name="connsiteX44" fmla="*/ 75011 w 951241"/>
              <a:gd name="connsiteY44" fmla="*/ 1204 h 1008059"/>
              <a:gd name="connsiteX45" fmla="*/ 86741 w 951241"/>
              <a:gd name="connsiteY45" fmla="*/ 17333 h 1008059"/>
              <a:gd name="connsiteX46" fmla="*/ 98288 w 951241"/>
              <a:gd name="connsiteY46" fmla="*/ 36028 h 1008059"/>
              <a:gd name="connsiteX47" fmla="*/ 107819 w 951241"/>
              <a:gd name="connsiteY47" fmla="*/ 41160 h 1008059"/>
              <a:gd name="connsiteX48" fmla="*/ 155839 w 951241"/>
              <a:gd name="connsiteY48" fmla="*/ 67552 h 1008059"/>
              <a:gd name="connsiteX49" fmla="*/ 281205 w 951241"/>
              <a:gd name="connsiteY49" fmla="*/ 186870 h 1008059"/>
              <a:gd name="connsiteX50" fmla="*/ 318412 w 951241"/>
              <a:gd name="connsiteY50" fmla="*/ 227559 h 1008059"/>
              <a:gd name="connsiteX51" fmla="*/ 409504 w 951241"/>
              <a:gd name="connsiteY51" fmla="*/ 303805 h 1008059"/>
              <a:gd name="connsiteX52" fmla="*/ 428015 w 951241"/>
              <a:gd name="connsiteY52" fmla="*/ 317001 h 1008059"/>
              <a:gd name="connsiteX53" fmla="*/ 508293 w 951241"/>
              <a:gd name="connsiteY53" fmla="*/ 414508 h 1008059"/>
              <a:gd name="connsiteX54" fmla="*/ 521307 w 951241"/>
              <a:gd name="connsiteY54" fmla="*/ 465828 h 1008059"/>
              <a:gd name="connsiteX55" fmla="*/ 537985 w 951241"/>
              <a:gd name="connsiteY55" fmla="*/ 503951 h 1008059"/>
              <a:gd name="connsiteX56" fmla="*/ 622296 w 951241"/>
              <a:gd name="connsiteY56" fmla="*/ 612271 h 1008059"/>
              <a:gd name="connsiteX57" fmla="*/ 678747 w 951241"/>
              <a:gd name="connsiteY57" fmla="*/ 684302 h 1008059"/>
              <a:gd name="connsiteX58" fmla="*/ 687911 w 951241"/>
              <a:gd name="connsiteY58" fmla="*/ 688151 h 1008059"/>
              <a:gd name="connsiteX59" fmla="*/ 707889 w 951241"/>
              <a:gd name="connsiteY59" fmla="*/ 687051 h 1008059"/>
              <a:gd name="connsiteX60" fmla="*/ 743630 w 951241"/>
              <a:gd name="connsiteY60" fmla="*/ 711794 h 1008059"/>
              <a:gd name="connsiteX61" fmla="*/ 746196 w 951241"/>
              <a:gd name="connsiteY61" fmla="*/ 716193 h 1008059"/>
              <a:gd name="connsiteX62" fmla="*/ 749861 w 951241"/>
              <a:gd name="connsiteY62" fmla="*/ 713261 h 1008059"/>
              <a:gd name="connsiteX63" fmla="*/ 770389 w 951241"/>
              <a:gd name="connsiteY63" fmla="*/ 704463 h 1008059"/>
              <a:gd name="connsiteX64" fmla="*/ 790184 w 951241"/>
              <a:gd name="connsiteY64" fmla="*/ 726274 h 1008059"/>
              <a:gd name="connsiteX65" fmla="*/ 796049 w 951241"/>
              <a:gd name="connsiteY65" fmla="*/ 799221 h 1008059"/>
              <a:gd name="connsiteX66" fmla="*/ 799531 w 951241"/>
              <a:gd name="connsiteY66" fmla="*/ 863187 h 1008059"/>
              <a:gd name="connsiteX67" fmla="*/ 810162 w 951241"/>
              <a:gd name="connsiteY67" fmla="*/ 890679 h 1008059"/>
              <a:gd name="connsiteX68" fmla="*/ 867529 w 951241"/>
              <a:gd name="connsiteY68" fmla="*/ 945298 h 1008059"/>
              <a:gd name="connsiteX69" fmla="*/ 896671 w 951241"/>
              <a:gd name="connsiteY69" fmla="*/ 968758 h 1008059"/>
              <a:gd name="connsiteX70" fmla="*/ 908035 w 951241"/>
              <a:gd name="connsiteY70" fmla="*/ 972973 h 1008059"/>
              <a:gd name="connsiteX71" fmla="*/ 943775 w 951241"/>
              <a:gd name="connsiteY71" fmla="*/ 984154 h 1008059"/>
              <a:gd name="connsiteX72" fmla="*/ 952206 w 951241"/>
              <a:gd name="connsiteY72" fmla="*/ 998816 h 1008059"/>
              <a:gd name="connsiteX73" fmla="*/ 938643 w 951241"/>
              <a:gd name="connsiteY73" fmla="*/ 1008347 h 1008059"/>
              <a:gd name="connsiteX74" fmla="*/ 875594 w 951241"/>
              <a:gd name="connsiteY74" fmla="*/ 1006514 h 1008059"/>
              <a:gd name="connsiteX75" fmla="*/ 860015 w 951241"/>
              <a:gd name="connsiteY75" fmla="*/ 998816 h 1008059"/>
              <a:gd name="connsiteX76" fmla="*/ 816943 w 951241"/>
              <a:gd name="connsiteY76" fmla="*/ 962526 h 1008059"/>
              <a:gd name="connsiteX77" fmla="*/ 787251 w 951241"/>
              <a:gd name="connsiteY77" fmla="*/ 944931 h 1008059"/>
              <a:gd name="connsiteX78" fmla="*/ 772405 w 951241"/>
              <a:gd name="connsiteY78" fmla="*/ 980488 h 1008059"/>
              <a:gd name="connsiteX79" fmla="*/ 763058 w 951241"/>
              <a:gd name="connsiteY79" fmla="*/ 986903 h 1008059"/>
              <a:gd name="connsiteX80" fmla="*/ 741064 w 951241"/>
              <a:gd name="connsiteY80" fmla="*/ 985803 h 1008059"/>
              <a:gd name="connsiteX81" fmla="*/ 728234 w 951241"/>
              <a:gd name="connsiteY81" fmla="*/ 964542 h 1008059"/>
              <a:gd name="connsiteX82" fmla="*/ 740697 w 951241"/>
              <a:gd name="connsiteY82" fmla="*/ 921654 h 1008059"/>
              <a:gd name="connsiteX83" fmla="*/ 736115 w 951241"/>
              <a:gd name="connsiteY83" fmla="*/ 900210 h 1008059"/>
              <a:gd name="connsiteX84" fmla="*/ 704040 w 951241"/>
              <a:gd name="connsiteY84" fmla="*/ 859154 h 1008059"/>
              <a:gd name="connsiteX85" fmla="*/ 690844 w 951241"/>
              <a:gd name="connsiteY85" fmla="*/ 850173 h 1008059"/>
              <a:gd name="connsiteX86" fmla="*/ 684246 w 951241"/>
              <a:gd name="connsiteY86" fmla="*/ 846691 h 1008059"/>
              <a:gd name="connsiteX87" fmla="*/ 686812 w 951241"/>
              <a:gd name="connsiteY87" fmla="*/ 845408 h 100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951241" h="1008059">
                <a:moveTo>
                  <a:pt x="686812" y="845408"/>
                </a:moveTo>
                <a:cubicBezTo>
                  <a:pt x="682596" y="848890"/>
                  <a:pt x="678197" y="852190"/>
                  <a:pt x="672882" y="856588"/>
                </a:cubicBezTo>
                <a:cubicBezTo>
                  <a:pt x="670316" y="852556"/>
                  <a:pt x="668117" y="848890"/>
                  <a:pt x="665551" y="844492"/>
                </a:cubicBezTo>
                <a:cubicBezTo>
                  <a:pt x="660969" y="847607"/>
                  <a:pt x="655470" y="850907"/>
                  <a:pt x="651071" y="843209"/>
                </a:cubicBezTo>
                <a:cubicBezTo>
                  <a:pt x="645023" y="849807"/>
                  <a:pt x="640624" y="849807"/>
                  <a:pt x="637142" y="841926"/>
                </a:cubicBezTo>
                <a:cubicBezTo>
                  <a:pt x="634209" y="835144"/>
                  <a:pt x="631460" y="826896"/>
                  <a:pt x="632743" y="820115"/>
                </a:cubicBezTo>
                <a:cubicBezTo>
                  <a:pt x="636775" y="797938"/>
                  <a:pt x="630360" y="779059"/>
                  <a:pt x="616981" y="762197"/>
                </a:cubicBezTo>
                <a:cubicBezTo>
                  <a:pt x="614964" y="759631"/>
                  <a:pt x="610932" y="757432"/>
                  <a:pt x="607633" y="757065"/>
                </a:cubicBezTo>
                <a:cubicBezTo>
                  <a:pt x="600668" y="756149"/>
                  <a:pt x="593520" y="756516"/>
                  <a:pt x="586555" y="756699"/>
                </a:cubicBezTo>
                <a:cubicBezTo>
                  <a:pt x="563462" y="757615"/>
                  <a:pt x="544217" y="749184"/>
                  <a:pt x="530104" y="731589"/>
                </a:cubicBezTo>
                <a:cubicBezTo>
                  <a:pt x="512142" y="709228"/>
                  <a:pt x="495463" y="685951"/>
                  <a:pt x="479335" y="662308"/>
                </a:cubicBezTo>
                <a:cubicBezTo>
                  <a:pt x="474019" y="654427"/>
                  <a:pt x="472003" y="644346"/>
                  <a:pt x="468521" y="635182"/>
                </a:cubicBezTo>
                <a:cubicBezTo>
                  <a:pt x="461006" y="615204"/>
                  <a:pt x="453858" y="595043"/>
                  <a:pt x="445427" y="575431"/>
                </a:cubicBezTo>
                <a:cubicBezTo>
                  <a:pt x="440845" y="564801"/>
                  <a:pt x="437179" y="564801"/>
                  <a:pt x="429665" y="573232"/>
                </a:cubicBezTo>
                <a:cubicBezTo>
                  <a:pt x="395207" y="612088"/>
                  <a:pt x="360384" y="650578"/>
                  <a:pt x="327026" y="690167"/>
                </a:cubicBezTo>
                <a:cubicBezTo>
                  <a:pt x="315662" y="703730"/>
                  <a:pt x="306498" y="719859"/>
                  <a:pt x="299350" y="736171"/>
                </a:cubicBezTo>
                <a:cubicBezTo>
                  <a:pt x="281022" y="778326"/>
                  <a:pt x="263793" y="821031"/>
                  <a:pt x="247481" y="864286"/>
                </a:cubicBezTo>
                <a:cubicBezTo>
                  <a:pt x="238133" y="889030"/>
                  <a:pt x="231352" y="914689"/>
                  <a:pt x="224204" y="940349"/>
                </a:cubicBezTo>
                <a:cubicBezTo>
                  <a:pt x="221088" y="951713"/>
                  <a:pt x="226953" y="959227"/>
                  <a:pt x="238683" y="962343"/>
                </a:cubicBezTo>
                <a:cubicBezTo>
                  <a:pt x="246931" y="964542"/>
                  <a:pt x="255179" y="966558"/>
                  <a:pt x="263610" y="968575"/>
                </a:cubicBezTo>
                <a:cubicBezTo>
                  <a:pt x="275890" y="971690"/>
                  <a:pt x="282671" y="971507"/>
                  <a:pt x="283038" y="983970"/>
                </a:cubicBezTo>
                <a:cubicBezTo>
                  <a:pt x="283038" y="986353"/>
                  <a:pt x="283038" y="988736"/>
                  <a:pt x="283038" y="990752"/>
                </a:cubicBezTo>
                <a:cubicBezTo>
                  <a:pt x="282121" y="991668"/>
                  <a:pt x="281572" y="992402"/>
                  <a:pt x="281205" y="992402"/>
                </a:cubicBezTo>
                <a:cubicBezTo>
                  <a:pt x="251330" y="992402"/>
                  <a:pt x="244365" y="990202"/>
                  <a:pt x="214307" y="989469"/>
                </a:cubicBezTo>
                <a:cubicBezTo>
                  <a:pt x="208625" y="989286"/>
                  <a:pt x="173984" y="990385"/>
                  <a:pt x="169219" y="987086"/>
                </a:cubicBezTo>
                <a:cubicBezTo>
                  <a:pt x="166469" y="985070"/>
                  <a:pt x="164453" y="979755"/>
                  <a:pt x="164637" y="976089"/>
                </a:cubicBezTo>
                <a:cubicBezTo>
                  <a:pt x="165187" y="968391"/>
                  <a:pt x="166653" y="960510"/>
                  <a:pt x="169585" y="953545"/>
                </a:cubicBezTo>
                <a:cubicBezTo>
                  <a:pt x="190113" y="902776"/>
                  <a:pt x="200560" y="849624"/>
                  <a:pt x="209541" y="795922"/>
                </a:cubicBezTo>
                <a:cubicBezTo>
                  <a:pt x="215956" y="757249"/>
                  <a:pt x="228969" y="721325"/>
                  <a:pt x="249130" y="687418"/>
                </a:cubicBezTo>
                <a:cubicBezTo>
                  <a:pt x="265809" y="659375"/>
                  <a:pt x="279922" y="629867"/>
                  <a:pt x="294951" y="600908"/>
                </a:cubicBezTo>
                <a:cubicBezTo>
                  <a:pt x="318961" y="554537"/>
                  <a:pt x="342605" y="508166"/>
                  <a:pt x="366798" y="461795"/>
                </a:cubicBezTo>
                <a:cubicBezTo>
                  <a:pt x="369181" y="457030"/>
                  <a:pt x="370464" y="454098"/>
                  <a:pt x="366432" y="449149"/>
                </a:cubicBezTo>
                <a:cubicBezTo>
                  <a:pt x="312363" y="383717"/>
                  <a:pt x="271674" y="310037"/>
                  <a:pt x="238500" y="232324"/>
                </a:cubicBezTo>
                <a:cubicBezTo>
                  <a:pt x="231169" y="215279"/>
                  <a:pt x="219988" y="201716"/>
                  <a:pt x="206059" y="189803"/>
                </a:cubicBezTo>
                <a:cubicBezTo>
                  <a:pt x="194145" y="179722"/>
                  <a:pt x="182049" y="169641"/>
                  <a:pt x="171785" y="158095"/>
                </a:cubicBezTo>
                <a:cubicBezTo>
                  <a:pt x="154556" y="138850"/>
                  <a:pt x="135495" y="122171"/>
                  <a:pt x="114600" y="107142"/>
                </a:cubicBezTo>
                <a:cubicBezTo>
                  <a:pt x="93706" y="92112"/>
                  <a:pt x="71162" y="91196"/>
                  <a:pt x="51001" y="107508"/>
                </a:cubicBezTo>
                <a:cubicBezTo>
                  <a:pt x="42203" y="114656"/>
                  <a:pt x="35055" y="124187"/>
                  <a:pt x="27540" y="132985"/>
                </a:cubicBezTo>
                <a:cubicBezTo>
                  <a:pt x="21309" y="140499"/>
                  <a:pt x="18010" y="151680"/>
                  <a:pt x="2247" y="149297"/>
                </a:cubicBezTo>
                <a:cubicBezTo>
                  <a:pt x="1514" y="144348"/>
                  <a:pt x="-319" y="137750"/>
                  <a:pt x="48" y="131335"/>
                </a:cubicBezTo>
                <a:cubicBezTo>
                  <a:pt x="781" y="119238"/>
                  <a:pt x="3164" y="107142"/>
                  <a:pt x="4080" y="95045"/>
                </a:cubicBezTo>
                <a:cubicBezTo>
                  <a:pt x="5730" y="73601"/>
                  <a:pt x="17277" y="58938"/>
                  <a:pt x="33222" y="45742"/>
                </a:cubicBezTo>
                <a:cubicBezTo>
                  <a:pt x="41104" y="39144"/>
                  <a:pt x="46419" y="29429"/>
                  <a:pt x="52650" y="20998"/>
                </a:cubicBezTo>
                <a:cubicBezTo>
                  <a:pt x="55583" y="17149"/>
                  <a:pt x="57416" y="12384"/>
                  <a:pt x="60532" y="9085"/>
                </a:cubicBezTo>
                <a:cubicBezTo>
                  <a:pt x="64381" y="4869"/>
                  <a:pt x="68413" y="-3012"/>
                  <a:pt x="75011" y="1204"/>
                </a:cubicBezTo>
                <a:cubicBezTo>
                  <a:pt x="80143" y="4503"/>
                  <a:pt x="83075" y="11651"/>
                  <a:pt x="86741" y="17333"/>
                </a:cubicBezTo>
                <a:cubicBezTo>
                  <a:pt x="90773" y="23564"/>
                  <a:pt x="93889" y="30346"/>
                  <a:pt x="98288" y="36028"/>
                </a:cubicBezTo>
                <a:cubicBezTo>
                  <a:pt x="100304" y="38594"/>
                  <a:pt x="104703" y="39327"/>
                  <a:pt x="107819" y="41160"/>
                </a:cubicBezTo>
                <a:cubicBezTo>
                  <a:pt x="123764" y="49957"/>
                  <a:pt x="139527" y="59305"/>
                  <a:pt x="155839" y="67552"/>
                </a:cubicBezTo>
                <a:cubicBezTo>
                  <a:pt x="209175" y="95228"/>
                  <a:pt x="256278" y="129319"/>
                  <a:pt x="281205" y="186870"/>
                </a:cubicBezTo>
                <a:cubicBezTo>
                  <a:pt x="288903" y="204465"/>
                  <a:pt x="303016" y="217112"/>
                  <a:pt x="318412" y="227559"/>
                </a:cubicBezTo>
                <a:cubicBezTo>
                  <a:pt x="351403" y="249920"/>
                  <a:pt x="382561" y="274113"/>
                  <a:pt x="409504" y="303805"/>
                </a:cubicBezTo>
                <a:cubicBezTo>
                  <a:pt x="414452" y="309304"/>
                  <a:pt x="421234" y="313702"/>
                  <a:pt x="428015" y="317001"/>
                </a:cubicBezTo>
                <a:cubicBezTo>
                  <a:pt x="469254" y="337529"/>
                  <a:pt x="494914" y="371070"/>
                  <a:pt x="508293" y="414508"/>
                </a:cubicBezTo>
                <a:cubicBezTo>
                  <a:pt x="513425" y="431370"/>
                  <a:pt x="515991" y="449149"/>
                  <a:pt x="521307" y="465828"/>
                </a:cubicBezTo>
                <a:cubicBezTo>
                  <a:pt x="525522" y="479024"/>
                  <a:pt x="529921" y="493137"/>
                  <a:pt x="537985" y="503951"/>
                </a:cubicBezTo>
                <a:cubicBezTo>
                  <a:pt x="565295" y="540791"/>
                  <a:pt x="594070" y="576348"/>
                  <a:pt x="622296" y="612271"/>
                </a:cubicBezTo>
                <a:cubicBezTo>
                  <a:pt x="641174" y="636281"/>
                  <a:pt x="659686" y="660475"/>
                  <a:pt x="678747" y="684302"/>
                </a:cubicBezTo>
                <a:cubicBezTo>
                  <a:pt x="680580" y="686684"/>
                  <a:pt x="684796" y="687967"/>
                  <a:pt x="687911" y="688151"/>
                </a:cubicBezTo>
                <a:cubicBezTo>
                  <a:pt x="694509" y="688334"/>
                  <a:pt x="701291" y="686684"/>
                  <a:pt x="707889" y="687051"/>
                </a:cubicBezTo>
                <a:cubicBezTo>
                  <a:pt x="724751" y="687967"/>
                  <a:pt x="738131" y="694199"/>
                  <a:pt x="743630" y="711794"/>
                </a:cubicBezTo>
                <a:cubicBezTo>
                  <a:pt x="743996" y="713077"/>
                  <a:pt x="745096" y="714360"/>
                  <a:pt x="746196" y="716193"/>
                </a:cubicBezTo>
                <a:cubicBezTo>
                  <a:pt x="747662" y="715093"/>
                  <a:pt x="748945" y="714360"/>
                  <a:pt x="749861" y="713261"/>
                </a:cubicBezTo>
                <a:cubicBezTo>
                  <a:pt x="755360" y="707212"/>
                  <a:pt x="761408" y="701347"/>
                  <a:pt x="770389" y="704463"/>
                </a:cubicBezTo>
                <a:cubicBezTo>
                  <a:pt x="780653" y="708129"/>
                  <a:pt x="789084" y="714910"/>
                  <a:pt x="790184" y="726274"/>
                </a:cubicBezTo>
                <a:cubicBezTo>
                  <a:pt x="792750" y="750467"/>
                  <a:pt x="794399" y="774844"/>
                  <a:pt x="796049" y="799221"/>
                </a:cubicBezTo>
                <a:cubicBezTo>
                  <a:pt x="797515" y="820481"/>
                  <a:pt x="798615" y="841926"/>
                  <a:pt x="799531" y="863187"/>
                </a:cubicBezTo>
                <a:cubicBezTo>
                  <a:pt x="800081" y="873634"/>
                  <a:pt x="803563" y="882615"/>
                  <a:pt x="810162" y="890679"/>
                </a:cubicBezTo>
                <a:cubicBezTo>
                  <a:pt x="827024" y="911390"/>
                  <a:pt x="844436" y="931002"/>
                  <a:pt x="867529" y="945298"/>
                </a:cubicBezTo>
                <a:cubicBezTo>
                  <a:pt x="877977" y="951713"/>
                  <a:pt x="886774" y="961243"/>
                  <a:pt x="896671" y="968758"/>
                </a:cubicBezTo>
                <a:cubicBezTo>
                  <a:pt x="899787" y="971141"/>
                  <a:pt x="904369" y="973523"/>
                  <a:pt x="908035" y="972973"/>
                </a:cubicBezTo>
                <a:cubicBezTo>
                  <a:pt x="921781" y="971324"/>
                  <a:pt x="931495" y="981405"/>
                  <a:pt x="943775" y="984154"/>
                </a:cubicBezTo>
                <a:cubicBezTo>
                  <a:pt x="947624" y="985070"/>
                  <a:pt x="952206" y="993684"/>
                  <a:pt x="952206" y="998816"/>
                </a:cubicBezTo>
                <a:cubicBezTo>
                  <a:pt x="952206" y="1005048"/>
                  <a:pt x="945791" y="1008530"/>
                  <a:pt x="938643" y="1008347"/>
                </a:cubicBezTo>
                <a:cubicBezTo>
                  <a:pt x="917566" y="1007797"/>
                  <a:pt x="896488" y="1007797"/>
                  <a:pt x="875594" y="1006514"/>
                </a:cubicBezTo>
                <a:cubicBezTo>
                  <a:pt x="870095" y="1006148"/>
                  <a:pt x="862947" y="1003032"/>
                  <a:pt x="860015" y="998816"/>
                </a:cubicBezTo>
                <a:cubicBezTo>
                  <a:pt x="848651" y="982871"/>
                  <a:pt x="833072" y="972424"/>
                  <a:pt x="816943" y="962526"/>
                </a:cubicBezTo>
                <a:cubicBezTo>
                  <a:pt x="807412" y="956661"/>
                  <a:pt x="797698" y="951163"/>
                  <a:pt x="787251" y="944931"/>
                </a:cubicBezTo>
                <a:cubicBezTo>
                  <a:pt x="781936" y="957578"/>
                  <a:pt x="776987" y="968941"/>
                  <a:pt x="772405" y="980488"/>
                </a:cubicBezTo>
                <a:cubicBezTo>
                  <a:pt x="770572" y="985253"/>
                  <a:pt x="768190" y="987269"/>
                  <a:pt x="763058" y="986903"/>
                </a:cubicBezTo>
                <a:cubicBezTo>
                  <a:pt x="755726" y="986353"/>
                  <a:pt x="748395" y="986903"/>
                  <a:pt x="741064" y="985803"/>
                </a:cubicBezTo>
                <a:cubicBezTo>
                  <a:pt x="728050" y="983787"/>
                  <a:pt x="724385" y="976822"/>
                  <a:pt x="728234" y="964542"/>
                </a:cubicBezTo>
                <a:cubicBezTo>
                  <a:pt x="732816" y="950246"/>
                  <a:pt x="737948" y="936133"/>
                  <a:pt x="740697" y="921654"/>
                </a:cubicBezTo>
                <a:cubicBezTo>
                  <a:pt x="741980" y="914872"/>
                  <a:pt x="739964" y="906075"/>
                  <a:pt x="736115" y="900210"/>
                </a:cubicBezTo>
                <a:cubicBezTo>
                  <a:pt x="726401" y="885730"/>
                  <a:pt x="715221" y="872351"/>
                  <a:pt x="704040" y="859154"/>
                </a:cubicBezTo>
                <a:cubicBezTo>
                  <a:pt x="700741" y="855122"/>
                  <a:pt x="695243" y="852923"/>
                  <a:pt x="690844" y="850173"/>
                </a:cubicBezTo>
                <a:cubicBezTo>
                  <a:pt x="688828" y="848890"/>
                  <a:pt x="686445" y="847791"/>
                  <a:pt x="684246" y="846691"/>
                </a:cubicBezTo>
                <a:cubicBezTo>
                  <a:pt x="685345" y="846508"/>
                  <a:pt x="686078" y="845958"/>
                  <a:pt x="686812" y="845408"/>
                </a:cubicBezTo>
                <a:close/>
              </a:path>
            </a:pathLst>
          </a:custGeom>
          <a:solidFill>
            <a:srgbClr val="000000"/>
          </a:solidFill>
          <a:ln w="18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104">
            <a:extLst>
              <a:ext uri="{FF2B5EF4-FFF2-40B4-BE49-F238E27FC236}">
                <a16:creationId xmlns:a16="http://schemas.microsoft.com/office/drawing/2014/main" id="{EE56219B-CA67-4BEA-A0DB-CB514C75F0A8}"/>
              </a:ext>
            </a:extLst>
          </p:cNvPr>
          <p:cNvSpPr/>
          <p:nvPr/>
        </p:nvSpPr>
        <p:spPr>
          <a:xfrm>
            <a:off x="361130" y="5392612"/>
            <a:ext cx="1157628" cy="1060726"/>
          </a:xfrm>
          <a:custGeom>
            <a:avLst/>
            <a:gdLst>
              <a:gd name="connsiteX0" fmla="*/ 2112849 w 2133578"/>
              <a:gd name="connsiteY0" fmla="*/ 1687296 h 1954982"/>
              <a:gd name="connsiteX1" fmla="*/ 1900129 w 2133578"/>
              <a:gd name="connsiteY1" fmla="*/ 1386873 h 1954982"/>
              <a:gd name="connsiteX2" fmla="*/ 1715793 w 2133578"/>
              <a:gd name="connsiteY2" fmla="*/ 1089958 h 1954982"/>
              <a:gd name="connsiteX3" fmla="*/ 1664128 w 2133578"/>
              <a:gd name="connsiteY3" fmla="*/ 964303 h 1954982"/>
              <a:gd name="connsiteX4" fmla="*/ 1627452 w 2133578"/>
              <a:gd name="connsiteY4" fmla="*/ 846941 h 1954982"/>
              <a:gd name="connsiteX5" fmla="*/ 1615333 w 2133578"/>
              <a:gd name="connsiteY5" fmla="*/ 761151 h 1954982"/>
              <a:gd name="connsiteX6" fmla="*/ 1614695 w 2133578"/>
              <a:gd name="connsiteY6" fmla="*/ 751264 h 1954982"/>
              <a:gd name="connsiteX7" fmla="*/ 1602895 w 2133578"/>
              <a:gd name="connsiteY7" fmla="*/ 623377 h 1954982"/>
              <a:gd name="connsiteX8" fmla="*/ 1570365 w 2133578"/>
              <a:gd name="connsiteY8" fmla="*/ 504101 h 1954982"/>
              <a:gd name="connsiteX9" fmla="*/ 1559203 w 2133578"/>
              <a:gd name="connsiteY9" fmla="*/ 493258 h 1954982"/>
              <a:gd name="connsiteX10" fmla="*/ 1411543 w 2133578"/>
              <a:gd name="connsiteY10" fmla="*/ 339538 h 1954982"/>
              <a:gd name="connsiteX11" fmla="*/ 1332769 w 2133578"/>
              <a:gd name="connsiteY11" fmla="*/ 213883 h 1954982"/>
              <a:gd name="connsiteX12" fmla="*/ 1261012 w 2133578"/>
              <a:gd name="connsiteY12" fmla="*/ 114061 h 1954982"/>
              <a:gd name="connsiteX13" fmla="*/ 1190531 w 2133578"/>
              <a:gd name="connsiteY13" fmla="*/ 20936 h 1954982"/>
              <a:gd name="connsiteX14" fmla="*/ 1128979 w 2133578"/>
              <a:gd name="connsiteY14" fmla="*/ 5309 h 1954982"/>
              <a:gd name="connsiteX15" fmla="*/ 1077314 w 2133578"/>
              <a:gd name="connsiteY15" fmla="*/ 35607 h 1954982"/>
              <a:gd name="connsiteX16" fmla="*/ 1050524 w 2133578"/>
              <a:gd name="connsiteY16" fmla="*/ 29866 h 1954982"/>
              <a:gd name="connsiteX17" fmla="*/ 962502 w 2133578"/>
              <a:gd name="connsiteY17" fmla="*/ 22531 h 1954982"/>
              <a:gd name="connsiteX18" fmla="*/ 942410 w 2133578"/>
              <a:gd name="connsiteY18" fmla="*/ 32099 h 1954982"/>
              <a:gd name="connsiteX19" fmla="*/ 897443 w 2133578"/>
              <a:gd name="connsiteY19" fmla="*/ 64947 h 1954982"/>
              <a:gd name="connsiteX20" fmla="*/ 850561 w 2133578"/>
              <a:gd name="connsiteY20" fmla="*/ 97477 h 1954982"/>
              <a:gd name="connsiteX21" fmla="*/ 826642 w 2133578"/>
              <a:gd name="connsiteY21" fmla="*/ 110234 h 1954982"/>
              <a:gd name="connsiteX22" fmla="*/ 764134 w 2133578"/>
              <a:gd name="connsiteY22" fmla="*/ 111829 h 1954982"/>
              <a:gd name="connsiteX23" fmla="*/ 748507 w 2133578"/>
              <a:gd name="connsiteY23" fmla="*/ 136705 h 1954982"/>
              <a:gd name="connsiteX24" fmla="*/ 742766 w 2133578"/>
              <a:gd name="connsiteY24" fmla="*/ 165088 h 1954982"/>
              <a:gd name="connsiteX25" fmla="*/ 713744 w 2133578"/>
              <a:gd name="connsiteY25" fmla="*/ 194748 h 1954982"/>
              <a:gd name="connsiteX26" fmla="*/ 722355 w 2133578"/>
              <a:gd name="connsiteY26" fmla="*/ 326781 h 1954982"/>
              <a:gd name="connsiteX27" fmla="*/ 766685 w 2133578"/>
              <a:gd name="connsiteY27" fmla="*/ 387695 h 1954982"/>
              <a:gd name="connsiteX28" fmla="*/ 771469 w 2133578"/>
              <a:gd name="connsiteY28" fmla="*/ 480501 h 1954982"/>
              <a:gd name="connsiteX29" fmla="*/ 697479 w 2133578"/>
              <a:gd name="connsiteY29" fmla="*/ 635815 h 1954982"/>
              <a:gd name="connsiteX30" fmla="*/ 539933 w 2133578"/>
              <a:gd name="connsiteY30" fmla="*/ 758281 h 1954982"/>
              <a:gd name="connsiteX31" fmla="*/ 511868 w 2133578"/>
              <a:gd name="connsiteY31" fmla="*/ 789854 h 1954982"/>
              <a:gd name="connsiteX32" fmla="*/ 503576 w 2133578"/>
              <a:gd name="connsiteY32" fmla="*/ 956649 h 1954982"/>
              <a:gd name="connsiteX33" fmla="*/ 548543 w 2133578"/>
              <a:gd name="connsiteY33" fmla="*/ 1083580 h 1954982"/>
              <a:gd name="connsiteX34" fmla="*/ 562257 w 2133578"/>
              <a:gd name="connsiteY34" fmla="*/ 1307462 h 1954982"/>
              <a:gd name="connsiteX35" fmla="*/ 541527 w 2133578"/>
              <a:gd name="connsiteY35" fmla="*/ 1430246 h 1954982"/>
              <a:gd name="connsiteX36" fmla="*/ 551733 w 2133578"/>
              <a:gd name="connsiteY36" fmla="*/ 1446192 h 1954982"/>
              <a:gd name="connsiteX37" fmla="*/ 581711 w 2133578"/>
              <a:gd name="connsiteY37" fmla="*/ 1450019 h 1954982"/>
              <a:gd name="connsiteX38" fmla="*/ 653787 w 2133578"/>
              <a:gd name="connsiteY38" fmla="*/ 1446830 h 1954982"/>
              <a:gd name="connsiteX39" fmla="*/ 726820 w 2133578"/>
              <a:gd name="connsiteY39" fmla="*/ 1584285 h 1954982"/>
              <a:gd name="connsiteX40" fmla="*/ 677068 w 2133578"/>
              <a:gd name="connsiteY40" fmla="*/ 1581733 h 1954982"/>
              <a:gd name="connsiteX41" fmla="*/ 251309 w 2133578"/>
              <a:gd name="connsiteY41" fmla="*/ 1600869 h 1954982"/>
              <a:gd name="connsiteX42" fmla="*/ 84833 w 2133578"/>
              <a:gd name="connsiteY42" fmla="*/ 1637226 h 1954982"/>
              <a:gd name="connsiteX43" fmla="*/ 6059 w 2133578"/>
              <a:gd name="connsiteY43" fmla="*/ 1722377 h 1954982"/>
              <a:gd name="connsiteX44" fmla="*/ 0 w 2133578"/>
              <a:gd name="connsiteY44" fmla="*/ 1736410 h 1954982"/>
              <a:gd name="connsiteX45" fmla="*/ 0 w 2133578"/>
              <a:gd name="connsiteY45" fmla="*/ 1783610 h 1954982"/>
              <a:gd name="connsiteX46" fmla="*/ 3189 w 2133578"/>
              <a:gd name="connsiteY46" fmla="*/ 1806572 h 1954982"/>
              <a:gd name="connsiteX47" fmla="*/ 22962 w 2133578"/>
              <a:gd name="connsiteY47" fmla="*/ 1848670 h 1954982"/>
              <a:gd name="connsiteX48" fmla="*/ 177320 w 2133578"/>
              <a:gd name="connsiteY48" fmla="*/ 1929676 h 1954982"/>
              <a:gd name="connsiteX49" fmla="*/ 338694 w 2133578"/>
              <a:gd name="connsiteY49" fmla="*/ 1942752 h 1954982"/>
              <a:gd name="connsiteX50" fmla="*/ 810377 w 2133578"/>
              <a:gd name="connsiteY50" fmla="*/ 1955827 h 1954982"/>
              <a:gd name="connsiteX51" fmla="*/ 1075400 w 2133578"/>
              <a:gd name="connsiteY51" fmla="*/ 1955827 h 1954982"/>
              <a:gd name="connsiteX52" fmla="*/ 1143330 w 2133578"/>
              <a:gd name="connsiteY52" fmla="*/ 1958060 h 1954982"/>
              <a:gd name="connsiteX53" fmla="*/ 1155449 w 2133578"/>
              <a:gd name="connsiteY53" fmla="*/ 1956146 h 1954982"/>
              <a:gd name="connsiteX54" fmla="*/ 1175860 w 2133578"/>
              <a:gd name="connsiteY54" fmla="*/ 1931589 h 1954982"/>
              <a:gd name="connsiteX55" fmla="*/ 1163741 w 2133578"/>
              <a:gd name="connsiteY55" fmla="*/ 1900016 h 1954982"/>
              <a:gd name="connsiteX56" fmla="*/ 1143968 w 2133578"/>
              <a:gd name="connsiteY56" fmla="*/ 1878011 h 1954982"/>
              <a:gd name="connsiteX57" fmla="*/ 1221785 w 2133578"/>
              <a:gd name="connsiteY57" fmla="*/ 1875778 h 1954982"/>
              <a:gd name="connsiteX58" fmla="*/ 1370402 w 2133578"/>
              <a:gd name="connsiteY58" fmla="*/ 1926806 h 1954982"/>
              <a:gd name="connsiteX59" fmla="*/ 1616290 w 2133578"/>
              <a:gd name="connsiteY59" fmla="*/ 1956465 h 1954982"/>
              <a:gd name="connsiteX60" fmla="*/ 1681668 w 2133578"/>
              <a:gd name="connsiteY60" fmla="*/ 1956465 h 1954982"/>
              <a:gd name="connsiteX61" fmla="*/ 1769691 w 2133578"/>
              <a:gd name="connsiteY61" fmla="*/ 1957422 h 1954982"/>
              <a:gd name="connsiteX62" fmla="*/ 1992297 w 2133578"/>
              <a:gd name="connsiteY62" fmla="*/ 1950406 h 1954982"/>
              <a:gd name="connsiteX63" fmla="*/ 2104557 w 2133578"/>
              <a:gd name="connsiteY63" fmla="*/ 1903205 h 1954982"/>
              <a:gd name="connsiteX64" fmla="*/ 2131984 w 2133578"/>
              <a:gd name="connsiteY64" fmla="*/ 1814227 h 1954982"/>
              <a:gd name="connsiteX65" fmla="*/ 2112849 w 2133578"/>
              <a:gd name="connsiteY65" fmla="*/ 1687296 h 1954982"/>
              <a:gd name="connsiteX66" fmla="*/ 1382840 w 2133578"/>
              <a:gd name="connsiteY66" fmla="*/ 1527836 h 1954982"/>
              <a:gd name="connsiteX67" fmla="*/ 1328304 w 2133578"/>
              <a:gd name="connsiteY67" fmla="*/ 1442684 h 1954982"/>
              <a:gd name="connsiteX68" fmla="*/ 1298007 w 2133578"/>
              <a:gd name="connsiteY68" fmla="*/ 1420360 h 1954982"/>
              <a:gd name="connsiteX69" fmla="*/ 1245704 w 2133578"/>
              <a:gd name="connsiteY69" fmla="*/ 1400587 h 1954982"/>
              <a:gd name="connsiteX70" fmla="*/ 1191806 w 2133578"/>
              <a:gd name="connsiteY70" fmla="*/ 1386235 h 1954982"/>
              <a:gd name="connsiteX71" fmla="*/ 1135676 w 2133578"/>
              <a:gd name="connsiteY71" fmla="*/ 1366781 h 1954982"/>
              <a:gd name="connsiteX72" fmla="*/ 1069022 w 2133578"/>
              <a:gd name="connsiteY72" fmla="*/ 1338078 h 1954982"/>
              <a:gd name="connsiteX73" fmla="*/ 1010340 w 2133578"/>
              <a:gd name="connsiteY73" fmla="*/ 1283862 h 1954982"/>
              <a:gd name="connsiteX74" fmla="*/ 1008108 w 2133578"/>
              <a:gd name="connsiteY74" fmla="*/ 1276208 h 1954982"/>
              <a:gd name="connsiteX75" fmla="*/ 956762 w 2133578"/>
              <a:gd name="connsiteY75" fmla="*/ 1191056 h 1954982"/>
              <a:gd name="connsiteX76" fmla="*/ 952616 w 2133578"/>
              <a:gd name="connsiteY76" fmla="*/ 1169688 h 1954982"/>
              <a:gd name="connsiteX77" fmla="*/ 950383 w 2133578"/>
              <a:gd name="connsiteY77" fmla="*/ 1048179 h 1954982"/>
              <a:gd name="connsiteX78" fmla="*/ 960589 w 2133578"/>
              <a:gd name="connsiteY78" fmla="*/ 985352 h 1954982"/>
              <a:gd name="connsiteX79" fmla="*/ 967605 w 2133578"/>
              <a:gd name="connsiteY79" fmla="*/ 935919 h 1954982"/>
              <a:gd name="connsiteX80" fmla="*/ 990248 w 2133578"/>
              <a:gd name="connsiteY80" fmla="*/ 872454 h 1954982"/>
              <a:gd name="connsiteX81" fmla="*/ 997903 w 2133578"/>
              <a:gd name="connsiteY81" fmla="*/ 839605 h 1954982"/>
              <a:gd name="connsiteX82" fmla="*/ 1016719 w 2133578"/>
              <a:gd name="connsiteY82" fmla="*/ 790173 h 1954982"/>
              <a:gd name="connsiteX83" fmla="*/ 1021822 w 2133578"/>
              <a:gd name="connsiteY83" fmla="*/ 779648 h 1954982"/>
              <a:gd name="connsiteX84" fmla="*/ 1031708 w 2133578"/>
              <a:gd name="connsiteY84" fmla="*/ 660053 h 1954982"/>
              <a:gd name="connsiteX85" fmla="*/ 1049249 w 2133578"/>
              <a:gd name="connsiteY85" fmla="*/ 575539 h 1954982"/>
              <a:gd name="connsiteX86" fmla="*/ 1103146 w 2133578"/>
              <a:gd name="connsiteY86" fmla="*/ 507609 h 1954982"/>
              <a:gd name="connsiteX87" fmla="*/ 1212217 w 2133578"/>
              <a:gd name="connsiteY87" fmla="*/ 408425 h 1954982"/>
              <a:gd name="connsiteX88" fmla="*/ 1232309 w 2133578"/>
              <a:gd name="connsiteY88" fmla="*/ 379084 h 1954982"/>
              <a:gd name="connsiteX89" fmla="*/ 1369764 w 2133578"/>
              <a:gd name="connsiteY89" fmla="*/ 542053 h 1954982"/>
              <a:gd name="connsiteX90" fmla="*/ 1385072 w 2133578"/>
              <a:gd name="connsiteY90" fmla="*/ 578728 h 1954982"/>
              <a:gd name="connsiteX91" fmla="*/ 1428126 w 2133578"/>
              <a:gd name="connsiteY91" fmla="*/ 645064 h 1954982"/>
              <a:gd name="connsiteX92" fmla="*/ 1484894 w 2133578"/>
              <a:gd name="connsiteY92" fmla="*/ 712994 h 1954982"/>
              <a:gd name="connsiteX93" fmla="*/ 1490316 w 2133578"/>
              <a:gd name="connsiteY93" fmla="*/ 733724 h 1954982"/>
              <a:gd name="connsiteX94" fmla="*/ 1491592 w 2133578"/>
              <a:gd name="connsiteY94" fmla="*/ 846941 h 1954982"/>
              <a:gd name="connsiteX95" fmla="*/ 1467354 w 2133578"/>
              <a:gd name="connsiteY95" fmla="*/ 930817 h 1954982"/>
              <a:gd name="connsiteX96" fmla="*/ 1457467 w 2133578"/>
              <a:gd name="connsiteY96" fmla="*/ 1016925 h 1954982"/>
              <a:gd name="connsiteX97" fmla="*/ 1490635 w 2133578"/>
              <a:gd name="connsiteY97" fmla="*/ 1044990 h 1954982"/>
              <a:gd name="connsiteX98" fmla="*/ 1572279 w 2133578"/>
              <a:gd name="connsiteY98" fmla="*/ 1131737 h 1954982"/>
              <a:gd name="connsiteX99" fmla="*/ 1630322 w 2133578"/>
              <a:gd name="connsiteY99" fmla="*/ 1333613 h 1954982"/>
              <a:gd name="connsiteX100" fmla="*/ 1767139 w 2133578"/>
              <a:gd name="connsiteY100" fmla="*/ 1650939 h 1954982"/>
              <a:gd name="connsiteX101" fmla="*/ 1382840 w 2133578"/>
              <a:gd name="connsiteY101" fmla="*/ 1527836 h 195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133578" h="1954982">
                <a:moveTo>
                  <a:pt x="2112849" y="1687296"/>
                </a:moveTo>
                <a:cubicBezTo>
                  <a:pt x="2083508" y="1625426"/>
                  <a:pt x="1910653" y="1403776"/>
                  <a:pt x="1900129" y="1386873"/>
                </a:cubicBezTo>
                <a:cubicBezTo>
                  <a:pt x="1890242" y="1370927"/>
                  <a:pt x="1734928" y="1129823"/>
                  <a:pt x="1715793" y="1089958"/>
                </a:cubicBezTo>
                <a:cubicBezTo>
                  <a:pt x="1696339" y="1049136"/>
                  <a:pt x="1679755" y="1006720"/>
                  <a:pt x="1664128" y="964303"/>
                </a:cubicBezTo>
                <a:cubicBezTo>
                  <a:pt x="1650095" y="926033"/>
                  <a:pt x="1636701" y="886806"/>
                  <a:pt x="1627452" y="846941"/>
                </a:cubicBezTo>
                <a:cubicBezTo>
                  <a:pt x="1620755" y="819194"/>
                  <a:pt x="1598111" y="792724"/>
                  <a:pt x="1615333" y="761151"/>
                </a:cubicBezTo>
                <a:cubicBezTo>
                  <a:pt x="1616609" y="758600"/>
                  <a:pt x="1615014" y="754454"/>
                  <a:pt x="1614695" y="751264"/>
                </a:cubicBezTo>
                <a:cubicBezTo>
                  <a:pt x="1610230" y="708529"/>
                  <a:pt x="1600663" y="665475"/>
                  <a:pt x="1602895" y="623377"/>
                </a:cubicBezTo>
                <a:cubicBezTo>
                  <a:pt x="1605446" y="578409"/>
                  <a:pt x="1578976" y="544285"/>
                  <a:pt x="1570365" y="504101"/>
                </a:cubicBezTo>
                <a:cubicBezTo>
                  <a:pt x="1569408" y="499636"/>
                  <a:pt x="1563668" y="495490"/>
                  <a:pt x="1559203" y="493258"/>
                </a:cubicBezTo>
                <a:cubicBezTo>
                  <a:pt x="1493505" y="457858"/>
                  <a:pt x="1450770" y="400133"/>
                  <a:pt x="1411543" y="339538"/>
                </a:cubicBezTo>
                <a:cubicBezTo>
                  <a:pt x="1384753" y="298078"/>
                  <a:pt x="1360196" y="255024"/>
                  <a:pt x="1332769" y="213883"/>
                </a:cubicBezTo>
                <a:cubicBezTo>
                  <a:pt x="1310126" y="179759"/>
                  <a:pt x="1285250" y="146910"/>
                  <a:pt x="1261012" y="114061"/>
                </a:cubicBezTo>
                <a:cubicBezTo>
                  <a:pt x="1237731" y="82807"/>
                  <a:pt x="1214769" y="51234"/>
                  <a:pt x="1190531" y="20936"/>
                </a:cubicBezTo>
                <a:cubicBezTo>
                  <a:pt x="1174585" y="1163"/>
                  <a:pt x="1152898" y="-5853"/>
                  <a:pt x="1128979" y="5309"/>
                </a:cubicBezTo>
                <a:cubicBezTo>
                  <a:pt x="1111119" y="13920"/>
                  <a:pt x="1095173" y="26677"/>
                  <a:pt x="1077314" y="35607"/>
                </a:cubicBezTo>
                <a:cubicBezTo>
                  <a:pt x="1069660" y="39434"/>
                  <a:pt x="1059135" y="31461"/>
                  <a:pt x="1050524" y="29866"/>
                </a:cubicBezTo>
                <a:cubicBezTo>
                  <a:pt x="1020865" y="25082"/>
                  <a:pt x="991843" y="26996"/>
                  <a:pt x="962502" y="22531"/>
                </a:cubicBezTo>
                <a:cubicBezTo>
                  <a:pt x="956124" y="21574"/>
                  <a:pt x="944005" y="26996"/>
                  <a:pt x="942410" y="32099"/>
                </a:cubicBezTo>
                <a:cubicBezTo>
                  <a:pt x="935075" y="54742"/>
                  <a:pt x="915940" y="60164"/>
                  <a:pt x="897443" y="64947"/>
                </a:cubicBezTo>
                <a:cubicBezTo>
                  <a:pt x="877032" y="70050"/>
                  <a:pt x="862680" y="80575"/>
                  <a:pt x="850561" y="97477"/>
                </a:cubicBezTo>
                <a:cubicBezTo>
                  <a:pt x="845777" y="104175"/>
                  <a:pt x="834934" y="109277"/>
                  <a:pt x="826642" y="110234"/>
                </a:cubicBezTo>
                <a:cubicBezTo>
                  <a:pt x="805912" y="112148"/>
                  <a:pt x="784864" y="110553"/>
                  <a:pt x="764134" y="111829"/>
                </a:cubicBezTo>
                <a:cubicBezTo>
                  <a:pt x="749144" y="112786"/>
                  <a:pt x="740215" y="125861"/>
                  <a:pt x="748507" y="136705"/>
                </a:cubicBezTo>
                <a:cubicBezTo>
                  <a:pt x="759350" y="150737"/>
                  <a:pt x="750420" y="157115"/>
                  <a:pt x="742766" y="165088"/>
                </a:cubicBezTo>
                <a:cubicBezTo>
                  <a:pt x="733198" y="175294"/>
                  <a:pt x="722674" y="184224"/>
                  <a:pt x="713744" y="194748"/>
                </a:cubicBezTo>
                <a:cubicBezTo>
                  <a:pt x="669095" y="246094"/>
                  <a:pt x="653787" y="252154"/>
                  <a:pt x="722355" y="326781"/>
                </a:cubicBezTo>
                <a:cubicBezTo>
                  <a:pt x="725544" y="330289"/>
                  <a:pt x="764772" y="365052"/>
                  <a:pt x="766685" y="387695"/>
                </a:cubicBezTo>
                <a:cubicBezTo>
                  <a:pt x="769237" y="418630"/>
                  <a:pt x="771150" y="449566"/>
                  <a:pt x="771469" y="480501"/>
                </a:cubicBezTo>
                <a:cubicBezTo>
                  <a:pt x="772426" y="543966"/>
                  <a:pt x="743723" y="595950"/>
                  <a:pt x="697479" y="635815"/>
                </a:cubicBezTo>
                <a:cubicBezTo>
                  <a:pt x="647090" y="679188"/>
                  <a:pt x="592236" y="717140"/>
                  <a:pt x="539933" y="758281"/>
                </a:cubicBezTo>
                <a:cubicBezTo>
                  <a:pt x="529089" y="766892"/>
                  <a:pt x="518565" y="777735"/>
                  <a:pt x="511868" y="789854"/>
                </a:cubicBezTo>
                <a:cubicBezTo>
                  <a:pt x="482208" y="843751"/>
                  <a:pt x="480294" y="899244"/>
                  <a:pt x="503576" y="956649"/>
                </a:cubicBezTo>
                <a:cubicBezTo>
                  <a:pt x="520478" y="998109"/>
                  <a:pt x="534830" y="1040844"/>
                  <a:pt x="548543" y="1083580"/>
                </a:cubicBezTo>
                <a:cubicBezTo>
                  <a:pt x="571825" y="1156931"/>
                  <a:pt x="574057" y="1231878"/>
                  <a:pt x="562257" y="1307462"/>
                </a:cubicBezTo>
                <a:cubicBezTo>
                  <a:pt x="555879" y="1348603"/>
                  <a:pt x="547587" y="1389105"/>
                  <a:pt x="541527" y="1430246"/>
                </a:cubicBezTo>
                <a:cubicBezTo>
                  <a:pt x="540889" y="1435030"/>
                  <a:pt x="546949" y="1444279"/>
                  <a:pt x="551733" y="1446192"/>
                </a:cubicBezTo>
                <a:cubicBezTo>
                  <a:pt x="560981" y="1449700"/>
                  <a:pt x="571506" y="1450338"/>
                  <a:pt x="581711" y="1450019"/>
                </a:cubicBezTo>
                <a:cubicBezTo>
                  <a:pt x="605630" y="1449381"/>
                  <a:pt x="629549" y="1447468"/>
                  <a:pt x="653787" y="1446830"/>
                </a:cubicBezTo>
                <a:cubicBezTo>
                  <a:pt x="689825" y="1510933"/>
                  <a:pt x="728096" y="1581733"/>
                  <a:pt x="726820" y="1584285"/>
                </a:cubicBezTo>
                <a:cubicBezTo>
                  <a:pt x="710236" y="1585879"/>
                  <a:pt x="693652" y="1582371"/>
                  <a:pt x="677068" y="1581733"/>
                </a:cubicBezTo>
                <a:cubicBezTo>
                  <a:pt x="592236" y="1577906"/>
                  <a:pt x="309034" y="1600869"/>
                  <a:pt x="251309" y="1600869"/>
                </a:cubicBezTo>
                <a:cubicBezTo>
                  <a:pt x="193266" y="1600869"/>
                  <a:pt x="137136" y="1609480"/>
                  <a:pt x="84833" y="1637226"/>
                </a:cubicBezTo>
                <a:cubicBezTo>
                  <a:pt x="48157" y="1656042"/>
                  <a:pt x="18178" y="1680599"/>
                  <a:pt x="6059" y="1722377"/>
                </a:cubicBezTo>
                <a:cubicBezTo>
                  <a:pt x="4784" y="1727161"/>
                  <a:pt x="4465" y="1732583"/>
                  <a:pt x="0" y="1736410"/>
                </a:cubicBezTo>
                <a:cubicBezTo>
                  <a:pt x="0" y="1752037"/>
                  <a:pt x="0" y="1767983"/>
                  <a:pt x="0" y="1783610"/>
                </a:cubicBezTo>
                <a:cubicBezTo>
                  <a:pt x="2232" y="1790945"/>
                  <a:pt x="2551" y="1798918"/>
                  <a:pt x="3189" y="1806572"/>
                </a:cubicBezTo>
                <a:cubicBezTo>
                  <a:pt x="4465" y="1823156"/>
                  <a:pt x="12119" y="1836551"/>
                  <a:pt x="22962" y="1848670"/>
                </a:cubicBezTo>
                <a:cubicBezTo>
                  <a:pt x="64422" y="1894913"/>
                  <a:pt x="117363" y="1919470"/>
                  <a:pt x="177320" y="1929676"/>
                </a:cubicBezTo>
                <a:cubicBezTo>
                  <a:pt x="230580" y="1938606"/>
                  <a:pt x="284796" y="1939243"/>
                  <a:pt x="338694" y="1942752"/>
                </a:cubicBezTo>
                <a:cubicBezTo>
                  <a:pt x="379197" y="1945303"/>
                  <a:pt x="738301" y="1955508"/>
                  <a:pt x="810377" y="1955827"/>
                </a:cubicBezTo>
                <a:cubicBezTo>
                  <a:pt x="898718" y="1956465"/>
                  <a:pt x="987059" y="1955827"/>
                  <a:pt x="1075400" y="1955827"/>
                </a:cubicBezTo>
                <a:cubicBezTo>
                  <a:pt x="1084649" y="1955827"/>
                  <a:pt x="1129936" y="1958060"/>
                  <a:pt x="1143330" y="1958060"/>
                </a:cubicBezTo>
                <a:cubicBezTo>
                  <a:pt x="1147157" y="1955827"/>
                  <a:pt x="1151303" y="1956784"/>
                  <a:pt x="1155449" y="1956146"/>
                </a:cubicBezTo>
                <a:cubicBezTo>
                  <a:pt x="1169801" y="1952957"/>
                  <a:pt x="1175222" y="1946579"/>
                  <a:pt x="1175860" y="1931589"/>
                </a:cubicBezTo>
                <a:cubicBezTo>
                  <a:pt x="1176498" y="1919151"/>
                  <a:pt x="1172671" y="1908946"/>
                  <a:pt x="1163741" y="1900016"/>
                </a:cubicBezTo>
                <a:cubicBezTo>
                  <a:pt x="1157044" y="1893319"/>
                  <a:pt x="1150028" y="1886621"/>
                  <a:pt x="1143968" y="1878011"/>
                </a:cubicBezTo>
                <a:cubicBezTo>
                  <a:pt x="1159914" y="1878330"/>
                  <a:pt x="1211579" y="1870994"/>
                  <a:pt x="1221785" y="1875778"/>
                </a:cubicBezTo>
                <a:cubicBezTo>
                  <a:pt x="1269942" y="1897146"/>
                  <a:pt x="1319375" y="1914687"/>
                  <a:pt x="1370402" y="1926806"/>
                </a:cubicBezTo>
                <a:cubicBezTo>
                  <a:pt x="1392407" y="1932227"/>
                  <a:pt x="1603852" y="1957103"/>
                  <a:pt x="1616290" y="1956465"/>
                </a:cubicBezTo>
                <a:cubicBezTo>
                  <a:pt x="1637976" y="1956465"/>
                  <a:pt x="1659982" y="1956146"/>
                  <a:pt x="1681668" y="1956465"/>
                </a:cubicBezTo>
                <a:cubicBezTo>
                  <a:pt x="1693787" y="1956784"/>
                  <a:pt x="1752469" y="1957422"/>
                  <a:pt x="1769691" y="1957422"/>
                </a:cubicBezTo>
                <a:cubicBezTo>
                  <a:pt x="1770328" y="1955189"/>
                  <a:pt x="1943821" y="1950725"/>
                  <a:pt x="1992297" y="1950406"/>
                </a:cubicBezTo>
                <a:cubicBezTo>
                  <a:pt x="2013346" y="1950406"/>
                  <a:pt x="2092119" y="1922022"/>
                  <a:pt x="2104557" y="1903205"/>
                </a:cubicBezTo>
                <a:cubicBezTo>
                  <a:pt x="2122736" y="1876097"/>
                  <a:pt x="2126244" y="1844843"/>
                  <a:pt x="2131984" y="1814227"/>
                </a:cubicBezTo>
                <a:cubicBezTo>
                  <a:pt x="2140595" y="1770215"/>
                  <a:pt x="2132303" y="1728118"/>
                  <a:pt x="2112849" y="1687296"/>
                </a:cubicBezTo>
                <a:close/>
                <a:moveTo>
                  <a:pt x="1382840" y="1527836"/>
                </a:moveTo>
                <a:cubicBezTo>
                  <a:pt x="1364980" y="1496901"/>
                  <a:pt x="1355094" y="1467241"/>
                  <a:pt x="1328304" y="1442684"/>
                </a:cubicBezTo>
                <a:cubicBezTo>
                  <a:pt x="1322564" y="1437263"/>
                  <a:pt x="1298007" y="1420360"/>
                  <a:pt x="1298007" y="1420360"/>
                </a:cubicBezTo>
                <a:cubicBezTo>
                  <a:pt x="1284931" y="1410154"/>
                  <a:pt x="1261650" y="1407922"/>
                  <a:pt x="1245704" y="1400587"/>
                </a:cubicBezTo>
                <a:cubicBezTo>
                  <a:pt x="1229120" y="1392932"/>
                  <a:pt x="1209666" y="1391657"/>
                  <a:pt x="1191806" y="1386235"/>
                </a:cubicBezTo>
                <a:cubicBezTo>
                  <a:pt x="1172990" y="1380495"/>
                  <a:pt x="1154174" y="1374116"/>
                  <a:pt x="1135676" y="1366781"/>
                </a:cubicBezTo>
                <a:cubicBezTo>
                  <a:pt x="1113352" y="1357851"/>
                  <a:pt x="1091984" y="1345094"/>
                  <a:pt x="1069022" y="1338078"/>
                </a:cubicBezTo>
                <a:cubicBezTo>
                  <a:pt x="1039681" y="1329148"/>
                  <a:pt x="1025968" y="1305867"/>
                  <a:pt x="1010340" y="1283862"/>
                </a:cubicBezTo>
                <a:cubicBezTo>
                  <a:pt x="1008746" y="1281948"/>
                  <a:pt x="1009703" y="1277483"/>
                  <a:pt x="1008108" y="1276208"/>
                </a:cubicBezTo>
                <a:cubicBezTo>
                  <a:pt x="977492" y="1256116"/>
                  <a:pt x="984508" y="1213380"/>
                  <a:pt x="956762" y="1191056"/>
                </a:cubicBezTo>
                <a:cubicBezTo>
                  <a:pt x="952297" y="1187548"/>
                  <a:pt x="952935" y="1177023"/>
                  <a:pt x="952616" y="1169688"/>
                </a:cubicBezTo>
                <a:cubicBezTo>
                  <a:pt x="951340" y="1129185"/>
                  <a:pt x="949427" y="1088682"/>
                  <a:pt x="950383" y="1048179"/>
                </a:cubicBezTo>
                <a:cubicBezTo>
                  <a:pt x="951021" y="1027131"/>
                  <a:pt x="957081" y="1006401"/>
                  <a:pt x="960589" y="985352"/>
                </a:cubicBezTo>
                <a:cubicBezTo>
                  <a:pt x="963140" y="969087"/>
                  <a:pt x="963140" y="951865"/>
                  <a:pt x="967605" y="935919"/>
                </a:cubicBezTo>
                <a:cubicBezTo>
                  <a:pt x="973665" y="914233"/>
                  <a:pt x="983232" y="893822"/>
                  <a:pt x="990248" y="872454"/>
                </a:cubicBezTo>
                <a:cubicBezTo>
                  <a:pt x="993757" y="861930"/>
                  <a:pt x="994394" y="850130"/>
                  <a:pt x="997903" y="839605"/>
                </a:cubicBezTo>
                <a:cubicBezTo>
                  <a:pt x="1003324" y="823022"/>
                  <a:pt x="1010340" y="806757"/>
                  <a:pt x="1016719" y="790173"/>
                </a:cubicBezTo>
                <a:cubicBezTo>
                  <a:pt x="1018313" y="786665"/>
                  <a:pt x="1021503" y="783156"/>
                  <a:pt x="1021822" y="779648"/>
                </a:cubicBezTo>
                <a:cubicBezTo>
                  <a:pt x="1026286" y="739783"/>
                  <a:pt x="1037768" y="698324"/>
                  <a:pt x="1031708" y="660053"/>
                </a:cubicBezTo>
                <a:cubicBezTo>
                  <a:pt x="1026605" y="626248"/>
                  <a:pt x="1036492" y="602966"/>
                  <a:pt x="1049249" y="575539"/>
                </a:cubicBezTo>
                <a:cubicBezTo>
                  <a:pt x="1062006" y="548112"/>
                  <a:pt x="1075719" y="526107"/>
                  <a:pt x="1103146" y="507609"/>
                </a:cubicBezTo>
                <a:cubicBezTo>
                  <a:pt x="1143330" y="480182"/>
                  <a:pt x="1176498" y="442549"/>
                  <a:pt x="1212217" y="408425"/>
                </a:cubicBezTo>
                <a:cubicBezTo>
                  <a:pt x="1219871" y="401090"/>
                  <a:pt x="1224336" y="390884"/>
                  <a:pt x="1232309" y="379084"/>
                </a:cubicBezTo>
                <a:cubicBezTo>
                  <a:pt x="1283337" y="430111"/>
                  <a:pt x="1338510" y="476036"/>
                  <a:pt x="1369764" y="542053"/>
                </a:cubicBezTo>
                <a:cubicBezTo>
                  <a:pt x="1375505" y="553853"/>
                  <a:pt x="1379651" y="566609"/>
                  <a:pt x="1385072" y="578728"/>
                </a:cubicBezTo>
                <a:cubicBezTo>
                  <a:pt x="1395916" y="602966"/>
                  <a:pt x="1406121" y="626566"/>
                  <a:pt x="1428126" y="645064"/>
                </a:cubicBezTo>
                <a:cubicBezTo>
                  <a:pt x="1450451" y="663880"/>
                  <a:pt x="1467035" y="689394"/>
                  <a:pt x="1484894" y="712994"/>
                </a:cubicBezTo>
                <a:cubicBezTo>
                  <a:pt x="1489040" y="718097"/>
                  <a:pt x="1489997" y="726708"/>
                  <a:pt x="1490316" y="733724"/>
                </a:cubicBezTo>
                <a:cubicBezTo>
                  <a:pt x="1490954" y="771356"/>
                  <a:pt x="1490635" y="809308"/>
                  <a:pt x="1491592" y="846941"/>
                </a:cubicBezTo>
                <a:cubicBezTo>
                  <a:pt x="1492230" y="877557"/>
                  <a:pt x="1482662" y="904665"/>
                  <a:pt x="1467354" y="930817"/>
                </a:cubicBezTo>
                <a:cubicBezTo>
                  <a:pt x="1451727" y="957606"/>
                  <a:pt x="1448537" y="988222"/>
                  <a:pt x="1457467" y="1016925"/>
                </a:cubicBezTo>
                <a:cubicBezTo>
                  <a:pt x="1461294" y="1028725"/>
                  <a:pt x="1477559" y="1039569"/>
                  <a:pt x="1490635" y="1044990"/>
                </a:cubicBezTo>
                <a:cubicBezTo>
                  <a:pt x="1531138" y="1062212"/>
                  <a:pt x="1560797" y="1086450"/>
                  <a:pt x="1572279" y="1131737"/>
                </a:cubicBezTo>
                <a:cubicBezTo>
                  <a:pt x="1589819" y="1199348"/>
                  <a:pt x="1610549" y="1266321"/>
                  <a:pt x="1630322" y="1333613"/>
                </a:cubicBezTo>
                <a:cubicBezTo>
                  <a:pt x="1639252" y="1364230"/>
                  <a:pt x="1723447" y="1608842"/>
                  <a:pt x="1767139" y="1650939"/>
                </a:cubicBezTo>
                <a:cubicBezTo>
                  <a:pt x="1680712" y="1637545"/>
                  <a:pt x="1414094" y="1581415"/>
                  <a:pt x="1382840" y="1527836"/>
                </a:cubicBezTo>
                <a:close/>
              </a:path>
            </a:pathLst>
          </a:custGeom>
          <a:solidFill>
            <a:srgbClr val="000000"/>
          </a:solidFill>
          <a:ln w="31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8">
            <a:extLst>
              <a:ext uri="{FF2B5EF4-FFF2-40B4-BE49-F238E27FC236}">
                <a16:creationId xmlns:a16="http://schemas.microsoft.com/office/drawing/2014/main" id="{CC4D75EF-F53C-492E-9E7F-E27DD520CD0B}"/>
              </a:ext>
            </a:extLst>
          </p:cNvPr>
          <p:cNvSpPr/>
          <p:nvPr/>
        </p:nvSpPr>
        <p:spPr>
          <a:xfrm>
            <a:off x="3132816" y="3759643"/>
            <a:ext cx="1272612" cy="1273966"/>
          </a:xfrm>
          <a:custGeom>
            <a:avLst/>
            <a:gdLst>
              <a:gd name="connsiteX0" fmla="*/ 2007892 w 2989732"/>
              <a:gd name="connsiteY0" fmla="*/ 28631 h 2992913"/>
              <a:gd name="connsiteX1" fmla="*/ 2029519 w 2989732"/>
              <a:gd name="connsiteY1" fmla="*/ 39127 h 2992913"/>
              <a:gd name="connsiteX2" fmla="*/ 2043514 w 2989732"/>
              <a:gd name="connsiteY2" fmla="*/ 45806 h 2992913"/>
              <a:gd name="connsiteX3" fmla="*/ 2179960 w 2989732"/>
              <a:gd name="connsiteY3" fmla="*/ 81746 h 2992913"/>
              <a:gd name="connsiteX4" fmla="*/ 2349166 w 2989732"/>
              <a:gd name="connsiteY4" fmla="*/ 173029 h 2992913"/>
              <a:gd name="connsiteX5" fmla="*/ 2533003 w 2989732"/>
              <a:gd name="connsiteY5" fmla="*/ 296117 h 2992913"/>
              <a:gd name="connsiteX6" fmla="*/ 2885728 w 2989732"/>
              <a:gd name="connsiteY6" fmla="*/ 500309 h 2992913"/>
              <a:gd name="connsiteX7" fmla="*/ 2977328 w 2989732"/>
              <a:gd name="connsiteY7" fmla="*/ 585866 h 2992913"/>
              <a:gd name="connsiteX8" fmla="*/ 2991959 w 2989732"/>
              <a:gd name="connsiteY8" fmla="*/ 642162 h 2992913"/>
              <a:gd name="connsiteX9" fmla="*/ 2987188 w 2989732"/>
              <a:gd name="connsiteY9" fmla="*/ 675876 h 2992913"/>
              <a:gd name="connsiteX10" fmla="*/ 2922941 w 2989732"/>
              <a:gd name="connsiteY10" fmla="*/ 758571 h 2992913"/>
              <a:gd name="connsiteX11" fmla="*/ 2501516 w 2989732"/>
              <a:gd name="connsiteY11" fmla="*/ 882613 h 2992913"/>
              <a:gd name="connsiteX12" fmla="*/ 2354255 w 2989732"/>
              <a:gd name="connsiteY12" fmla="*/ 901060 h 2992913"/>
              <a:gd name="connsiteX13" fmla="*/ 2332309 w 2989732"/>
              <a:gd name="connsiteY13" fmla="*/ 935729 h 2992913"/>
              <a:gd name="connsiteX14" fmla="*/ 2395285 w 2989732"/>
              <a:gd name="connsiteY14" fmla="*/ 1295133 h 2992913"/>
              <a:gd name="connsiteX15" fmla="*/ 2367296 w 2989732"/>
              <a:gd name="connsiteY15" fmla="*/ 1442393 h 2992913"/>
              <a:gd name="connsiteX16" fmla="*/ 2336126 w 2989732"/>
              <a:gd name="connsiteY16" fmla="*/ 1606192 h 2992913"/>
              <a:gd name="connsiteX17" fmla="*/ 2347576 w 2989732"/>
              <a:gd name="connsiteY17" fmla="*/ 1703199 h 2992913"/>
              <a:gd name="connsiteX18" fmla="*/ 2255976 w 2989732"/>
              <a:gd name="connsiteY18" fmla="*/ 1803387 h 2992913"/>
              <a:gd name="connsiteX19" fmla="*/ 2080408 w 2989732"/>
              <a:gd name="connsiteY19" fmla="*/ 1871133 h 2992913"/>
              <a:gd name="connsiteX20" fmla="*/ 2067050 w 2989732"/>
              <a:gd name="connsiteY20" fmla="*/ 1893715 h 2992913"/>
              <a:gd name="connsiteX21" fmla="*/ 2050511 w 2989732"/>
              <a:gd name="connsiteY21" fmla="*/ 2195869 h 2992913"/>
              <a:gd name="connsiteX22" fmla="*/ 2038743 w 2989732"/>
              <a:gd name="connsiteY22" fmla="*/ 2478303 h 2992913"/>
              <a:gd name="connsiteX23" fmla="*/ 2019660 w 2989732"/>
              <a:gd name="connsiteY23" fmla="*/ 2672318 h 2992913"/>
              <a:gd name="connsiteX24" fmla="*/ 1997714 w 2989732"/>
              <a:gd name="connsiteY24" fmla="*/ 2886052 h 2992913"/>
              <a:gd name="connsiteX25" fmla="*/ 1954776 w 2989732"/>
              <a:gd name="connsiteY25" fmla="*/ 2968429 h 2992913"/>
              <a:gd name="connsiteX26" fmla="*/ 1914383 w 2989732"/>
              <a:gd name="connsiteY26" fmla="*/ 2979879 h 2992913"/>
              <a:gd name="connsiteX27" fmla="*/ 1769349 w 2989732"/>
              <a:gd name="connsiteY27" fmla="*/ 2978924 h 2992913"/>
              <a:gd name="connsiteX28" fmla="*/ 1701285 w 2989732"/>
              <a:gd name="connsiteY28" fmla="*/ 2987512 h 2992913"/>
              <a:gd name="connsiteX29" fmla="*/ 1674886 w 2989732"/>
              <a:gd name="connsiteY29" fmla="*/ 2992919 h 2992913"/>
              <a:gd name="connsiteX30" fmla="*/ 1649124 w 2989732"/>
              <a:gd name="connsiteY30" fmla="*/ 2983059 h 2992913"/>
              <a:gd name="connsiteX31" fmla="*/ 1634811 w 2989732"/>
              <a:gd name="connsiteY31" fmla="*/ 2978288 h 2992913"/>
              <a:gd name="connsiteX32" fmla="*/ 1588375 w 2989732"/>
              <a:gd name="connsiteY32" fmla="*/ 2982423 h 2992913"/>
              <a:gd name="connsiteX33" fmla="*/ 1573108 w 2989732"/>
              <a:gd name="connsiteY33" fmla="*/ 2982741 h 2992913"/>
              <a:gd name="connsiteX34" fmla="*/ 1555615 w 2989732"/>
              <a:gd name="connsiteY34" fmla="*/ 2966838 h 2992913"/>
              <a:gd name="connsiteX35" fmla="*/ 1567701 w 2989732"/>
              <a:gd name="connsiteY35" fmla="*/ 2950936 h 2992913"/>
              <a:gd name="connsiteX36" fmla="*/ 1683156 w 2989732"/>
              <a:gd name="connsiteY36" fmla="*/ 2913405 h 2992913"/>
              <a:gd name="connsiteX37" fmla="*/ 1695242 w 2989732"/>
              <a:gd name="connsiteY37" fmla="*/ 2910224 h 2992913"/>
              <a:gd name="connsiteX38" fmla="*/ 1673614 w 2989732"/>
              <a:gd name="connsiteY38" fmla="*/ 2892095 h 2992913"/>
              <a:gd name="connsiteX39" fmla="*/ 1589965 w 2989732"/>
              <a:gd name="connsiteY39" fmla="*/ 2907362 h 2992913"/>
              <a:gd name="connsiteX40" fmla="*/ 1550526 w 2989732"/>
              <a:gd name="connsiteY40" fmla="*/ 2897820 h 2992913"/>
              <a:gd name="connsiteX41" fmla="*/ 1553071 w 2989732"/>
              <a:gd name="connsiteY41" fmla="*/ 2877464 h 2992913"/>
              <a:gd name="connsiteX42" fmla="*/ 1569292 w 2989732"/>
              <a:gd name="connsiteY42" fmla="*/ 2871421 h 2992913"/>
              <a:gd name="connsiteX43" fmla="*/ 1717506 w 2989732"/>
              <a:gd name="connsiteY43" fmla="*/ 2839934 h 2992913"/>
              <a:gd name="connsiteX44" fmla="*/ 1810379 w 2989732"/>
              <a:gd name="connsiteY44" fmla="*/ 2821804 h 2992913"/>
              <a:gd name="connsiteX45" fmla="*/ 1876852 w 2989732"/>
              <a:gd name="connsiteY45" fmla="*/ 2746107 h 2992913"/>
              <a:gd name="connsiteX46" fmla="*/ 1876216 w 2989732"/>
              <a:gd name="connsiteY46" fmla="*/ 2606480 h 2992913"/>
              <a:gd name="connsiteX47" fmla="*/ 1862540 w 2989732"/>
              <a:gd name="connsiteY47" fmla="*/ 2456994 h 2992913"/>
              <a:gd name="connsiteX48" fmla="*/ 1877807 w 2989732"/>
              <a:gd name="connsiteY48" fmla="*/ 2339949 h 2992913"/>
              <a:gd name="connsiteX49" fmla="*/ 1890847 w 2989732"/>
              <a:gd name="connsiteY49" fmla="*/ 2175513 h 2992913"/>
              <a:gd name="connsiteX50" fmla="*/ 1888620 w 2989732"/>
              <a:gd name="connsiteY50" fmla="*/ 2008534 h 2992913"/>
              <a:gd name="connsiteX51" fmla="*/ 1879079 w 2989732"/>
              <a:gd name="connsiteY51" fmla="*/ 1978000 h 2992913"/>
              <a:gd name="connsiteX52" fmla="*/ 1851090 w 2989732"/>
              <a:gd name="connsiteY52" fmla="*/ 1970367 h 2992913"/>
              <a:gd name="connsiteX53" fmla="*/ 1788115 w 2989732"/>
              <a:gd name="connsiteY53" fmla="*/ 2054334 h 2992913"/>
              <a:gd name="connsiteX54" fmla="*/ 1777619 w 2989732"/>
              <a:gd name="connsiteY54" fmla="*/ 2086458 h 2992913"/>
              <a:gd name="connsiteX55" fmla="*/ 1736271 w 2989732"/>
              <a:gd name="connsiteY55" fmla="*/ 2102042 h 2992913"/>
              <a:gd name="connsiteX56" fmla="*/ 1700331 w 2989732"/>
              <a:gd name="connsiteY56" fmla="*/ 2095999 h 2992913"/>
              <a:gd name="connsiteX57" fmla="*/ 1647533 w 2989732"/>
              <a:gd name="connsiteY57" fmla="*/ 2083595 h 2992913"/>
              <a:gd name="connsiteX58" fmla="*/ 1617954 w 2989732"/>
              <a:gd name="connsiteY58" fmla="*/ 2080096 h 2992913"/>
              <a:gd name="connsiteX59" fmla="*/ 1582332 w 2989732"/>
              <a:gd name="connsiteY59" fmla="*/ 2067692 h 2992913"/>
              <a:gd name="connsiteX60" fmla="*/ 1573426 w 2989732"/>
              <a:gd name="connsiteY60" fmla="*/ 2023482 h 2992913"/>
              <a:gd name="connsiteX61" fmla="*/ 1531125 w 2989732"/>
              <a:gd name="connsiteY61" fmla="*/ 1996766 h 2992913"/>
              <a:gd name="connsiteX62" fmla="*/ 1510451 w 2989732"/>
              <a:gd name="connsiteY62" fmla="*/ 1986270 h 2992913"/>
              <a:gd name="connsiteX63" fmla="*/ 1456063 w 2989732"/>
              <a:gd name="connsiteY63" fmla="*/ 1921386 h 2992913"/>
              <a:gd name="connsiteX64" fmla="*/ 1423940 w 2989732"/>
              <a:gd name="connsiteY64" fmla="*/ 1901985 h 2992913"/>
              <a:gd name="connsiteX65" fmla="*/ 1400721 w 2989732"/>
              <a:gd name="connsiteY65" fmla="*/ 1834238 h 2992913"/>
              <a:gd name="connsiteX66" fmla="*/ 1408673 w 2989732"/>
              <a:gd name="connsiteY66" fmla="*/ 1700973 h 2992913"/>
              <a:gd name="connsiteX67" fmla="*/ 1469740 w 2989732"/>
              <a:gd name="connsiteY67" fmla="*/ 1608736 h 2992913"/>
              <a:gd name="connsiteX68" fmla="*/ 1518721 w 2989732"/>
              <a:gd name="connsiteY68" fmla="*/ 1562300 h 2992913"/>
              <a:gd name="connsiteX69" fmla="*/ 1563567 w 2989732"/>
              <a:gd name="connsiteY69" fmla="*/ 1526042 h 2992913"/>
              <a:gd name="connsiteX70" fmla="*/ 1572790 w 2989732"/>
              <a:gd name="connsiteY70" fmla="*/ 1516500 h 2992913"/>
              <a:gd name="connsiteX71" fmla="*/ 1691107 w 2989732"/>
              <a:gd name="connsiteY71" fmla="*/ 1456705 h 2992913"/>
              <a:gd name="connsiteX72" fmla="*/ 1769667 w 2989732"/>
              <a:gd name="connsiteY72" fmla="*/ 1500597 h 2992913"/>
              <a:gd name="connsiteX73" fmla="*/ 1786524 w 2989732"/>
              <a:gd name="connsiteY73" fmla="*/ 1569297 h 2992913"/>
              <a:gd name="connsiteX74" fmla="*/ 1761716 w 2989732"/>
              <a:gd name="connsiteY74" fmla="*/ 1605874 h 2992913"/>
              <a:gd name="connsiteX75" fmla="*/ 1815786 w 2989732"/>
              <a:gd name="connsiteY75" fmla="*/ 1690795 h 2992913"/>
              <a:gd name="connsiteX76" fmla="*/ 1830098 w 2989732"/>
              <a:gd name="connsiteY76" fmla="*/ 1635771 h 2992913"/>
              <a:gd name="connsiteX77" fmla="*/ 1887348 w 2989732"/>
              <a:gd name="connsiteY77" fmla="*/ 1534629 h 2992913"/>
              <a:gd name="connsiteX78" fmla="*/ 1949369 w 2989732"/>
              <a:gd name="connsiteY78" fmla="*/ 1405816 h 2992913"/>
              <a:gd name="connsiteX79" fmla="*/ 2058463 w 2989732"/>
              <a:gd name="connsiteY79" fmla="*/ 1135786 h 2992913"/>
              <a:gd name="connsiteX80" fmla="*/ 2059099 w 2989732"/>
              <a:gd name="connsiteY80" fmla="*/ 1065496 h 2992913"/>
              <a:gd name="connsiteX81" fmla="*/ 2034608 w 2989732"/>
              <a:gd name="connsiteY81" fmla="*/ 1041323 h 2992913"/>
              <a:gd name="connsiteX82" fmla="*/ 1976404 w 2989732"/>
              <a:gd name="connsiteY82" fmla="*/ 1002838 h 2992913"/>
              <a:gd name="connsiteX83" fmla="*/ 1954140 w 2989732"/>
              <a:gd name="connsiteY83" fmla="*/ 990434 h 2992913"/>
              <a:gd name="connsiteX84" fmla="*/ 1824373 w 2989732"/>
              <a:gd name="connsiteY84" fmla="*/ 908376 h 2992913"/>
              <a:gd name="connsiteX85" fmla="*/ 1767441 w 2989732"/>
              <a:gd name="connsiteY85" fmla="*/ 794829 h 2992913"/>
              <a:gd name="connsiteX86" fmla="*/ 1720686 w 2989732"/>
              <a:gd name="connsiteY86" fmla="*/ 738215 h 2992913"/>
              <a:gd name="connsiteX87" fmla="*/ 1623997 w 2989732"/>
              <a:gd name="connsiteY87" fmla="*/ 710862 h 2992913"/>
              <a:gd name="connsiteX88" fmla="*/ 1433163 w 2989732"/>
              <a:gd name="connsiteY88" fmla="*/ 622125 h 2992913"/>
              <a:gd name="connsiteX89" fmla="*/ 1292582 w 2989732"/>
              <a:gd name="connsiteY89" fmla="*/ 570281 h 2992913"/>
              <a:gd name="connsiteX90" fmla="*/ 1158362 w 2989732"/>
              <a:gd name="connsiteY90" fmla="*/ 564874 h 2992913"/>
              <a:gd name="connsiteX91" fmla="*/ 974526 w 2989732"/>
              <a:gd name="connsiteY91" fmla="*/ 537204 h 2992913"/>
              <a:gd name="connsiteX92" fmla="*/ 652652 w 2989732"/>
              <a:gd name="connsiteY92" fmla="*/ 351776 h 2992913"/>
              <a:gd name="connsiteX93" fmla="*/ 537834 w 2989732"/>
              <a:gd name="connsiteY93" fmla="*/ 306931 h 2992913"/>
              <a:gd name="connsiteX94" fmla="*/ 484400 w 2989732"/>
              <a:gd name="connsiteY94" fmla="*/ 319971 h 2992913"/>
              <a:gd name="connsiteX95" fmla="*/ 445279 w 2989732"/>
              <a:gd name="connsiteY95" fmla="*/ 342871 h 2992913"/>
              <a:gd name="connsiteX96" fmla="*/ 368628 w 2989732"/>
              <a:gd name="connsiteY96" fmla="*/ 332057 h 2992913"/>
              <a:gd name="connsiteX97" fmla="*/ 187335 w 2989732"/>
              <a:gd name="connsiteY97" fmla="*/ 203562 h 2992913"/>
              <a:gd name="connsiteX98" fmla="*/ 18765 w 2989732"/>
              <a:gd name="connsiteY98" fmla="*/ 130727 h 2992913"/>
              <a:gd name="connsiteX99" fmla="*/ 0 w 2989732"/>
              <a:gd name="connsiteY99" fmla="*/ 101148 h 2992913"/>
              <a:gd name="connsiteX100" fmla="*/ 17175 w 2989732"/>
              <a:gd name="connsiteY100" fmla="*/ 62981 h 2992913"/>
              <a:gd name="connsiteX101" fmla="*/ 44846 w 2989732"/>
              <a:gd name="connsiteY101" fmla="*/ 47396 h 2992913"/>
              <a:gd name="connsiteX102" fmla="*/ 111002 w 2989732"/>
              <a:gd name="connsiteY102" fmla="*/ 53121 h 2992913"/>
              <a:gd name="connsiteX103" fmla="*/ 185427 w 2989732"/>
              <a:gd name="connsiteY103" fmla="*/ 54075 h 2992913"/>
              <a:gd name="connsiteX104" fmla="*/ 210872 w 2989732"/>
              <a:gd name="connsiteY104" fmla="*/ 61391 h 2992913"/>
              <a:gd name="connsiteX105" fmla="*/ 305016 w 2989732"/>
              <a:gd name="connsiteY105" fmla="*/ 69978 h 2992913"/>
              <a:gd name="connsiteX106" fmla="*/ 431921 w 2989732"/>
              <a:gd name="connsiteY106" fmla="*/ 90652 h 2992913"/>
              <a:gd name="connsiteX107" fmla="*/ 551510 w 2989732"/>
              <a:gd name="connsiteY107" fmla="*/ 140587 h 2992913"/>
              <a:gd name="connsiteX108" fmla="*/ 734393 w 2989732"/>
              <a:gd name="connsiteY108" fmla="*/ 218193 h 2992913"/>
              <a:gd name="connsiteX109" fmla="*/ 1068670 w 2989732"/>
              <a:gd name="connsiteY109" fmla="*/ 321879 h 2992913"/>
              <a:gd name="connsiteX110" fmla="*/ 1137371 w 2989732"/>
              <a:gd name="connsiteY110" fmla="*/ 333965 h 2992913"/>
              <a:gd name="connsiteX111" fmla="*/ 1196529 w 2989732"/>
              <a:gd name="connsiteY111" fmla="*/ 326968 h 2992913"/>
              <a:gd name="connsiteX112" fmla="*/ 1356512 w 2989732"/>
              <a:gd name="connsiteY112" fmla="*/ 332375 h 2992913"/>
              <a:gd name="connsiteX113" fmla="*/ 1934739 w 2989732"/>
              <a:gd name="connsiteY113" fmla="*/ 445285 h 2992913"/>
              <a:gd name="connsiteX114" fmla="*/ 2130662 w 2989732"/>
              <a:gd name="connsiteY114" fmla="*/ 546745 h 2992913"/>
              <a:gd name="connsiteX115" fmla="*/ 2247706 w 2989732"/>
              <a:gd name="connsiteY115" fmla="*/ 532751 h 2992913"/>
              <a:gd name="connsiteX116" fmla="*/ 2481160 w 2989732"/>
              <a:gd name="connsiteY116" fmla="*/ 553742 h 2992913"/>
              <a:gd name="connsiteX117" fmla="*/ 2521871 w 2989732"/>
              <a:gd name="connsiteY117" fmla="*/ 559786 h 2992913"/>
              <a:gd name="connsiteX118" fmla="*/ 2524734 w 2989732"/>
              <a:gd name="connsiteY118" fmla="*/ 555651 h 2992913"/>
              <a:gd name="connsiteX119" fmla="*/ 2360298 w 2989732"/>
              <a:gd name="connsiteY119" fmla="*/ 362272 h 2992913"/>
              <a:gd name="connsiteX120" fmla="*/ 2279830 w 2989732"/>
              <a:gd name="connsiteY120" fmla="*/ 320607 h 2992913"/>
              <a:gd name="connsiteX121" fmla="*/ 2252159 w 2989732"/>
              <a:gd name="connsiteY121" fmla="*/ 329513 h 2992913"/>
              <a:gd name="connsiteX122" fmla="*/ 2199044 w 2989732"/>
              <a:gd name="connsiteY122" fmla="*/ 361636 h 2992913"/>
              <a:gd name="connsiteX123" fmla="*/ 2125573 w 2989732"/>
              <a:gd name="connsiteY123" fmla="*/ 323787 h 2992913"/>
              <a:gd name="connsiteX124" fmla="*/ 2105853 w 2989732"/>
              <a:gd name="connsiteY124" fmla="*/ 271308 h 2992913"/>
              <a:gd name="connsiteX125" fmla="*/ 1981811 w 2989732"/>
              <a:gd name="connsiteY125" fmla="*/ 145358 h 2992913"/>
              <a:gd name="connsiteX126" fmla="*/ 1870173 w 2989732"/>
              <a:gd name="connsiteY126" fmla="*/ 82064 h 2992913"/>
              <a:gd name="connsiteX127" fmla="*/ 1832960 w 2989732"/>
              <a:gd name="connsiteY127" fmla="*/ 43580 h 2992913"/>
              <a:gd name="connsiteX128" fmla="*/ 1870809 w 2989732"/>
              <a:gd name="connsiteY128" fmla="*/ 324 h 2992913"/>
              <a:gd name="connsiteX129" fmla="*/ 2007892 w 2989732"/>
              <a:gd name="connsiteY129" fmla="*/ 28631 h 299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2989732" h="2992913">
                <a:moveTo>
                  <a:pt x="2007892" y="28631"/>
                </a:moveTo>
                <a:cubicBezTo>
                  <a:pt x="2016479" y="28631"/>
                  <a:pt x="2024431" y="30221"/>
                  <a:pt x="2029519" y="39127"/>
                </a:cubicBezTo>
                <a:cubicBezTo>
                  <a:pt x="2031746" y="42943"/>
                  <a:pt x="2038425" y="44534"/>
                  <a:pt x="2043514" y="45806"/>
                </a:cubicBezTo>
                <a:cubicBezTo>
                  <a:pt x="2088996" y="57892"/>
                  <a:pt x="2134478" y="69660"/>
                  <a:pt x="2179960" y="81746"/>
                </a:cubicBezTo>
                <a:cubicBezTo>
                  <a:pt x="2243572" y="98921"/>
                  <a:pt x="2298596" y="131363"/>
                  <a:pt x="2349166" y="173029"/>
                </a:cubicBezTo>
                <a:cubicBezTo>
                  <a:pt x="2406417" y="219783"/>
                  <a:pt x="2466847" y="261766"/>
                  <a:pt x="2533003" y="296117"/>
                </a:cubicBezTo>
                <a:cubicBezTo>
                  <a:pt x="2636054" y="349868"/>
                  <a:pt x="2868553" y="490449"/>
                  <a:pt x="2885728" y="500309"/>
                </a:cubicBezTo>
                <a:cubicBezTo>
                  <a:pt x="2923577" y="521301"/>
                  <a:pt x="2951248" y="552788"/>
                  <a:pt x="2977328" y="585866"/>
                </a:cubicBezTo>
                <a:cubicBezTo>
                  <a:pt x="2990369" y="602087"/>
                  <a:pt x="2994185" y="621489"/>
                  <a:pt x="2991959" y="642162"/>
                </a:cubicBezTo>
                <a:cubicBezTo>
                  <a:pt x="2990687" y="653294"/>
                  <a:pt x="2988778" y="664426"/>
                  <a:pt x="2987188" y="675876"/>
                </a:cubicBezTo>
                <a:cubicBezTo>
                  <a:pt x="2981781" y="715951"/>
                  <a:pt x="2958881" y="742986"/>
                  <a:pt x="2922941" y="758571"/>
                </a:cubicBezTo>
                <a:cubicBezTo>
                  <a:pt x="2894952" y="770657"/>
                  <a:pt x="2568944" y="876570"/>
                  <a:pt x="2501516" y="882613"/>
                </a:cubicBezTo>
                <a:cubicBezTo>
                  <a:pt x="2452217" y="886748"/>
                  <a:pt x="2403236" y="893427"/>
                  <a:pt x="2354255" y="901060"/>
                </a:cubicBezTo>
                <a:cubicBezTo>
                  <a:pt x="2325948" y="905513"/>
                  <a:pt x="2325948" y="907421"/>
                  <a:pt x="2332309" y="935729"/>
                </a:cubicBezTo>
                <a:cubicBezTo>
                  <a:pt x="2352983" y="1028919"/>
                  <a:pt x="2394967" y="1253149"/>
                  <a:pt x="2395285" y="1295133"/>
                </a:cubicBezTo>
                <a:cubicBezTo>
                  <a:pt x="2397511" y="1335208"/>
                  <a:pt x="2380972" y="1405498"/>
                  <a:pt x="2367296" y="1442393"/>
                </a:cubicBezTo>
                <a:cubicBezTo>
                  <a:pt x="2340897" y="1491373"/>
                  <a:pt x="2319587" y="1556257"/>
                  <a:pt x="2336126" y="1606192"/>
                </a:cubicBezTo>
                <a:cubicBezTo>
                  <a:pt x="2345032" y="1633227"/>
                  <a:pt x="2351075" y="1681253"/>
                  <a:pt x="2347576" y="1703199"/>
                </a:cubicBezTo>
                <a:cubicBezTo>
                  <a:pt x="2338989" y="1757269"/>
                  <a:pt x="2301458" y="1777306"/>
                  <a:pt x="2255976" y="1803387"/>
                </a:cubicBezTo>
                <a:cubicBezTo>
                  <a:pt x="2205087" y="1832648"/>
                  <a:pt x="2084543" y="1868907"/>
                  <a:pt x="2080408" y="1871133"/>
                </a:cubicBezTo>
                <a:cubicBezTo>
                  <a:pt x="2071185" y="1875904"/>
                  <a:pt x="2066732" y="1882901"/>
                  <a:pt x="2067050" y="1893715"/>
                </a:cubicBezTo>
                <a:cubicBezTo>
                  <a:pt x="2067368" y="1902621"/>
                  <a:pt x="2055282" y="2103951"/>
                  <a:pt x="2050511" y="2195869"/>
                </a:cubicBezTo>
                <a:cubicBezTo>
                  <a:pt x="2045740" y="2290014"/>
                  <a:pt x="2044468" y="2384477"/>
                  <a:pt x="2038743" y="2478303"/>
                </a:cubicBezTo>
                <a:cubicBezTo>
                  <a:pt x="2034926" y="2543187"/>
                  <a:pt x="2026339" y="2607752"/>
                  <a:pt x="2019660" y="2672318"/>
                </a:cubicBezTo>
                <a:cubicBezTo>
                  <a:pt x="2012344" y="2743563"/>
                  <a:pt x="2002803" y="2814807"/>
                  <a:pt x="1997714" y="2886052"/>
                </a:cubicBezTo>
                <a:cubicBezTo>
                  <a:pt x="1994851" y="2925491"/>
                  <a:pt x="1982447" y="2945211"/>
                  <a:pt x="1954776" y="2968429"/>
                </a:cubicBezTo>
                <a:cubicBezTo>
                  <a:pt x="1948415" y="2973836"/>
                  <a:pt x="1922652" y="2980197"/>
                  <a:pt x="1914383" y="2979879"/>
                </a:cubicBezTo>
                <a:cubicBezTo>
                  <a:pt x="1863494" y="2979242"/>
                  <a:pt x="1820238" y="2981787"/>
                  <a:pt x="1769349" y="2978924"/>
                </a:cubicBezTo>
                <a:cubicBezTo>
                  <a:pt x="1745813" y="2977652"/>
                  <a:pt x="1723867" y="2982423"/>
                  <a:pt x="1701285" y="2987512"/>
                </a:cubicBezTo>
                <a:cubicBezTo>
                  <a:pt x="1692698" y="2989420"/>
                  <a:pt x="1683792" y="2991647"/>
                  <a:pt x="1674886" y="2992919"/>
                </a:cubicBezTo>
                <a:cubicBezTo>
                  <a:pt x="1664709" y="2994509"/>
                  <a:pt x="1656121" y="2992601"/>
                  <a:pt x="1649124" y="2983059"/>
                </a:cubicBezTo>
                <a:cubicBezTo>
                  <a:pt x="1646897" y="2979561"/>
                  <a:pt x="1639582" y="2978288"/>
                  <a:pt x="1634811" y="2978288"/>
                </a:cubicBezTo>
                <a:cubicBezTo>
                  <a:pt x="1619226" y="2978924"/>
                  <a:pt x="1603642" y="2981151"/>
                  <a:pt x="1588375" y="2982423"/>
                </a:cubicBezTo>
                <a:cubicBezTo>
                  <a:pt x="1583286" y="2982741"/>
                  <a:pt x="1578197" y="2983059"/>
                  <a:pt x="1573108" y="2982741"/>
                </a:cubicBezTo>
                <a:cubicBezTo>
                  <a:pt x="1562930" y="2982423"/>
                  <a:pt x="1557523" y="2975744"/>
                  <a:pt x="1555615" y="2966838"/>
                </a:cubicBezTo>
                <a:cubicBezTo>
                  <a:pt x="1553389" y="2957297"/>
                  <a:pt x="1560386" y="2953480"/>
                  <a:pt x="1567701" y="2950936"/>
                </a:cubicBezTo>
                <a:cubicBezTo>
                  <a:pt x="1606186" y="2938213"/>
                  <a:pt x="1644671" y="2925809"/>
                  <a:pt x="1683156" y="2913405"/>
                </a:cubicBezTo>
                <a:cubicBezTo>
                  <a:pt x="1687291" y="2912133"/>
                  <a:pt x="1691425" y="2911178"/>
                  <a:pt x="1695242" y="2910224"/>
                </a:cubicBezTo>
                <a:cubicBezTo>
                  <a:pt x="1694288" y="2891777"/>
                  <a:pt x="1690471" y="2888596"/>
                  <a:pt x="1673614" y="2892095"/>
                </a:cubicBezTo>
                <a:cubicBezTo>
                  <a:pt x="1645625" y="2897502"/>
                  <a:pt x="1617954" y="2903227"/>
                  <a:pt x="1589965" y="2907362"/>
                </a:cubicBezTo>
                <a:cubicBezTo>
                  <a:pt x="1575971" y="2909588"/>
                  <a:pt x="1561658" y="2908316"/>
                  <a:pt x="1550526" y="2897820"/>
                </a:cubicBezTo>
                <a:cubicBezTo>
                  <a:pt x="1540984" y="2888914"/>
                  <a:pt x="1541621" y="2883189"/>
                  <a:pt x="1553071" y="2877464"/>
                </a:cubicBezTo>
                <a:cubicBezTo>
                  <a:pt x="1558160" y="2874920"/>
                  <a:pt x="1563885" y="2873012"/>
                  <a:pt x="1569292" y="2871421"/>
                </a:cubicBezTo>
                <a:cubicBezTo>
                  <a:pt x="1618272" y="2858381"/>
                  <a:pt x="1667253" y="2846931"/>
                  <a:pt x="1717506" y="2839934"/>
                </a:cubicBezTo>
                <a:cubicBezTo>
                  <a:pt x="1748675" y="2835481"/>
                  <a:pt x="1779527" y="2828166"/>
                  <a:pt x="1810379" y="2821804"/>
                </a:cubicBezTo>
                <a:cubicBezTo>
                  <a:pt x="1850772" y="2813535"/>
                  <a:pt x="1876534" y="2787136"/>
                  <a:pt x="1876852" y="2746107"/>
                </a:cubicBezTo>
                <a:cubicBezTo>
                  <a:pt x="1877488" y="2698717"/>
                  <a:pt x="1879715" y="2653871"/>
                  <a:pt x="1876216" y="2606480"/>
                </a:cubicBezTo>
                <a:cubicBezTo>
                  <a:pt x="1872400" y="2554001"/>
                  <a:pt x="1867947" y="2509155"/>
                  <a:pt x="1862540" y="2456994"/>
                </a:cubicBezTo>
                <a:cubicBezTo>
                  <a:pt x="1858723" y="2419145"/>
                  <a:pt x="1867311" y="2376207"/>
                  <a:pt x="1877807" y="2339949"/>
                </a:cubicBezTo>
                <a:cubicBezTo>
                  <a:pt x="1893073" y="2287469"/>
                  <a:pt x="1890847" y="2229901"/>
                  <a:pt x="1890847" y="2175513"/>
                </a:cubicBezTo>
                <a:cubicBezTo>
                  <a:pt x="1890529" y="2119854"/>
                  <a:pt x="1890211" y="2064194"/>
                  <a:pt x="1888620" y="2008534"/>
                </a:cubicBezTo>
                <a:cubicBezTo>
                  <a:pt x="1888302" y="1998038"/>
                  <a:pt x="1883850" y="1987224"/>
                  <a:pt x="1879079" y="1978000"/>
                </a:cubicBezTo>
                <a:cubicBezTo>
                  <a:pt x="1872400" y="1964642"/>
                  <a:pt x="1864130" y="1963051"/>
                  <a:pt x="1851090" y="1970367"/>
                </a:cubicBezTo>
                <a:cubicBezTo>
                  <a:pt x="1817694" y="1989132"/>
                  <a:pt x="1795748" y="2016167"/>
                  <a:pt x="1788115" y="2054334"/>
                </a:cubicBezTo>
                <a:cubicBezTo>
                  <a:pt x="1785888" y="2065148"/>
                  <a:pt x="1782390" y="2076280"/>
                  <a:pt x="1777619" y="2086458"/>
                </a:cubicBezTo>
                <a:cubicBezTo>
                  <a:pt x="1769031" y="2103951"/>
                  <a:pt x="1755037" y="2107767"/>
                  <a:pt x="1736271" y="2102042"/>
                </a:cubicBezTo>
                <a:cubicBezTo>
                  <a:pt x="1724821" y="2098544"/>
                  <a:pt x="1712099" y="2098544"/>
                  <a:pt x="1700331" y="2095999"/>
                </a:cubicBezTo>
                <a:cubicBezTo>
                  <a:pt x="1682520" y="2092500"/>
                  <a:pt x="1664709" y="2089002"/>
                  <a:pt x="1647533" y="2083595"/>
                </a:cubicBezTo>
                <a:cubicBezTo>
                  <a:pt x="1638628" y="2080732"/>
                  <a:pt x="1627178" y="2075962"/>
                  <a:pt x="1617954" y="2080096"/>
                </a:cubicBezTo>
                <a:cubicBezTo>
                  <a:pt x="1597281" y="2089320"/>
                  <a:pt x="1590919" y="2088366"/>
                  <a:pt x="1582332" y="2067692"/>
                </a:cubicBezTo>
                <a:cubicBezTo>
                  <a:pt x="1577879" y="2051153"/>
                  <a:pt x="1577243" y="2037477"/>
                  <a:pt x="1573426" y="2023482"/>
                </a:cubicBezTo>
                <a:cubicBezTo>
                  <a:pt x="1568337" y="2004081"/>
                  <a:pt x="1548300" y="2001218"/>
                  <a:pt x="1531125" y="1996766"/>
                </a:cubicBezTo>
                <a:cubicBezTo>
                  <a:pt x="1523809" y="1994857"/>
                  <a:pt x="1515222" y="1991677"/>
                  <a:pt x="1510451" y="1986270"/>
                </a:cubicBezTo>
                <a:cubicBezTo>
                  <a:pt x="1488505" y="1961461"/>
                  <a:pt x="1477373" y="1946831"/>
                  <a:pt x="1456063" y="1921386"/>
                </a:cubicBezTo>
                <a:cubicBezTo>
                  <a:pt x="1450020" y="1914389"/>
                  <a:pt x="1430619" y="1908028"/>
                  <a:pt x="1423940" y="1901985"/>
                </a:cubicBezTo>
                <a:cubicBezTo>
                  <a:pt x="1407401" y="1887036"/>
                  <a:pt x="1403902" y="1855230"/>
                  <a:pt x="1400721" y="1834238"/>
                </a:cubicBezTo>
                <a:cubicBezTo>
                  <a:pt x="1394042" y="1789393"/>
                  <a:pt x="1395315" y="1743910"/>
                  <a:pt x="1408673" y="1700973"/>
                </a:cubicBezTo>
                <a:cubicBezTo>
                  <a:pt x="1419487" y="1665350"/>
                  <a:pt x="1441115" y="1634181"/>
                  <a:pt x="1469740" y="1608736"/>
                </a:cubicBezTo>
                <a:cubicBezTo>
                  <a:pt x="1481190" y="1598559"/>
                  <a:pt x="1508861" y="1574386"/>
                  <a:pt x="1518721" y="1562300"/>
                </a:cubicBezTo>
                <a:cubicBezTo>
                  <a:pt x="1535896" y="1541308"/>
                  <a:pt x="1539394" y="1537492"/>
                  <a:pt x="1563567" y="1526042"/>
                </a:cubicBezTo>
                <a:cubicBezTo>
                  <a:pt x="1567383" y="1524133"/>
                  <a:pt x="1571518" y="1520317"/>
                  <a:pt x="1572790" y="1516500"/>
                </a:cubicBezTo>
                <a:cubicBezTo>
                  <a:pt x="1593146" y="1459886"/>
                  <a:pt x="1641172" y="1444937"/>
                  <a:pt x="1691107" y="1456705"/>
                </a:cubicBezTo>
                <a:cubicBezTo>
                  <a:pt x="1721323" y="1463703"/>
                  <a:pt x="1748039" y="1478015"/>
                  <a:pt x="1769667" y="1500597"/>
                </a:cubicBezTo>
                <a:cubicBezTo>
                  <a:pt x="1786206" y="1517772"/>
                  <a:pt x="1795112" y="1547351"/>
                  <a:pt x="1786524" y="1569297"/>
                </a:cubicBezTo>
                <a:cubicBezTo>
                  <a:pt x="1780481" y="1584882"/>
                  <a:pt x="1768713" y="1590289"/>
                  <a:pt x="1761716" y="1605874"/>
                </a:cubicBezTo>
                <a:cubicBezTo>
                  <a:pt x="1780799" y="1624003"/>
                  <a:pt x="1799247" y="1661534"/>
                  <a:pt x="1815786" y="1690795"/>
                </a:cubicBezTo>
                <a:cubicBezTo>
                  <a:pt x="1819920" y="1681571"/>
                  <a:pt x="1826917" y="1644677"/>
                  <a:pt x="1830098" y="1635771"/>
                </a:cubicBezTo>
                <a:cubicBezTo>
                  <a:pt x="1844092" y="1596968"/>
                  <a:pt x="1860949" y="1567389"/>
                  <a:pt x="1887348" y="1534629"/>
                </a:cubicBezTo>
                <a:cubicBezTo>
                  <a:pt x="1918518" y="1496144"/>
                  <a:pt x="1934102" y="1452571"/>
                  <a:pt x="1949369" y="1405816"/>
                </a:cubicBezTo>
                <a:cubicBezTo>
                  <a:pt x="1971315" y="1339024"/>
                  <a:pt x="2050829" y="1162503"/>
                  <a:pt x="2058463" y="1135786"/>
                </a:cubicBezTo>
                <a:cubicBezTo>
                  <a:pt x="2066096" y="1109387"/>
                  <a:pt x="2070867" y="1090622"/>
                  <a:pt x="2059099" y="1065496"/>
                </a:cubicBezTo>
                <a:cubicBezTo>
                  <a:pt x="2056236" y="1059134"/>
                  <a:pt x="2040970" y="1045458"/>
                  <a:pt x="2034608" y="1041323"/>
                </a:cubicBezTo>
                <a:cubicBezTo>
                  <a:pt x="2015525" y="1027965"/>
                  <a:pt x="1996123" y="1015243"/>
                  <a:pt x="1976404" y="1002838"/>
                </a:cubicBezTo>
                <a:cubicBezTo>
                  <a:pt x="1969407" y="998386"/>
                  <a:pt x="1961773" y="994251"/>
                  <a:pt x="1954140" y="990434"/>
                </a:cubicBezTo>
                <a:cubicBezTo>
                  <a:pt x="1908976" y="966262"/>
                  <a:pt x="1862222" y="944316"/>
                  <a:pt x="1824373" y="908376"/>
                </a:cubicBezTo>
                <a:cubicBezTo>
                  <a:pt x="1791613" y="877524"/>
                  <a:pt x="1771894" y="839357"/>
                  <a:pt x="1767441" y="794829"/>
                </a:cubicBezTo>
                <a:cubicBezTo>
                  <a:pt x="1764260" y="763660"/>
                  <a:pt x="1748994" y="746485"/>
                  <a:pt x="1720686" y="738215"/>
                </a:cubicBezTo>
                <a:cubicBezTo>
                  <a:pt x="1688563" y="728992"/>
                  <a:pt x="1656439" y="718814"/>
                  <a:pt x="1623997" y="710862"/>
                </a:cubicBezTo>
                <a:cubicBezTo>
                  <a:pt x="1561022" y="695278"/>
                  <a:pt x="1438570" y="625941"/>
                  <a:pt x="1433163" y="622125"/>
                </a:cubicBezTo>
                <a:cubicBezTo>
                  <a:pt x="1391180" y="591273"/>
                  <a:pt x="1343471" y="574734"/>
                  <a:pt x="1292582" y="570281"/>
                </a:cubicBezTo>
                <a:cubicBezTo>
                  <a:pt x="1248054" y="566147"/>
                  <a:pt x="1203208" y="564874"/>
                  <a:pt x="1158362" y="564874"/>
                </a:cubicBezTo>
                <a:cubicBezTo>
                  <a:pt x="1095387" y="564556"/>
                  <a:pt x="1034002" y="557877"/>
                  <a:pt x="974526" y="537204"/>
                </a:cubicBezTo>
                <a:cubicBezTo>
                  <a:pt x="948763" y="528298"/>
                  <a:pt x="711493" y="382628"/>
                  <a:pt x="652652" y="351776"/>
                </a:cubicBezTo>
                <a:cubicBezTo>
                  <a:pt x="616076" y="332693"/>
                  <a:pt x="579499" y="313928"/>
                  <a:pt x="537834" y="306931"/>
                </a:cubicBezTo>
                <a:cubicBezTo>
                  <a:pt x="517796" y="303750"/>
                  <a:pt x="500621" y="306931"/>
                  <a:pt x="484400" y="319971"/>
                </a:cubicBezTo>
                <a:cubicBezTo>
                  <a:pt x="472950" y="329513"/>
                  <a:pt x="459274" y="337464"/>
                  <a:pt x="445279" y="342871"/>
                </a:cubicBezTo>
                <a:cubicBezTo>
                  <a:pt x="418244" y="353367"/>
                  <a:pt x="392482" y="351776"/>
                  <a:pt x="368628" y="332057"/>
                </a:cubicBezTo>
                <a:cubicBezTo>
                  <a:pt x="328553" y="299297"/>
                  <a:pt x="209281" y="208651"/>
                  <a:pt x="187335" y="203562"/>
                </a:cubicBezTo>
                <a:cubicBezTo>
                  <a:pt x="126905" y="189568"/>
                  <a:pt x="72199" y="161261"/>
                  <a:pt x="18765" y="130727"/>
                </a:cubicBezTo>
                <a:cubicBezTo>
                  <a:pt x="11768" y="126592"/>
                  <a:pt x="0" y="105919"/>
                  <a:pt x="0" y="101148"/>
                </a:cubicBezTo>
                <a:cubicBezTo>
                  <a:pt x="5725" y="88426"/>
                  <a:pt x="11450" y="75703"/>
                  <a:pt x="17175" y="62981"/>
                </a:cubicBezTo>
                <a:cubicBezTo>
                  <a:pt x="22582" y="51531"/>
                  <a:pt x="32124" y="46442"/>
                  <a:pt x="44846" y="47396"/>
                </a:cubicBezTo>
                <a:cubicBezTo>
                  <a:pt x="67110" y="49305"/>
                  <a:pt x="89056" y="51531"/>
                  <a:pt x="111002" y="53121"/>
                </a:cubicBezTo>
                <a:cubicBezTo>
                  <a:pt x="133584" y="54712"/>
                  <a:pt x="183201" y="53439"/>
                  <a:pt x="185427" y="54075"/>
                </a:cubicBezTo>
                <a:cubicBezTo>
                  <a:pt x="194015" y="56620"/>
                  <a:pt x="202284" y="60755"/>
                  <a:pt x="210872" y="61391"/>
                </a:cubicBezTo>
                <a:cubicBezTo>
                  <a:pt x="242359" y="64889"/>
                  <a:pt x="273847" y="65844"/>
                  <a:pt x="305016" y="69978"/>
                </a:cubicBezTo>
                <a:cubicBezTo>
                  <a:pt x="347318" y="75703"/>
                  <a:pt x="389301" y="84927"/>
                  <a:pt x="431921" y="90652"/>
                </a:cubicBezTo>
                <a:cubicBezTo>
                  <a:pt x="465635" y="95105"/>
                  <a:pt x="542605" y="134862"/>
                  <a:pt x="551510" y="140587"/>
                </a:cubicBezTo>
                <a:cubicBezTo>
                  <a:pt x="608760" y="175573"/>
                  <a:pt x="668237" y="204198"/>
                  <a:pt x="734393" y="218193"/>
                </a:cubicBezTo>
                <a:cubicBezTo>
                  <a:pt x="763336" y="224236"/>
                  <a:pt x="985658" y="295480"/>
                  <a:pt x="1068670" y="321879"/>
                </a:cubicBezTo>
                <a:cubicBezTo>
                  <a:pt x="1090616" y="328876"/>
                  <a:pt x="1114152" y="333011"/>
                  <a:pt x="1137371" y="333965"/>
                </a:cubicBezTo>
                <a:cubicBezTo>
                  <a:pt x="1156772" y="334919"/>
                  <a:pt x="1176810" y="329831"/>
                  <a:pt x="1196529" y="326968"/>
                </a:cubicBezTo>
                <a:cubicBezTo>
                  <a:pt x="1250281" y="319335"/>
                  <a:pt x="1303396" y="318381"/>
                  <a:pt x="1356512" y="332375"/>
                </a:cubicBezTo>
                <a:cubicBezTo>
                  <a:pt x="1385455" y="340008"/>
                  <a:pt x="1855861" y="411253"/>
                  <a:pt x="1934739" y="445285"/>
                </a:cubicBezTo>
                <a:cubicBezTo>
                  <a:pt x="1998350" y="472638"/>
                  <a:pt x="2126209" y="547381"/>
                  <a:pt x="2130662" y="546745"/>
                </a:cubicBezTo>
                <a:cubicBezTo>
                  <a:pt x="2169783" y="542292"/>
                  <a:pt x="2208586" y="536249"/>
                  <a:pt x="2247706" y="532751"/>
                </a:cubicBezTo>
                <a:cubicBezTo>
                  <a:pt x="2289054" y="528934"/>
                  <a:pt x="2444902" y="546745"/>
                  <a:pt x="2481160" y="553742"/>
                </a:cubicBezTo>
                <a:cubicBezTo>
                  <a:pt x="2494518" y="556287"/>
                  <a:pt x="2508195" y="557877"/>
                  <a:pt x="2521871" y="559786"/>
                </a:cubicBezTo>
                <a:cubicBezTo>
                  <a:pt x="2522825" y="558513"/>
                  <a:pt x="2523780" y="556923"/>
                  <a:pt x="2524734" y="555651"/>
                </a:cubicBezTo>
                <a:cubicBezTo>
                  <a:pt x="2505332" y="526390"/>
                  <a:pt x="2395285" y="397895"/>
                  <a:pt x="2360298" y="362272"/>
                </a:cubicBezTo>
                <a:cubicBezTo>
                  <a:pt x="2338034" y="339690"/>
                  <a:pt x="2311954" y="325060"/>
                  <a:pt x="2279830" y="320607"/>
                </a:cubicBezTo>
                <a:cubicBezTo>
                  <a:pt x="2267744" y="319017"/>
                  <a:pt x="2260111" y="320925"/>
                  <a:pt x="2252159" y="329513"/>
                </a:cubicBezTo>
                <a:cubicBezTo>
                  <a:pt x="2237847" y="345415"/>
                  <a:pt x="2220035" y="356547"/>
                  <a:pt x="2199044" y="361636"/>
                </a:cubicBezTo>
                <a:cubicBezTo>
                  <a:pt x="2163739" y="370542"/>
                  <a:pt x="2138613" y="357820"/>
                  <a:pt x="2125573" y="323787"/>
                </a:cubicBezTo>
                <a:cubicBezTo>
                  <a:pt x="2118894" y="306294"/>
                  <a:pt x="2113804" y="288165"/>
                  <a:pt x="2105853" y="271308"/>
                </a:cubicBezTo>
                <a:cubicBezTo>
                  <a:pt x="2079136" y="215012"/>
                  <a:pt x="2036517" y="174619"/>
                  <a:pt x="1981811" y="145358"/>
                </a:cubicBezTo>
                <a:cubicBezTo>
                  <a:pt x="1943962" y="125320"/>
                  <a:pt x="1906750" y="104010"/>
                  <a:pt x="1870173" y="82064"/>
                </a:cubicBezTo>
                <a:cubicBezTo>
                  <a:pt x="1857769" y="74431"/>
                  <a:pt x="1840594" y="54394"/>
                  <a:pt x="1832960" y="43580"/>
                </a:cubicBezTo>
                <a:cubicBezTo>
                  <a:pt x="1821828" y="27359"/>
                  <a:pt x="1857769" y="-3493"/>
                  <a:pt x="1870809" y="324"/>
                </a:cubicBezTo>
                <a:cubicBezTo>
                  <a:pt x="1876852" y="642"/>
                  <a:pt x="1966226" y="28313"/>
                  <a:pt x="2007892" y="28631"/>
                </a:cubicBezTo>
                <a:close/>
              </a:path>
            </a:pathLst>
          </a:custGeom>
          <a:solidFill>
            <a:srgbClr val="000000"/>
          </a:solidFill>
          <a:ln w="31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Graphic 19">
            <a:extLst>
              <a:ext uri="{FF2B5EF4-FFF2-40B4-BE49-F238E27FC236}">
                <a16:creationId xmlns:a16="http://schemas.microsoft.com/office/drawing/2014/main" id="{CCA00645-351C-46FC-82CB-0A3AA4C56022}"/>
              </a:ext>
            </a:extLst>
          </p:cNvPr>
          <p:cNvSpPr/>
          <p:nvPr/>
        </p:nvSpPr>
        <p:spPr>
          <a:xfrm>
            <a:off x="1922939" y="1583102"/>
            <a:ext cx="1272613" cy="1605738"/>
          </a:xfrm>
          <a:custGeom>
            <a:avLst/>
            <a:gdLst>
              <a:gd name="connsiteX0" fmla="*/ 1962 w 1487243"/>
              <a:gd name="connsiteY0" fmla="*/ 1846370 h 1876552"/>
              <a:gd name="connsiteX1" fmla="*/ 16834 w 1487243"/>
              <a:gd name="connsiteY1" fmla="*/ 1840902 h 1876552"/>
              <a:gd name="connsiteX2" fmla="*/ 80479 w 1487243"/>
              <a:gd name="connsiteY2" fmla="*/ 1830185 h 1876552"/>
              <a:gd name="connsiteX3" fmla="*/ 127721 w 1487243"/>
              <a:gd name="connsiteY3" fmla="*/ 1782287 h 1876552"/>
              <a:gd name="connsiteX4" fmla="*/ 121597 w 1487243"/>
              <a:gd name="connsiteY4" fmla="*/ 1630063 h 1876552"/>
              <a:gd name="connsiteX5" fmla="*/ 108912 w 1487243"/>
              <a:gd name="connsiteY5" fmla="*/ 1513927 h 1876552"/>
              <a:gd name="connsiteX6" fmla="*/ 105194 w 1487243"/>
              <a:gd name="connsiteY6" fmla="*/ 1492712 h 1876552"/>
              <a:gd name="connsiteX7" fmla="*/ 104538 w 1487243"/>
              <a:gd name="connsiteY7" fmla="*/ 1476746 h 1876552"/>
              <a:gd name="connsiteX8" fmla="*/ 97320 w 1487243"/>
              <a:gd name="connsiteY8" fmla="*/ 1394729 h 1876552"/>
              <a:gd name="connsiteX9" fmla="*/ 97101 w 1487243"/>
              <a:gd name="connsiteY9" fmla="*/ 1385324 h 1876552"/>
              <a:gd name="connsiteX10" fmla="*/ 120722 w 1487243"/>
              <a:gd name="connsiteY10" fmla="*/ 1341800 h 1876552"/>
              <a:gd name="connsiteX11" fmla="*/ 235546 w 1487243"/>
              <a:gd name="connsiteY11" fmla="*/ 1312712 h 1876552"/>
              <a:gd name="connsiteX12" fmla="*/ 363274 w 1487243"/>
              <a:gd name="connsiteY12" fmla="*/ 1306588 h 1876552"/>
              <a:gd name="connsiteX13" fmla="*/ 415109 w 1487243"/>
              <a:gd name="connsiteY13" fmla="*/ 1308119 h 1876552"/>
              <a:gd name="connsiteX14" fmla="*/ 437637 w 1487243"/>
              <a:gd name="connsiteY14" fmla="*/ 1306806 h 1876552"/>
              <a:gd name="connsiteX15" fmla="*/ 452728 w 1487243"/>
              <a:gd name="connsiteY15" fmla="*/ 1291496 h 1876552"/>
              <a:gd name="connsiteX16" fmla="*/ 461914 w 1487243"/>
              <a:gd name="connsiteY16" fmla="*/ 1193951 h 1876552"/>
              <a:gd name="connsiteX17" fmla="*/ 465194 w 1487243"/>
              <a:gd name="connsiteY17" fmla="*/ 1094655 h 1876552"/>
              <a:gd name="connsiteX18" fmla="*/ 474162 w 1487243"/>
              <a:gd name="connsiteY18" fmla="*/ 1052225 h 1876552"/>
              <a:gd name="connsiteX19" fmla="*/ 486409 w 1487243"/>
              <a:gd name="connsiteY19" fmla="*/ 981362 h 1876552"/>
              <a:gd name="connsiteX20" fmla="*/ 480942 w 1487243"/>
              <a:gd name="connsiteY20" fmla="*/ 873100 h 1876552"/>
              <a:gd name="connsiteX21" fmla="*/ 552023 w 1487243"/>
              <a:gd name="connsiteY21" fmla="*/ 837012 h 1876552"/>
              <a:gd name="connsiteX22" fmla="*/ 580893 w 1487243"/>
              <a:gd name="connsiteY22" fmla="*/ 817109 h 1876552"/>
              <a:gd name="connsiteX23" fmla="*/ 588986 w 1487243"/>
              <a:gd name="connsiteY23" fmla="*/ 796988 h 1876552"/>
              <a:gd name="connsiteX24" fmla="*/ 581331 w 1487243"/>
              <a:gd name="connsiteY24" fmla="*/ 758494 h 1876552"/>
              <a:gd name="connsiteX25" fmla="*/ 552242 w 1487243"/>
              <a:gd name="connsiteY25" fmla="*/ 622455 h 1876552"/>
              <a:gd name="connsiteX26" fmla="*/ 543056 w 1487243"/>
              <a:gd name="connsiteY26" fmla="*/ 549187 h 1876552"/>
              <a:gd name="connsiteX27" fmla="*/ 540650 w 1487243"/>
              <a:gd name="connsiteY27" fmla="*/ 503913 h 1876552"/>
              <a:gd name="connsiteX28" fmla="*/ 539119 w 1487243"/>
              <a:gd name="connsiteY28" fmla="*/ 494509 h 1876552"/>
              <a:gd name="connsiteX29" fmla="*/ 536713 w 1487243"/>
              <a:gd name="connsiteY29" fmla="*/ 441799 h 1876552"/>
              <a:gd name="connsiteX30" fmla="*/ 541525 w 1487243"/>
              <a:gd name="connsiteY30" fmla="*/ 377279 h 1876552"/>
              <a:gd name="connsiteX31" fmla="*/ 558803 w 1487243"/>
              <a:gd name="connsiteY31" fmla="*/ 276452 h 1876552"/>
              <a:gd name="connsiteX32" fmla="*/ 568427 w 1487243"/>
              <a:gd name="connsiteY32" fmla="*/ 223305 h 1876552"/>
              <a:gd name="connsiteX33" fmla="*/ 574113 w 1487243"/>
              <a:gd name="connsiteY33" fmla="*/ 164690 h 1876552"/>
              <a:gd name="connsiteX34" fmla="*/ 581768 w 1487243"/>
              <a:gd name="connsiteY34" fmla="*/ 101701 h 1876552"/>
              <a:gd name="connsiteX35" fmla="*/ 582424 w 1487243"/>
              <a:gd name="connsiteY35" fmla="*/ 76987 h 1876552"/>
              <a:gd name="connsiteX36" fmla="*/ 584393 w 1487243"/>
              <a:gd name="connsiteY36" fmla="*/ 35650 h 1876552"/>
              <a:gd name="connsiteX37" fmla="*/ 586361 w 1487243"/>
              <a:gd name="connsiteY37" fmla="*/ 29307 h 1876552"/>
              <a:gd name="connsiteX38" fmla="*/ 600359 w 1487243"/>
              <a:gd name="connsiteY38" fmla="*/ 22309 h 1876552"/>
              <a:gd name="connsiteX39" fmla="*/ 606701 w 1487243"/>
              <a:gd name="connsiteY39" fmla="*/ 33900 h 1876552"/>
              <a:gd name="connsiteX40" fmla="*/ 605608 w 1487243"/>
              <a:gd name="connsiteY40" fmla="*/ 41118 h 1876552"/>
              <a:gd name="connsiteX41" fmla="*/ 604733 w 1487243"/>
              <a:gd name="connsiteY41" fmla="*/ 78080 h 1876552"/>
              <a:gd name="connsiteX42" fmla="*/ 609545 w 1487243"/>
              <a:gd name="connsiteY42" fmla="*/ 85079 h 1876552"/>
              <a:gd name="connsiteX43" fmla="*/ 614794 w 1487243"/>
              <a:gd name="connsiteY43" fmla="*/ 78299 h 1876552"/>
              <a:gd name="connsiteX44" fmla="*/ 638414 w 1487243"/>
              <a:gd name="connsiteY44" fmla="*/ 14654 h 1876552"/>
              <a:gd name="connsiteX45" fmla="*/ 657880 w 1487243"/>
              <a:gd name="connsiteY45" fmla="*/ 5249 h 1876552"/>
              <a:gd name="connsiteX46" fmla="*/ 673627 w 1487243"/>
              <a:gd name="connsiteY46" fmla="*/ 0 h 1876552"/>
              <a:gd name="connsiteX47" fmla="*/ 679532 w 1487243"/>
              <a:gd name="connsiteY47" fmla="*/ 0 h 1876552"/>
              <a:gd name="connsiteX48" fmla="*/ 686969 w 1487243"/>
              <a:gd name="connsiteY48" fmla="*/ 10717 h 1876552"/>
              <a:gd name="connsiteX49" fmla="*/ 695936 w 1487243"/>
              <a:gd name="connsiteY49" fmla="*/ 16403 h 1876552"/>
              <a:gd name="connsiteX50" fmla="*/ 709059 w 1487243"/>
              <a:gd name="connsiteY50" fmla="*/ 29526 h 1876552"/>
              <a:gd name="connsiteX51" fmla="*/ 706653 w 1487243"/>
              <a:gd name="connsiteY51" fmla="*/ 43086 h 1876552"/>
              <a:gd name="connsiteX52" fmla="*/ 683032 w 1487243"/>
              <a:gd name="connsiteY52" fmla="*/ 94046 h 1876552"/>
              <a:gd name="connsiteX53" fmla="*/ 670128 w 1487243"/>
              <a:gd name="connsiteY53" fmla="*/ 128822 h 1876552"/>
              <a:gd name="connsiteX54" fmla="*/ 674283 w 1487243"/>
              <a:gd name="connsiteY54" fmla="*/ 138882 h 1876552"/>
              <a:gd name="connsiteX55" fmla="*/ 684125 w 1487243"/>
              <a:gd name="connsiteY55" fmla="*/ 139101 h 1876552"/>
              <a:gd name="connsiteX56" fmla="*/ 704466 w 1487243"/>
              <a:gd name="connsiteY56" fmla="*/ 129259 h 1876552"/>
              <a:gd name="connsiteX57" fmla="*/ 729180 w 1487243"/>
              <a:gd name="connsiteY57" fmla="*/ 125103 h 1876552"/>
              <a:gd name="connsiteX58" fmla="*/ 739460 w 1487243"/>
              <a:gd name="connsiteY58" fmla="*/ 133415 h 1876552"/>
              <a:gd name="connsiteX59" fmla="*/ 731805 w 1487243"/>
              <a:gd name="connsiteY59" fmla="*/ 142600 h 1876552"/>
              <a:gd name="connsiteX60" fmla="*/ 700091 w 1487243"/>
              <a:gd name="connsiteY60" fmla="*/ 162066 h 1876552"/>
              <a:gd name="connsiteX61" fmla="*/ 658536 w 1487243"/>
              <a:gd name="connsiteY61" fmla="*/ 191811 h 1876552"/>
              <a:gd name="connsiteX62" fmla="*/ 633384 w 1487243"/>
              <a:gd name="connsiteY62" fmla="*/ 231398 h 1876552"/>
              <a:gd name="connsiteX63" fmla="*/ 626823 w 1487243"/>
              <a:gd name="connsiteY63" fmla="*/ 330474 h 1876552"/>
              <a:gd name="connsiteX64" fmla="*/ 627041 w 1487243"/>
              <a:gd name="connsiteY64" fmla="*/ 408992 h 1876552"/>
              <a:gd name="connsiteX65" fmla="*/ 623761 w 1487243"/>
              <a:gd name="connsiteY65" fmla="*/ 480074 h 1876552"/>
              <a:gd name="connsiteX66" fmla="*/ 634478 w 1487243"/>
              <a:gd name="connsiteY66" fmla="*/ 578057 h 1876552"/>
              <a:gd name="connsiteX67" fmla="*/ 643007 w 1487243"/>
              <a:gd name="connsiteY67" fmla="*/ 625517 h 1876552"/>
              <a:gd name="connsiteX68" fmla="*/ 667722 w 1487243"/>
              <a:gd name="connsiteY68" fmla="*/ 673415 h 1876552"/>
              <a:gd name="connsiteX69" fmla="*/ 683251 w 1487243"/>
              <a:gd name="connsiteY69" fmla="*/ 670353 h 1876552"/>
              <a:gd name="connsiteX70" fmla="*/ 690687 w 1487243"/>
              <a:gd name="connsiteY70" fmla="*/ 631204 h 1876552"/>
              <a:gd name="connsiteX71" fmla="*/ 708184 w 1487243"/>
              <a:gd name="connsiteY71" fmla="*/ 615894 h 1876552"/>
              <a:gd name="connsiteX72" fmla="*/ 724587 w 1487243"/>
              <a:gd name="connsiteY72" fmla="*/ 611738 h 1876552"/>
              <a:gd name="connsiteX73" fmla="*/ 735960 w 1487243"/>
              <a:gd name="connsiteY73" fmla="*/ 610645 h 1876552"/>
              <a:gd name="connsiteX74" fmla="*/ 746021 w 1487243"/>
              <a:gd name="connsiteY74" fmla="*/ 607146 h 1876552"/>
              <a:gd name="connsiteX75" fmla="*/ 761768 w 1487243"/>
              <a:gd name="connsiteY75" fmla="*/ 600584 h 1876552"/>
              <a:gd name="connsiteX76" fmla="*/ 776422 w 1487243"/>
              <a:gd name="connsiteY76" fmla="*/ 594679 h 1876552"/>
              <a:gd name="connsiteX77" fmla="*/ 795669 w 1487243"/>
              <a:gd name="connsiteY77" fmla="*/ 592273 h 1876552"/>
              <a:gd name="connsiteX78" fmla="*/ 824101 w 1487243"/>
              <a:gd name="connsiteY78" fmla="*/ 611520 h 1876552"/>
              <a:gd name="connsiteX79" fmla="*/ 833287 w 1487243"/>
              <a:gd name="connsiteY79" fmla="*/ 613269 h 1876552"/>
              <a:gd name="connsiteX80" fmla="*/ 856471 w 1487243"/>
              <a:gd name="connsiteY80" fmla="*/ 618081 h 1876552"/>
              <a:gd name="connsiteX81" fmla="*/ 886653 w 1487243"/>
              <a:gd name="connsiteY81" fmla="*/ 632954 h 1876552"/>
              <a:gd name="connsiteX82" fmla="*/ 920991 w 1487243"/>
              <a:gd name="connsiteY82" fmla="*/ 640390 h 1876552"/>
              <a:gd name="connsiteX83" fmla="*/ 931052 w 1487243"/>
              <a:gd name="connsiteY83" fmla="*/ 641483 h 1876552"/>
              <a:gd name="connsiteX84" fmla="*/ 936519 w 1487243"/>
              <a:gd name="connsiteY84" fmla="*/ 650888 h 1876552"/>
              <a:gd name="connsiteX85" fmla="*/ 938269 w 1487243"/>
              <a:gd name="connsiteY85" fmla="*/ 670572 h 1876552"/>
              <a:gd name="connsiteX86" fmla="*/ 954016 w 1487243"/>
              <a:gd name="connsiteY86" fmla="*/ 762431 h 1876552"/>
              <a:gd name="connsiteX87" fmla="*/ 948767 w 1487243"/>
              <a:gd name="connsiteY87" fmla="*/ 787364 h 1876552"/>
              <a:gd name="connsiteX88" fmla="*/ 930833 w 1487243"/>
              <a:gd name="connsiteY88" fmla="*/ 886660 h 1876552"/>
              <a:gd name="connsiteX89" fmla="*/ 932583 w 1487243"/>
              <a:gd name="connsiteY89" fmla="*/ 910937 h 1876552"/>
              <a:gd name="connsiteX90" fmla="*/ 932801 w 1487243"/>
              <a:gd name="connsiteY90" fmla="*/ 947681 h 1876552"/>
              <a:gd name="connsiteX91" fmla="*/ 925365 w 1487243"/>
              <a:gd name="connsiteY91" fmla="*/ 959929 h 1876552"/>
              <a:gd name="connsiteX92" fmla="*/ 916179 w 1487243"/>
              <a:gd name="connsiteY92" fmla="*/ 979394 h 1876552"/>
              <a:gd name="connsiteX93" fmla="*/ 900651 w 1487243"/>
              <a:gd name="connsiteY93" fmla="*/ 1031666 h 1876552"/>
              <a:gd name="connsiteX94" fmla="*/ 896933 w 1487243"/>
              <a:gd name="connsiteY94" fmla="*/ 1069941 h 1876552"/>
              <a:gd name="connsiteX95" fmla="*/ 891246 w 1487243"/>
              <a:gd name="connsiteY95" fmla="*/ 1082845 h 1876552"/>
              <a:gd name="connsiteX96" fmla="*/ 873312 w 1487243"/>
              <a:gd name="connsiteY96" fmla="*/ 1097717 h 1876552"/>
              <a:gd name="connsiteX97" fmla="*/ 837661 w 1487243"/>
              <a:gd name="connsiteY97" fmla="*/ 1123744 h 1876552"/>
              <a:gd name="connsiteX98" fmla="*/ 832194 w 1487243"/>
              <a:gd name="connsiteY98" fmla="*/ 1127244 h 1876552"/>
              <a:gd name="connsiteX99" fmla="*/ 819946 w 1487243"/>
              <a:gd name="connsiteY99" fmla="*/ 1133586 h 1876552"/>
              <a:gd name="connsiteX100" fmla="*/ 805729 w 1487243"/>
              <a:gd name="connsiteY100" fmla="*/ 1144084 h 1876552"/>
              <a:gd name="connsiteX101" fmla="*/ 756082 w 1487243"/>
              <a:gd name="connsiteY101" fmla="*/ 1176016 h 1876552"/>
              <a:gd name="connsiteX102" fmla="*/ 744490 w 1487243"/>
              <a:gd name="connsiteY102" fmla="*/ 1177547 h 1876552"/>
              <a:gd name="connsiteX103" fmla="*/ 719119 w 1487243"/>
              <a:gd name="connsiteY103" fmla="*/ 1164425 h 1876552"/>
              <a:gd name="connsiteX104" fmla="*/ 707746 w 1487243"/>
              <a:gd name="connsiteY104" fmla="*/ 1145615 h 1876552"/>
              <a:gd name="connsiteX105" fmla="*/ 707746 w 1487243"/>
              <a:gd name="connsiteY105" fmla="*/ 1134898 h 1876552"/>
              <a:gd name="connsiteX106" fmla="*/ 704028 w 1487243"/>
              <a:gd name="connsiteY106" fmla="*/ 1118714 h 1876552"/>
              <a:gd name="connsiteX107" fmla="*/ 696155 w 1487243"/>
              <a:gd name="connsiteY107" fmla="*/ 1111059 h 1876552"/>
              <a:gd name="connsiteX108" fmla="*/ 695061 w 1487243"/>
              <a:gd name="connsiteY108" fmla="*/ 1098155 h 1876552"/>
              <a:gd name="connsiteX109" fmla="*/ 695061 w 1487243"/>
              <a:gd name="connsiteY109" fmla="*/ 1093781 h 1876552"/>
              <a:gd name="connsiteX110" fmla="*/ 688937 w 1487243"/>
              <a:gd name="connsiteY110" fmla="*/ 1091156 h 1876552"/>
              <a:gd name="connsiteX111" fmla="*/ 676470 w 1487243"/>
              <a:gd name="connsiteY111" fmla="*/ 1099248 h 1876552"/>
              <a:gd name="connsiteX112" fmla="*/ 645851 w 1487243"/>
              <a:gd name="connsiteY112" fmla="*/ 1166612 h 1876552"/>
              <a:gd name="connsiteX113" fmla="*/ 655474 w 1487243"/>
              <a:gd name="connsiteY113" fmla="*/ 1239662 h 1876552"/>
              <a:gd name="connsiteX114" fmla="*/ 691124 w 1487243"/>
              <a:gd name="connsiteY114" fmla="*/ 1268750 h 1876552"/>
              <a:gd name="connsiteX115" fmla="*/ 740334 w 1487243"/>
              <a:gd name="connsiteY115" fmla="*/ 1302651 h 1876552"/>
              <a:gd name="connsiteX116" fmla="*/ 768767 w 1487243"/>
              <a:gd name="connsiteY116" fmla="*/ 1344206 h 1876552"/>
              <a:gd name="connsiteX117" fmla="*/ 775328 w 1487243"/>
              <a:gd name="connsiteY117" fmla="*/ 1382262 h 1876552"/>
              <a:gd name="connsiteX118" fmla="*/ 845973 w 1487243"/>
              <a:gd name="connsiteY118" fmla="*/ 1489650 h 1876552"/>
              <a:gd name="connsiteX119" fmla="*/ 906556 w 1487243"/>
              <a:gd name="connsiteY119" fmla="*/ 1546078 h 1876552"/>
              <a:gd name="connsiteX120" fmla="*/ 1006289 w 1487243"/>
              <a:gd name="connsiteY120" fmla="*/ 1614535 h 1876552"/>
              <a:gd name="connsiteX121" fmla="*/ 1051125 w 1487243"/>
              <a:gd name="connsiteY121" fmla="*/ 1623721 h 1876552"/>
              <a:gd name="connsiteX122" fmla="*/ 1133579 w 1487243"/>
              <a:gd name="connsiteY122" fmla="*/ 1636187 h 1876552"/>
              <a:gd name="connsiteX123" fmla="*/ 1244466 w 1487243"/>
              <a:gd name="connsiteY123" fmla="*/ 1684741 h 1876552"/>
              <a:gd name="connsiteX124" fmla="*/ 1363008 w 1487243"/>
              <a:gd name="connsiteY124" fmla="*/ 1766540 h 1876552"/>
              <a:gd name="connsiteX125" fmla="*/ 1396472 w 1487243"/>
              <a:gd name="connsiteY125" fmla="*/ 1781194 h 1876552"/>
              <a:gd name="connsiteX126" fmla="*/ 1401502 w 1487243"/>
              <a:gd name="connsiteY126" fmla="*/ 1782506 h 1876552"/>
              <a:gd name="connsiteX127" fmla="*/ 1465585 w 1487243"/>
              <a:gd name="connsiteY127" fmla="*/ 1806345 h 1876552"/>
              <a:gd name="connsiteX128" fmla="*/ 1489206 w 1487243"/>
              <a:gd name="connsiteY128" fmla="*/ 1819906 h 1876552"/>
              <a:gd name="connsiteX129" fmla="*/ 1489206 w 1487243"/>
              <a:gd name="connsiteY129" fmla="*/ 1831716 h 1876552"/>
              <a:gd name="connsiteX130" fmla="*/ 1483956 w 1487243"/>
              <a:gd name="connsiteY130" fmla="*/ 1842870 h 1876552"/>
              <a:gd name="connsiteX131" fmla="*/ 1454868 w 1487243"/>
              <a:gd name="connsiteY131" fmla="*/ 1859711 h 1876552"/>
              <a:gd name="connsiteX132" fmla="*/ 1389035 w 1487243"/>
              <a:gd name="connsiteY132" fmla="*/ 1857524 h 1876552"/>
              <a:gd name="connsiteX133" fmla="*/ 1333264 w 1487243"/>
              <a:gd name="connsiteY133" fmla="*/ 1850088 h 1876552"/>
              <a:gd name="connsiteX134" fmla="*/ 1326921 w 1487243"/>
              <a:gd name="connsiteY134" fmla="*/ 1841121 h 1876552"/>
              <a:gd name="connsiteX135" fmla="*/ 1322109 w 1487243"/>
              <a:gd name="connsiteY135" fmla="*/ 1827123 h 1876552"/>
              <a:gd name="connsiteX136" fmla="*/ 1302863 w 1487243"/>
              <a:gd name="connsiteY136" fmla="*/ 1804814 h 1876552"/>
              <a:gd name="connsiteX137" fmla="*/ 1228719 w 1487243"/>
              <a:gd name="connsiteY137" fmla="*/ 1785130 h 1876552"/>
              <a:gd name="connsiteX138" fmla="*/ 1151295 w 1487243"/>
              <a:gd name="connsiteY138" fmla="*/ 1761291 h 1876552"/>
              <a:gd name="connsiteX139" fmla="*/ 960140 w 1487243"/>
              <a:gd name="connsiteY139" fmla="*/ 1716017 h 1876552"/>
              <a:gd name="connsiteX140" fmla="*/ 910493 w 1487243"/>
              <a:gd name="connsiteY140" fmla="*/ 1697208 h 1876552"/>
              <a:gd name="connsiteX141" fmla="*/ 883154 w 1487243"/>
              <a:gd name="connsiteY141" fmla="*/ 1680586 h 1876552"/>
              <a:gd name="connsiteX142" fmla="*/ 854065 w 1487243"/>
              <a:gd name="connsiteY142" fmla="*/ 1666807 h 1876552"/>
              <a:gd name="connsiteX143" fmla="*/ 724150 w 1487243"/>
              <a:gd name="connsiteY143" fmla="*/ 1587852 h 1876552"/>
              <a:gd name="connsiteX144" fmla="*/ 668597 w 1487243"/>
              <a:gd name="connsiteY144" fmla="*/ 1546296 h 1876552"/>
              <a:gd name="connsiteX145" fmla="*/ 624198 w 1487243"/>
              <a:gd name="connsiteY145" fmla="*/ 1510646 h 1876552"/>
              <a:gd name="connsiteX146" fmla="*/ 600796 w 1487243"/>
              <a:gd name="connsiteY146" fmla="*/ 1483745 h 1876552"/>
              <a:gd name="connsiteX147" fmla="*/ 499095 w 1487243"/>
              <a:gd name="connsiteY147" fmla="*/ 1476090 h 1876552"/>
              <a:gd name="connsiteX148" fmla="*/ 388645 w 1487243"/>
              <a:gd name="connsiteY148" fmla="*/ 1460780 h 1876552"/>
              <a:gd name="connsiteX149" fmla="*/ 309252 w 1487243"/>
              <a:gd name="connsiteY149" fmla="*/ 1441314 h 1876552"/>
              <a:gd name="connsiteX150" fmla="*/ 218706 w 1487243"/>
              <a:gd name="connsiteY150" fmla="*/ 1439783 h 1876552"/>
              <a:gd name="connsiteX151" fmla="*/ 209957 w 1487243"/>
              <a:gd name="connsiteY151" fmla="*/ 1468653 h 1876552"/>
              <a:gd name="connsiteX152" fmla="*/ 218706 w 1487243"/>
              <a:gd name="connsiteY152" fmla="*/ 1498180 h 1876552"/>
              <a:gd name="connsiteX153" fmla="*/ 224829 w 1487243"/>
              <a:gd name="connsiteY153" fmla="*/ 1649310 h 1876552"/>
              <a:gd name="connsiteX154" fmla="*/ 209957 w 1487243"/>
              <a:gd name="connsiteY154" fmla="*/ 1741606 h 1876552"/>
              <a:gd name="connsiteX155" fmla="*/ 218706 w 1487243"/>
              <a:gd name="connsiteY155" fmla="*/ 1840027 h 1876552"/>
              <a:gd name="connsiteX156" fmla="*/ 200334 w 1487243"/>
              <a:gd name="connsiteY156" fmla="*/ 1878739 h 1876552"/>
              <a:gd name="connsiteX157" fmla="*/ 39361 w 1487243"/>
              <a:gd name="connsiteY157" fmla="*/ 1878739 h 1876552"/>
              <a:gd name="connsiteX158" fmla="*/ 1305 w 1487243"/>
              <a:gd name="connsiteY158" fmla="*/ 1861680 h 1876552"/>
              <a:gd name="connsiteX159" fmla="*/ 1962 w 1487243"/>
              <a:gd name="connsiteY159" fmla="*/ 1846370 h 187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487243" h="1876552">
                <a:moveTo>
                  <a:pt x="1962" y="1846370"/>
                </a:moveTo>
                <a:cubicBezTo>
                  <a:pt x="5680" y="1841121"/>
                  <a:pt x="10929" y="1840027"/>
                  <a:pt x="16834" y="1840902"/>
                </a:cubicBezTo>
                <a:cubicBezTo>
                  <a:pt x="38705" y="1843745"/>
                  <a:pt x="59264" y="1834559"/>
                  <a:pt x="80479" y="1830185"/>
                </a:cubicBezTo>
                <a:cubicBezTo>
                  <a:pt x="104538" y="1825155"/>
                  <a:pt x="125534" y="1810938"/>
                  <a:pt x="127721" y="1782287"/>
                </a:cubicBezTo>
                <a:cubicBezTo>
                  <a:pt x="131877" y="1731108"/>
                  <a:pt x="129033" y="1680586"/>
                  <a:pt x="121597" y="1630063"/>
                </a:cubicBezTo>
                <a:cubicBezTo>
                  <a:pt x="115911" y="1591570"/>
                  <a:pt x="112849" y="1552639"/>
                  <a:pt x="108912" y="1513927"/>
                </a:cubicBezTo>
                <a:cubicBezTo>
                  <a:pt x="108256" y="1506928"/>
                  <a:pt x="105194" y="1499711"/>
                  <a:pt x="105194" y="1492712"/>
                </a:cubicBezTo>
                <a:cubicBezTo>
                  <a:pt x="105194" y="1487463"/>
                  <a:pt x="105850" y="1481776"/>
                  <a:pt x="104538" y="1476746"/>
                </a:cubicBezTo>
                <a:cubicBezTo>
                  <a:pt x="97758" y="1449844"/>
                  <a:pt x="101913" y="1421849"/>
                  <a:pt x="97320" y="1394729"/>
                </a:cubicBezTo>
                <a:cubicBezTo>
                  <a:pt x="96883" y="1391667"/>
                  <a:pt x="97320" y="1388386"/>
                  <a:pt x="97101" y="1385324"/>
                </a:cubicBezTo>
                <a:cubicBezTo>
                  <a:pt x="95570" y="1363890"/>
                  <a:pt x="100382" y="1349893"/>
                  <a:pt x="120722" y="1341800"/>
                </a:cubicBezTo>
                <a:cubicBezTo>
                  <a:pt x="157903" y="1327147"/>
                  <a:pt x="194866" y="1314899"/>
                  <a:pt x="235546" y="1312712"/>
                </a:cubicBezTo>
                <a:cubicBezTo>
                  <a:pt x="278195" y="1310524"/>
                  <a:pt x="320407" y="1303963"/>
                  <a:pt x="363274" y="1306588"/>
                </a:cubicBezTo>
                <a:cubicBezTo>
                  <a:pt x="380553" y="1307681"/>
                  <a:pt x="397831" y="1307900"/>
                  <a:pt x="415109" y="1308119"/>
                </a:cubicBezTo>
                <a:cubicBezTo>
                  <a:pt x="422545" y="1308119"/>
                  <a:pt x="430200" y="1307681"/>
                  <a:pt x="437637" y="1306806"/>
                </a:cubicBezTo>
                <a:cubicBezTo>
                  <a:pt x="449666" y="1305494"/>
                  <a:pt x="451634" y="1303744"/>
                  <a:pt x="452728" y="1291496"/>
                </a:cubicBezTo>
                <a:cubicBezTo>
                  <a:pt x="455790" y="1258908"/>
                  <a:pt x="457539" y="1226320"/>
                  <a:pt x="461914" y="1193951"/>
                </a:cubicBezTo>
                <a:cubicBezTo>
                  <a:pt x="466507" y="1160925"/>
                  <a:pt x="465632" y="1127681"/>
                  <a:pt x="465194" y="1094655"/>
                </a:cubicBezTo>
                <a:cubicBezTo>
                  <a:pt x="464976" y="1079564"/>
                  <a:pt x="467163" y="1065567"/>
                  <a:pt x="474162" y="1052225"/>
                </a:cubicBezTo>
                <a:cubicBezTo>
                  <a:pt x="484222" y="1033197"/>
                  <a:pt x="491659" y="1002359"/>
                  <a:pt x="486409" y="981362"/>
                </a:cubicBezTo>
                <a:cubicBezTo>
                  <a:pt x="478536" y="950524"/>
                  <a:pt x="462789" y="898252"/>
                  <a:pt x="480942" y="873100"/>
                </a:cubicBezTo>
                <a:cubicBezTo>
                  <a:pt x="495595" y="852760"/>
                  <a:pt x="519435" y="853416"/>
                  <a:pt x="552023" y="837012"/>
                </a:cubicBezTo>
                <a:cubicBezTo>
                  <a:pt x="560990" y="829357"/>
                  <a:pt x="569520" y="828264"/>
                  <a:pt x="580893" y="817109"/>
                </a:cubicBezTo>
                <a:cubicBezTo>
                  <a:pt x="586798" y="811423"/>
                  <a:pt x="590298" y="804861"/>
                  <a:pt x="588986" y="796988"/>
                </a:cubicBezTo>
                <a:cubicBezTo>
                  <a:pt x="587017" y="784084"/>
                  <a:pt x="585924" y="770524"/>
                  <a:pt x="581331" y="758494"/>
                </a:cubicBezTo>
                <a:cubicBezTo>
                  <a:pt x="564490" y="714533"/>
                  <a:pt x="555523" y="669260"/>
                  <a:pt x="552242" y="622455"/>
                </a:cubicBezTo>
                <a:cubicBezTo>
                  <a:pt x="550492" y="597960"/>
                  <a:pt x="545680" y="573683"/>
                  <a:pt x="543056" y="549187"/>
                </a:cubicBezTo>
                <a:cubicBezTo>
                  <a:pt x="541525" y="534096"/>
                  <a:pt x="541525" y="519004"/>
                  <a:pt x="540650" y="503913"/>
                </a:cubicBezTo>
                <a:cubicBezTo>
                  <a:pt x="540431" y="500851"/>
                  <a:pt x="540431" y="497352"/>
                  <a:pt x="539119" y="494509"/>
                </a:cubicBezTo>
                <a:cubicBezTo>
                  <a:pt x="531464" y="479417"/>
                  <a:pt x="535182" y="457546"/>
                  <a:pt x="536713" y="441799"/>
                </a:cubicBezTo>
                <a:cubicBezTo>
                  <a:pt x="539119" y="418178"/>
                  <a:pt x="538463" y="400681"/>
                  <a:pt x="541525" y="377279"/>
                </a:cubicBezTo>
                <a:cubicBezTo>
                  <a:pt x="546118" y="343597"/>
                  <a:pt x="552898" y="309915"/>
                  <a:pt x="558803" y="276452"/>
                </a:cubicBezTo>
                <a:cubicBezTo>
                  <a:pt x="561865" y="258737"/>
                  <a:pt x="563396" y="240365"/>
                  <a:pt x="568427" y="223305"/>
                </a:cubicBezTo>
                <a:cubicBezTo>
                  <a:pt x="574113" y="203840"/>
                  <a:pt x="574769" y="184593"/>
                  <a:pt x="574113" y="164690"/>
                </a:cubicBezTo>
                <a:cubicBezTo>
                  <a:pt x="573457" y="143475"/>
                  <a:pt x="576738" y="122479"/>
                  <a:pt x="581768" y="101701"/>
                </a:cubicBezTo>
                <a:cubicBezTo>
                  <a:pt x="583736" y="93828"/>
                  <a:pt x="581987" y="85298"/>
                  <a:pt x="582424" y="76987"/>
                </a:cubicBezTo>
                <a:cubicBezTo>
                  <a:pt x="582862" y="63208"/>
                  <a:pt x="583518" y="49429"/>
                  <a:pt x="584393" y="35650"/>
                </a:cubicBezTo>
                <a:cubicBezTo>
                  <a:pt x="584611" y="33463"/>
                  <a:pt x="585267" y="31276"/>
                  <a:pt x="586361" y="29307"/>
                </a:cubicBezTo>
                <a:cubicBezTo>
                  <a:pt x="589423" y="23840"/>
                  <a:pt x="594453" y="20996"/>
                  <a:pt x="600359" y="22309"/>
                </a:cubicBezTo>
                <a:cubicBezTo>
                  <a:pt x="606483" y="23621"/>
                  <a:pt x="606701" y="29089"/>
                  <a:pt x="606701" y="33900"/>
                </a:cubicBezTo>
                <a:cubicBezTo>
                  <a:pt x="606701" y="36306"/>
                  <a:pt x="605826" y="38712"/>
                  <a:pt x="605608" y="41118"/>
                </a:cubicBezTo>
                <a:cubicBezTo>
                  <a:pt x="605170" y="53366"/>
                  <a:pt x="604733" y="65832"/>
                  <a:pt x="604733" y="78080"/>
                </a:cubicBezTo>
                <a:cubicBezTo>
                  <a:pt x="604733" y="80486"/>
                  <a:pt x="607795" y="82892"/>
                  <a:pt x="609545" y="85079"/>
                </a:cubicBezTo>
                <a:cubicBezTo>
                  <a:pt x="611294" y="82892"/>
                  <a:pt x="614356" y="80705"/>
                  <a:pt x="614794" y="78299"/>
                </a:cubicBezTo>
                <a:cubicBezTo>
                  <a:pt x="619605" y="55990"/>
                  <a:pt x="628354" y="35213"/>
                  <a:pt x="638414" y="14654"/>
                </a:cubicBezTo>
                <a:cubicBezTo>
                  <a:pt x="644320" y="2625"/>
                  <a:pt x="644757" y="3281"/>
                  <a:pt x="657880" y="5249"/>
                </a:cubicBezTo>
                <a:cubicBezTo>
                  <a:pt x="662692" y="6124"/>
                  <a:pt x="668378" y="1968"/>
                  <a:pt x="673627" y="0"/>
                </a:cubicBezTo>
                <a:cubicBezTo>
                  <a:pt x="675596" y="0"/>
                  <a:pt x="677564" y="0"/>
                  <a:pt x="679532" y="0"/>
                </a:cubicBezTo>
                <a:cubicBezTo>
                  <a:pt x="681938" y="3499"/>
                  <a:pt x="685000" y="6780"/>
                  <a:pt x="686969" y="10717"/>
                </a:cubicBezTo>
                <a:cubicBezTo>
                  <a:pt x="688937" y="14654"/>
                  <a:pt x="691343" y="16403"/>
                  <a:pt x="695936" y="16403"/>
                </a:cubicBezTo>
                <a:cubicBezTo>
                  <a:pt x="705778" y="16403"/>
                  <a:pt x="709277" y="19684"/>
                  <a:pt x="709059" y="29526"/>
                </a:cubicBezTo>
                <a:cubicBezTo>
                  <a:pt x="709059" y="34119"/>
                  <a:pt x="708184" y="38712"/>
                  <a:pt x="706653" y="43086"/>
                </a:cubicBezTo>
                <a:cubicBezTo>
                  <a:pt x="700966" y="61021"/>
                  <a:pt x="693093" y="77862"/>
                  <a:pt x="683032" y="94046"/>
                </a:cubicBezTo>
                <a:cubicBezTo>
                  <a:pt x="676689" y="104326"/>
                  <a:pt x="673627" y="116792"/>
                  <a:pt x="670128" y="128822"/>
                </a:cubicBezTo>
                <a:cubicBezTo>
                  <a:pt x="669253" y="131665"/>
                  <a:pt x="671659" y="136695"/>
                  <a:pt x="674283" y="138882"/>
                </a:cubicBezTo>
                <a:cubicBezTo>
                  <a:pt x="676252" y="140632"/>
                  <a:pt x="681282" y="140413"/>
                  <a:pt x="684125" y="139101"/>
                </a:cubicBezTo>
                <a:cubicBezTo>
                  <a:pt x="691124" y="136258"/>
                  <a:pt x="697467" y="131446"/>
                  <a:pt x="704466" y="129259"/>
                </a:cubicBezTo>
                <a:cubicBezTo>
                  <a:pt x="712339" y="126853"/>
                  <a:pt x="720869" y="125760"/>
                  <a:pt x="729180" y="125103"/>
                </a:cubicBezTo>
                <a:cubicBezTo>
                  <a:pt x="734429" y="124666"/>
                  <a:pt x="738585" y="127728"/>
                  <a:pt x="739460" y="133415"/>
                </a:cubicBezTo>
                <a:cubicBezTo>
                  <a:pt x="740334" y="139101"/>
                  <a:pt x="735741" y="140413"/>
                  <a:pt x="731805" y="142600"/>
                </a:cubicBezTo>
                <a:cubicBezTo>
                  <a:pt x="721088" y="148724"/>
                  <a:pt x="710371" y="155067"/>
                  <a:pt x="700091" y="162066"/>
                </a:cubicBezTo>
                <a:cubicBezTo>
                  <a:pt x="686094" y="171689"/>
                  <a:pt x="672971" y="182625"/>
                  <a:pt x="658536" y="191811"/>
                </a:cubicBezTo>
                <a:cubicBezTo>
                  <a:pt x="643664" y="201215"/>
                  <a:pt x="634696" y="213463"/>
                  <a:pt x="633384" y="231398"/>
                </a:cubicBezTo>
                <a:cubicBezTo>
                  <a:pt x="631197" y="264423"/>
                  <a:pt x="623980" y="297230"/>
                  <a:pt x="626823" y="330474"/>
                </a:cubicBezTo>
                <a:cubicBezTo>
                  <a:pt x="628791" y="354095"/>
                  <a:pt x="624854" y="385371"/>
                  <a:pt x="627041" y="408992"/>
                </a:cubicBezTo>
                <a:cubicBezTo>
                  <a:pt x="629885" y="440487"/>
                  <a:pt x="629447" y="448798"/>
                  <a:pt x="623761" y="480074"/>
                </a:cubicBezTo>
                <a:cubicBezTo>
                  <a:pt x="618730" y="508069"/>
                  <a:pt x="629885" y="550499"/>
                  <a:pt x="634478" y="578057"/>
                </a:cubicBezTo>
                <a:cubicBezTo>
                  <a:pt x="636446" y="589430"/>
                  <a:pt x="641258" y="614363"/>
                  <a:pt x="643007" y="625517"/>
                </a:cubicBezTo>
                <a:cubicBezTo>
                  <a:pt x="646726" y="648482"/>
                  <a:pt x="654599" y="654606"/>
                  <a:pt x="667722" y="673415"/>
                </a:cubicBezTo>
                <a:cubicBezTo>
                  <a:pt x="672971" y="681070"/>
                  <a:pt x="680845" y="679758"/>
                  <a:pt x="683251" y="670353"/>
                </a:cubicBezTo>
                <a:cubicBezTo>
                  <a:pt x="686750" y="657449"/>
                  <a:pt x="689375" y="644327"/>
                  <a:pt x="690687" y="631204"/>
                </a:cubicBezTo>
                <a:cubicBezTo>
                  <a:pt x="691999" y="617644"/>
                  <a:pt x="694624" y="614144"/>
                  <a:pt x="708184" y="615894"/>
                </a:cubicBezTo>
                <a:cubicBezTo>
                  <a:pt x="714308" y="616769"/>
                  <a:pt x="719338" y="615457"/>
                  <a:pt x="724587" y="611738"/>
                </a:cubicBezTo>
                <a:cubicBezTo>
                  <a:pt x="727430" y="609770"/>
                  <a:pt x="732680" y="609333"/>
                  <a:pt x="735960" y="610645"/>
                </a:cubicBezTo>
                <a:cubicBezTo>
                  <a:pt x="740991" y="612613"/>
                  <a:pt x="743834" y="611957"/>
                  <a:pt x="746021" y="607146"/>
                </a:cubicBezTo>
                <a:cubicBezTo>
                  <a:pt x="749302" y="599928"/>
                  <a:pt x="754988" y="598397"/>
                  <a:pt x="761768" y="600584"/>
                </a:cubicBezTo>
                <a:cubicBezTo>
                  <a:pt x="768548" y="602771"/>
                  <a:pt x="772923" y="600365"/>
                  <a:pt x="776422" y="594679"/>
                </a:cubicBezTo>
                <a:cubicBezTo>
                  <a:pt x="783421" y="583962"/>
                  <a:pt x="785608" y="584399"/>
                  <a:pt x="795669" y="592273"/>
                </a:cubicBezTo>
                <a:cubicBezTo>
                  <a:pt x="804636" y="599272"/>
                  <a:pt x="814259" y="605396"/>
                  <a:pt x="824101" y="611520"/>
                </a:cubicBezTo>
                <a:cubicBezTo>
                  <a:pt x="826507" y="613051"/>
                  <a:pt x="830225" y="612613"/>
                  <a:pt x="833287" y="613269"/>
                </a:cubicBezTo>
                <a:cubicBezTo>
                  <a:pt x="841161" y="614800"/>
                  <a:pt x="849253" y="615238"/>
                  <a:pt x="856471" y="618081"/>
                </a:cubicBezTo>
                <a:cubicBezTo>
                  <a:pt x="866969" y="622018"/>
                  <a:pt x="876592" y="627704"/>
                  <a:pt x="886653" y="632954"/>
                </a:cubicBezTo>
                <a:cubicBezTo>
                  <a:pt x="897370" y="638421"/>
                  <a:pt x="908524" y="642358"/>
                  <a:pt x="920991" y="640390"/>
                </a:cubicBezTo>
                <a:cubicBezTo>
                  <a:pt x="924272" y="639952"/>
                  <a:pt x="927771" y="640609"/>
                  <a:pt x="931052" y="641483"/>
                </a:cubicBezTo>
                <a:cubicBezTo>
                  <a:pt x="935863" y="642796"/>
                  <a:pt x="938269" y="646076"/>
                  <a:pt x="936519" y="650888"/>
                </a:cubicBezTo>
                <a:cubicBezTo>
                  <a:pt x="933676" y="657887"/>
                  <a:pt x="935426" y="664229"/>
                  <a:pt x="938269" y="670572"/>
                </a:cubicBezTo>
                <a:cubicBezTo>
                  <a:pt x="951611" y="699880"/>
                  <a:pt x="957078" y="730499"/>
                  <a:pt x="954016" y="762431"/>
                </a:cubicBezTo>
                <a:cubicBezTo>
                  <a:pt x="953142" y="770742"/>
                  <a:pt x="950298" y="779053"/>
                  <a:pt x="948767" y="787364"/>
                </a:cubicBezTo>
                <a:cubicBezTo>
                  <a:pt x="942643" y="820390"/>
                  <a:pt x="936957" y="853634"/>
                  <a:pt x="930833" y="886660"/>
                </a:cubicBezTo>
                <a:cubicBezTo>
                  <a:pt x="929302" y="894971"/>
                  <a:pt x="931270" y="902845"/>
                  <a:pt x="932583" y="910937"/>
                </a:cubicBezTo>
                <a:cubicBezTo>
                  <a:pt x="934551" y="922966"/>
                  <a:pt x="933676" y="935433"/>
                  <a:pt x="932801" y="947681"/>
                </a:cubicBezTo>
                <a:cubicBezTo>
                  <a:pt x="932364" y="951836"/>
                  <a:pt x="927552" y="955554"/>
                  <a:pt x="925365" y="959929"/>
                </a:cubicBezTo>
                <a:cubicBezTo>
                  <a:pt x="921866" y="966271"/>
                  <a:pt x="917273" y="972614"/>
                  <a:pt x="916179" y="979394"/>
                </a:cubicBezTo>
                <a:cubicBezTo>
                  <a:pt x="913555" y="997766"/>
                  <a:pt x="907649" y="1014825"/>
                  <a:pt x="900651" y="1031666"/>
                </a:cubicBezTo>
                <a:cubicBezTo>
                  <a:pt x="895401" y="1044133"/>
                  <a:pt x="891902" y="1056381"/>
                  <a:pt x="896933" y="1069941"/>
                </a:cubicBezTo>
                <a:cubicBezTo>
                  <a:pt x="898901" y="1075409"/>
                  <a:pt x="895839" y="1079564"/>
                  <a:pt x="891246" y="1082845"/>
                </a:cubicBezTo>
                <a:cubicBezTo>
                  <a:pt x="884903" y="1087438"/>
                  <a:pt x="878561" y="1092031"/>
                  <a:pt x="873312" y="1097717"/>
                </a:cubicBezTo>
                <a:cubicBezTo>
                  <a:pt x="862813" y="1108434"/>
                  <a:pt x="852096" y="1118495"/>
                  <a:pt x="837661" y="1123744"/>
                </a:cubicBezTo>
                <a:cubicBezTo>
                  <a:pt x="835693" y="1124400"/>
                  <a:pt x="833506" y="1125713"/>
                  <a:pt x="832194" y="1127244"/>
                </a:cubicBezTo>
                <a:cubicBezTo>
                  <a:pt x="828913" y="1131180"/>
                  <a:pt x="824539" y="1132055"/>
                  <a:pt x="819946" y="1133586"/>
                </a:cubicBezTo>
                <a:cubicBezTo>
                  <a:pt x="814478" y="1135336"/>
                  <a:pt x="809666" y="1139929"/>
                  <a:pt x="805729" y="1144084"/>
                </a:cubicBezTo>
                <a:cubicBezTo>
                  <a:pt x="791732" y="1158738"/>
                  <a:pt x="776422" y="1171205"/>
                  <a:pt x="756082" y="1176016"/>
                </a:cubicBezTo>
                <a:cubicBezTo>
                  <a:pt x="752364" y="1176891"/>
                  <a:pt x="748427" y="1177110"/>
                  <a:pt x="744490" y="1177547"/>
                </a:cubicBezTo>
                <a:cubicBezTo>
                  <a:pt x="733117" y="1178860"/>
                  <a:pt x="724587" y="1174267"/>
                  <a:pt x="719119" y="1164425"/>
                </a:cubicBezTo>
                <a:cubicBezTo>
                  <a:pt x="715620" y="1158082"/>
                  <a:pt x="710808" y="1152177"/>
                  <a:pt x="707746" y="1145615"/>
                </a:cubicBezTo>
                <a:cubicBezTo>
                  <a:pt x="706434" y="1142553"/>
                  <a:pt x="706653" y="1137960"/>
                  <a:pt x="707746" y="1134898"/>
                </a:cubicBezTo>
                <a:cubicBezTo>
                  <a:pt x="710371" y="1128337"/>
                  <a:pt x="709496" y="1123088"/>
                  <a:pt x="704028" y="1118714"/>
                </a:cubicBezTo>
                <a:cubicBezTo>
                  <a:pt x="701185" y="1116308"/>
                  <a:pt x="698560" y="1113902"/>
                  <a:pt x="696155" y="1111059"/>
                </a:cubicBezTo>
                <a:cubicBezTo>
                  <a:pt x="692436" y="1107122"/>
                  <a:pt x="687843" y="1103185"/>
                  <a:pt x="695061" y="1098155"/>
                </a:cubicBezTo>
                <a:cubicBezTo>
                  <a:pt x="695936" y="1097499"/>
                  <a:pt x="695936" y="1094437"/>
                  <a:pt x="695061" y="1093781"/>
                </a:cubicBezTo>
                <a:cubicBezTo>
                  <a:pt x="693311" y="1092250"/>
                  <a:pt x="690468" y="1090500"/>
                  <a:pt x="688937" y="1091156"/>
                </a:cubicBezTo>
                <a:cubicBezTo>
                  <a:pt x="684344" y="1093343"/>
                  <a:pt x="678876" y="1095312"/>
                  <a:pt x="676470" y="1099248"/>
                </a:cubicBezTo>
                <a:cubicBezTo>
                  <a:pt x="663129" y="1120245"/>
                  <a:pt x="649131" y="1141241"/>
                  <a:pt x="645851" y="1166612"/>
                </a:cubicBezTo>
                <a:cubicBezTo>
                  <a:pt x="641695" y="1198544"/>
                  <a:pt x="639727" y="1211666"/>
                  <a:pt x="655474" y="1239662"/>
                </a:cubicBezTo>
                <a:cubicBezTo>
                  <a:pt x="661598" y="1250597"/>
                  <a:pt x="680189" y="1262408"/>
                  <a:pt x="691124" y="1268750"/>
                </a:cubicBezTo>
                <a:cubicBezTo>
                  <a:pt x="709715" y="1279467"/>
                  <a:pt x="723712" y="1289528"/>
                  <a:pt x="740334" y="1302651"/>
                </a:cubicBezTo>
                <a:cubicBezTo>
                  <a:pt x="748208" y="1308775"/>
                  <a:pt x="764612" y="1334583"/>
                  <a:pt x="768767" y="1344206"/>
                </a:cubicBezTo>
                <a:cubicBezTo>
                  <a:pt x="774454" y="1357110"/>
                  <a:pt x="771392" y="1368702"/>
                  <a:pt x="775328" y="1382262"/>
                </a:cubicBezTo>
                <a:cubicBezTo>
                  <a:pt x="803761" y="1475652"/>
                  <a:pt x="807479" y="1465810"/>
                  <a:pt x="845973" y="1489650"/>
                </a:cubicBezTo>
                <a:cubicBezTo>
                  <a:pt x="869593" y="1504960"/>
                  <a:pt x="889496" y="1523550"/>
                  <a:pt x="906556" y="1546078"/>
                </a:cubicBezTo>
                <a:cubicBezTo>
                  <a:pt x="930395" y="1577572"/>
                  <a:pt x="970857" y="1598131"/>
                  <a:pt x="1006289" y="1614535"/>
                </a:cubicBezTo>
                <a:cubicBezTo>
                  <a:pt x="1019849" y="1620877"/>
                  <a:pt x="1036034" y="1621096"/>
                  <a:pt x="1051125" y="1623721"/>
                </a:cubicBezTo>
                <a:cubicBezTo>
                  <a:pt x="1078464" y="1628095"/>
                  <a:pt x="1106240" y="1631594"/>
                  <a:pt x="1133579" y="1636187"/>
                </a:cubicBezTo>
                <a:cubicBezTo>
                  <a:pt x="1174479" y="1643186"/>
                  <a:pt x="1210785" y="1661558"/>
                  <a:pt x="1244466" y="1684741"/>
                </a:cubicBezTo>
                <a:cubicBezTo>
                  <a:pt x="1284053" y="1711862"/>
                  <a:pt x="1323422" y="1739419"/>
                  <a:pt x="1363008" y="1766540"/>
                </a:cubicBezTo>
                <a:cubicBezTo>
                  <a:pt x="1373069" y="1773539"/>
                  <a:pt x="1382911" y="1781412"/>
                  <a:pt x="1396472" y="1781194"/>
                </a:cubicBezTo>
                <a:cubicBezTo>
                  <a:pt x="1398221" y="1781194"/>
                  <a:pt x="1399971" y="1781631"/>
                  <a:pt x="1401502" y="1782506"/>
                </a:cubicBezTo>
                <a:cubicBezTo>
                  <a:pt x="1421405" y="1794754"/>
                  <a:pt x="1444588" y="1797597"/>
                  <a:pt x="1465585" y="1806345"/>
                </a:cubicBezTo>
                <a:cubicBezTo>
                  <a:pt x="1473896" y="1809845"/>
                  <a:pt x="1481332" y="1815313"/>
                  <a:pt x="1489206" y="1819906"/>
                </a:cubicBezTo>
                <a:cubicBezTo>
                  <a:pt x="1489206" y="1823842"/>
                  <a:pt x="1489206" y="1827779"/>
                  <a:pt x="1489206" y="1831716"/>
                </a:cubicBezTo>
                <a:cubicBezTo>
                  <a:pt x="1487456" y="1835434"/>
                  <a:pt x="1485706" y="1839152"/>
                  <a:pt x="1483956" y="1842870"/>
                </a:cubicBezTo>
                <a:cubicBezTo>
                  <a:pt x="1478270" y="1855556"/>
                  <a:pt x="1469084" y="1860586"/>
                  <a:pt x="1454868" y="1859711"/>
                </a:cubicBezTo>
                <a:cubicBezTo>
                  <a:pt x="1432996" y="1858180"/>
                  <a:pt x="1410907" y="1859055"/>
                  <a:pt x="1389035" y="1857524"/>
                </a:cubicBezTo>
                <a:cubicBezTo>
                  <a:pt x="1370445" y="1856212"/>
                  <a:pt x="1351854" y="1852712"/>
                  <a:pt x="1333264" y="1850088"/>
                </a:cubicBezTo>
                <a:cubicBezTo>
                  <a:pt x="1328233" y="1849432"/>
                  <a:pt x="1324734" y="1846807"/>
                  <a:pt x="1326921" y="1841121"/>
                </a:cubicBezTo>
                <a:cubicBezTo>
                  <a:pt x="1329327" y="1834997"/>
                  <a:pt x="1326484" y="1830841"/>
                  <a:pt x="1322109" y="1827123"/>
                </a:cubicBezTo>
                <a:cubicBezTo>
                  <a:pt x="1308549" y="1815313"/>
                  <a:pt x="1320141" y="1809626"/>
                  <a:pt x="1302863" y="1804814"/>
                </a:cubicBezTo>
                <a:cubicBezTo>
                  <a:pt x="1288428" y="1800659"/>
                  <a:pt x="1243154" y="1791036"/>
                  <a:pt x="1228719" y="1785130"/>
                </a:cubicBezTo>
                <a:cubicBezTo>
                  <a:pt x="1202255" y="1773976"/>
                  <a:pt x="1177978" y="1772226"/>
                  <a:pt x="1151295" y="1761291"/>
                </a:cubicBezTo>
                <a:cubicBezTo>
                  <a:pt x="1089837" y="1736139"/>
                  <a:pt x="1026629" y="1719517"/>
                  <a:pt x="960140" y="1716017"/>
                </a:cubicBezTo>
                <a:cubicBezTo>
                  <a:pt x="941550" y="1715142"/>
                  <a:pt x="925146" y="1708800"/>
                  <a:pt x="910493" y="1697208"/>
                </a:cubicBezTo>
                <a:cubicBezTo>
                  <a:pt x="902182" y="1690647"/>
                  <a:pt x="892558" y="1685616"/>
                  <a:pt x="883154" y="1680586"/>
                </a:cubicBezTo>
                <a:cubicBezTo>
                  <a:pt x="873749" y="1675555"/>
                  <a:pt x="863251" y="1672275"/>
                  <a:pt x="854065" y="1666807"/>
                </a:cubicBezTo>
                <a:cubicBezTo>
                  <a:pt x="810541" y="1640780"/>
                  <a:pt x="767017" y="1614972"/>
                  <a:pt x="724150" y="1587852"/>
                </a:cubicBezTo>
                <a:cubicBezTo>
                  <a:pt x="704684" y="1575385"/>
                  <a:pt x="686969" y="1560513"/>
                  <a:pt x="668597" y="1546296"/>
                </a:cubicBezTo>
                <a:cubicBezTo>
                  <a:pt x="653506" y="1534705"/>
                  <a:pt x="639071" y="1522457"/>
                  <a:pt x="624198" y="1510646"/>
                </a:cubicBezTo>
                <a:cubicBezTo>
                  <a:pt x="617637" y="1505178"/>
                  <a:pt x="609326" y="1483526"/>
                  <a:pt x="600796" y="1483745"/>
                </a:cubicBezTo>
                <a:cubicBezTo>
                  <a:pt x="547430" y="1473903"/>
                  <a:pt x="541088" y="1476527"/>
                  <a:pt x="499095" y="1476090"/>
                </a:cubicBezTo>
                <a:cubicBezTo>
                  <a:pt x="456227" y="1475434"/>
                  <a:pt x="412485" y="1468872"/>
                  <a:pt x="388645" y="1460780"/>
                </a:cubicBezTo>
                <a:cubicBezTo>
                  <a:pt x="368961" y="1453125"/>
                  <a:pt x="329593" y="1447001"/>
                  <a:pt x="309252" y="1441314"/>
                </a:cubicBezTo>
                <a:cubicBezTo>
                  <a:pt x="287381" y="1434972"/>
                  <a:pt x="242326" y="1437596"/>
                  <a:pt x="218706" y="1439783"/>
                </a:cubicBezTo>
                <a:cubicBezTo>
                  <a:pt x="205583" y="1441096"/>
                  <a:pt x="206458" y="1455750"/>
                  <a:pt x="209957" y="1468653"/>
                </a:cubicBezTo>
                <a:cubicBezTo>
                  <a:pt x="212582" y="1478496"/>
                  <a:pt x="216081" y="1488119"/>
                  <a:pt x="218706" y="1498180"/>
                </a:cubicBezTo>
                <a:cubicBezTo>
                  <a:pt x="232266" y="1548046"/>
                  <a:pt x="236640" y="1598569"/>
                  <a:pt x="224829" y="1649310"/>
                </a:cubicBezTo>
                <a:cubicBezTo>
                  <a:pt x="217831" y="1679711"/>
                  <a:pt x="211707" y="1710331"/>
                  <a:pt x="209957" y="1741606"/>
                </a:cubicBezTo>
                <a:cubicBezTo>
                  <a:pt x="207989" y="1774851"/>
                  <a:pt x="207989" y="1807876"/>
                  <a:pt x="218706" y="1840027"/>
                </a:cubicBezTo>
                <a:cubicBezTo>
                  <a:pt x="224392" y="1857087"/>
                  <a:pt x="212800" y="1872834"/>
                  <a:pt x="200334" y="1878739"/>
                </a:cubicBezTo>
                <a:cubicBezTo>
                  <a:pt x="144125" y="1878739"/>
                  <a:pt x="95570" y="1878739"/>
                  <a:pt x="39361" y="1878739"/>
                </a:cubicBezTo>
                <a:cubicBezTo>
                  <a:pt x="24052" y="1876115"/>
                  <a:pt x="11366" y="1873709"/>
                  <a:pt x="1305" y="1861680"/>
                </a:cubicBezTo>
                <a:cubicBezTo>
                  <a:pt x="-1975" y="1855118"/>
                  <a:pt x="1962" y="1848338"/>
                  <a:pt x="1962" y="1846370"/>
                </a:cubicBezTo>
                <a:close/>
              </a:path>
            </a:pathLst>
          </a:custGeom>
          <a:solidFill>
            <a:srgbClr val="000000"/>
          </a:solidFill>
          <a:ln w="21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8ECB369-8185-48E9-B9F3-592A85698C81}"/>
              </a:ext>
            </a:extLst>
          </p:cNvPr>
          <p:cNvGrpSpPr>
            <a:grpSpLocks noChangeAspect="1"/>
          </p:cNvGrpSpPr>
          <p:nvPr/>
        </p:nvGrpSpPr>
        <p:grpSpPr>
          <a:xfrm>
            <a:off x="11010765" y="1045274"/>
            <a:ext cx="745086" cy="2658253"/>
            <a:chOff x="3303186" y="2057490"/>
            <a:chExt cx="1009050" cy="3600000"/>
          </a:xfrm>
        </p:grpSpPr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CE7DC261-2ECC-4AEE-A2AA-AB6B91D402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36908" y="2057490"/>
              <a:ext cx="341606" cy="360000"/>
            </a:xfrm>
            <a:custGeom>
              <a:avLst/>
              <a:gdLst/>
              <a:ahLst/>
              <a:cxnLst/>
              <a:rect l="l" t="t" r="r" b="b"/>
              <a:pathLst>
                <a:path w="341606" h="360000">
                  <a:moveTo>
                    <a:pt x="119562" y="0"/>
                  </a:moveTo>
                  <a:lnTo>
                    <a:pt x="166861" y="3942"/>
                  </a:lnTo>
                  <a:lnTo>
                    <a:pt x="207591" y="15766"/>
                  </a:lnTo>
                  <a:lnTo>
                    <a:pt x="240438" y="35475"/>
                  </a:lnTo>
                  <a:lnTo>
                    <a:pt x="269343" y="59124"/>
                  </a:lnTo>
                  <a:lnTo>
                    <a:pt x="292993" y="90657"/>
                  </a:lnTo>
                  <a:lnTo>
                    <a:pt x="312701" y="123504"/>
                  </a:lnTo>
                  <a:lnTo>
                    <a:pt x="324525" y="161606"/>
                  </a:lnTo>
                  <a:lnTo>
                    <a:pt x="324525" y="240438"/>
                  </a:lnTo>
                  <a:lnTo>
                    <a:pt x="341606" y="262774"/>
                  </a:lnTo>
                  <a:lnTo>
                    <a:pt x="333723" y="290365"/>
                  </a:lnTo>
                  <a:lnTo>
                    <a:pt x="324525" y="315329"/>
                  </a:lnTo>
                  <a:lnTo>
                    <a:pt x="310073" y="336351"/>
                  </a:lnTo>
                  <a:lnTo>
                    <a:pt x="298248" y="356059"/>
                  </a:lnTo>
                  <a:lnTo>
                    <a:pt x="295538" y="360000"/>
                  </a:lnTo>
                  <a:lnTo>
                    <a:pt x="59190" y="360000"/>
                  </a:lnTo>
                  <a:lnTo>
                    <a:pt x="44672" y="342920"/>
                  </a:lnTo>
                  <a:lnTo>
                    <a:pt x="23650" y="316642"/>
                  </a:lnTo>
                  <a:lnTo>
                    <a:pt x="6570" y="290365"/>
                  </a:lnTo>
                  <a:lnTo>
                    <a:pt x="0" y="266715"/>
                  </a:lnTo>
                  <a:lnTo>
                    <a:pt x="6570" y="250949"/>
                  </a:lnTo>
                  <a:lnTo>
                    <a:pt x="6570" y="228613"/>
                  </a:lnTo>
                  <a:lnTo>
                    <a:pt x="2628" y="202336"/>
                  </a:lnTo>
                  <a:lnTo>
                    <a:pt x="2628" y="178686"/>
                  </a:lnTo>
                  <a:lnTo>
                    <a:pt x="3942" y="152409"/>
                  </a:lnTo>
                  <a:lnTo>
                    <a:pt x="18394" y="109051"/>
                  </a:lnTo>
                  <a:lnTo>
                    <a:pt x="42044" y="70949"/>
                  </a:lnTo>
                  <a:lnTo>
                    <a:pt x="70949" y="35475"/>
                  </a:lnTo>
                  <a:lnTo>
                    <a:pt x="97226" y="394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16E8ECD5-BE36-4979-9616-D62D3AA293B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03185" y="2417490"/>
              <a:ext cx="809052" cy="360000"/>
            </a:xfrm>
            <a:custGeom>
              <a:avLst/>
              <a:gdLst/>
              <a:ahLst/>
              <a:cxnLst/>
              <a:rect l="l" t="t" r="r" b="b"/>
              <a:pathLst>
                <a:path w="809052" h="360000">
                  <a:moveTo>
                    <a:pt x="287408" y="0"/>
                  </a:moveTo>
                  <a:lnTo>
                    <a:pt x="523757" y="0"/>
                  </a:lnTo>
                  <a:lnTo>
                    <a:pt x="512014" y="17080"/>
                  </a:lnTo>
                  <a:lnTo>
                    <a:pt x="500189" y="38102"/>
                  </a:lnTo>
                  <a:lnTo>
                    <a:pt x="494933" y="64380"/>
                  </a:lnTo>
                  <a:lnTo>
                    <a:pt x="493619" y="98540"/>
                  </a:lnTo>
                  <a:lnTo>
                    <a:pt x="500189" y="139270"/>
                  </a:lnTo>
                  <a:lnTo>
                    <a:pt x="531722" y="151095"/>
                  </a:lnTo>
                  <a:lnTo>
                    <a:pt x="569824" y="165548"/>
                  </a:lnTo>
                  <a:lnTo>
                    <a:pt x="610554" y="177372"/>
                  </a:lnTo>
                  <a:lnTo>
                    <a:pt x="651284" y="191825"/>
                  </a:lnTo>
                  <a:lnTo>
                    <a:pt x="690700" y="206278"/>
                  </a:lnTo>
                  <a:lnTo>
                    <a:pt x="727488" y="224672"/>
                  </a:lnTo>
                  <a:lnTo>
                    <a:pt x="756393" y="244380"/>
                  </a:lnTo>
                  <a:lnTo>
                    <a:pt x="780042" y="270657"/>
                  </a:lnTo>
                  <a:lnTo>
                    <a:pt x="798437" y="311387"/>
                  </a:lnTo>
                  <a:lnTo>
                    <a:pt x="808948" y="356059"/>
                  </a:lnTo>
                  <a:lnTo>
                    <a:pt x="809052" y="360000"/>
                  </a:lnTo>
                  <a:lnTo>
                    <a:pt x="0" y="360000"/>
                  </a:lnTo>
                  <a:lnTo>
                    <a:pt x="919" y="350803"/>
                  </a:lnTo>
                  <a:lnTo>
                    <a:pt x="12744" y="306132"/>
                  </a:lnTo>
                  <a:lnTo>
                    <a:pt x="32452" y="265402"/>
                  </a:lnTo>
                  <a:lnTo>
                    <a:pt x="56102" y="241752"/>
                  </a:lnTo>
                  <a:lnTo>
                    <a:pt x="85007" y="224672"/>
                  </a:lnTo>
                  <a:lnTo>
                    <a:pt x="117853" y="212847"/>
                  </a:lnTo>
                  <a:lnTo>
                    <a:pt x="155956" y="203650"/>
                  </a:lnTo>
                  <a:lnTo>
                    <a:pt x="194058" y="193139"/>
                  </a:lnTo>
                  <a:lnTo>
                    <a:pt x="232160" y="181314"/>
                  </a:lnTo>
                  <a:lnTo>
                    <a:pt x="263693" y="169489"/>
                  </a:lnTo>
                  <a:lnTo>
                    <a:pt x="292598" y="151095"/>
                  </a:lnTo>
                  <a:lnTo>
                    <a:pt x="310992" y="127445"/>
                  </a:lnTo>
                  <a:lnTo>
                    <a:pt x="325444" y="95913"/>
                  </a:lnTo>
                  <a:lnTo>
                    <a:pt x="322817" y="67007"/>
                  </a:lnTo>
                  <a:lnTo>
                    <a:pt x="313620" y="38102"/>
                  </a:lnTo>
                  <a:lnTo>
                    <a:pt x="295226" y="919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956B9E88-8ABC-4BB4-848E-93391C95B46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72324" y="2777490"/>
              <a:ext cx="870775" cy="360000"/>
            </a:xfrm>
            <a:custGeom>
              <a:avLst/>
              <a:gdLst/>
              <a:ahLst/>
              <a:cxnLst/>
              <a:rect l="l" t="t" r="r" b="b"/>
              <a:pathLst>
                <a:path w="870775" h="360000">
                  <a:moveTo>
                    <a:pt x="29253" y="0"/>
                  </a:moveTo>
                  <a:lnTo>
                    <a:pt x="838304" y="0"/>
                  </a:lnTo>
                  <a:lnTo>
                    <a:pt x="839514" y="45986"/>
                  </a:lnTo>
                  <a:lnTo>
                    <a:pt x="842142" y="98540"/>
                  </a:lnTo>
                  <a:lnTo>
                    <a:pt x="842142" y="153723"/>
                  </a:lnTo>
                  <a:lnTo>
                    <a:pt x="850025" y="208905"/>
                  </a:lnTo>
                  <a:lnTo>
                    <a:pt x="864478" y="306132"/>
                  </a:lnTo>
                  <a:lnTo>
                    <a:pt x="870775" y="360000"/>
                  </a:lnTo>
                  <a:lnTo>
                    <a:pt x="729003" y="360000"/>
                  </a:lnTo>
                  <a:lnTo>
                    <a:pt x="725208" y="342920"/>
                  </a:lnTo>
                  <a:lnTo>
                    <a:pt x="719953" y="316643"/>
                  </a:lnTo>
                  <a:lnTo>
                    <a:pt x="718639" y="287737"/>
                  </a:lnTo>
                  <a:lnTo>
                    <a:pt x="713383" y="258832"/>
                  </a:lnTo>
                  <a:lnTo>
                    <a:pt x="704186" y="235183"/>
                  </a:lnTo>
                  <a:lnTo>
                    <a:pt x="692361" y="218102"/>
                  </a:lnTo>
                  <a:lnTo>
                    <a:pt x="684478" y="253577"/>
                  </a:lnTo>
                  <a:lnTo>
                    <a:pt x="675281" y="287737"/>
                  </a:lnTo>
                  <a:lnTo>
                    <a:pt x="660829" y="320584"/>
                  </a:lnTo>
                  <a:lnTo>
                    <a:pt x="646376" y="357372"/>
                  </a:lnTo>
                  <a:lnTo>
                    <a:pt x="645561" y="360000"/>
                  </a:lnTo>
                  <a:lnTo>
                    <a:pt x="225857" y="360000"/>
                  </a:lnTo>
                  <a:lnTo>
                    <a:pt x="214114" y="331095"/>
                  </a:lnTo>
                  <a:lnTo>
                    <a:pt x="197033" y="290365"/>
                  </a:lnTo>
                  <a:lnTo>
                    <a:pt x="182581" y="252263"/>
                  </a:lnTo>
                  <a:lnTo>
                    <a:pt x="170756" y="214161"/>
                  </a:lnTo>
                  <a:lnTo>
                    <a:pt x="166814" y="214161"/>
                  </a:lnTo>
                  <a:lnTo>
                    <a:pt x="154990" y="290365"/>
                  </a:lnTo>
                  <a:lnTo>
                    <a:pt x="138824" y="360000"/>
                  </a:lnTo>
                  <a:lnTo>
                    <a:pt x="0" y="360000"/>
                  </a:lnTo>
                  <a:lnTo>
                    <a:pt x="13092" y="266716"/>
                  </a:lnTo>
                  <a:lnTo>
                    <a:pt x="20975" y="211533"/>
                  </a:lnTo>
                  <a:lnTo>
                    <a:pt x="23603" y="153723"/>
                  </a:lnTo>
                  <a:lnTo>
                    <a:pt x="23603" y="98540"/>
                  </a:lnTo>
                  <a:lnTo>
                    <a:pt x="24917" y="4335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A3977218-CE5D-46BB-B8F7-81649C0CE2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35656" y="3137490"/>
              <a:ext cx="944111" cy="360000"/>
            </a:xfrm>
            <a:custGeom>
              <a:avLst/>
              <a:gdLst/>
              <a:ahLst/>
              <a:cxnLst/>
              <a:rect l="l" t="t" r="r" b="b"/>
              <a:pathLst>
                <a:path w="944111" h="360000">
                  <a:moveTo>
                    <a:pt x="768466" y="0"/>
                  </a:moveTo>
                  <a:lnTo>
                    <a:pt x="910237" y="0"/>
                  </a:lnTo>
                  <a:lnTo>
                    <a:pt x="915766" y="47299"/>
                  </a:lnTo>
                  <a:lnTo>
                    <a:pt x="927591" y="143212"/>
                  </a:lnTo>
                  <a:lnTo>
                    <a:pt x="942043" y="233869"/>
                  </a:lnTo>
                  <a:lnTo>
                    <a:pt x="944111" y="360000"/>
                  </a:lnTo>
                  <a:lnTo>
                    <a:pt x="814598" y="360000"/>
                  </a:lnTo>
                  <a:lnTo>
                    <a:pt x="810656" y="147154"/>
                  </a:lnTo>
                  <a:lnTo>
                    <a:pt x="769926" y="6570"/>
                  </a:lnTo>
                  <a:close/>
                  <a:moveTo>
                    <a:pt x="265319" y="0"/>
                  </a:moveTo>
                  <a:lnTo>
                    <a:pt x="685024" y="0"/>
                  </a:lnTo>
                  <a:lnTo>
                    <a:pt x="674014" y="35475"/>
                  </a:lnTo>
                  <a:lnTo>
                    <a:pt x="667445" y="76205"/>
                  </a:lnTo>
                  <a:lnTo>
                    <a:pt x="667445" y="118248"/>
                  </a:lnTo>
                  <a:lnTo>
                    <a:pt x="674014" y="164234"/>
                  </a:lnTo>
                  <a:lnTo>
                    <a:pt x="688467" y="211533"/>
                  </a:lnTo>
                  <a:lnTo>
                    <a:pt x="706861" y="257518"/>
                  </a:lnTo>
                  <a:lnTo>
                    <a:pt x="729197" y="302190"/>
                  </a:lnTo>
                  <a:lnTo>
                    <a:pt x="752846" y="350803"/>
                  </a:lnTo>
                  <a:lnTo>
                    <a:pt x="756934" y="360000"/>
                  </a:lnTo>
                  <a:lnTo>
                    <a:pt x="195391" y="360000"/>
                  </a:lnTo>
                  <a:lnTo>
                    <a:pt x="220730" y="300876"/>
                  </a:lnTo>
                  <a:lnTo>
                    <a:pt x="250949" y="231241"/>
                  </a:lnTo>
                  <a:lnTo>
                    <a:pt x="274599" y="158978"/>
                  </a:lnTo>
                  <a:lnTo>
                    <a:pt x="282482" y="109051"/>
                  </a:lnTo>
                  <a:lnTo>
                    <a:pt x="279854" y="61752"/>
                  </a:lnTo>
                  <a:lnTo>
                    <a:pt x="270657" y="13139"/>
                  </a:lnTo>
                  <a:close/>
                  <a:moveTo>
                    <a:pt x="39463" y="0"/>
                  </a:moveTo>
                  <a:lnTo>
                    <a:pt x="178287" y="0"/>
                  </a:lnTo>
                  <a:lnTo>
                    <a:pt x="177372" y="3942"/>
                  </a:lnTo>
                  <a:lnTo>
                    <a:pt x="155037" y="73577"/>
                  </a:lnTo>
                  <a:lnTo>
                    <a:pt x="139270" y="143212"/>
                  </a:lnTo>
                  <a:lnTo>
                    <a:pt x="131387" y="193139"/>
                  </a:lnTo>
                  <a:lnTo>
                    <a:pt x="131387" y="240438"/>
                  </a:lnTo>
                  <a:lnTo>
                    <a:pt x="134015" y="287737"/>
                  </a:lnTo>
                  <a:lnTo>
                    <a:pt x="134015" y="336351"/>
                  </a:lnTo>
                  <a:lnTo>
                    <a:pt x="130432" y="360000"/>
                  </a:lnTo>
                  <a:lnTo>
                    <a:pt x="0" y="360000"/>
                  </a:lnTo>
                  <a:lnTo>
                    <a:pt x="0" y="281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79D61169-7973-4EC7-8FA5-684A6C1F44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7403" y="3497490"/>
              <a:ext cx="1000616" cy="360000"/>
            </a:xfrm>
            <a:custGeom>
              <a:avLst/>
              <a:gdLst/>
              <a:ahLst/>
              <a:cxnLst/>
              <a:rect l="l" t="t" r="r" b="b"/>
              <a:pathLst>
                <a:path w="1000616" h="360000">
                  <a:moveTo>
                    <a:pt x="841638" y="0"/>
                  </a:moveTo>
                  <a:lnTo>
                    <a:pt x="971151" y="0"/>
                  </a:lnTo>
                  <a:lnTo>
                    <a:pt x="973025" y="114307"/>
                  </a:lnTo>
                  <a:lnTo>
                    <a:pt x="973025" y="224672"/>
                  </a:lnTo>
                  <a:lnTo>
                    <a:pt x="980908" y="250949"/>
                  </a:lnTo>
                  <a:lnTo>
                    <a:pt x="987477" y="282482"/>
                  </a:lnTo>
                  <a:lnTo>
                    <a:pt x="995360" y="315329"/>
                  </a:lnTo>
                  <a:lnTo>
                    <a:pt x="999302" y="350803"/>
                  </a:lnTo>
                  <a:lnTo>
                    <a:pt x="1000616" y="360000"/>
                  </a:lnTo>
                  <a:lnTo>
                    <a:pt x="902076" y="360000"/>
                  </a:lnTo>
                  <a:lnTo>
                    <a:pt x="902076" y="332409"/>
                  </a:lnTo>
                  <a:lnTo>
                    <a:pt x="906017" y="294307"/>
                  </a:lnTo>
                  <a:lnTo>
                    <a:pt x="911273" y="274599"/>
                  </a:lnTo>
                  <a:lnTo>
                    <a:pt x="917842" y="250949"/>
                  </a:lnTo>
                  <a:lnTo>
                    <a:pt x="916528" y="224672"/>
                  </a:lnTo>
                  <a:close/>
                  <a:moveTo>
                    <a:pt x="222431" y="0"/>
                  </a:moveTo>
                  <a:lnTo>
                    <a:pt x="783974" y="0"/>
                  </a:lnTo>
                  <a:lnTo>
                    <a:pt x="800908" y="38102"/>
                  </a:lnTo>
                  <a:lnTo>
                    <a:pt x="820616" y="90657"/>
                  </a:lnTo>
                  <a:lnTo>
                    <a:pt x="835069" y="145840"/>
                  </a:lnTo>
                  <a:lnTo>
                    <a:pt x="844266" y="203650"/>
                  </a:lnTo>
                  <a:lnTo>
                    <a:pt x="846893" y="268029"/>
                  </a:lnTo>
                  <a:lnTo>
                    <a:pt x="837696" y="335037"/>
                  </a:lnTo>
                  <a:lnTo>
                    <a:pt x="833371" y="360000"/>
                  </a:lnTo>
                  <a:lnTo>
                    <a:pt x="164946" y="360000"/>
                  </a:lnTo>
                  <a:lnTo>
                    <a:pt x="163683" y="350803"/>
                  </a:lnTo>
                  <a:lnTo>
                    <a:pt x="158427" y="283796"/>
                  </a:lnTo>
                  <a:lnTo>
                    <a:pt x="158427" y="222044"/>
                  </a:lnTo>
                  <a:lnTo>
                    <a:pt x="166310" y="166862"/>
                  </a:lnTo>
                  <a:lnTo>
                    <a:pt x="187332" y="88029"/>
                  </a:lnTo>
                  <a:lnTo>
                    <a:pt x="216237" y="14453"/>
                  </a:lnTo>
                  <a:close/>
                  <a:moveTo>
                    <a:pt x="27040" y="0"/>
                  </a:moveTo>
                  <a:lnTo>
                    <a:pt x="157471" y="0"/>
                  </a:lnTo>
                  <a:lnTo>
                    <a:pt x="154485" y="19708"/>
                  </a:lnTo>
                  <a:lnTo>
                    <a:pt x="142661" y="64380"/>
                  </a:lnTo>
                  <a:lnTo>
                    <a:pt x="122953" y="111679"/>
                  </a:lnTo>
                  <a:lnTo>
                    <a:pt x="105872" y="166862"/>
                  </a:lnTo>
                  <a:lnTo>
                    <a:pt x="91420" y="224672"/>
                  </a:lnTo>
                  <a:lnTo>
                    <a:pt x="82223" y="282482"/>
                  </a:lnTo>
                  <a:lnTo>
                    <a:pt x="79595" y="344234"/>
                  </a:lnTo>
                  <a:lnTo>
                    <a:pt x="82749" y="360000"/>
                  </a:lnTo>
                  <a:lnTo>
                    <a:pt x="0" y="360000"/>
                  </a:lnTo>
                  <a:lnTo>
                    <a:pt x="763" y="348175"/>
                  </a:lnTo>
                  <a:lnTo>
                    <a:pt x="8646" y="303504"/>
                  </a:lnTo>
                  <a:lnTo>
                    <a:pt x="17843" y="256205"/>
                  </a:lnTo>
                  <a:lnTo>
                    <a:pt x="27040" y="2036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60217786-277B-4F8F-A17F-5D5500B5826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3186" y="3857490"/>
              <a:ext cx="1009050" cy="360000"/>
            </a:xfrm>
            <a:custGeom>
              <a:avLst/>
              <a:gdLst/>
              <a:ahLst/>
              <a:cxnLst/>
              <a:rect l="l" t="t" r="r" b="b"/>
              <a:pathLst>
                <a:path w="1009050" h="360000">
                  <a:moveTo>
                    <a:pt x="903941" y="0"/>
                  </a:moveTo>
                  <a:lnTo>
                    <a:pt x="1002481" y="0"/>
                  </a:lnTo>
                  <a:lnTo>
                    <a:pt x="1006422" y="27591"/>
                  </a:lnTo>
                  <a:lnTo>
                    <a:pt x="1009050" y="60438"/>
                  </a:lnTo>
                  <a:lnTo>
                    <a:pt x="1003795" y="91971"/>
                  </a:lnTo>
                  <a:lnTo>
                    <a:pt x="994598" y="115621"/>
                  </a:lnTo>
                  <a:lnTo>
                    <a:pt x="974890" y="136643"/>
                  </a:lnTo>
                  <a:lnTo>
                    <a:pt x="948612" y="148467"/>
                  </a:lnTo>
                  <a:lnTo>
                    <a:pt x="936788" y="141898"/>
                  </a:lnTo>
                  <a:lnTo>
                    <a:pt x="918393" y="141898"/>
                  </a:lnTo>
                  <a:lnTo>
                    <a:pt x="896058" y="144526"/>
                  </a:lnTo>
                  <a:lnTo>
                    <a:pt x="877663" y="144526"/>
                  </a:lnTo>
                  <a:lnTo>
                    <a:pt x="865839" y="95913"/>
                  </a:lnTo>
                  <a:lnTo>
                    <a:pt x="889488" y="74891"/>
                  </a:lnTo>
                  <a:lnTo>
                    <a:pt x="901313" y="53869"/>
                  </a:lnTo>
                  <a:lnTo>
                    <a:pt x="903941" y="31533"/>
                  </a:lnTo>
                  <a:lnTo>
                    <a:pt x="903941" y="2628"/>
                  </a:lnTo>
                  <a:close/>
                  <a:moveTo>
                    <a:pt x="166810" y="0"/>
                  </a:moveTo>
                  <a:lnTo>
                    <a:pt x="835236" y="0"/>
                  </a:lnTo>
                  <a:lnTo>
                    <a:pt x="772866" y="360000"/>
                  </a:lnTo>
                  <a:lnTo>
                    <a:pt x="545518" y="360000"/>
                  </a:lnTo>
                  <a:lnTo>
                    <a:pt x="533430" y="299562"/>
                  </a:lnTo>
                  <a:lnTo>
                    <a:pt x="518978" y="191825"/>
                  </a:lnTo>
                  <a:lnTo>
                    <a:pt x="509781" y="80146"/>
                  </a:lnTo>
                  <a:lnTo>
                    <a:pt x="501897" y="80146"/>
                  </a:lnTo>
                  <a:lnTo>
                    <a:pt x="501897" y="86716"/>
                  </a:lnTo>
                  <a:lnTo>
                    <a:pt x="467177" y="360000"/>
                  </a:lnTo>
                  <a:lnTo>
                    <a:pt x="239309" y="360000"/>
                  </a:lnTo>
                  <a:lnTo>
                    <a:pt x="239124" y="358686"/>
                  </a:lnTo>
                  <a:lnTo>
                    <a:pt x="229927" y="311387"/>
                  </a:lnTo>
                  <a:lnTo>
                    <a:pt x="218102" y="256205"/>
                  </a:lnTo>
                  <a:lnTo>
                    <a:pt x="203650" y="194453"/>
                  </a:lnTo>
                  <a:lnTo>
                    <a:pt x="189197" y="127446"/>
                  </a:lnTo>
                  <a:lnTo>
                    <a:pt x="174745" y="57810"/>
                  </a:lnTo>
                  <a:close/>
                  <a:moveTo>
                    <a:pt x="1865" y="0"/>
                  </a:moveTo>
                  <a:lnTo>
                    <a:pt x="84613" y="0"/>
                  </a:lnTo>
                  <a:lnTo>
                    <a:pt x="93285" y="43358"/>
                  </a:lnTo>
                  <a:lnTo>
                    <a:pt x="141898" y="106424"/>
                  </a:lnTo>
                  <a:lnTo>
                    <a:pt x="136642" y="112993"/>
                  </a:lnTo>
                  <a:lnTo>
                    <a:pt x="131387" y="118248"/>
                  </a:lnTo>
                  <a:lnTo>
                    <a:pt x="131387" y="122190"/>
                  </a:lnTo>
                  <a:lnTo>
                    <a:pt x="131387" y="130073"/>
                  </a:lnTo>
                  <a:lnTo>
                    <a:pt x="130073" y="134015"/>
                  </a:lnTo>
                  <a:lnTo>
                    <a:pt x="130073" y="144526"/>
                  </a:lnTo>
                  <a:lnTo>
                    <a:pt x="103796" y="145840"/>
                  </a:lnTo>
                  <a:lnTo>
                    <a:pt x="81460" y="145840"/>
                  </a:lnTo>
                  <a:lnTo>
                    <a:pt x="63066" y="145840"/>
                  </a:lnTo>
                  <a:lnTo>
                    <a:pt x="40730" y="148467"/>
                  </a:lnTo>
                  <a:lnTo>
                    <a:pt x="17081" y="107737"/>
                  </a:lnTo>
                  <a:lnTo>
                    <a:pt x="5256" y="69635"/>
                  </a:lnTo>
                  <a:lnTo>
                    <a:pt x="0" y="289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7C35C6D2-0B40-4B78-954F-C5B402ABCF1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7962" y="4217490"/>
              <a:ext cx="599498" cy="360000"/>
            </a:xfrm>
            <a:custGeom>
              <a:avLst/>
              <a:gdLst/>
              <a:ahLst/>
              <a:cxnLst/>
              <a:rect l="l" t="t" r="r" b="b"/>
              <a:pathLst>
                <a:path w="599498" h="360000">
                  <a:moveTo>
                    <a:pt x="334360" y="0"/>
                  </a:moveTo>
                  <a:lnTo>
                    <a:pt x="561707" y="0"/>
                  </a:lnTo>
                  <a:lnTo>
                    <a:pt x="553513" y="47299"/>
                  </a:lnTo>
                  <a:lnTo>
                    <a:pt x="564024" y="118248"/>
                  </a:lnTo>
                  <a:lnTo>
                    <a:pt x="575849" y="194453"/>
                  </a:lnTo>
                  <a:lnTo>
                    <a:pt x="587673" y="271971"/>
                  </a:lnTo>
                  <a:lnTo>
                    <a:pt x="599498" y="352117"/>
                  </a:lnTo>
                  <a:lnTo>
                    <a:pt x="599498" y="360000"/>
                  </a:lnTo>
                  <a:lnTo>
                    <a:pt x="379532" y="360000"/>
                  </a:lnTo>
                  <a:lnTo>
                    <a:pt x="386652" y="328467"/>
                  </a:lnTo>
                  <a:lnTo>
                    <a:pt x="389280" y="287737"/>
                  </a:lnTo>
                  <a:lnTo>
                    <a:pt x="386652" y="245694"/>
                  </a:lnTo>
                  <a:lnTo>
                    <a:pt x="365630" y="144526"/>
                  </a:lnTo>
                  <a:lnTo>
                    <a:pt x="343294" y="44672"/>
                  </a:lnTo>
                  <a:close/>
                  <a:moveTo>
                    <a:pt x="28151" y="0"/>
                  </a:moveTo>
                  <a:lnTo>
                    <a:pt x="256019" y="0"/>
                  </a:lnTo>
                  <a:lnTo>
                    <a:pt x="250010" y="47299"/>
                  </a:lnTo>
                  <a:lnTo>
                    <a:pt x="207966" y="214161"/>
                  </a:lnTo>
                  <a:lnTo>
                    <a:pt x="200083" y="285110"/>
                  </a:lnTo>
                  <a:lnTo>
                    <a:pt x="205338" y="354745"/>
                  </a:lnTo>
                  <a:lnTo>
                    <a:pt x="205853" y="360000"/>
                  </a:lnTo>
                  <a:lnTo>
                    <a:pt x="0" y="360000"/>
                  </a:lnTo>
                  <a:lnTo>
                    <a:pt x="9572" y="292993"/>
                  </a:lnTo>
                  <a:lnTo>
                    <a:pt x="24024" y="220730"/>
                  </a:lnTo>
                  <a:lnTo>
                    <a:pt x="33222" y="147153"/>
                  </a:lnTo>
                  <a:lnTo>
                    <a:pt x="38477" y="735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82F9B118-C9F9-41BF-9E53-6E229BF1BE8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5522" y="4577490"/>
              <a:ext cx="604379" cy="360000"/>
            </a:xfrm>
            <a:custGeom>
              <a:avLst/>
              <a:gdLst/>
              <a:ahLst/>
              <a:cxnLst/>
              <a:rect l="l" t="t" r="r" b="b"/>
              <a:pathLst>
                <a:path w="604379" h="360000">
                  <a:moveTo>
                    <a:pt x="384412" y="0"/>
                  </a:moveTo>
                  <a:lnTo>
                    <a:pt x="604379" y="0"/>
                  </a:lnTo>
                  <a:lnTo>
                    <a:pt x="604379" y="70949"/>
                  </a:lnTo>
                  <a:lnTo>
                    <a:pt x="596496" y="152409"/>
                  </a:lnTo>
                  <a:lnTo>
                    <a:pt x="558752" y="360000"/>
                  </a:lnTo>
                  <a:lnTo>
                    <a:pt x="394161" y="360000"/>
                  </a:lnTo>
                  <a:lnTo>
                    <a:pt x="382336" y="286424"/>
                  </a:lnTo>
                  <a:lnTo>
                    <a:pt x="370511" y="204964"/>
                  </a:lnTo>
                  <a:lnTo>
                    <a:pt x="367883" y="123504"/>
                  </a:lnTo>
                  <a:lnTo>
                    <a:pt x="374453" y="43358"/>
                  </a:lnTo>
                  <a:lnTo>
                    <a:pt x="382336" y="9197"/>
                  </a:lnTo>
                  <a:close/>
                  <a:moveTo>
                    <a:pt x="4881" y="0"/>
                  </a:moveTo>
                  <a:lnTo>
                    <a:pt x="210734" y="0"/>
                  </a:lnTo>
                  <a:lnTo>
                    <a:pt x="216788" y="61752"/>
                  </a:lnTo>
                  <a:lnTo>
                    <a:pt x="227299" y="131387"/>
                  </a:lnTo>
                  <a:lnTo>
                    <a:pt x="228613" y="202336"/>
                  </a:lnTo>
                  <a:lnTo>
                    <a:pt x="224672" y="274599"/>
                  </a:lnTo>
                  <a:lnTo>
                    <a:pt x="216788" y="307445"/>
                  </a:lnTo>
                  <a:lnTo>
                    <a:pt x="210219" y="350803"/>
                  </a:lnTo>
                  <a:lnTo>
                    <a:pt x="208525" y="360000"/>
                  </a:lnTo>
                  <a:lnTo>
                    <a:pt x="52323" y="360000"/>
                  </a:lnTo>
                  <a:lnTo>
                    <a:pt x="44672" y="324526"/>
                  </a:lnTo>
                  <a:lnTo>
                    <a:pt x="30219" y="262774"/>
                  </a:lnTo>
                  <a:lnTo>
                    <a:pt x="18395" y="204964"/>
                  </a:lnTo>
                  <a:lnTo>
                    <a:pt x="6570" y="152409"/>
                  </a:lnTo>
                  <a:lnTo>
                    <a:pt x="0" y="81460"/>
                  </a:lnTo>
                  <a:lnTo>
                    <a:pt x="3942" y="65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C56D70EC-8A33-4D79-A8DF-046358B173C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4497" y="4937490"/>
              <a:ext cx="506429" cy="360000"/>
            </a:xfrm>
            <a:custGeom>
              <a:avLst/>
              <a:gdLst/>
              <a:ahLst/>
              <a:cxnLst/>
              <a:rect l="l" t="t" r="r" b="b"/>
              <a:pathLst>
                <a:path w="506429" h="360000">
                  <a:moveTo>
                    <a:pt x="341838" y="0"/>
                  </a:moveTo>
                  <a:lnTo>
                    <a:pt x="506429" y="0"/>
                  </a:lnTo>
                  <a:lnTo>
                    <a:pt x="475852" y="168175"/>
                  </a:lnTo>
                  <a:lnTo>
                    <a:pt x="465341" y="208905"/>
                  </a:lnTo>
                  <a:lnTo>
                    <a:pt x="456144" y="256205"/>
                  </a:lnTo>
                  <a:lnTo>
                    <a:pt x="446947" y="306132"/>
                  </a:lnTo>
                  <a:lnTo>
                    <a:pt x="444319" y="356059"/>
                  </a:lnTo>
                  <a:lnTo>
                    <a:pt x="444713" y="360000"/>
                  </a:lnTo>
                  <a:lnTo>
                    <a:pt x="332217" y="360000"/>
                  </a:lnTo>
                  <a:lnTo>
                    <a:pt x="332640" y="353431"/>
                  </a:lnTo>
                  <a:lnTo>
                    <a:pt x="339210" y="314015"/>
                  </a:lnTo>
                  <a:lnTo>
                    <a:pt x="345779" y="270657"/>
                  </a:lnTo>
                  <a:lnTo>
                    <a:pt x="356290" y="224672"/>
                  </a:lnTo>
                  <a:lnTo>
                    <a:pt x="360232" y="177372"/>
                  </a:lnTo>
                  <a:lnTo>
                    <a:pt x="360232" y="124818"/>
                  </a:lnTo>
                  <a:lnTo>
                    <a:pt x="356290" y="67008"/>
                  </a:lnTo>
                  <a:close/>
                  <a:moveTo>
                    <a:pt x="0" y="0"/>
                  </a:moveTo>
                  <a:lnTo>
                    <a:pt x="156202" y="0"/>
                  </a:lnTo>
                  <a:lnTo>
                    <a:pt x="148699" y="40730"/>
                  </a:lnTo>
                  <a:lnTo>
                    <a:pt x="140816" y="93285"/>
                  </a:lnTo>
                  <a:lnTo>
                    <a:pt x="135560" y="145840"/>
                  </a:lnTo>
                  <a:lnTo>
                    <a:pt x="134247" y="198394"/>
                  </a:lnTo>
                  <a:lnTo>
                    <a:pt x="135560" y="247008"/>
                  </a:lnTo>
                  <a:lnTo>
                    <a:pt x="146071" y="287737"/>
                  </a:lnTo>
                  <a:lnTo>
                    <a:pt x="181629" y="360000"/>
                  </a:lnTo>
                  <a:lnTo>
                    <a:pt x="54693" y="360000"/>
                  </a:lnTo>
                  <a:lnTo>
                    <a:pt x="52787" y="311387"/>
                  </a:lnTo>
                  <a:lnTo>
                    <a:pt x="44904" y="241752"/>
                  </a:lnTo>
                  <a:lnTo>
                    <a:pt x="33079" y="169489"/>
                  </a:lnTo>
                  <a:lnTo>
                    <a:pt x="21254" y="98540"/>
                  </a:lnTo>
                  <a:lnTo>
                    <a:pt x="6801" y="315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C975ED3C-47E3-4053-A214-847A2BE71B0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6106" y="5297490"/>
              <a:ext cx="503211" cy="360000"/>
            </a:xfrm>
            <a:custGeom>
              <a:avLst/>
              <a:gdLst/>
              <a:ahLst/>
              <a:cxnLst/>
              <a:rect l="l" t="t" r="r" b="b"/>
              <a:pathLst>
                <a:path w="503211" h="360000">
                  <a:moveTo>
                    <a:pt x="329356" y="0"/>
                  </a:moveTo>
                  <a:lnTo>
                    <a:pt x="441853" y="0"/>
                  </a:lnTo>
                  <a:lnTo>
                    <a:pt x="446715" y="48613"/>
                  </a:lnTo>
                  <a:lnTo>
                    <a:pt x="503211" y="302190"/>
                  </a:lnTo>
                  <a:lnTo>
                    <a:pt x="472992" y="321898"/>
                  </a:lnTo>
                  <a:lnTo>
                    <a:pt x="438831" y="337664"/>
                  </a:lnTo>
                  <a:lnTo>
                    <a:pt x="400729" y="352117"/>
                  </a:lnTo>
                  <a:lnTo>
                    <a:pt x="357372" y="360000"/>
                  </a:lnTo>
                  <a:lnTo>
                    <a:pt x="342919" y="325840"/>
                  </a:lnTo>
                  <a:lnTo>
                    <a:pt x="336350" y="290365"/>
                  </a:lnTo>
                  <a:lnTo>
                    <a:pt x="333722" y="249635"/>
                  </a:lnTo>
                  <a:lnTo>
                    <a:pt x="336350" y="208905"/>
                  </a:lnTo>
                  <a:lnTo>
                    <a:pt x="338978" y="164234"/>
                  </a:lnTo>
                  <a:lnTo>
                    <a:pt x="336350" y="118248"/>
                  </a:lnTo>
                  <a:lnTo>
                    <a:pt x="331094" y="74891"/>
                  </a:lnTo>
                  <a:lnTo>
                    <a:pt x="327153" y="34161"/>
                  </a:lnTo>
                  <a:close/>
                  <a:moveTo>
                    <a:pt x="51833" y="0"/>
                  </a:moveTo>
                  <a:lnTo>
                    <a:pt x="178769" y="0"/>
                  </a:lnTo>
                  <a:lnTo>
                    <a:pt x="183941" y="10511"/>
                  </a:lnTo>
                  <a:lnTo>
                    <a:pt x="169489" y="59124"/>
                  </a:lnTo>
                  <a:lnTo>
                    <a:pt x="158978" y="118248"/>
                  </a:lnTo>
                  <a:lnTo>
                    <a:pt x="158978" y="180000"/>
                  </a:lnTo>
                  <a:lnTo>
                    <a:pt x="164233" y="237810"/>
                  </a:lnTo>
                  <a:lnTo>
                    <a:pt x="164233" y="292993"/>
                  </a:lnTo>
                  <a:lnTo>
                    <a:pt x="157664" y="342920"/>
                  </a:lnTo>
                  <a:lnTo>
                    <a:pt x="131387" y="352117"/>
                  </a:lnTo>
                  <a:lnTo>
                    <a:pt x="99854" y="354745"/>
                  </a:lnTo>
                  <a:lnTo>
                    <a:pt x="70949" y="345548"/>
                  </a:lnTo>
                  <a:lnTo>
                    <a:pt x="42044" y="331095"/>
                  </a:lnTo>
                  <a:lnTo>
                    <a:pt x="18394" y="307445"/>
                  </a:lnTo>
                  <a:lnTo>
                    <a:pt x="3941" y="278540"/>
                  </a:lnTo>
                  <a:lnTo>
                    <a:pt x="0" y="243066"/>
                  </a:lnTo>
                  <a:lnTo>
                    <a:pt x="23649" y="197081"/>
                  </a:lnTo>
                  <a:lnTo>
                    <a:pt x="40730" y="141898"/>
                  </a:lnTo>
                  <a:lnTo>
                    <a:pt x="47299" y="82774"/>
                  </a:lnTo>
                  <a:lnTo>
                    <a:pt x="52554" y="183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D8B8CFA-E8FF-4EB2-990C-8F8F5EBBCF6F}"/>
              </a:ext>
            </a:extLst>
          </p:cNvPr>
          <p:cNvGrpSpPr>
            <a:grpSpLocks noChangeAspect="1"/>
          </p:cNvGrpSpPr>
          <p:nvPr/>
        </p:nvGrpSpPr>
        <p:grpSpPr>
          <a:xfrm>
            <a:off x="9901553" y="774637"/>
            <a:ext cx="833796" cy="2899912"/>
            <a:chOff x="1755471" y="2057490"/>
            <a:chExt cx="1035089" cy="3600000"/>
          </a:xfrm>
        </p:grpSpPr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7630DF76-93EC-410D-8941-348700C07C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9500" y="2057490"/>
              <a:ext cx="347031" cy="360000"/>
            </a:xfrm>
            <a:custGeom>
              <a:avLst/>
              <a:gdLst/>
              <a:ahLst/>
              <a:cxnLst/>
              <a:rect l="l" t="t" r="r" b="b"/>
              <a:pathLst>
                <a:path w="347031" h="360000">
                  <a:moveTo>
                    <a:pt x="168112" y="0"/>
                  </a:moveTo>
                  <a:lnTo>
                    <a:pt x="267778" y="32422"/>
                  </a:lnTo>
                  <a:lnTo>
                    <a:pt x="302602" y="87659"/>
                  </a:lnTo>
                  <a:lnTo>
                    <a:pt x="307405" y="91261"/>
                  </a:lnTo>
                  <a:lnTo>
                    <a:pt x="313409" y="93663"/>
                  </a:lnTo>
                  <a:lnTo>
                    <a:pt x="318212" y="93663"/>
                  </a:lnTo>
                  <a:lnTo>
                    <a:pt x="323015" y="96064"/>
                  </a:lnTo>
                  <a:lnTo>
                    <a:pt x="325417" y="96064"/>
                  </a:lnTo>
                  <a:lnTo>
                    <a:pt x="329019" y="100867"/>
                  </a:lnTo>
                  <a:lnTo>
                    <a:pt x="331421" y="104470"/>
                  </a:lnTo>
                  <a:lnTo>
                    <a:pt x="336224" y="111675"/>
                  </a:lnTo>
                  <a:lnTo>
                    <a:pt x="336224" y="187325"/>
                  </a:lnTo>
                  <a:lnTo>
                    <a:pt x="337425" y="216144"/>
                  </a:lnTo>
                  <a:lnTo>
                    <a:pt x="342228" y="242562"/>
                  </a:lnTo>
                  <a:lnTo>
                    <a:pt x="347031" y="266578"/>
                  </a:lnTo>
                  <a:lnTo>
                    <a:pt x="347031" y="288192"/>
                  </a:lnTo>
                  <a:lnTo>
                    <a:pt x="337425" y="314610"/>
                  </a:lnTo>
                  <a:lnTo>
                    <a:pt x="325417" y="338626"/>
                  </a:lnTo>
                  <a:lnTo>
                    <a:pt x="311524" y="360000"/>
                  </a:lnTo>
                  <a:lnTo>
                    <a:pt x="42055" y="360000"/>
                  </a:lnTo>
                  <a:lnTo>
                    <a:pt x="38426" y="351835"/>
                  </a:lnTo>
                  <a:lnTo>
                    <a:pt x="27619" y="336224"/>
                  </a:lnTo>
                  <a:lnTo>
                    <a:pt x="16811" y="323015"/>
                  </a:lnTo>
                  <a:lnTo>
                    <a:pt x="6004" y="305003"/>
                  </a:lnTo>
                  <a:lnTo>
                    <a:pt x="0" y="283389"/>
                  </a:lnTo>
                  <a:lnTo>
                    <a:pt x="0" y="268979"/>
                  </a:lnTo>
                  <a:lnTo>
                    <a:pt x="3603" y="256971"/>
                  </a:lnTo>
                  <a:lnTo>
                    <a:pt x="8406" y="248566"/>
                  </a:lnTo>
                  <a:lnTo>
                    <a:pt x="14410" y="240160"/>
                  </a:lnTo>
                  <a:lnTo>
                    <a:pt x="19213" y="231755"/>
                  </a:lnTo>
                  <a:lnTo>
                    <a:pt x="3603" y="159707"/>
                  </a:lnTo>
                  <a:lnTo>
                    <a:pt x="16811" y="124883"/>
                  </a:lnTo>
                  <a:lnTo>
                    <a:pt x="37225" y="88859"/>
                  </a:lnTo>
                  <a:lnTo>
                    <a:pt x="64843" y="56438"/>
                  </a:lnTo>
                  <a:lnTo>
                    <a:pt x="97265" y="30020"/>
                  </a:lnTo>
                  <a:lnTo>
                    <a:pt x="133289" y="108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59EDA3DB-73C2-4C77-AFC7-6BA14FFD86D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05171" y="2417490"/>
              <a:ext cx="935688" cy="360000"/>
            </a:xfrm>
            <a:custGeom>
              <a:avLst/>
              <a:gdLst/>
              <a:ahLst/>
              <a:cxnLst/>
              <a:rect l="l" t="t" r="r" b="b"/>
              <a:pathLst>
                <a:path w="935688" h="360000">
                  <a:moveTo>
                    <a:pt x="349509" y="0"/>
                  </a:moveTo>
                  <a:lnTo>
                    <a:pt x="618978" y="0"/>
                  </a:lnTo>
                  <a:lnTo>
                    <a:pt x="617260" y="2642"/>
                  </a:lnTo>
                  <a:lnTo>
                    <a:pt x="601650" y="29060"/>
                  </a:lnTo>
                  <a:lnTo>
                    <a:pt x="588441" y="53076"/>
                  </a:lnTo>
                  <a:lnTo>
                    <a:pt x="580036" y="80694"/>
                  </a:lnTo>
                  <a:lnTo>
                    <a:pt x="577634" y="111915"/>
                  </a:lnTo>
                  <a:lnTo>
                    <a:pt x="586040" y="144336"/>
                  </a:lnTo>
                  <a:lnTo>
                    <a:pt x="601650" y="165951"/>
                  </a:lnTo>
                  <a:lnTo>
                    <a:pt x="623264" y="183963"/>
                  </a:lnTo>
                  <a:lnTo>
                    <a:pt x="652084" y="197172"/>
                  </a:lnTo>
                  <a:lnTo>
                    <a:pt x="684505" y="207979"/>
                  </a:lnTo>
                  <a:lnTo>
                    <a:pt x="721730" y="218786"/>
                  </a:lnTo>
                  <a:lnTo>
                    <a:pt x="758955" y="227192"/>
                  </a:lnTo>
                  <a:lnTo>
                    <a:pt x="796179" y="237999"/>
                  </a:lnTo>
                  <a:lnTo>
                    <a:pt x="833404" y="248806"/>
                  </a:lnTo>
                  <a:lnTo>
                    <a:pt x="863424" y="264416"/>
                  </a:lnTo>
                  <a:lnTo>
                    <a:pt x="892243" y="283629"/>
                  </a:lnTo>
                  <a:lnTo>
                    <a:pt x="911456" y="307645"/>
                  </a:lnTo>
                  <a:lnTo>
                    <a:pt x="931870" y="347272"/>
                  </a:lnTo>
                  <a:lnTo>
                    <a:pt x="935688" y="360000"/>
                  </a:lnTo>
                  <a:lnTo>
                    <a:pt x="0" y="360000"/>
                  </a:lnTo>
                  <a:lnTo>
                    <a:pt x="3652" y="344870"/>
                  </a:lnTo>
                  <a:lnTo>
                    <a:pt x="14459" y="320854"/>
                  </a:lnTo>
                  <a:lnTo>
                    <a:pt x="38475" y="293236"/>
                  </a:lnTo>
                  <a:lnTo>
                    <a:pt x="67294" y="269220"/>
                  </a:lnTo>
                  <a:lnTo>
                    <a:pt x="102117" y="251208"/>
                  </a:lnTo>
                  <a:lnTo>
                    <a:pt x="139342" y="235597"/>
                  </a:lnTo>
                  <a:lnTo>
                    <a:pt x="177768" y="222388"/>
                  </a:lnTo>
                  <a:lnTo>
                    <a:pt x="217394" y="211581"/>
                  </a:lnTo>
                  <a:lnTo>
                    <a:pt x="257021" y="198372"/>
                  </a:lnTo>
                  <a:lnTo>
                    <a:pt x="294245" y="183963"/>
                  </a:lnTo>
                  <a:lnTo>
                    <a:pt x="326667" y="163549"/>
                  </a:lnTo>
                  <a:lnTo>
                    <a:pt x="355486" y="139533"/>
                  </a:lnTo>
                  <a:lnTo>
                    <a:pt x="355486" y="109513"/>
                  </a:lnTo>
                  <a:lnTo>
                    <a:pt x="356687" y="77092"/>
                  </a:lnTo>
                  <a:lnTo>
                    <a:pt x="356687" y="43469"/>
                  </a:lnTo>
                  <a:lnTo>
                    <a:pt x="355486" y="1344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4" name="Freeform 18">
              <a:extLst>
                <a:ext uri="{FF2B5EF4-FFF2-40B4-BE49-F238E27FC236}">
                  <a16:creationId xmlns:a16="http://schemas.microsoft.com/office/drawing/2014/main" id="{915B6725-74E4-461E-AF25-7CDC0C9CB1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7740" y="2777490"/>
              <a:ext cx="1014675" cy="360000"/>
            </a:xfrm>
            <a:custGeom>
              <a:avLst/>
              <a:gdLst/>
              <a:ahLst/>
              <a:cxnLst/>
              <a:rect l="l" t="t" r="r" b="b"/>
              <a:pathLst>
                <a:path w="1014675" h="360000">
                  <a:moveTo>
                    <a:pt x="44380" y="0"/>
                  </a:moveTo>
                  <a:lnTo>
                    <a:pt x="980068" y="0"/>
                  </a:lnTo>
                  <a:lnTo>
                    <a:pt x="990659" y="35304"/>
                  </a:lnTo>
                  <a:lnTo>
                    <a:pt x="1001467" y="89340"/>
                  </a:lnTo>
                  <a:lnTo>
                    <a:pt x="1008671" y="146978"/>
                  </a:lnTo>
                  <a:lnTo>
                    <a:pt x="1013475" y="209420"/>
                  </a:lnTo>
                  <a:lnTo>
                    <a:pt x="1014675" y="270661"/>
                  </a:lnTo>
                  <a:lnTo>
                    <a:pt x="1014675" y="331901"/>
                  </a:lnTo>
                  <a:lnTo>
                    <a:pt x="1014675" y="360000"/>
                  </a:lnTo>
                  <a:lnTo>
                    <a:pt x="827351" y="360000"/>
                  </a:lnTo>
                  <a:lnTo>
                    <a:pt x="827351" y="341508"/>
                  </a:lnTo>
                  <a:lnTo>
                    <a:pt x="822547" y="305484"/>
                  </a:lnTo>
                  <a:lnTo>
                    <a:pt x="814142" y="277865"/>
                  </a:lnTo>
                  <a:lnTo>
                    <a:pt x="798531" y="256251"/>
                  </a:lnTo>
                  <a:lnTo>
                    <a:pt x="794929" y="251448"/>
                  </a:lnTo>
                  <a:lnTo>
                    <a:pt x="794929" y="347512"/>
                  </a:lnTo>
                  <a:lnTo>
                    <a:pt x="790000" y="360000"/>
                  </a:lnTo>
                  <a:lnTo>
                    <a:pt x="231522" y="360000"/>
                  </a:lnTo>
                  <a:lnTo>
                    <a:pt x="226951" y="251448"/>
                  </a:lnTo>
                  <a:lnTo>
                    <a:pt x="222148" y="256251"/>
                  </a:lnTo>
                  <a:lnTo>
                    <a:pt x="208939" y="283869"/>
                  </a:lnTo>
                  <a:lnTo>
                    <a:pt x="202935" y="318693"/>
                  </a:lnTo>
                  <a:lnTo>
                    <a:pt x="198132" y="355917"/>
                  </a:lnTo>
                  <a:lnTo>
                    <a:pt x="198132" y="360000"/>
                  </a:lnTo>
                  <a:lnTo>
                    <a:pt x="2103" y="360000"/>
                  </a:lnTo>
                  <a:lnTo>
                    <a:pt x="0" y="321094"/>
                  </a:lnTo>
                  <a:lnTo>
                    <a:pt x="2402" y="270661"/>
                  </a:lnTo>
                  <a:lnTo>
                    <a:pt x="6004" y="219026"/>
                  </a:lnTo>
                  <a:lnTo>
                    <a:pt x="13209" y="163789"/>
                  </a:lnTo>
                  <a:lnTo>
                    <a:pt x="19213" y="112155"/>
                  </a:lnTo>
                  <a:lnTo>
                    <a:pt x="28819" y="64123"/>
                  </a:lnTo>
                  <a:lnTo>
                    <a:pt x="39626" y="1969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45" name="Freeform 18">
              <a:extLst>
                <a:ext uri="{FF2B5EF4-FFF2-40B4-BE49-F238E27FC236}">
                  <a16:creationId xmlns:a16="http://schemas.microsoft.com/office/drawing/2014/main" id="{33E0936E-1345-4D32-81C8-CF896182E5D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5471" y="3137490"/>
              <a:ext cx="1035089" cy="360000"/>
            </a:xfrm>
            <a:custGeom>
              <a:avLst/>
              <a:gdLst/>
              <a:ahLst/>
              <a:cxnLst/>
              <a:rect l="l" t="t" r="r" b="b"/>
              <a:pathLst>
                <a:path w="1035089" h="360000">
                  <a:moveTo>
                    <a:pt x="834556" y="0"/>
                  </a:moveTo>
                  <a:lnTo>
                    <a:pt x="1021880" y="0"/>
                  </a:lnTo>
                  <a:lnTo>
                    <a:pt x="1021880" y="30741"/>
                  </a:lnTo>
                  <a:lnTo>
                    <a:pt x="1021880" y="88379"/>
                  </a:lnTo>
                  <a:lnTo>
                    <a:pt x="1035089" y="273302"/>
                  </a:lnTo>
                  <a:lnTo>
                    <a:pt x="1024686" y="360000"/>
                  </a:lnTo>
                  <a:lnTo>
                    <a:pt x="864533" y="360000"/>
                  </a:lnTo>
                  <a:lnTo>
                    <a:pt x="866977" y="188046"/>
                  </a:lnTo>
                  <a:lnTo>
                    <a:pt x="842961" y="120801"/>
                  </a:lnTo>
                  <a:lnTo>
                    <a:pt x="839359" y="89580"/>
                  </a:lnTo>
                  <a:lnTo>
                    <a:pt x="836957" y="54757"/>
                  </a:lnTo>
                  <a:lnTo>
                    <a:pt x="834556" y="17532"/>
                  </a:lnTo>
                  <a:close/>
                  <a:moveTo>
                    <a:pt x="238727" y="0"/>
                  </a:moveTo>
                  <a:lnTo>
                    <a:pt x="797204" y="0"/>
                  </a:lnTo>
                  <a:lnTo>
                    <a:pt x="784122" y="33142"/>
                  </a:lnTo>
                  <a:lnTo>
                    <a:pt x="773315" y="83576"/>
                  </a:lnTo>
                  <a:lnTo>
                    <a:pt x="770913" y="137612"/>
                  </a:lnTo>
                  <a:lnTo>
                    <a:pt x="770913" y="192849"/>
                  </a:lnTo>
                  <a:lnTo>
                    <a:pt x="778118" y="246885"/>
                  </a:lnTo>
                  <a:lnTo>
                    <a:pt x="786524" y="299720"/>
                  </a:lnTo>
                  <a:lnTo>
                    <a:pt x="794929" y="345350"/>
                  </a:lnTo>
                  <a:lnTo>
                    <a:pt x="797162" y="360000"/>
                  </a:lnTo>
                  <a:lnTo>
                    <a:pt x="241814" y="360000"/>
                  </a:lnTo>
                  <a:lnTo>
                    <a:pt x="244963" y="347752"/>
                  </a:lnTo>
                  <a:lnTo>
                    <a:pt x="255770" y="304523"/>
                  </a:lnTo>
                  <a:lnTo>
                    <a:pt x="266578" y="256491"/>
                  </a:lnTo>
                  <a:lnTo>
                    <a:pt x="271381" y="206058"/>
                  </a:lnTo>
                  <a:lnTo>
                    <a:pt x="266578" y="155624"/>
                  </a:lnTo>
                  <a:lnTo>
                    <a:pt x="238959" y="5524"/>
                  </a:lnTo>
                  <a:close/>
                  <a:moveTo>
                    <a:pt x="9308" y="0"/>
                  </a:moveTo>
                  <a:lnTo>
                    <a:pt x="205337" y="0"/>
                  </a:lnTo>
                  <a:lnTo>
                    <a:pt x="205337" y="35544"/>
                  </a:lnTo>
                  <a:lnTo>
                    <a:pt x="201734" y="75170"/>
                  </a:lnTo>
                  <a:lnTo>
                    <a:pt x="194530" y="112395"/>
                  </a:lnTo>
                  <a:lnTo>
                    <a:pt x="166911" y="201254"/>
                  </a:lnTo>
                  <a:lnTo>
                    <a:pt x="162108" y="249286"/>
                  </a:lnTo>
                  <a:lnTo>
                    <a:pt x="162108" y="297318"/>
                  </a:lnTo>
                  <a:lnTo>
                    <a:pt x="168112" y="347752"/>
                  </a:lnTo>
                  <a:lnTo>
                    <a:pt x="169337" y="360000"/>
                  </a:lnTo>
                  <a:lnTo>
                    <a:pt x="6031" y="360000"/>
                  </a:lnTo>
                  <a:lnTo>
                    <a:pt x="2402" y="288913"/>
                  </a:lnTo>
                  <a:lnTo>
                    <a:pt x="0" y="246885"/>
                  </a:lnTo>
                  <a:lnTo>
                    <a:pt x="2402" y="206058"/>
                  </a:lnTo>
                  <a:lnTo>
                    <a:pt x="9607" y="166431"/>
                  </a:lnTo>
                  <a:lnTo>
                    <a:pt x="15611" y="126805"/>
                  </a:lnTo>
                  <a:lnTo>
                    <a:pt x="18012" y="83576"/>
                  </a:lnTo>
                  <a:lnTo>
                    <a:pt x="13209" y="40347"/>
                  </a:lnTo>
                  <a:lnTo>
                    <a:pt x="9607" y="55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6" name="Freeform 18">
              <a:extLst>
                <a:ext uri="{FF2B5EF4-FFF2-40B4-BE49-F238E27FC236}">
                  <a16:creationId xmlns:a16="http://schemas.microsoft.com/office/drawing/2014/main" id="{46417955-0ED8-4797-8FCB-27815FE18C6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3688" y="3497490"/>
              <a:ext cx="1018654" cy="360000"/>
            </a:xfrm>
            <a:custGeom>
              <a:avLst/>
              <a:gdLst/>
              <a:ahLst/>
              <a:cxnLst/>
              <a:rect l="l" t="t" r="r" b="b"/>
              <a:pathLst>
                <a:path w="1018654" h="360000">
                  <a:moveTo>
                    <a:pt x="858501" y="0"/>
                  </a:moveTo>
                  <a:lnTo>
                    <a:pt x="1018654" y="0"/>
                  </a:lnTo>
                  <a:lnTo>
                    <a:pt x="1014649" y="33382"/>
                  </a:lnTo>
                  <a:lnTo>
                    <a:pt x="1007444" y="155864"/>
                  </a:lnTo>
                  <a:lnTo>
                    <a:pt x="1009845" y="273543"/>
                  </a:lnTo>
                  <a:lnTo>
                    <a:pt x="1016085" y="360000"/>
                  </a:lnTo>
                  <a:lnTo>
                    <a:pt x="911780" y="360000"/>
                  </a:lnTo>
                  <a:lnTo>
                    <a:pt x="916183" y="352795"/>
                  </a:lnTo>
                  <a:lnTo>
                    <a:pt x="916183" y="323976"/>
                  </a:lnTo>
                  <a:lnTo>
                    <a:pt x="913781" y="291555"/>
                  </a:lnTo>
                  <a:lnTo>
                    <a:pt x="905376" y="256731"/>
                  </a:lnTo>
                  <a:lnTo>
                    <a:pt x="895769" y="217105"/>
                  </a:lnTo>
                  <a:lnTo>
                    <a:pt x="884962" y="179880"/>
                  </a:lnTo>
                  <a:lnTo>
                    <a:pt x="874155" y="142655"/>
                  </a:lnTo>
                  <a:lnTo>
                    <a:pt x="863348" y="110234"/>
                  </a:lnTo>
                  <a:lnTo>
                    <a:pt x="857344" y="81414"/>
                  </a:lnTo>
                  <a:close/>
                  <a:moveTo>
                    <a:pt x="235783" y="0"/>
                  </a:moveTo>
                  <a:lnTo>
                    <a:pt x="791131" y="0"/>
                  </a:lnTo>
                  <a:lnTo>
                    <a:pt x="846004" y="360000"/>
                  </a:lnTo>
                  <a:lnTo>
                    <a:pt x="181933" y="360000"/>
                  </a:lnTo>
                  <a:lnTo>
                    <a:pt x="228125" y="29780"/>
                  </a:lnTo>
                  <a:close/>
                  <a:moveTo>
                    <a:pt x="0" y="0"/>
                  </a:moveTo>
                  <a:lnTo>
                    <a:pt x="163306" y="0"/>
                  </a:lnTo>
                  <a:lnTo>
                    <a:pt x="166884" y="35784"/>
                  </a:lnTo>
                  <a:lnTo>
                    <a:pt x="166884" y="83816"/>
                  </a:lnTo>
                  <a:lnTo>
                    <a:pt x="160880" y="131848"/>
                  </a:lnTo>
                  <a:lnTo>
                    <a:pt x="156077" y="151061"/>
                  </a:lnTo>
                  <a:lnTo>
                    <a:pt x="147671" y="177479"/>
                  </a:lnTo>
                  <a:lnTo>
                    <a:pt x="136864" y="208699"/>
                  </a:lnTo>
                  <a:lnTo>
                    <a:pt x="126057" y="243523"/>
                  </a:lnTo>
                  <a:lnTo>
                    <a:pt x="116451" y="275944"/>
                  </a:lnTo>
                  <a:lnTo>
                    <a:pt x="112848" y="308366"/>
                  </a:lnTo>
                  <a:lnTo>
                    <a:pt x="110447" y="337185"/>
                  </a:lnTo>
                  <a:lnTo>
                    <a:pt x="112728" y="360000"/>
                  </a:lnTo>
                  <a:lnTo>
                    <a:pt x="14833" y="360000"/>
                  </a:lnTo>
                  <a:lnTo>
                    <a:pt x="16784" y="32877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AD992A67-6D67-43F0-A4A3-DA5C734AD49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6672" y="3857490"/>
              <a:ext cx="1032687" cy="360000"/>
            </a:xfrm>
            <a:custGeom>
              <a:avLst/>
              <a:gdLst/>
              <a:ahLst/>
              <a:cxnLst/>
              <a:rect l="l" t="t" r="r" b="b"/>
              <a:pathLst>
                <a:path w="1032687" h="360000">
                  <a:moveTo>
                    <a:pt x="915409" y="0"/>
                  </a:moveTo>
                  <a:lnTo>
                    <a:pt x="1019713" y="0"/>
                  </a:lnTo>
                  <a:lnTo>
                    <a:pt x="1021880" y="30020"/>
                  </a:lnTo>
                  <a:lnTo>
                    <a:pt x="1032687" y="140494"/>
                  </a:lnTo>
                  <a:lnTo>
                    <a:pt x="1032687" y="180120"/>
                  </a:lnTo>
                  <a:lnTo>
                    <a:pt x="1021880" y="212542"/>
                  </a:lnTo>
                  <a:lnTo>
                    <a:pt x="1005069" y="243763"/>
                  </a:lnTo>
                  <a:lnTo>
                    <a:pt x="978651" y="270180"/>
                  </a:lnTo>
                  <a:lnTo>
                    <a:pt x="949832" y="291795"/>
                  </a:lnTo>
                  <a:lnTo>
                    <a:pt x="919812" y="306204"/>
                  </a:lnTo>
                  <a:lnTo>
                    <a:pt x="888591" y="318212"/>
                  </a:lnTo>
                  <a:lnTo>
                    <a:pt x="888591" y="308606"/>
                  </a:lnTo>
                  <a:lnTo>
                    <a:pt x="886190" y="302602"/>
                  </a:lnTo>
                  <a:lnTo>
                    <a:pt x="884989" y="295397"/>
                  </a:lnTo>
                  <a:lnTo>
                    <a:pt x="884989" y="291795"/>
                  </a:lnTo>
                  <a:lnTo>
                    <a:pt x="884989" y="284590"/>
                  </a:lnTo>
                  <a:lnTo>
                    <a:pt x="884989" y="276184"/>
                  </a:lnTo>
                  <a:lnTo>
                    <a:pt x="890993" y="270180"/>
                  </a:lnTo>
                  <a:lnTo>
                    <a:pt x="898198" y="265377"/>
                  </a:lnTo>
                  <a:lnTo>
                    <a:pt x="901800" y="258172"/>
                  </a:lnTo>
                  <a:lnTo>
                    <a:pt x="906603" y="249767"/>
                  </a:lnTo>
                  <a:lnTo>
                    <a:pt x="909005" y="241361"/>
                  </a:lnTo>
                  <a:lnTo>
                    <a:pt x="904202" y="238959"/>
                  </a:lnTo>
                  <a:lnTo>
                    <a:pt x="899398" y="238959"/>
                  </a:lnTo>
                  <a:lnTo>
                    <a:pt x="898198" y="238959"/>
                  </a:lnTo>
                  <a:lnTo>
                    <a:pt x="898198" y="236558"/>
                  </a:lnTo>
                  <a:lnTo>
                    <a:pt x="898198" y="234156"/>
                  </a:lnTo>
                  <a:lnTo>
                    <a:pt x="895796" y="232955"/>
                  </a:lnTo>
                  <a:lnTo>
                    <a:pt x="895796" y="225751"/>
                  </a:lnTo>
                  <a:lnTo>
                    <a:pt x="922214" y="210140"/>
                  </a:lnTo>
                  <a:lnTo>
                    <a:pt x="946230" y="190927"/>
                  </a:lnTo>
                  <a:lnTo>
                    <a:pt x="967844" y="169313"/>
                  </a:lnTo>
                  <a:lnTo>
                    <a:pt x="965442" y="158506"/>
                  </a:lnTo>
                  <a:lnTo>
                    <a:pt x="963041" y="150100"/>
                  </a:lnTo>
                  <a:lnTo>
                    <a:pt x="960639" y="142895"/>
                  </a:lnTo>
                  <a:lnTo>
                    <a:pt x="957037" y="136891"/>
                  </a:lnTo>
                  <a:lnTo>
                    <a:pt x="943828" y="129687"/>
                  </a:lnTo>
                  <a:lnTo>
                    <a:pt x="933021" y="136891"/>
                  </a:lnTo>
                  <a:lnTo>
                    <a:pt x="928218" y="151301"/>
                  </a:lnTo>
                  <a:lnTo>
                    <a:pt x="923414" y="166911"/>
                  </a:lnTo>
                  <a:lnTo>
                    <a:pt x="917410" y="177719"/>
                  </a:lnTo>
                  <a:lnTo>
                    <a:pt x="906603" y="188526"/>
                  </a:lnTo>
                  <a:lnTo>
                    <a:pt x="888591" y="193329"/>
                  </a:lnTo>
                  <a:lnTo>
                    <a:pt x="880186" y="57639"/>
                  </a:lnTo>
                  <a:close/>
                  <a:moveTo>
                    <a:pt x="185562" y="0"/>
                  </a:moveTo>
                  <a:lnTo>
                    <a:pt x="849633" y="0"/>
                  </a:lnTo>
                  <a:lnTo>
                    <a:pt x="871780" y="145297"/>
                  </a:lnTo>
                  <a:lnTo>
                    <a:pt x="874182" y="188526"/>
                  </a:lnTo>
                  <a:lnTo>
                    <a:pt x="871780" y="238959"/>
                  </a:lnTo>
                  <a:lnTo>
                    <a:pt x="864575" y="294196"/>
                  </a:lnTo>
                  <a:lnTo>
                    <a:pt x="858571" y="348232"/>
                  </a:lnTo>
                  <a:lnTo>
                    <a:pt x="856819" y="360000"/>
                  </a:lnTo>
                  <a:lnTo>
                    <a:pt x="588348" y="360000"/>
                  </a:lnTo>
                  <a:lnTo>
                    <a:pt x="587191" y="342228"/>
                  </a:lnTo>
                  <a:lnTo>
                    <a:pt x="524749" y="49233"/>
                  </a:lnTo>
                  <a:lnTo>
                    <a:pt x="515143" y="49233"/>
                  </a:lnTo>
                  <a:lnTo>
                    <a:pt x="509139" y="68446"/>
                  </a:lnTo>
                  <a:lnTo>
                    <a:pt x="504335" y="92462"/>
                  </a:lnTo>
                  <a:lnTo>
                    <a:pt x="504335" y="121281"/>
                  </a:lnTo>
                  <a:lnTo>
                    <a:pt x="485123" y="171715"/>
                  </a:lnTo>
                  <a:lnTo>
                    <a:pt x="474315" y="223349"/>
                  </a:lnTo>
                  <a:lnTo>
                    <a:pt x="467111" y="280988"/>
                  </a:lnTo>
                  <a:lnTo>
                    <a:pt x="465910" y="339827"/>
                  </a:lnTo>
                  <a:lnTo>
                    <a:pt x="464328" y="360000"/>
                  </a:lnTo>
                  <a:lnTo>
                    <a:pt x="184454" y="360000"/>
                  </a:lnTo>
                  <a:lnTo>
                    <a:pt x="178919" y="319413"/>
                  </a:lnTo>
                  <a:lnTo>
                    <a:pt x="175316" y="262976"/>
                  </a:lnTo>
                  <a:lnTo>
                    <a:pt x="170513" y="208939"/>
                  </a:lnTo>
                  <a:lnTo>
                    <a:pt x="168112" y="156104"/>
                  </a:lnTo>
                  <a:lnTo>
                    <a:pt x="170513" y="110474"/>
                  </a:lnTo>
                  <a:lnTo>
                    <a:pt x="175316" y="73249"/>
                  </a:lnTo>
                  <a:close/>
                  <a:moveTo>
                    <a:pt x="18462" y="0"/>
                  </a:moveTo>
                  <a:lnTo>
                    <a:pt x="116357" y="0"/>
                  </a:lnTo>
                  <a:lnTo>
                    <a:pt x="116477" y="1201"/>
                  </a:lnTo>
                  <a:lnTo>
                    <a:pt x="151300" y="54036"/>
                  </a:lnTo>
                  <a:lnTo>
                    <a:pt x="144096" y="188526"/>
                  </a:lnTo>
                  <a:lnTo>
                    <a:pt x="127284" y="193329"/>
                  </a:lnTo>
                  <a:lnTo>
                    <a:pt x="116477" y="169313"/>
                  </a:lnTo>
                  <a:lnTo>
                    <a:pt x="106871" y="140494"/>
                  </a:lnTo>
                  <a:lnTo>
                    <a:pt x="79252" y="129687"/>
                  </a:lnTo>
                  <a:lnTo>
                    <a:pt x="72048" y="164510"/>
                  </a:lnTo>
                  <a:lnTo>
                    <a:pt x="96064" y="188526"/>
                  </a:lnTo>
                  <a:lnTo>
                    <a:pt x="122481" y="214943"/>
                  </a:lnTo>
                  <a:lnTo>
                    <a:pt x="140493" y="241361"/>
                  </a:lnTo>
                  <a:lnTo>
                    <a:pt x="135690" y="243763"/>
                  </a:lnTo>
                  <a:lnTo>
                    <a:pt x="130887" y="243763"/>
                  </a:lnTo>
                  <a:lnTo>
                    <a:pt x="129686" y="243763"/>
                  </a:lnTo>
                  <a:lnTo>
                    <a:pt x="129686" y="246164"/>
                  </a:lnTo>
                  <a:lnTo>
                    <a:pt x="129686" y="247365"/>
                  </a:lnTo>
                  <a:lnTo>
                    <a:pt x="127284" y="249767"/>
                  </a:lnTo>
                  <a:lnTo>
                    <a:pt x="127284" y="256972"/>
                  </a:lnTo>
                  <a:lnTo>
                    <a:pt x="140493" y="262976"/>
                  </a:lnTo>
                  <a:lnTo>
                    <a:pt x="146497" y="276184"/>
                  </a:lnTo>
                  <a:lnTo>
                    <a:pt x="151300" y="294196"/>
                  </a:lnTo>
                  <a:lnTo>
                    <a:pt x="146497" y="300200"/>
                  </a:lnTo>
                  <a:lnTo>
                    <a:pt x="144096" y="306204"/>
                  </a:lnTo>
                  <a:lnTo>
                    <a:pt x="140493" y="313409"/>
                  </a:lnTo>
                  <a:lnTo>
                    <a:pt x="135690" y="318212"/>
                  </a:lnTo>
                  <a:lnTo>
                    <a:pt x="111674" y="302602"/>
                  </a:lnTo>
                  <a:lnTo>
                    <a:pt x="87658" y="289393"/>
                  </a:lnTo>
                  <a:lnTo>
                    <a:pt x="66044" y="276184"/>
                  </a:lnTo>
                  <a:lnTo>
                    <a:pt x="44429" y="258172"/>
                  </a:lnTo>
                  <a:lnTo>
                    <a:pt x="26417" y="236558"/>
                  </a:lnTo>
                  <a:lnTo>
                    <a:pt x="10807" y="208939"/>
                  </a:lnTo>
                  <a:lnTo>
                    <a:pt x="0" y="169313"/>
                  </a:lnTo>
                  <a:lnTo>
                    <a:pt x="0" y="129687"/>
                  </a:lnTo>
                  <a:lnTo>
                    <a:pt x="4803" y="90060"/>
                  </a:lnTo>
                  <a:lnTo>
                    <a:pt x="10807" y="49233"/>
                  </a:lnTo>
                  <a:lnTo>
                    <a:pt x="18012" y="720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14874096-63A4-489A-A5E5-57205E0D3BF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1253" y="4217490"/>
              <a:ext cx="698451" cy="360000"/>
            </a:xfrm>
            <a:custGeom>
              <a:avLst/>
              <a:gdLst/>
              <a:ahLst/>
              <a:cxnLst/>
              <a:rect l="l" t="t" r="r" b="b"/>
              <a:pathLst>
                <a:path w="698451" h="360000">
                  <a:moveTo>
                    <a:pt x="405233" y="0"/>
                  </a:moveTo>
                  <a:lnTo>
                    <a:pt x="673705" y="0"/>
                  </a:lnTo>
                  <a:lnTo>
                    <a:pt x="667052" y="44670"/>
                  </a:lnTo>
                  <a:lnTo>
                    <a:pt x="664650" y="99907"/>
                  </a:lnTo>
                  <a:lnTo>
                    <a:pt x="664650" y="150340"/>
                  </a:lnTo>
                  <a:lnTo>
                    <a:pt x="670654" y="210380"/>
                  </a:lnTo>
                  <a:lnTo>
                    <a:pt x="681461" y="274023"/>
                  </a:lnTo>
                  <a:lnTo>
                    <a:pt x="694670" y="340067"/>
                  </a:lnTo>
                  <a:lnTo>
                    <a:pt x="698451" y="360000"/>
                  </a:lnTo>
                  <a:lnTo>
                    <a:pt x="479985" y="360000"/>
                  </a:lnTo>
                  <a:lnTo>
                    <a:pt x="472522" y="332862"/>
                  </a:lnTo>
                  <a:lnTo>
                    <a:pt x="452109" y="284830"/>
                  </a:lnTo>
                  <a:lnTo>
                    <a:pt x="432896" y="234396"/>
                  </a:lnTo>
                  <a:lnTo>
                    <a:pt x="417285" y="185164"/>
                  </a:lnTo>
                  <a:close/>
                  <a:moveTo>
                    <a:pt x="1339" y="0"/>
                  </a:moveTo>
                  <a:lnTo>
                    <a:pt x="281214" y="0"/>
                  </a:lnTo>
                  <a:lnTo>
                    <a:pt x="277993" y="41068"/>
                  </a:lnTo>
                  <a:lnTo>
                    <a:pt x="273189" y="103509"/>
                  </a:lnTo>
                  <a:lnTo>
                    <a:pt x="264784" y="164750"/>
                  </a:lnTo>
                  <a:lnTo>
                    <a:pt x="249173" y="223589"/>
                  </a:lnTo>
                  <a:lnTo>
                    <a:pt x="229961" y="278826"/>
                  </a:lnTo>
                  <a:lnTo>
                    <a:pt x="210748" y="332862"/>
                  </a:lnTo>
                  <a:lnTo>
                    <a:pt x="203964" y="360000"/>
                  </a:lnTo>
                  <a:lnTo>
                    <a:pt x="0" y="360000"/>
                  </a:lnTo>
                  <a:lnTo>
                    <a:pt x="5411" y="326858"/>
                  </a:lnTo>
                  <a:lnTo>
                    <a:pt x="13817" y="268019"/>
                  </a:lnTo>
                  <a:lnTo>
                    <a:pt x="19821" y="206778"/>
                  </a:lnTo>
                  <a:lnTo>
                    <a:pt x="19821" y="150340"/>
                  </a:lnTo>
                  <a:lnTo>
                    <a:pt x="16218" y="97505"/>
                  </a:lnTo>
                  <a:lnTo>
                    <a:pt x="9014" y="57879"/>
                  </a:lnTo>
                  <a:lnTo>
                    <a:pt x="3010" y="1224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29082999-45B2-4C3F-844D-2FE320D3242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06903" y="4577490"/>
              <a:ext cx="748098" cy="360000"/>
            </a:xfrm>
            <a:custGeom>
              <a:avLst/>
              <a:gdLst/>
              <a:ahLst/>
              <a:cxnLst/>
              <a:rect l="l" t="t" r="r" b="b"/>
              <a:pathLst>
                <a:path w="748098" h="360000">
                  <a:moveTo>
                    <a:pt x="509397" y="0"/>
                  </a:moveTo>
                  <a:lnTo>
                    <a:pt x="727863" y="0"/>
                  </a:lnTo>
                  <a:lnTo>
                    <a:pt x="737291" y="49713"/>
                  </a:lnTo>
                  <a:lnTo>
                    <a:pt x="745696" y="119360"/>
                  </a:lnTo>
                  <a:lnTo>
                    <a:pt x="748098" y="189006"/>
                  </a:lnTo>
                  <a:lnTo>
                    <a:pt x="742094" y="257452"/>
                  </a:lnTo>
                  <a:lnTo>
                    <a:pt x="721680" y="346311"/>
                  </a:lnTo>
                  <a:lnTo>
                    <a:pt x="718595" y="360000"/>
                  </a:lnTo>
                  <a:lnTo>
                    <a:pt x="503439" y="360000"/>
                  </a:lnTo>
                  <a:lnTo>
                    <a:pt x="491127" y="300681"/>
                  </a:lnTo>
                  <a:lnTo>
                    <a:pt x="486324" y="234637"/>
                  </a:lnTo>
                  <a:lnTo>
                    <a:pt x="491127" y="169793"/>
                  </a:lnTo>
                  <a:lnTo>
                    <a:pt x="515143" y="20894"/>
                  </a:lnTo>
                  <a:close/>
                  <a:moveTo>
                    <a:pt x="29412" y="0"/>
                  </a:moveTo>
                  <a:lnTo>
                    <a:pt x="233375" y="0"/>
                  </a:lnTo>
                  <a:lnTo>
                    <a:pt x="226951" y="25697"/>
                  </a:lnTo>
                  <a:lnTo>
                    <a:pt x="250967" y="132569"/>
                  </a:lnTo>
                  <a:lnTo>
                    <a:pt x="250967" y="318693"/>
                  </a:lnTo>
                  <a:lnTo>
                    <a:pt x="241788" y="360000"/>
                  </a:lnTo>
                  <a:lnTo>
                    <a:pt x="31112" y="360000"/>
                  </a:lnTo>
                  <a:lnTo>
                    <a:pt x="27618" y="348713"/>
                  </a:lnTo>
                  <a:lnTo>
                    <a:pt x="12008" y="298279"/>
                  </a:lnTo>
                  <a:lnTo>
                    <a:pt x="3602" y="244243"/>
                  </a:lnTo>
                  <a:lnTo>
                    <a:pt x="0" y="186605"/>
                  </a:lnTo>
                  <a:lnTo>
                    <a:pt x="6004" y="126565"/>
                  </a:lnTo>
                  <a:lnTo>
                    <a:pt x="14410" y="79733"/>
                  </a:lnTo>
                  <a:lnTo>
                    <a:pt x="25217" y="25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F40CE787-35DB-47F6-8D76-3EBA770E5EF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37210" y="4937490"/>
              <a:ext cx="687484" cy="360000"/>
            </a:xfrm>
            <a:custGeom>
              <a:avLst/>
              <a:gdLst/>
              <a:ahLst/>
              <a:cxnLst/>
              <a:rect l="l" t="t" r="r" b="b"/>
              <a:pathLst>
                <a:path w="687484" h="360000">
                  <a:moveTo>
                    <a:pt x="472326" y="0"/>
                  </a:moveTo>
                  <a:lnTo>
                    <a:pt x="687484" y="0"/>
                  </a:lnTo>
                  <a:lnTo>
                    <a:pt x="671356" y="71568"/>
                  </a:lnTo>
                  <a:lnTo>
                    <a:pt x="652143" y="159226"/>
                  </a:lnTo>
                  <a:lnTo>
                    <a:pt x="634131" y="250487"/>
                  </a:lnTo>
                  <a:lnTo>
                    <a:pt x="618520" y="346551"/>
                  </a:lnTo>
                  <a:lnTo>
                    <a:pt x="618184" y="360000"/>
                  </a:lnTo>
                  <a:lnTo>
                    <a:pt x="473658" y="360000"/>
                  </a:lnTo>
                  <a:lnTo>
                    <a:pt x="474425" y="357358"/>
                  </a:lnTo>
                  <a:lnTo>
                    <a:pt x="485232" y="318933"/>
                  </a:lnTo>
                  <a:lnTo>
                    <a:pt x="497240" y="274503"/>
                  </a:lnTo>
                  <a:lnTo>
                    <a:pt x="503244" y="228873"/>
                  </a:lnTo>
                  <a:lnTo>
                    <a:pt x="505645" y="176037"/>
                  </a:lnTo>
                  <a:lnTo>
                    <a:pt x="498441" y="122001"/>
                  </a:lnTo>
                  <a:lnTo>
                    <a:pt x="485232" y="65564"/>
                  </a:lnTo>
                  <a:lnTo>
                    <a:pt x="473224" y="4323"/>
                  </a:lnTo>
                  <a:close/>
                  <a:moveTo>
                    <a:pt x="0" y="0"/>
                  </a:moveTo>
                  <a:lnTo>
                    <a:pt x="210676" y="0"/>
                  </a:lnTo>
                  <a:lnTo>
                    <a:pt x="210249" y="1921"/>
                  </a:lnTo>
                  <a:lnTo>
                    <a:pt x="199442" y="47552"/>
                  </a:lnTo>
                  <a:lnTo>
                    <a:pt x="191036" y="100387"/>
                  </a:lnTo>
                  <a:lnTo>
                    <a:pt x="186233" y="152021"/>
                  </a:lnTo>
                  <a:lnTo>
                    <a:pt x="191036" y="204857"/>
                  </a:lnTo>
                  <a:lnTo>
                    <a:pt x="195839" y="318933"/>
                  </a:lnTo>
                  <a:lnTo>
                    <a:pt x="214743" y="360000"/>
                  </a:lnTo>
                  <a:lnTo>
                    <a:pt x="67388" y="360000"/>
                  </a:lnTo>
                  <a:lnTo>
                    <a:pt x="68554" y="327338"/>
                  </a:lnTo>
                  <a:lnTo>
                    <a:pt x="64952" y="257692"/>
                  </a:lnTo>
                  <a:lnTo>
                    <a:pt x="55346" y="189246"/>
                  </a:lnTo>
                  <a:lnTo>
                    <a:pt x="42137" y="126805"/>
                  </a:lnTo>
                  <a:lnTo>
                    <a:pt x="27727" y="82375"/>
                  </a:lnTo>
                  <a:lnTo>
                    <a:pt x="12117" y="391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B5DA873-1276-480F-89C2-B9EACA50D65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3060" y="5297490"/>
              <a:ext cx="691661" cy="360000"/>
            </a:xfrm>
            <a:custGeom>
              <a:avLst/>
              <a:gdLst/>
              <a:ahLst/>
              <a:cxnLst/>
              <a:rect l="l" t="t" r="r" b="b"/>
              <a:pathLst>
                <a:path w="691661" h="360000">
                  <a:moveTo>
                    <a:pt x="469947" y="0"/>
                  </a:moveTo>
                  <a:lnTo>
                    <a:pt x="614473" y="0"/>
                  </a:lnTo>
                  <a:lnTo>
                    <a:pt x="613609" y="34583"/>
                  </a:lnTo>
                  <a:lnTo>
                    <a:pt x="619613" y="76611"/>
                  </a:lnTo>
                  <a:lnTo>
                    <a:pt x="630420" y="117438"/>
                  </a:lnTo>
                  <a:lnTo>
                    <a:pt x="646030" y="157065"/>
                  </a:lnTo>
                  <a:lnTo>
                    <a:pt x="661641" y="196691"/>
                  </a:lnTo>
                  <a:lnTo>
                    <a:pt x="676050" y="235117"/>
                  </a:lnTo>
                  <a:lnTo>
                    <a:pt x="686857" y="274743"/>
                  </a:lnTo>
                  <a:lnTo>
                    <a:pt x="691661" y="319173"/>
                  </a:lnTo>
                  <a:lnTo>
                    <a:pt x="648432" y="338386"/>
                  </a:lnTo>
                  <a:lnTo>
                    <a:pt x="600400" y="349193"/>
                  </a:lnTo>
                  <a:lnTo>
                    <a:pt x="547565" y="351595"/>
                  </a:lnTo>
                  <a:lnTo>
                    <a:pt x="491127" y="349193"/>
                  </a:lnTo>
                  <a:lnTo>
                    <a:pt x="480320" y="316771"/>
                  </a:lnTo>
                  <a:lnTo>
                    <a:pt x="470714" y="277145"/>
                  </a:lnTo>
                  <a:lnTo>
                    <a:pt x="467111" y="235117"/>
                  </a:lnTo>
                  <a:lnTo>
                    <a:pt x="470714" y="189486"/>
                  </a:lnTo>
                  <a:lnTo>
                    <a:pt x="475517" y="103029"/>
                  </a:lnTo>
                  <a:lnTo>
                    <a:pt x="470714" y="89820"/>
                  </a:lnTo>
                  <a:lnTo>
                    <a:pt x="464710" y="74210"/>
                  </a:lnTo>
                  <a:lnTo>
                    <a:pt x="459906" y="56198"/>
                  </a:lnTo>
                  <a:lnTo>
                    <a:pt x="459906" y="34583"/>
                  </a:lnTo>
                  <a:close/>
                  <a:moveTo>
                    <a:pt x="63677" y="0"/>
                  </a:moveTo>
                  <a:lnTo>
                    <a:pt x="211032" y="0"/>
                  </a:lnTo>
                  <a:lnTo>
                    <a:pt x="226951" y="34583"/>
                  </a:lnTo>
                  <a:lnTo>
                    <a:pt x="226951" y="54997"/>
                  </a:lnTo>
                  <a:lnTo>
                    <a:pt x="222148" y="71808"/>
                  </a:lnTo>
                  <a:lnTo>
                    <a:pt x="216144" y="89820"/>
                  </a:lnTo>
                  <a:lnTo>
                    <a:pt x="211341" y="103029"/>
                  </a:lnTo>
                  <a:lnTo>
                    <a:pt x="206538" y="148659"/>
                  </a:lnTo>
                  <a:lnTo>
                    <a:pt x="208939" y="196691"/>
                  </a:lnTo>
                  <a:lnTo>
                    <a:pt x="211341" y="244723"/>
                  </a:lnTo>
                  <a:lnTo>
                    <a:pt x="213743" y="295157"/>
                  </a:lnTo>
                  <a:lnTo>
                    <a:pt x="206538" y="343189"/>
                  </a:lnTo>
                  <a:lnTo>
                    <a:pt x="195731" y="343189"/>
                  </a:lnTo>
                  <a:lnTo>
                    <a:pt x="174116" y="353996"/>
                  </a:lnTo>
                  <a:lnTo>
                    <a:pt x="145297" y="360000"/>
                  </a:lnTo>
                  <a:lnTo>
                    <a:pt x="117679" y="360000"/>
                  </a:lnTo>
                  <a:lnTo>
                    <a:pt x="88859" y="357599"/>
                  </a:lnTo>
                  <a:lnTo>
                    <a:pt x="61241" y="349193"/>
                  </a:lnTo>
                  <a:lnTo>
                    <a:pt x="37225" y="338386"/>
                  </a:lnTo>
                  <a:lnTo>
                    <a:pt x="16811" y="320374"/>
                  </a:lnTo>
                  <a:lnTo>
                    <a:pt x="3603" y="301161"/>
                  </a:lnTo>
                  <a:lnTo>
                    <a:pt x="0" y="277145"/>
                  </a:lnTo>
                  <a:lnTo>
                    <a:pt x="24016" y="224310"/>
                  </a:lnTo>
                  <a:lnTo>
                    <a:pt x="43229" y="167872"/>
                  </a:lnTo>
                  <a:lnTo>
                    <a:pt x="56438" y="103029"/>
                  </a:lnTo>
                  <a:lnTo>
                    <a:pt x="62442" y="345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D0F30A6-67CA-405E-B67A-9D4E01EDB92B}"/>
              </a:ext>
            </a:extLst>
          </p:cNvPr>
          <p:cNvSpPr/>
          <p:nvPr/>
        </p:nvSpPr>
        <p:spPr>
          <a:xfrm>
            <a:off x="10973292" y="4155020"/>
            <a:ext cx="820030" cy="2101557"/>
          </a:xfrm>
          <a:custGeom>
            <a:avLst/>
            <a:gdLst>
              <a:gd name="connsiteX0" fmla="*/ 2637283 w 2639057"/>
              <a:gd name="connsiteY0" fmla="*/ 3365686 h 6763325"/>
              <a:gd name="connsiteX1" fmla="*/ 2618348 w 2639057"/>
              <a:gd name="connsiteY1" fmla="*/ 3282254 h 6763325"/>
              <a:gd name="connsiteX2" fmla="*/ 2595271 w 2639057"/>
              <a:gd name="connsiteY2" fmla="*/ 3192905 h 6763325"/>
              <a:gd name="connsiteX3" fmla="*/ 2578111 w 2639057"/>
              <a:gd name="connsiteY3" fmla="*/ 3122491 h 6763325"/>
              <a:gd name="connsiteX4" fmla="*/ 2579886 w 2639057"/>
              <a:gd name="connsiteY4" fmla="*/ 3099414 h 6763325"/>
              <a:gd name="connsiteX5" fmla="*/ 2437874 w 2639057"/>
              <a:gd name="connsiteY5" fmla="*/ 2479886 h 6763325"/>
              <a:gd name="connsiteX6" fmla="*/ 2177519 w 2639057"/>
              <a:gd name="connsiteY6" fmla="*/ 1301777 h 6763325"/>
              <a:gd name="connsiteX7" fmla="*/ 1637873 w 2639057"/>
              <a:gd name="connsiteY7" fmla="*/ 1101777 h 6763325"/>
              <a:gd name="connsiteX8" fmla="*/ 1601778 w 2639057"/>
              <a:gd name="connsiteY8" fmla="*/ 1073375 h 6763325"/>
              <a:gd name="connsiteX9" fmla="*/ 1557991 w 2639057"/>
              <a:gd name="connsiteY9" fmla="*/ 893493 h 6763325"/>
              <a:gd name="connsiteX10" fmla="*/ 1559766 w 2639057"/>
              <a:gd name="connsiteY10" fmla="*/ 874558 h 6763325"/>
              <a:gd name="connsiteX11" fmla="*/ 1569234 w 2639057"/>
              <a:gd name="connsiteY11" fmla="*/ 874558 h 6763325"/>
              <a:gd name="connsiteX12" fmla="*/ 1576926 w 2639057"/>
              <a:gd name="connsiteY12" fmla="*/ 855623 h 6763325"/>
              <a:gd name="connsiteX13" fmla="*/ 1620713 w 2639057"/>
              <a:gd name="connsiteY13" fmla="*/ 796451 h 6763325"/>
              <a:gd name="connsiteX14" fmla="*/ 1713613 w 2639057"/>
              <a:gd name="connsiteY14" fmla="*/ 760948 h 6763325"/>
              <a:gd name="connsiteX15" fmla="*/ 1763317 w 2639057"/>
              <a:gd name="connsiteY15" fmla="*/ 707694 h 6763325"/>
              <a:gd name="connsiteX16" fmla="*/ 1803554 w 2639057"/>
              <a:gd name="connsiteY16" fmla="*/ 654439 h 6763325"/>
              <a:gd name="connsiteX17" fmla="*/ 1818938 w 2639057"/>
              <a:gd name="connsiteY17" fmla="*/ 604735 h 6763325"/>
              <a:gd name="connsiteX18" fmla="*/ 1803554 w 2639057"/>
              <a:gd name="connsiteY18" fmla="*/ 572190 h 6763325"/>
              <a:gd name="connsiteX19" fmla="*/ 1803554 w 2639057"/>
              <a:gd name="connsiteY19" fmla="*/ 526628 h 6763325"/>
              <a:gd name="connsiteX20" fmla="*/ 1813021 w 2639057"/>
              <a:gd name="connsiteY20" fmla="*/ 473374 h 6763325"/>
              <a:gd name="connsiteX21" fmla="*/ 1813021 w 2639057"/>
              <a:gd name="connsiteY21" fmla="*/ 423669 h 6763325"/>
              <a:gd name="connsiteX22" fmla="*/ 1809471 w 2639057"/>
              <a:gd name="connsiteY22" fmla="*/ 370415 h 6763325"/>
              <a:gd name="connsiteX23" fmla="*/ 1775151 w 2639057"/>
              <a:gd name="connsiteY23" fmla="*/ 281066 h 6763325"/>
              <a:gd name="connsiteX24" fmla="*/ 1720122 w 2639057"/>
              <a:gd name="connsiteY24" fmla="*/ 202959 h 6763325"/>
              <a:gd name="connsiteX25" fmla="*/ 1650891 w 2639057"/>
              <a:gd name="connsiteY25" fmla="*/ 131361 h 6763325"/>
              <a:gd name="connsiteX26" fmla="*/ 1589944 w 2639057"/>
              <a:gd name="connsiteY26" fmla="*/ 66864 h 6763325"/>
              <a:gd name="connsiteX27" fmla="*/ 1455624 w 2639057"/>
              <a:gd name="connsiteY27" fmla="*/ 0 h 6763325"/>
              <a:gd name="connsiteX28" fmla="*/ 1386985 w 2639057"/>
              <a:gd name="connsiteY28" fmla="*/ 7692 h 6763325"/>
              <a:gd name="connsiteX29" fmla="*/ 1321304 w 2639057"/>
              <a:gd name="connsiteY29" fmla="*/ 16568 h 6763325"/>
              <a:gd name="connsiteX30" fmla="*/ 1255624 w 2639057"/>
              <a:gd name="connsiteY30" fmla="*/ 31361 h 6763325"/>
              <a:gd name="connsiteX31" fmla="*/ 1186984 w 2639057"/>
              <a:gd name="connsiteY31" fmla="*/ 17752 h 6763325"/>
              <a:gd name="connsiteX32" fmla="*/ 1052665 w 2639057"/>
              <a:gd name="connsiteY32" fmla="*/ 66864 h 6763325"/>
              <a:gd name="connsiteX33" fmla="*/ 991718 w 2639057"/>
              <a:gd name="connsiteY33" fmla="*/ 131361 h 6763325"/>
              <a:gd name="connsiteX34" fmla="*/ 923079 w 2639057"/>
              <a:gd name="connsiteY34" fmla="*/ 203551 h 6763325"/>
              <a:gd name="connsiteX35" fmla="*/ 868049 w 2639057"/>
              <a:gd name="connsiteY35" fmla="*/ 281657 h 6763325"/>
              <a:gd name="connsiteX36" fmla="*/ 834321 w 2639057"/>
              <a:gd name="connsiteY36" fmla="*/ 371007 h 6763325"/>
              <a:gd name="connsiteX37" fmla="*/ 830771 w 2639057"/>
              <a:gd name="connsiteY37" fmla="*/ 424261 h 6763325"/>
              <a:gd name="connsiteX38" fmla="*/ 830771 w 2639057"/>
              <a:gd name="connsiteY38" fmla="*/ 473374 h 6763325"/>
              <a:gd name="connsiteX39" fmla="*/ 840238 w 2639057"/>
              <a:gd name="connsiteY39" fmla="*/ 526628 h 6763325"/>
              <a:gd name="connsiteX40" fmla="*/ 840238 w 2639057"/>
              <a:gd name="connsiteY40" fmla="*/ 572190 h 6763325"/>
              <a:gd name="connsiteX41" fmla="*/ 824854 w 2639057"/>
              <a:gd name="connsiteY41" fmla="*/ 604735 h 6763325"/>
              <a:gd name="connsiteX42" fmla="*/ 840238 w 2639057"/>
              <a:gd name="connsiteY42" fmla="*/ 654439 h 6763325"/>
              <a:gd name="connsiteX43" fmla="*/ 880475 w 2639057"/>
              <a:gd name="connsiteY43" fmla="*/ 707694 h 6763325"/>
              <a:gd name="connsiteX44" fmla="*/ 930179 w 2639057"/>
              <a:gd name="connsiteY44" fmla="*/ 760948 h 6763325"/>
              <a:gd name="connsiteX45" fmla="*/ 1023079 w 2639057"/>
              <a:gd name="connsiteY45" fmla="*/ 796451 h 6763325"/>
              <a:gd name="connsiteX46" fmla="*/ 1066866 w 2639057"/>
              <a:gd name="connsiteY46" fmla="*/ 855623 h 6763325"/>
              <a:gd name="connsiteX47" fmla="*/ 1074558 w 2639057"/>
              <a:gd name="connsiteY47" fmla="*/ 874558 h 6763325"/>
              <a:gd name="connsiteX48" fmla="*/ 1084026 w 2639057"/>
              <a:gd name="connsiteY48" fmla="*/ 874558 h 6763325"/>
              <a:gd name="connsiteX49" fmla="*/ 1085801 w 2639057"/>
              <a:gd name="connsiteY49" fmla="*/ 893493 h 6763325"/>
              <a:gd name="connsiteX50" fmla="*/ 1042014 w 2639057"/>
              <a:gd name="connsiteY50" fmla="*/ 1073375 h 6763325"/>
              <a:gd name="connsiteX51" fmla="*/ 1005919 w 2639057"/>
              <a:gd name="connsiteY51" fmla="*/ 1101777 h 6763325"/>
              <a:gd name="connsiteX52" fmla="*/ 466273 w 2639057"/>
              <a:gd name="connsiteY52" fmla="*/ 1301777 h 6763325"/>
              <a:gd name="connsiteX53" fmla="*/ 205918 w 2639057"/>
              <a:gd name="connsiteY53" fmla="*/ 2479886 h 6763325"/>
              <a:gd name="connsiteX54" fmla="*/ 63905 w 2639057"/>
              <a:gd name="connsiteY54" fmla="*/ 3099414 h 6763325"/>
              <a:gd name="connsiteX55" fmla="*/ 65681 w 2639057"/>
              <a:gd name="connsiteY55" fmla="*/ 3122491 h 6763325"/>
              <a:gd name="connsiteX56" fmla="*/ 47337 w 2639057"/>
              <a:gd name="connsiteY56" fmla="*/ 3192313 h 6763325"/>
              <a:gd name="connsiteX57" fmla="*/ 24260 w 2639057"/>
              <a:gd name="connsiteY57" fmla="*/ 3281662 h 6763325"/>
              <a:gd name="connsiteX58" fmla="*/ 5917 w 2639057"/>
              <a:gd name="connsiteY58" fmla="*/ 3365686 h 6763325"/>
              <a:gd name="connsiteX59" fmla="*/ 0 w 2639057"/>
              <a:gd name="connsiteY59" fmla="*/ 3441426 h 6763325"/>
              <a:gd name="connsiteX60" fmla="*/ 13609 w 2639057"/>
              <a:gd name="connsiteY60" fmla="*/ 3517166 h 6763325"/>
              <a:gd name="connsiteX61" fmla="*/ 42012 w 2639057"/>
              <a:gd name="connsiteY61" fmla="*/ 3589355 h 6763325"/>
              <a:gd name="connsiteX62" fmla="*/ 101184 w 2639057"/>
              <a:gd name="connsiteY62" fmla="*/ 3665095 h 6763325"/>
              <a:gd name="connsiteX63" fmla="*/ 227219 w 2639057"/>
              <a:gd name="connsiteY63" fmla="*/ 3659178 h 6763325"/>
              <a:gd name="connsiteX64" fmla="*/ 272782 w 2639057"/>
              <a:gd name="connsiteY64" fmla="*/ 3659178 h 6763325"/>
              <a:gd name="connsiteX65" fmla="*/ 327811 w 2639057"/>
              <a:gd name="connsiteY65" fmla="*/ 3659178 h 6763325"/>
              <a:gd name="connsiteX66" fmla="*/ 392308 w 2639057"/>
              <a:gd name="connsiteY66" fmla="*/ 3657403 h 6763325"/>
              <a:gd name="connsiteX67" fmla="*/ 392308 w 2639057"/>
              <a:gd name="connsiteY67" fmla="*/ 3639060 h 6763325"/>
              <a:gd name="connsiteX68" fmla="*/ 395859 w 2639057"/>
              <a:gd name="connsiteY68" fmla="*/ 3631367 h 6763325"/>
              <a:gd name="connsiteX69" fmla="*/ 395859 w 2639057"/>
              <a:gd name="connsiteY69" fmla="*/ 3615983 h 6763325"/>
              <a:gd name="connsiteX70" fmla="*/ 395859 w 2639057"/>
              <a:gd name="connsiteY70" fmla="*/ 3608290 h 6763325"/>
              <a:gd name="connsiteX71" fmla="*/ 409468 w 2639057"/>
              <a:gd name="connsiteY71" fmla="*/ 3598823 h 6763325"/>
              <a:gd name="connsiteX72" fmla="*/ 423078 w 2639057"/>
              <a:gd name="connsiteY72" fmla="*/ 3587580 h 6763325"/>
              <a:gd name="connsiteX73" fmla="*/ 301184 w 2639057"/>
              <a:gd name="connsiteY73" fmla="*/ 3469829 h 6763325"/>
              <a:gd name="connsiteX74" fmla="*/ 272782 w 2639057"/>
              <a:gd name="connsiteY74" fmla="*/ 3359769 h 6763325"/>
              <a:gd name="connsiteX75" fmla="*/ 278699 w 2639057"/>
              <a:gd name="connsiteY75" fmla="*/ 3243793 h 6763325"/>
              <a:gd name="connsiteX76" fmla="*/ 294083 w 2639057"/>
              <a:gd name="connsiteY76" fmla="*/ 3168053 h 6763325"/>
              <a:gd name="connsiteX77" fmla="*/ 303551 w 2639057"/>
              <a:gd name="connsiteY77" fmla="*/ 3168053 h 6763325"/>
              <a:gd name="connsiteX78" fmla="*/ 318936 w 2639057"/>
              <a:gd name="connsiteY78" fmla="*/ 3139650 h 6763325"/>
              <a:gd name="connsiteX79" fmla="*/ 559764 w 2639057"/>
              <a:gd name="connsiteY79" fmla="*/ 2536691 h 6763325"/>
              <a:gd name="connsiteX80" fmla="*/ 691126 w 2639057"/>
              <a:gd name="connsiteY80" fmla="*/ 2111246 h 6763325"/>
              <a:gd name="connsiteX81" fmla="*/ 645563 w 2639057"/>
              <a:gd name="connsiteY81" fmla="*/ 2639650 h 6763325"/>
              <a:gd name="connsiteX82" fmla="*/ 525445 w 2639057"/>
              <a:gd name="connsiteY82" fmla="*/ 3185213 h 6763325"/>
              <a:gd name="connsiteX83" fmla="*/ 791717 w 2639057"/>
              <a:gd name="connsiteY83" fmla="*/ 4772198 h 6763325"/>
              <a:gd name="connsiteX84" fmla="*/ 793493 w 2639057"/>
              <a:gd name="connsiteY84" fmla="*/ 4872790 h 6763325"/>
              <a:gd name="connsiteX85" fmla="*/ 818345 w 2639057"/>
              <a:gd name="connsiteY85" fmla="*/ 5646164 h 6763325"/>
              <a:gd name="connsiteX86" fmla="*/ 913611 w 2639057"/>
              <a:gd name="connsiteY86" fmla="*/ 6235514 h 6763325"/>
              <a:gd name="connsiteX87" fmla="*/ 769232 w 2639057"/>
              <a:gd name="connsiteY87" fmla="*/ 6604154 h 6763325"/>
              <a:gd name="connsiteX88" fmla="*/ 1103552 w 2639057"/>
              <a:gd name="connsiteY88" fmla="*/ 6714213 h 6763325"/>
              <a:gd name="connsiteX89" fmla="*/ 1175742 w 2639057"/>
              <a:gd name="connsiteY89" fmla="*/ 6410071 h 6763325"/>
              <a:gd name="connsiteX90" fmla="*/ 1208286 w 2639057"/>
              <a:gd name="connsiteY90" fmla="*/ 6324272 h 6763325"/>
              <a:gd name="connsiteX91" fmla="*/ 1221896 w 2639057"/>
              <a:gd name="connsiteY91" fmla="*/ 6234922 h 6763325"/>
              <a:gd name="connsiteX92" fmla="*/ 1239056 w 2639057"/>
              <a:gd name="connsiteY92" fmla="*/ 6153265 h 6763325"/>
              <a:gd name="connsiteX93" fmla="*/ 1300002 w 2639057"/>
              <a:gd name="connsiteY93" fmla="*/ 5554448 h 6763325"/>
              <a:gd name="connsiteX94" fmla="*/ 1259766 w 2639057"/>
              <a:gd name="connsiteY94" fmla="*/ 4881665 h 6763325"/>
              <a:gd name="connsiteX95" fmla="*/ 1259766 w 2639057"/>
              <a:gd name="connsiteY95" fmla="*/ 4781074 h 6763325"/>
              <a:gd name="connsiteX96" fmla="*/ 1321896 w 2639057"/>
              <a:gd name="connsiteY96" fmla="*/ 4250895 h 6763325"/>
              <a:gd name="connsiteX97" fmla="*/ 1384026 w 2639057"/>
              <a:gd name="connsiteY97" fmla="*/ 4781074 h 6763325"/>
              <a:gd name="connsiteX98" fmla="*/ 1384026 w 2639057"/>
              <a:gd name="connsiteY98" fmla="*/ 4881665 h 6763325"/>
              <a:gd name="connsiteX99" fmla="*/ 1343789 w 2639057"/>
              <a:gd name="connsiteY99" fmla="*/ 5554448 h 6763325"/>
              <a:gd name="connsiteX100" fmla="*/ 1404736 w 2639057"/>
              <a:gd name="connsiteY100" fmla="*/ 6153265 h 6763325"/>
              <a:gd name="connsiteX101" fmla="*/ 1421896 w 2639057"/>
              <a:gd name="connsiteY101" fmla="*/ 6234922 h 6763325"/>
              <a:gd name="connsiteX102" fmla="*/ 1435506 w 2639057"/>
              <a:gd name="connsiteY102" fmla="*/ 6324272 h 6763325"/>
              <a:gd name="connsiteX103" fmla="*/ 1468050 w 2639057"/>
              <a:gd name="connsiteY103" fmla="*/ 6410071 h 6763325"/>
              <a:gd name="connsiteX104" fmla="*/ 1540239 w 2639057"/>
              <a:gd name="connsiteY104" fmla="*/ 6714213 h 6763325"/>
              <a:gd name="connsiteX105" fmla="*/ 1874560 w 2639057"/>
              <a:gd name="connsiteY105" fmla="*/ 6604154 h 6763325"/>
              <a:gd name="connsiteX106" fmla="*/ 1730181 w 2639057"/>
              <a:gd name="connsiteY106" fmla="*/ 6235514 h 6763325"/>
              <a:gd name="connsiteX107" fmla="*/ 1825447 w 2639057"/>
              <a:gd name="connsiteY107" fmla="*/ 5646164 h 6763325"/>
              <a:gd name="connsiteX108" fmla="*/ 1850299 w 2639057"/>
              <a:gd name="connsiteY108" fmla="*/ 4872790 h 6763325"/>
              <a:gd name="connsiteX109" fmla="*/ 1852074 w 2639057"/>
              <a:gd name="connsiteY109" fmla="*/ 4772198 h 6763325"/>
              <a:gd name="connsiteX110" fmla="*/ 2118347 w 2639057"/>
              <a:gd name="connsiteY110" fmla="*/ 3185213 h 6763325"/>
              <a:gd name="connsiteX111" fmla="*/ 1998229 w 2639057"/>
              <a:gd name="connsiteY111" fmla="*/ 2639650 h 6763325"/>
              <a:gd name="connsiteX112" fmla="*/ 1952666 w 2639057"/>
              <a:gd name="connsiteY112" fmla="*/ 2111246 h 6763325"/>
              <a:gd name="connsiteX113" fmla="*/ 2084028 w 2639057"/>
              <a:gd name="connsiteY113" fmla="*/ 2536691 h 6763325"/>
              <a:gd name="connsiteX114" fmla="*/ 2325448 w 2639057"/>
              <a:gd name="connsiteY114" fmla="*/ 3139059 h 6763325"/>
              <a:gd name="connsiteX115" fmla="*/ 2340833 w 2639057"/>
              <a:gd name="connsiteY115" fmla="*/ 3167461 h 6763325"/>
              <a:gd name="connsiteX116" fmla="*/ 2350300 w 2639057"/>
              <a:gd name="connsiteY116" fmla="*/ 3167461 h 6763325"/>
              <a:gd name="connsiteX117" fmla="*/ 2365685 w 2639057"/>
              <a:gd name="connsiteY117" fmla="*/ 3243201 h 6763325"/>
              <a:gd name="connsiteX118" fmla="*/ 2371602 w 2639057"/>
              <a:gd name="connsiteY118" fmla="*/ 3359178 h 6763325"/>
              <a:gd name="connsiteX119" fmla="*/ 2343200 w 2639057"/>
              <a:gd name="connsiteY119" fmla="*/ 3469237 h 6763325"/>
              <a:gd name="connsiteX120" fmla="*/ 2221306 w 2639057"/>
              <a:gd name="connsiteY120" fmla="*/ 3586989 h 6763325"/>
              <a:gd name="connsiteX121" fmla="*/ 2234915 w 2639057"/>
              <a:gd name="connsiteY121" fmla="*/ 3598231 h 6763325"/>
              <a:gd name="connsiteX122" fmla="*/ 2248525 w 2639057"/>
              <a:gd name="connsiteY122" fmla="*/ 3607699 h 6763325"/>
              <a:gd name="connsiteX123" fmla="*/ 2248525 w 2639057"/>
              <a:gd name="connsiteY123" fmla="*/ 3615391 h 6763325"/>
              <a:gd name="connsiteX124" fmla="*/ 2248525 w 2639057"/>
              <a:gd name="connsiteY124" fmla="*/ 3630775 h 6763325"/>
              <a:gd name="connsiteX125" fmla="*/ 2252075 w 2639057"/>
              <a:gd name="connsiteY125" fmla="*/ 3638468 h 6763325"/>
              <a:gd name="connsiteX126" fmla="*/ 2252075 w 2639057"/>
              <a:gd name="connsiteY126" fmla="*/ 3657403 h 6763325"/>
              <a:gd name="connsiteX127" fmla="*/ 2316572 w 2639057"/>
              <a:gd name="connsiteY127" fmla="*/ 3659178 h 6763325"/>
              <a:gd name="connsiteX128" fmla="*/ 2371602 w 2639057"/>
              <a:gd name="connsiteY128" fmla="*/ 3659178 h 6763325"/>
              <a:gd name="connsiteX129" fmla="*/ 2417164 w 2639057"/>
              <a:gd name="connsiteY129" fmla="*/ 3659178 h 6763325"/>
              <a:gd name="connsiteX130" fmla="*/ 2543200 w 2639057"/>
              <a:gd name="connsiteY130" fmla="*/ 3665095 h 6763325"/>
              <a:gd name="connsiteX131" fmla="*/ 2602372 w 2639057"/>
              <a:gd name="connsiteY131" fmla="*/ 3589355 h 6763325"/>
              <a:gd name="connsiteX132" fmla="*/ 2630774 w 2639057"/>
              <a:gd name="connsiteY132" fmla="*/ 3517166 h 6763325"/>
              <a:gd name="connsiteX133" fmla="*/ 2644384 w 2639057"/>
              <a:gd name="connsiteY133" fmla="*/ 3441426 h 6763325"/>
              <a:gd name="connsiteX134" fmla="*/ 2637283 w 2639057"/>
              <a:gd name="connsiteY134" fmla="*/ 3365686 h 676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2639057" h="6763325">
                <a:moveTo>
                  <a:pt x="2637283" y="3365686"/>
                </a:moveTo>
                <a:lnTo>
                  <a:pt x="2618348" y="3282254"/>
                </a:lnTo>
                <a:lnTo>
                  <a:pt x="2595271" y="3192905"/>
                </a:lnTo>
                <a:lnTo>
                  <a:pt x="2578111" y="3122491"/>
                </a:lnTo>
                <a:cubicBezTo>
                  <a:pt x="2579886" y="3111248"/>
                  <a:pt x="2579886" y="3103556"/>
                  <a:pt x="2579886" y="3099414"/>
                </a:cubicBezTo>
                <a:cubicBezTo>
                  <a:pt x="2564502" y="2947343"/>
                  <a:pt x="2447342" y="2589945"/>
                  <a:pt x="2437874" y="2479886"/>
                </a:cubicBezTo>
                <a:cubicBezTo>
                  <a:pt x="2397638" y="2004737"/>
                  <a:pt x="2455626" y="1678110"/>
                  <a:pt x="2177519" y="1301777"/>
                </a:cubicBezTo>
                <a:cubicBezTo>
                  <a:pt x="2059767" y="1143789"/>
                  <a:pt x="1795861" y="1168049"/>
                  <a:pt x="1637873" y="1101777"/>
                </a:cubicBezTo>
                <a:cubicBezTo>
                  <a:pt x="1603553" y="1088759"/>
                  <a:pt x="1607695" y="1088759"/>
                  <a:pt x="1601778" y="1073375"/>
                </a:cubicBezTo>
                <a:cubicBezTo>
                  <a:pt x="1576926" y="1004736"/>
                  <a:pt x="1567458" y="959765"/>
                  <a:pt x="1557991" y="893493"/>
                </a:cubicBezTo>
                <a:cubicBezTo>
                  <a:pt x="1556216" y="885800"/>
                  <a:pt x="1557991" y="880475"/>
                  <a:pt x="1559766" y="874558"/>
                </a:cubicBezTo>
                <a:lnTo>
                  <a:pt x="1569234" y="874558"/>
                </a:lnTo>
                <a:lnTo>
                  <a:pt x="1576926" y="855623"/>
                </a:lnTo>
                <a:lnTo>
                  <a:pt x="1620713" y="796451"/>
                </a:lnTo>
                <a:lnTo>
                  <a:pt x="1713613" y="760948"/>
                </a:lnTo>
                <a:lnTo>
                  <a:pt x="1763317" y="707694"/>
                </a:lnTo>
                <a:lnTo>
                  <a:pt x="1803554" y="654439"/>
                </a:lnTo>
                <a:lnTo>
                  <a:pt x="1818938" y="604735"/>
                </a:lnTo>
                <a:lnTo>
                  <a:pt x="1803554" y="572190"/>
                </a:lnTo>
                <a:lnTo>
                  <a:pt x="1803554" y="526628"/>
                </a:lnTo>
                <a:lnTo>
                  <a:pt x="1813021" y="473374"/>
                </a:lnTo>
                <a:lnTo>
                  <a:pt x="1813021" y="423669"/>
                </a:lnTo>
                <a:lnTo>
                  <a:pt x="1809471" y="370415"/>
                </a:lnTo>
                <a:lnTo>
                  <a:pt x="1775151" y="281066"/>
                </a:lnTo>
                <a:lnTo>
                  <a:pt x="1720122" y="202959"/>
                </a:lnTo>
                <a:lnTo>
                  <a:pt x="1650891" y="131361"/>
                </a:lnTo>
                <a:lnTo>
                  <a:pt x="1589944" y="66864"/>
                </a:lnTo>
                <a:lnTo>
                  <a:pt x="1455624" y="0"/>
                </a:lnTo>
                <a:lnTo>
                  <a:pt x="1386985" y="7692"/>
                </a:lnTo>
                <a:lnTo>
                  <a:pt x="1321304" y="16568"/>
                </a:lnTo>
                <a:lnTo>
                  <a:pt x="1255624" y="31361"/>
                </a:lnTo>
                <a:lnTo>
                  <a:pt x="1186984" y="17752"/>
                </a:lnTo>
                <a:lnTo>
                  <a:pt x="1052665" y="66864"/>
                </a:lnTo>
                <a:lnTo>
                  <a:pt x="991718" y="131361"/>
                </a:lnTo>
                <a:lnTo>
                  <a:pt x="923079" y="203551"/>
                </a:lnTo>
                <a:lnTo>
                  <a:pt x="868049" y="281657"/>
                </a:lnTo>
                <a:lnTo>
                  <a:pt x="834321" y="371007"/>
                </a:lnTo>
                <a:lnTo>
                  <a:pt x="830771" y="424261"/>
                </a:lnTo>
                <a:lnTo>
                  <a:pt x="830771" y="473374"/>
                </a:lnTo>
                <a:lnTo>
                  <a:pt x="840238" y="526628"/>
                </a:lnTo>
                <a:lnTo>
                  <a:pt x="840238" y="572190"/>
                </a:lnTo>
                <a:lnTo>
                  <a:pt x="824854" y="604735"/>
                </a:lnTo>
                <a:lnTo>
                  <a:pt x="840238" y="654439"/>
                </a:lnTo>
                <a:lnTo>
                  <a:pt x="880475" y="707694"/>
                </a:lnTo>
                <a:lnTo>
                  <a:pt x="930179" y="760948"/>
                </a:lnTo>
                <a:lnTo>
                  <a:pt x="1023079" y="796451"/>
                </a:lnTo>
                <a:lnTo>
                  <a:pt x="1066866" y="855623"/>
                </a:lnTo>
                <a:lnTo>
                  <a:pt x="1074558" y="874558"/>
                </a:lnTo>
                <a:lnTo>
                  <a:pt x="1084026" y="874558"/>
                </a:lnTo>
                <a:cubicBezTo>
                  <a:pt x="1085801" y="880475"/>
                  <a:pt x="1087576" y="885800"/>
                  <a:pt x="1085801" y="893493"/>
                </a:cubicBezTo>
                <a:cubicBezTo>
                  <a:pt x="1076333" y="959765"/>
                  <a:pt x="1066274" y="1005327"/>
                  <a:pt x="1042014" y="1073375"/>
                </a:cubicBezTo>
                <a:cubicBezTo>
                  <a:pt x="1036097" y="1088759"/>
                  <a:pt x="1040239" y="1088759"/>
                  <a:pt x="1005919" y="1101777"/>
                </a:cubicBezTo>
                <a:cubicBezTo>
                  <a:pt x="847931" y="1168049"/>
                  <a:pt x="584025" y="1143789"/>
                  <a:pt x="466273" y="1301777"/>
                </a:cubicBezTo>
                <a:cubicBezTo>
                  <a:pt x="188758" y="1678110"/>
                  <a:pt x="246154" y="2004737"/>
                  <a:pt x="205918" y="2479886"/>
                </a:cubicBezTo>
                <a:cubicBezTo>
                  <a:pt x="196450" y="2589945"/>
                  <a:pt x="78698" y="2947343"/>
                  <a:pt x="63905" y="3099414"/>
                </a:cubicBezTo>
                <a:cubicBezTo>
                  <a:pt x="63905" y="3102964"/>
                  <a:pt x="63905" y="3110656"/>
                  <a:pt x="65681" y="3122491"/>
                </a:cubicBezTo>
                <a:lnTo>
                  <a:pt x="47337" y="3192313"/>
                </a:lnTo>
                <a:lnTo>
                  <a:pt x="24260" y="3281662"/>
                </a:lnTo>
                <a:lnTo>
                  <a:pt x="5917" y="3365686"/>
                </a:lnTo>
                <a:lnTo>
                  <a:pt x="0" y="3441426"/>
                </a:lnTo>
                <a:lnTo>
                  <a:pt x="13609" y="3517166"/>
                </a:lnTo>
                <a:lnTo>
                  <a:pt x="42012" y="3589355"/>
                </a:lnTo>
                <a:lnTo>
                  <a:pt x="101184" y="3665095"/>
                </a:lnTo>
                <a:lnTo>
                  <a:pt x="227219" y="3659178"/>
                </a:lnTo>
                <a:lnTo>
                  <a:pt x="272782" y="3659178"/>
                </a:lnTo>
                <a:lnTo>
                  <a:pt x="327811" y="3659178"/>
                </a:lnTo>
                <a:lnTo>
                  <a:pt x="392308" y="3657403"/>
                </a:lnTo>
                <a:lnTo>
                  <a:pt x="392308" y="3639060"/>
                </a:lnTo>
                <a:lnTo>
                  <a:pt x="395859" y="3631367"/>
                </a:lnTo>
                <a:lnTo>
                  <a:pt x="395859" y="3615983"/>
                </a:lnTo>
                <a:lnTo>
                  <a:pt x="395859" y="3608290"/>
                </a:lnTo>
                <a:lnTo>
                  <a:pt x="409468" y="3598823"/>
                </a:lnTo>
                <a:lnTo>
                  <a:pt x="423078" y="3587580"/>
                </a:lnTo>
                <a:lnTo>
                  <a:pt x="301184" y="3469829"/>
                </a:lnTo>
                <a:lnTo>
                  <a:pt x="272782" y="3359769"/>
                </a:lnTo>
                <a:lnTo>
                  <a:pt x="278699" y="3243793"/>
                </a:lnTo>
                <a:lnTo>
                  <a:pt x="294083" y="3168053"/>
                </a:lnTo>
                <a:cubicBezTo>
                  <a:pt x="297634" y="3168053"/>
                  <a:pt x="301776" y="3168053"/>
                  <a:pt x="303551" y="3168053"/>
                </a:cubicBezTo>
                <a:cubicBezTo>
                  <a:pt x="309468" y="3156810"/>
                  <a:pt x="311243" y="3150893"/>
                  <a:pt x="318936" y="3139650"/>
                </a:cubicBezTo>
                <a:cubicBezTo>
                  <a:pt x="443788" y="2950893"/>
                  <a:pt x="514202" y="2757401"/>
                  <a:pt x="559764" y="2536691"/>
                </a:cubicBezTo>
                <a:cubicBezTo>
                  <a:pt x="616569" y="2398229"/>
                  <a:pt x="660356" y="2260951"/>
                  <a:pt x="691126" y="2111246"/>
                </a:cubicBezTo>
                <a:cubicBezTo>
                  <a:pt x="668049" y="2307105"/>
                  <a:pt x="689350" y="2423081"/>
                  <a:pt x="645563" y="2639650"/>
                </a:cubicBezTo>
                <a:cubicBezTo>
                  <a:pt x="618936" y="2771011"/>
                  <a:pt x="497042" y="3019532"/>
                  <a:pt x="525445" y="3185213"/>
                </a:cubicBezTo>
                <a:cubicBezTo>
                  <a:pt x="335504" y="3831368"/>
                  <a:pt x="563315" y="4188765"/>
                  <a:pt x="791717" y="4772198"/>
                </a:cubicBezTo>
                <a:cubicBezTo>
                  <a:pt x="795268" y="4783441"/>
                  <a:pt x="802960" y="4827227"/>
                  <a:pt x="793493" y="4872790"/>
                </a:cubicBezTo>
                <a:cubicBezTo>
                  <a:pt x="746155" y="5087583"/>
                  <a:pt x="743788" y="5462140"/>
                  <a:pt x="818345" y="5646164"/>
                </a:cubicBezTo>
                <a:cubicBezTo>
                  <a:pt x="909469" y="5873975"/>
                  <a:pt x="945564" y="6056815"/>
                  <a:pt x="913611" y="6235514"/>
                </a:cubicBezTo>
                <a:cubicBezTo>
                  <a:pt x="883434" y="6412437"/>
                  <a:pt x="753848" y="6459774"/>
                  <a:pt x="769232" y="6604154"/>
                </a:cubicBezTo>
                <a:cubicBezTo>
                  <a:pt x="788167" y="6778710"/>
                  <a:pt x="959173" y="6813030"/>
                  <a:pt x="1103552" y="6714213"/>
                </a:cubicBezTo>
                <a:cubicBezTo>
                  <a:pt x="1150890" y="6681668"/>
                  <a:pt x="1181659" y="6488177"/>
                  <a:pt x="1175742" y="6410071"/>
                </a:cubicBezTo>
                <a:cubicBezTo>
                  <a:pt x="1173967" y="6389361"/>
                  <a:pt x="1198819" y="6350899"/>
                  <a:pt x="1208286" y="6324272"/>
                </a:cubicBezTo>
                <a:cubicBezTo>
                  <a:pt x="1217754" y="6297645"/>
                  <a:pt x="1221896" y="6272792"/>
                  <a:pt x="1221896" y="6234922"/>
                </a:cubicBezTo>
                <a:cubicBezTo>
                  <a:pt x="1221896" y="6210070"/>
                  <a:pt x="1231363" y="6189360"/>
                  <a:pt x="1239056" y="6153265"/>
                </a:cubicBezTo>
                <a:cubicBezTo>
                  <a:pt x="1281067" y="5949715"/>
                  <a:pt x="1311245" y="5771016"/>
                  <a:pt x="1300002" y="5554448"/>
                </a:cubicBezTo>
                <a:cubicBezTo>
                  <a:pt x="1288760" y="5337879"/>
                  <a:pt x="1271600" y="5105926"/>
                  <a:pt x="1259766" y="4881665"/>
                </a:cubicBezTo>
                <a:cubicBezTo>
                  <a:pt x="1257991" y="4847346"/>
                  <a:pt x="1253848" y="4826636"/>
                  <a:pt x="1259766" y="4781074"/>
                </a:cubicBezTo>
                <a:cubicBezTo>
                  <a:pt x="1284618" y="4605334"/>
                  <a:pt x="1308286" y="4428410"/>
                  <a:pt x="1321896" y="4250895"/>
                </a:cubicBezTo>
                <a:cubicBezTo>
                  <a:pt x="1334914" y="4428410"/>
                  <a:pt x="1359174" y="4605334"/>
                  <a:pt x="1384026" y="4781074"/>
                </a:cubicBezTo>
                <a:cubicBezTo>
                  <a:pt x="1389943" y="4826636"/>
                  <a:pt x="1385801" y="4847346"/>
                  <a:pt x="1384026" y="4881665"/>
                </a:cubicBezTo>
                <a:cubicBezTo>
                  <a:pt x="1372784" y="5105926"/>
                  <a:pt x="1355624" y="5337879"/>
                  <a:pt x="1343789" y="5554448"/>
                </a:cubicBezTo>
                <a:cubicBezTo>
                  <a:pt x="1332547" y="5771016"/>
                  <a:pt x="1362724" y="5949715"/>
                  <a:pt x="1404736" y="6153265"/>
                </a:cubicBezTo>
                <a:cubicBezTo>
                  <a:pt x="1412429" y="6189360"/>
                  <a:pt x="1421896" y="6210070"/>
                  <a:pt x="1421896" y="6234922"/>
                </a:cubicBezTo>
                <a:cubicBezTo>
                  <a:pt x="1421896" y="6272792"/>
                  <a:pt x="1425446" y="6297645"/>
                  <a:pt x="1435506" y="6324272"/>
                </a:cubicBezTo>
                <a:cubicBezTo>
                  <a:pt x="1444973" y="6350899"/>
                  <a:pt x="1469825" y="6388768"/>
                  <a:pt x="1468050" y="6410071"/>
                </a:cubicBezTo>
                <a:cubicBezTo>
                  <a:pt x="1462133" y="6488177"/>
                  <a:pt x="1492902" y="6681668"/>
                  <a:pt x="1540239" y="6714213"/>
                </a:cubicBezTo>
                <a:cubicBezTo>
                  <a:pt x="1684619" y="6813030"/>
                  <a:pt x="1855625" y="6778710"/>
                  <a:pt x="1874560" y="6604154"/>
                </a:cubicBezTo>
                <a:cubicBezTo>
                  <a:pt x="1889944" y="6459774"/>
                  <a:pt x="1760358" y="6412437"/>
                  <a:pt x="1730181" y="6235514"/>
                </a:cubicBezTo>
                <a:cubicBezTo>
                  <a:pt x="1697636" y="6056815"/>
                  <a:pt x="1733731" y="5874567"/>
                  <a:pt x="1825447" y="5646164"/>
                </a:cubicBezTo>
                <a:cubicBezTo>
                  <a:pt x="1899412" y="5461548"/>
                  <a:pt x="1897637" y="5087583"/>
                  <a:pt x="1850299" y="4872790"/>
                </a:cubicBezTo>
                <a:cubicBezTo>
                  <a:pt x="1840832" y="4827227"/>
                  <a:pt x="1848524" y="4783441"/>
                  <a:pt x="1852074" y="4772198"/>
                </a:cubicBezTo>
                <a:cubicBezTo>
                  <a:pt x="2080477" y="4188765"/>
                  <a:pt x="2308288" y="3831368"/>
                  <a:pt x="2118347" y="3185213"/>
                </a:cubicBezTo>
                <a:cubicBezTo>
                  <a:pt x="2146749" y="3020124"/>
                  <a:pt x="2024856" y="2771011"/>
                  <a:pt x="1998229" y="2639650"/>
                </a:cubicBezTo>
                <a:cubicBezTo>
                  <a:pt x="1954441" y="2423081"/>
                  <a:pt x="1975151" y="2307105"/>
                  <a:pt x="1952666" y="2111246"/>
                </a:cubicBezTo>
                <a:cubicBezTo>
                  <a:pt x="1982844" y="2261543"/>
                  <a:pt x="2026631" y="2398229"/>
                  <a:pt x="2084028" y="2536691"/>
                </a:cubicBezTo>
                <a:cubicBezTo>
                  <a:pt x="2129590" y="2757401"/>
                  <a:pt x="2200004" y="2950893"/>
                  <a:pt x="2325448" y="3139059"/>
                </a:cubicBezTo>
                <a:cubicBezTo>
                  <a:pt x="2333140" y="3150302"/>
                  <a:pt x="2334916" y="3156219"/>
                  <a:pt x="2340833" y="3167461"/>
                </a:cubicBezTo>
                <a:cubicBezTo>
                  <a:pt x="2342608" y="3167461"/>
                  <a:pt x="2346750" y="3167461"/>
                  <a:pt x="2350300" y="3167461"/>
                </a:cubicBezTo>
                <a:lnTo>
                  <a:pt x="2365685" y="3243201"/>
                </a:lnTo>
                <a:lnTo>
                  <a:pt x="2371602" y="3359178"/>
                </a:lnTo>
                <a:lnTo>
                  <a:pt x="2343200" y="3469237"/>
                </a:lnTo>
                <a:lnTo>
                  <a:pt x="2221306" y="3586989"/>
                </a:lnTo>
                <a:lnTo>
                  <a:pt x="2234915" y="3598231"/>
                </a:lnTo>
                <a:lnTo>
                  <a:pt x="2248525" y="3607699"/>
                </a:lnTo>
                <a:lnTo>
                  <a:pt x="2248525" y="3615391"/>
                </a:lnTo>
                <a:lnTo>
                  <a:pt x="2248525" y="3630775"/>
                </a:lnTo>
                <a:lnTo>
                  <a:pt x="2252075" y="3638468"/>
                </a:lnTo>
                <a:lnTo>
                  <a:pt x="2252075" y="3657403"/>
                </a:lnTo>
                <a:lnTo>
                  <a:pt x="2316572" y="3659178"/>
                </a:lnTo>
                <a:lnTo>
                  <a:pt x="2371602" y="3659178"/>
                </a:lnTo>
                <a:lnTo>
                  <a:pt x="2417164" y="3659178"/>
                </a:lnTo>
                <a:lnTo>
                  <a:pt x="2543200" y="3665095"/>
                </a:lnTo>
                <a:lnTo>
                  <a:pt x="2602372" y="3589355"/>
                </a:lnTo>
                <a:lnTo>
                  <a:pt x="2630774" y="3517166"/>
                </a:lnTo>
                <a:lnTo>
                  <a:pt x="2644384" y="3441426"/>
                </a:lnTo>
                <a:lnTo>
                  <a:pt x="2637283" y="3365686"/>
                </a:lnTo>
                <a:close/>
              </a:path>
            </a:pathLst>
          </a:custGeom>
          <a:solidFill>
            <a:schemeClr val="accent2"/>
          </a:solidFill>
          <a:ln w="59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54D534E-CDBA-4EA4-8B59-B7E333B61AA7}"/>
              </a:ext>
            </a:extLst>
          </p:cNvPr>
          <p:cNvSpPr/>
          <p:nvPr/>
        </p:nvSpPr>
        <p:spPr>
          <a:xfrm>
            <a:off x="10053254" y="4177081"/>
            <a:ext cx="779580" cy="2101557"/>
          </a:xfrm>
          <a:custGeom>
            <a:avLst/>
            <a:gdLst>
              <a:gd name="connsiteX0" fmla="*/ 2506514 w 2508880"/>
              <a:gd name="connsiteY0" fmla="*/ 3365686 h 6763325"/>
              <a:gd name="connsiteX1" fmla="*/ 2487579 w 2508880"/>
              <a:gd name="connsiteY1" fmla="*/ 3282254 h 6763325"/>
              <a:gd name="connsiteX2" fmla="*/ 2464502 w 2508880"/>
              <a:gd name="connsiteY2" fmla="*/ 3192905 h 6763325"/>
              <a:gd name="connsiteX3" fmla="*/ 2429590 w 2508880"/>
              <a:gd name="connsiteY3" fmla="*/ 3122491 h 6763325"/>
              <a:gd name="connsiteX4" fmla="*/ 2307105 w 2508880"/>
              <a:gd name="connsiteY4" fmla="*/ 2479886 h 6763325"/>
              <a:gd name="connsiteX5" fmla="*/ 2023081 w 2508880"/>
              <a:gd name="connsiteY5" fmla="*/ 1337280 h 6763325"/>
              <a:gd name="connsiteX6" fmla="*/ 1536689 w 2508880"/>
              <a:gd name="connsiteY6" fmla="*/ 1155032 h 6763325"/>
              <a:gd name="connsiteX7" fmla="*/ 1439056 w 2508880"/>
              <a:gd name="connsiteY7" fmla="*/ 892901 h 6763325"/>
              <a:gd name="connsiteX8" fmla="*/ 1440831 w 2508880"/>
              <a:gd name="connsiteY8" fmla="*/ 873966 h 6763325"/>
              <a:gd name="connsiteX9" fmla="*/ 1450299 w 2508880"/>
              <a:gd name="connsiteY9" fmla="*/ 873966 h 6763325"/>
              <a:gd name="connsiteX10" fmla="*/ 1434322 w 2508880"/>
              <a:gd name="connsiteY10" fmla="*/ 855031 h 6763325"/>
              <a:gd name="connsiteX11" fmla="*/ 1489944 w 2508880"/>
              <a:gd name="connsiteY11" fmla="*/ 795859 h 6763325"/>
              <a:gd name="connsiteX12" fmla="*/ 1535506 w 2508880"/>
              <a:gd name="connsiteY12" fmla="*/ 742605 h 6763325"/>
              <a:gd name="connsiteX13" fmla="*/ 1585210 w 2508880"/>
              <a:gd name="connsiteY13" fmla="*/ 689350 h 6763325"/>
              <a:gd name="connsiteX14" fmla="*/ 1625447 w 2508880"/>
              <a:gd name="connsiteY14" fmla="*/ 636096 h 6763325"/>
              <a:gd name="connsiteX15" fmla="*/ 1640832 w 2508880"/>
              <a:gd name="connsiteY15" fmla="*/ 586392 h 6763325"/>
              <a:gd name="connsiteX16" fmla="*/ 1625447 w 2508880"/>
              <a:gd name="connsiteY16" fmla="*/ 553847 h 6763325"/>
              <a:gd name="connsiteX17" fmla="*/ 1625447 w 2508880"/>
              <a:gd name="connsiteY17" fmla="*/ 508285 h 6763325"/>
              <a:gd name="connsiteX18" fmla="*/ 1634914 w 2508880"/>
              <a:gd name="connsiteY18" fmla="*/ 455030 h 6763325"/>
              <a:gd name="connsiteX19" fmla="*/ 1634914 w 2508880"/>
              <a:gd name="connsiteY19" fmla="*/ 405326 h 6763325"/>
              <a:gd name="connsiteX20" fmla="*/ 1637281 w 2508880"/>
              <a:gd name="connsiteY20" fmla="*/ 352072 h 6763325"/>
              <a:gd name="connsiteX21" fmla="*/ 1602961 w 2508880"/>
              <a:gd name="connsiteY21" fmla="*/ 262722 h 6763325"/>
              <a:gd name="connsiteX22" fmla="*/ 1565683 w 2508880"/>
              <a:gd name="connsiteY22" fmla="*/ 184616 h 6763325"/>
              <a:gd name="connsiteX23" fmla="*/ 1514796 w 2508880"/>
              <a:gd name="connsiteY23" fmla="*/ 112426 h 6763325"/>
              <a:gd name="connsiteX24" fmla="*/ 1471009 w 2508880"/>
              <a:gd name="connsiteY24" fmla="*/ 49113 h 6763325"/>
              <a:gd name="connsiteX25" fmla="*/ 1378109 w 2508880"/>
              <a:gd name="connsiteY25" fmla="*/ 0 h 6763325"/>
              <a:gd name="connsiteX26" fmla="*/ 1309470 w 2508880"/>
              <a:gd name="connsiteY26" fmla="*/ 7692 h 6763325"/>
              <a:gd name="connsiteX27" fmla="*/ 1255624 w 2508880"/>
              <a:gd name="connsiteY27" fmla="*/ 14201 h 6763325"/>
              <a:gd name="connsiteX28" fmla="*/ 1201777 w 2508880"/>
              <a:gd name="connsiteY28" fmla="*/ 31361 h 6763325"/>
              <a:gd name="connsiteX29" fmla="*/ 1133138 w 2508880"/>
              <a:gd name="connsiteY29" fmla="*/ 29586 h 6763325"/>
              <a:gd name="connsiteX30" fmla="*/ 1040239 w 2508880"/>
              <a:gd name="connsiteY30" fmla="*/ 49113 h 6763325"/>
              <a:gd name="connsiteX31" fmla="*/ 997635 w 2508880"/>
              <a:gd name="connsiteY31" fmla="*/ 113610 h 6763325"/>
              <a:gd name="connsiteX32" fmla="*/ 946747 w 2508880"/>
              <a:gd name="connsiteY32" fmla="*/ 185799 h 6763325"/>
              <a:gd name="connsiteX33" fmla="*/ 909469 w 2508880"/>
              <a:gd name="connsiteY33" fmla="*/ 263906 h 6763325"/>
              <a:gd name="connsiteX34" fmla="*/ 875149 w 2508880"/>
              <a:gd name="connsiteY34" fmla="*/ 353255 h 6763325"/>
              <a:gd name="connsiteX35" fmla="*/ 877517 w 2508880"/>
              <a:gd name="connsiteY35" fmla="*/ 406510 h 6763325"/>
              <a:gd name="connsiteX36" fmla="*/ 877517 w 2508880"/>
              <a:gd name="connsiteY36" fmla="*/ 456214 h 6763325"/>
              <a:gd name="connsiteX37" fmla="*/ 886984 w 2508880"/>
              <a:gd name="connsiteY37" fmla="*/ 509468 h 6763325"/>
              <a:gd name="connsiteX38" fmla="*/ 886984 w 2508880"/>
              <a:gd name="connsiteY38" fmla="*/ 555031 h 6763325"/>
              <a:gd name="connsiteX39" fmla="*/ 871599 w 2508880"/>
              <a:gd name="connsiteY39" fmla="*/ 587575 h 6763325"/>
              <a:gd name="connsiteX40" fmla="*/ 886984 w 2508880"/>
              <a:gd name="connsiteY40" fmla="*/ 637279 h 6763325"/>
              <a:gd name="connsiteX41" fmla="*/ 927221 w 2508880"/>
              <a:gd name="connsiteY41" fmla="*/ 690534 h 6763325"/>
              <a:gd name="connsiteX42" fmla="*/ 976925 w 2508880"/>
              <a:gd name="connsiteY42" fmla="*/ 743788 h 6763325"/>
              <a:gd name="connsiteX43" fmla="*/ 1022487 w 2508880"/>
              <a:gd name="connsiteY43" fmla="*/ 797043 h 6763325"/>
              <a:gd name="connsiteX44" fmla="*/ 1078108 w 2508880"/>
              <a:gd name="connsiteY44" fmla="*/ 856215 h 6763325"/>
              <a:gd name="connsiteX45" fmla="*/ 1062132 w 2508880"/>
              <a:gd name="connsiteY45" fmla="*/ 875149 h 6763325"/>
              <a:gd name="connsiteX46" fmla="*/ 1071600 w 2508880"/>
              <a:gd name="connsiteY46" fmla="*/ 875149 h 6763325"/>
              <a:gd name="connsiteX47" fmla="*/ 1073375 w 2508880"/>
              <a:gd name="connsiteY47" fmla="*/ 894084 h 6763325"/>
              <a:gd name="connsiteX48" fmla="*/ 975741 w 2508880"/>
              <a:gd name="connsiteY48" fmla="*/ 1156215 h 6763325"/>
              <a:gd name="connsiteX49" fmla="*/ 489350 w 2508880"/>
              <a:gd name="connsiteY49" fmla="*/ 1338464 h 6763325"/>
              <a:gd name="connsiteX50" fmla="*/ 205326 w 2508880"/>
              <a:gd name="connsiteY50" fmla="*/ 2481070 h 6763325"/>
              <a:gd name="connsiteX51" fmla="*/ 82840 w 2508880"/>
              <a:gd name="connsiteY51" fmla="*/ 3123674 h 6763325"/>
              <a:gd name="connsiteX52" fmla="*/ 47929 w 2508880"/>
              <a:gd name="connsiteY52" fmla="*/ 3194089 h 6763325"/>
              <a:gd name="connsiteX53" fmla="*/ 24852 w 2508880"/>
              <a:gd name="connsiteY53" fmla="*/ 3283438 h 6763325"/>
              <a:gd name="connsiteX54" fmla="*/ 5917 w 2508880"/>
              <a:gd name="connsiteY54" fmla="*/ 3366870 h 6763325"/>
              <a:gd name="connsiteX55" fmla="*/ 0 w 2508880"/>
              <a:gd name="connsiteY55" fmla="*/ 3442610 h 6763325"/>
              <a:gd name="connsiteX56" fmla="*/ 13610 w 2508880"/>
              <a:gd name="connsiteY56" fmla="*/ 3518349 h 6763325"/>
              <a:gd name="connsiteX57" fmla="*/ 42012 w 2508880"/>
              <a:gd name="connsiteY57" fmla="*/ 3590539 h 6763325"/>
              <a:gd name="connsiteX58" fmla="*/ 101184 w 2508880"/>
              <a:gd name="connsiteY58" fmla="*/ 3666279 h 6763325"/>
              <a:gd name="connsiteX59" fmla="*/ 144379 w 2508880"/>
              <a:gd name="connsiteY59" fmla="*/ 3660361 h 6763325"/>
              <a:gd name="connsiteX60" fmla="*/ 189941 w 2508880"/>
              <a:gd name="connsiteY60" fmla="*/ 3660361 h 6763325"/>
              <a:gd name="connsiteX61" fmla="*/ 244971 w 2508880"/>
              <a:gd name="connsiteY61" fmla="*/ 3660361 h 6763325"/>
              <a:gd name="connsiteX62" fmla="*/ 309468 w 2508880"/>
              <a:gd name="connsiteY62" fmla="*/ 3658586 h 6763325"/>
              <a:gd name="connsiteX63" fmla="*/ 309468 w 2508880"/>
              <a:gd name="connsiteY63" fmla="*/ 3639651 h 6763325"/>
              <a:gd name="connsiteX64" fmla="*/ 313018 w 2508880"/>
              <a:gd name="connsiteY64" fmla="*/ 3631959 h 6763325"/>
              <a:gd name="connsiteX65" fmla="*/ 313018 w 2508880"/>
              <a:gd name="connsiteY65" fmla="*/ 3616574 h 6763325"/>
              <a:gd name="connsiteX66" fmla="*/ 313018 w 2508880"/>
              <a:gd name="connsiteY66" fmla="*/ 3608882 h 6763325"/>
              <a:gd name="connsiteX67" fmla="*/ 326628 w 2508880"/>
              <a:gd name="connsiteY67" fmla="*/ 3599415 h 6763325"/>
              <a:gd name="connsiteX68" fmla="*/ 340237 w 2508880"/>
              <a:gd name="connsiteY68" fmla="*/ 3588172 h 6763325"/>
              <a:gd name="connsiteX69" fmla="*/ 218344 w 2508880"/>
              <a:gd name="connsiteY69" fmla="*/ 3470420 h 6763325"/>
              <a:gd name="connsiteX70" fmla="*/ 189941 w 2508880"/>
              <a:gd name="connsiteY70" fmla="*/ 3360361 h 6763325"/>
              <a:gd name="connsiteX71" fmla="*/ 195858 w 2508880"/>
              <a:gd name="connsiteY71" fmla="*/ 3244384 h 6763325"/>
              <a:gd name="connsiteX72" fmla="*/ 211243 w 2508880"/>
              <a:gd name="connsiteY72" fmla="*/ 3168645 h 6763325"/>
              <a:gd name="connsiteX73" fmla="*/ 455030 w 2508880"/>
              <a:gd name="connsiteY73" fmla="*/ 2536099 h 6763325"/>
              <a:gd name="connsiteX74" fmla="*/ 660948 w 2508880"/>
              <a:gd name="connsiteY74" fmla="*/ 1820122 h 6763325"/>
              <a:gd name="connsiteX75" fmla="*/ 788167 w 2508880"/>
              <a:gd name="connsiteY75" fmla="*/ 2713614 h 6763325"/>
              <a:gd name="connsiteX76" fmla="*/ 608877 w 2508880"/>
              <a:gd name="connsiteY76" fmla="*/ 3185213 h 6763325"/>
              <a:gd name="connsiteX77" fmla="*/ 827812 w 2508880"/>
              <a:gd name="connsiteY77" fmla="*/ 4772198 h 6763325"/>
              <a:gd name="connsiteX78" fmla="*/ 829587 w 2508880"/>
              <a:gd name="connsiteY78" fmla="*/ 4872790 h 6763325"/>
              <a:gd name="connsiteX79" fmla="*/ 894085 w 2508880"/>
              <a:gd name="connsiteY79" fmla="*/ 5659773 h 6763325"/>
              <a:gd name="connsiteX80" fmla="*/ 919528 w 2508880"/>
              <a:gd name="connsiteY80" fmla="*/ 6234922 h 6763325"/>
              <a:gd name="connsiteX81" fmla="*/ 775150 w 2508880"/>
              <a:gd name="connsiteY81" fmla="*/ 6603562 h 6763325"/>
              <a:gd name="connsiteX82" fmla="*/ 1050298 w 2508880"/>
              <a:gd name="connsiteY82" fmla="*/ 6713621 h 6763325"/>
              <a:gd name="connsiteX83" fmla="*/ 1128404 w 2508880"/>
              <a:gd name="connsiteY83" fmla="*/ 6409479 h 6763325"/>
              <a:gd name="connsiteX84" fmla="*/ 1137280 w 2508880"/>
              <a:gd name="connsiteY84" fmla="*/ 6323680 h 6763325"/>
              <a:gd name="connsiteX85" fmla="*/ 1150890 w 2508880"/>
              <a:gd name="connsiteY85" fmla="*/ 6234331 h 6763325"/>
              <a:gd name="connsiteX86" fmla="*/ 1144381 w 2508880"/>
              <a:gd name="connsiteY86" fmla="*/ 6152673 h 6763325"/>
              <a:gd name="connsiteX87" fmla="*/ 1181659 w 2508880"/>
              <a:gd name="connsiteY87" fmla="*/ 5553856 h 6763325"/>
              <a:gd name="connsiteX88" fmla="*/ 1176925 w 2508880"/>
              <a:gd name="connsiteY88" fmla="*/ 4881074 h 6763325"/>
              <a:gd name="connsiteX89" fmla="*/ 1176925 w 2508880"/>
              <a:gd name="connsiteY89" fmla="*/ 4780482 h 6763325"/>
              <a:gd name="connsiteX90" fmla="*/ 1215387 w 2508880"/>
              <a:gd name="connsiteY90" fmla="*/ 4157995 h 6763325"/>
              <a:gd name="connsiteX91" fmla="*/ 1244973 w 2508880"/>
              <a:gd name="connsiteY91" fmla="*/ 3813024 h 6763325"/>
              <a:gd name="connsiteX92" fmla="*/ 1237872 w 2508880"/>
              <a:gd name="connsiteY92" fmla="*/ 3720125 h 6763325"/>
              <a:gd name="connsiteX93" fmla="*/ 1256807 w 2508880"/>
              <a:gd name="connsiteY93" fmla="*/ 3718942 h 6763325"/>
              <a:gd name="connsiteX94" fmla="*/ 1275742 w 2508880"/>
              <a:gd name="connsiteY94" fmla="*/ 3720125 h 6763325"/>
              <a:gd name="connsiteX95" fmla="*/ 1268641 w 2508880"/>
              <a:gd name="connsiteY95" fmla="*/ 3813024 h 6763325"/>
              <a:gd name="connsiteX96" fmla="*/ 1298227 w 2508880"/>
              <a:gd name="connsiteY96" fmla="*/ 4157995 h 6763325"/>
              <a:gd name="connsiteX97" fmla="*/ 1336689 w 2508880"/>
              <a:gd name="connsiteY97" fmla="*/ 4780482 h 6763325"/>
              <a:gd name="connsiteX98" fmla="*/ 1336689 w 2508880"/>
              <a:gd name="connsiteY98" fmla="*/ 4881074 h 6763325"/>
              <a:gd name="connsiteX99" fmla="*/ 1331955 w 2508880"/>
              <a:gd name="connsiteY99" fmla="*/ 5553856 h 6763325"/>
              <a:gd name="connsiteX100" fmla="*/ 1369233 w 2508880"/>
              <a:gd name="connsiteY100" fmla="*/ 6152673 h 6763325"/>
              <a:gd name="connsiteX101" fmla="*/ 1362725 w 2508880"/>
              <a:gd name="connsiteY101" fmla="*/ 6234331 h 6763325"/>
              <a:gd name="connsiteX102" fmla="*/ 1376334 w 2508880"/>
              <a:gd name="connsiteY102" fmla="*/ 6323680 h 6763325"/>
              <a:gd name="connsiteX103" fmla="*/ 1385210 w 2508880"/>
              <a:gd name="connsiteY103" fmla="*/ 6409479 h 6763325"/>
              <a:gd name="connsiteX104" fmla="*/ 1463316 w 2508880"/>
              <a:gd name="connsiteY104" fmla="*/ 6713621 h 6763325"/>
              <a:gd name="connsiteX105" fmla="*/ 1738465 w 2508880"/>
              <a:gd name="connsiteY105" fmla="*/ 6603562 h 6763325"/>
              <a:gd name="connsiteX106" fmla="*/ 1594086 w 2508880"/>
              <a:gd name="connsiteY106" fmla="*/ 6234922 h 6763325"/>
              <a:gd name="connsiteX107" fmla="*/ 1619529 w 2508880"/>
              <a:gd name="connsiteY107" fmla="*/ 5659773 h 6763325"/>
              <a:gd name="connsiteX108" fmla="*/ 1684027 w 2508880"/>
              <a:gd name="connsiteY108" fmla="*/ 4872790 h 6763325"/>
              <a:gd name="connsiteX109" fmla="*/ 1685802 w 2508880"/>
              <a:gd name="connsiteY109" fmla="*/ 4772198 h 6763325"/>
              <a:gd name="connsiteX110" fmla="*/ 1904737 w 2508880"/>
              <a:gd name="connsiteY110" fmla="*/ 3185213 h 6763325"/>
              <a:gd name="connsiteX111" fmla="*/ 1725447 w 2508880"/>
              <a:gd name="connsiteY111" fmla="*/ 2713614 h 6763325"/>
              <a:gd name="connsiteX112" fmla="*/ 1852666 w 2508880"/>
              <a:gd name="connsiteY112" fmla="*/ 1820122 h 6763325"/>
              <a:gd name="connsiteX113" fmla="*/ 2058584 w 2508880"/>
              <a:gd name="connsiteY113" fmla="*/ 2536099 h 6763325"/>
              <a:gd name="connsiteX114" fmla="*/ 2302371 w 2508880"/>
              <a:gd name="connsiteY114" fmla="*/ 3168645 h 6763325"/>
              <a:gd name="connsiteX115" fmla="*/ 2317756 w 2508880"/>
              <a:gd name="connsiteY115" fmla="*/ 3244384 h 6763325"/>
              <a:gd name="connsiteX116" fmla="*/ 2323673 w 2508880"/>
              <a:gd name="connsiteY116" fmla="*/ 3360361 h 6763325"/>
              <a:gd name="connsiteX117" fmla="*/ 2295270 w 2508880"/>
              <a:gd name="connsiteY117" fmla="*/ 3470420 h 6763325"/>
              <a:gd name="connsiteX118" fmla="*/ 2173377 w 2508880"/>
              <a:gd name="connsiteY118" fmla="*/ 3588172 h 6763325"/>
              <a:gd name="connsiteX119" fmla="*/ 2186986 w 2508880"/>
              <a:gd name="connsiteY119" fmla="*/ 3599415 h 6763325"/>
              <a:gd name="connsiteX120" fmla="*/ 2200596 w 2508880"/>
              <a:gd name="connsiteY120" fmla="*/ 3608882 h 6763325"/>
              <a:gd name="connsiteX121" fmla="*/ 2200596 w 2508880"/>
              <a:gd name="connsiteY121" fmla="*/ 3616574 h 6763325"/>
              <a:gd name="connsiteX122" fmla="*/ 2200596 w 2508880"/>
              <a:gd name="connsiteY122" fmla="*/ 3631959 h 6763325"/>
              <a:gd name="connsiteX123" fmla="*/ 2204146 w 2508880"/>
              <a:gd name="connsiteY123" fmla="*/ 3639651 h 6763325"/>
              <a:gd name="connsiteX124" fmla="*/ 2204146 w 2508880"/>
              <a:gd name="connsiteY124" fmla="*/ 3658586 h 6763325"/>
              <a:gd name="connsiteX125" fmla="*/ 2268643 w 2508880"/>
              <a:gd name="connsiteY125" fmla="*/ 3660361 h 6763325"/>
              <a:gd name="connsiteX126" fmla="*/ 2323673 w 2508880"/>
              <a:gd name="connsiteY126" fmla="*/ 3660361 h 6763325"/>
              <a:gd name="connsiteX127" fmla="*/ 2369235 w 2508880"/>
              <a:gd name="connsiteY127" fmla="*/ 3660361 h 6763325"/>
              <a:gd name="connsiteX128" fmla="*/ 2412430 w 2508880"/>
              <a:gd name="connsiteY128" fmla="*/ 3666279 h 6763325"/>
              <a:gd name="connsiteX129" fmla="*/ 2471602 w 2508880"/>
              <a:gd name="connsiteY129" fmla="*/ 3590539 h 6763325"/>
              <a:gd name="connsiteX130" fmla="*/ 2500005 w 2508880"/>
              <a:gd name="connsiteY130" fmla="*/ 3518349 h 6763325"/>
              <a:gd name="connsiteX131" fmla="*/ 2513614 w 2508880"/>
              <a:gd name="connsiteY131" fmla="*/ 3442610 h 6763325"/>
              <a:gd name="connsiteX132" fmla="*/ 2506514 w 2508880"/>
              <a:gd name="connsiteY132" fmla="*/ 3365686 h 676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2508880" h="6763325">
                <a:moveTo>
                  <a:pt x="2506514" y="3365686"/>
                </a:moveTo>
                <a:lnTo>
                  <a:pt x="2487579" y="3282254"/>
                </a:lnTo>
                <a:lnTo>
                  <a:pt x="2464502" y="3192905"/>
                </a:lnTo>
                <a:lnTo>
                  <a:pt x="2429590" y="3122491"/>
                </a:lnTo>
                <a:cubicBezTo>
                  <a:pt x="2431365" y="3111248"/>
                  <a:pt x="2325448" y="2589354"/>
                  <a:pt x="2307105" y="2479886"/>
                </a:cubicBezTo>
                <a:cubicBezTo>
                  <a:pt x="2227815" y="2002962"/>
                  <a:pt x="2257992" y="1753258"/>
                  <a:pt x="2023081" y="1337280"/>
                </a:cubicBezTo>
                <a:cubicBezTo>
                  <a:pt x="1947932" y="1204144"/>
                  <a:pt x="1696453" y="1217162"/>
                  <a:pt x="1536689" y="1155032"/>
                </a:cubicBezTo>
                <a:cubicBezTo>
                  <a:pt x="1427221" y="1112428"/>
                  <a:pt x="1417754" y="967457"/>
                  <a:pt x="1439056" y="892901"/>
                </a:cubicBezTo>
                <a:cubicBezTo>
                  <a:pt x="1437281" y="885209"/>
                  <a:pt x="1439056" y="879883"/>
                  <a:pt x="1440831" y="873966"/>
                </a:cubicBezTo>
                <a:lnTo>
                  <a:pt x="1450299" y="873966"/>
                </a:lnTo>
                <a:lnTo>
                  <a:pt x="1434322" y="855031"/>
                </a:lnTo>
                <a:lnTo>
                  <a:pt x="1489944" y="795859"/>
                </a:lnTo>
                <a:lnTo>
                  <a:pt x="1535506" y="742605"/>
                </a:lnTo>
                <a:lnTo>
                  <a:pt x="1585210" y="689350"/>
                </a:lnTo>
                <a:lnTo>
                  <a:pt x="1625447" y="636096"/>
                </a:lnTo>
                <a:lnTo>
                  <a:pt x="1640832" y="586392"/>
                </a:lnTo>
                <a:lnTo>
                  <a:pt x="1625447" y="553847"/>
                </a:lnTo>
                <a:lnTo>
                  <a:pt x="1625447" y="508285"/>
                </a:lnTo>
                <a:lnTo>
                  <a:pt x="1634914" y="455030"/>
                </a:lnTo>
                <a:lnTo>
                  <a:pt x="1634914" y="405326"/>
                </a:lnTo>
                <a:lnTo>
                  <a:pt x="1637281" y="352072"/>
                </a:lnTo>
                <a:lnTo>
                  <a:pt x="1602961" y="262722"/>
                </a:lnTo>
                <a:lnTo>
                  <a:pt x="1565683" y="184616"/>
                </a:lnTo>
                <a:lnTo>
                  <a:pt x="1514796" y="112426"/>
                </a:lnTo>
                <a:lnTo>
                  <a:pt x="1471009" y="49113"/>
                </a:lnTo>
                <a:lnTo>
                  <a:pt x="1378109" y="0"/>
                </a:lnTo>
                <a:lnTo>
                  <a:pt x="1309470" y="7692"/>
                </a:lnTo>
                <a:lnTo>
                  <a:pt x="1255624" y="14201"/>
                </a:lnTo>
                <a:lnTo>
                  <a:pt x="1201777" y="31361"/>
                </a:lnTo>
                <a:lnTo>
                  <a:pt x="1133138" y="29586"/>
                </a:lnTo>
                <a:lnTo>
                  <a:pt x="1040239" y="49113"/>
                </a:lnTo>
                <a:lnTo>
                  <a:pt x="997635" y="113610"/>
                </a:lnTo>
                <a:lnTo>
                  <a:pt x="946747" y="185799"/>
                </a:lnTo>
                <a:lnTo>
                  <a:pt x="909469" y="263906"/>
                </a:lnTo>
                <a:lnTo>
                  <a:pt x="875149" y="353255"/>
                </a:lnTo>
                <a:lnTo>
                  <a:pt x="877517" y="406510"/>
                </a:lnTo>
                <a:lnTo>
                  <a:pt x="877517" y="456214"/>
                </a:lnTo>
                <a:lnTo>
                  <a:pt x="886984" y="509468"/>
                </a:lnTo>
                <a:lnTo>
                  <a:pt x="886984" y="555031"/>
                </a:lnTo>
                <a:lnTo>
                  <a:pt x="871599" y="587575"/>
                </a:lnTo>
                <a:lnTo>
                  <a:pt x="886984" y="637279"/>
                </a:lnTo>
                <a:lnTo>
                  <a:pt x="927221" y="690534"/>
                </a:lnTo>
                <a:lnTo>
                  <a:pt x="976925" y="743788"/>
                </a:lnTo>
                <a:lnTo>
                  <a:pt x="1022487" y="797043"/>
                </a:lnTo>
                <a:lnTo>
                  <a:pt x="1078108" y="856215"/>
                </a:lnTo>
                <a:lnTo>
                  <a:pt x="1062132" y="875149"/>
                </a:lnTo>
                <a:lnTo>
                  <a:pt x="1071600" y="875149"/>
                </a:lnTo>
                <a:cubicBezTo>
                  <a:pt x="1073375" y="881067"/>
                  <a:pt x="1075150" y="886392"/>
                  <a:pt x="1073375" y="894084"/>
                </a:cubicBezTo>
                <a:cubicBezTo>
                  <a:pt x="1094677" y="968641"/>
                  <a:pt x="1085209" y="1113611"/>
                  <a:pt x="975741" y="1156215"/>
                </a:cubicBezTo>
                <a:cubicBezTo>
                  <a:pt x="815978" y="1218345"/>
                  <a:pt x="564498" y="1205328"/>
                  <a:pt x="489350" y="1338464"/>
                </a:cubicBezTo>
                <a:cubicBezTo>
                  <a:pt x="255030" y="1755033"/>
                  <a:pt x="285208" y="2004146"/>
                  <a:pt x="205326" y="2481070"/>
                </a:cubicBezTo>
                <a:cubicBezTo>
                  <a:pt x="186983" y="2589945"/>
                  <a:pt x="81065" y="3111840"/>
                  <a:pt x="82840" y="3123674"/>
                </a:cubicBezTo>
                <a:lnTo>
                  <a:pt x="47929" y="3194089"/>
                </a:lnTo>
                <a:lnTo>
                  <a:pt x="24852" y="3283438"/>
                </a:lnTo>
                <a:lnTo>
                  <a:pt x="5917" y="3366870"/>
                </a:lnTo>
                <a:lnTo>
                  <a:pt x="0" y="3442610"/>
                </a:lnTo>
                <a:lnTo>
                  <a:pt x="13610" y="3518349"/>
                </a:lnTo>
                <a:lnTo>
                  <a:pt x="42012" y="3590539"/>
                </a:lnTo>
                <a:lnTo>
                  <a:pt x="101184" y="3666279"/>
                </a:lnTo>
                <a:lnTo>
                  <a:pt x="144379" y="3660361"/>
                </a:lnTo>
                <a:lnTo>
                  <a:pt x="189941" y="3660361"/>
                </a:lnTo>
                <a:lnTo>
                  <a:pt x="244971" y="3660361"/>
                </a:lnTo>
                <a:lnTo>
                  <a:pt x="309468" y="3658586"/>
                </a:lnTo>
                <a:lnTo>
                  <a:pt x="309468" y="3639651"/>
                </a:lnTo>
                <a:lnTo>
                  <a:pt x="313018" y="3631959"/>
                </a:lnTo>
                <a:lnTo>
                  <a:pt x="313018" y="3616574"/>
                </a:lnTo>
                <a:lnTo>
                  <a:pt x="313018" y="3608882"/>
                </a:lnTo>
                <a:lnTo>
                  <a:pt x="326628" y="3599415"/>
                </a:lnTo>
                <a:lnTo>
                  <a:pt x="340237" y="3588172"/>
                </a:lnTo>
                <a:lnTo>
                  <a:pt x="218344" y="3470420"/>
                </a:lnTo>
                <a:lnTo>
                  <a:pt x="189941" y="3360361"/>
                </a:lnTo>
                <a:lnTo>
                  <a:pt x="195858" y="3244384"/>
                </a:lnTo>
                <a:lnTo>
                  <a:pt x="211243" y="3168645"/>
                </a:lnTo>
                <a:cubicBezTo>
                  <a:pt x="214793" y="3168645"/>
                  <a:pt x="409468" y="2756218"/>
                  <a:pt x="455030" y="2536099"/>
                </a:cubicBezTo>
                <a:cubicBezTo>
                  <a:pt x="511835" y="2397637"/>
                  <a:pt x="630770" y="1970418"/>
                  <a:pt x="660948" y="1820122"/>
                </a:cubicBezTo>
                <a:cubicBezTo>
                  <a:pt x="616569" y="2118939"/>
                  <a:pt x="947931" y="2358584"/>
                  <a:pt x="788167" y="2713614"/>
                </a:cubicBezTo>
                <a:cubicBezTo>
                  <a:pt x="733137" y="2835508"/>
                  <a:pt x="619528" y="3068644"/>
                  <a:pt x="608877" y="3185213"/>
                </a:cubicBezTo>
                <a:cubicBezTo>
                  <a:pt x="511243" y="3869238"/>
                  <a:pt x="778108" y="4262138"/>
                  <a:pt x="827812" y="4772198"/>
                </a:cubicBezTo>
                <a:cubicBezTo>
                  <a:pt x="831363" y="4783440"/>
                  <a:pt x="839055" y="4827228"/>
                  <a:pt x="829587" y="4872790"/>
                </a:cubicBezTo>
                <a:cubicBezTo>
                  <a:pt x="782250" y="5087583"/>
                  <a:pt x="852664" y="5465690"/>
                  <a:pt x="894085" y="5659773"/>
                </a:cubicBezTo>
                <a:cubicBezTo>
                  <a:pt x="952665" y="5931963"/>
                  <a:pt x="952073" y="6056815"/>
                  <a:pt x="919528" y="6234922"/>
                </a:cubicBezTo>
                <a:cubicBezTo>
                  <a:pt x="889351" y="6411846"/>
                  <a:pt x="759765" y="6459183"/>
                  <a:pt x="775150" y="6603562"/>
                </a:cubicBezTo>
                <a:cubicBezTo>
                  <a:pt x="794084" y="6778119"/>
                  <a:pt x="905919" y="6812438"/>
                  <a:pt x="1050298" y="6713621"/>
                </a:cubicBezTo>
                <a:cubicBezTo>
                  <a:pt x="1097635" y="6681077"/>
                  <a:pt x="1134322" y="6487586"/>
                  <a:pt x="1128404" y="6409479"/>
                </a:cubicBezTo>
                <a:cubicBezTo>
                  <a:pt x="1126629" y="6388769"/>
                  <a:pt x="1127813" y="6350307"/>
                  <a:pt x="1137280" y="6323680"/>
                </a:cubicBezTo>
                <a:cubicBezTo>
                  <a:pt x="1146748" y="6297052"/>
                  <a:pt x="1150890" y="6272201"/>
                  <a:pt x="1150890" y="6234331"/>
                </a:cubicBezTo>
                <a:cubicBezTo>
                  <a:pt x="1150890" y="6209479"/>
                  <a:pt x="1136689" y="6188769"/>
                  <a:pt x="1144381" y="6152673"/>
                </a:cubicBezTo>
                <a:cubicBezTo>
                  <a:pt x="1186393" y="5949123"/>
                  <a:pt x="1192902" y="5770424"/>
                  <a:pt x="1181659" y="5553856"/>
                </a:cubicBezTo>
                <a:cubicBezTo>
                  <a:pt x="1170416" y="5337288"/>
                  <a:pt x="1188760" y="5105335"/>
                  <a:pt x="1176925" y="4881074"/>
                </a:cubicBezTo>
                <a:cubicBezTo>
                  <a:pt x="1175150" y="4846754"/>
                  <a:pt x="1171008" y="4826044"/>
                  <a:pt x="1176925" y="4780482"/>
                </a:cubicBezTo>
                <a:cubicBezTo>
                  <a:pt x="1205919" y="4573973"/>
                  <a:pt x="1204144" y="4366872"/>
                  <a:pt x="1215387" y="4157995"/>
                </a:cubicBezTo>
                <a:lnTo>
                  <a:pt x="1244973" y="3813024"/>
                </a:lnTo>
                <a:cubicBezTo>
                  <a:pt x="1243198" y="3782255"/>
                  <a:pt x="1240831" y="3751486"/>
                  <a:pt x="1237872" y="3720125"/>
                </a:cubicBezTo>
                <a:cubicBezTo>
                  <a:pt x="1240239" y="3719533"/>
                  <a:pt x="1242606" y="3719533"/>
                  <a:pt x="1256807" y="3718942"/>
                </a:cubicBezTo>
                <a:cubicBezTo>
                  <a:pt x="1271008" y="3718942"/>
                  <a:pt x="1273375" y="3719533"/>
                  <a:pt x="1275742" y="3720125"/>
                </a:cubicBezTo>
                <a:cubicBezTo>
                  <a:pt x="1272783" y="3750894"/>
                  <a:pt x="1270416" y="3782255"/>
                  <a:pt x="1268641" y="3813024"/>
                </a:cubicBezTo>
                <a:lnTo>
                  <a:pt x="1298227" y="4157995"/>
                </a:lnTo>
                <a:cubicBezTo>
                  <a:pt x="1308878" y="4366872"/>
                  <a:pt x="1307103" y="4573973"/>
                  <a:pt x="1336689" y="4780482"/>
                </a:cubicBezTo>
                <a:cubicBezTo>
                  <a:pt x="1342606" y="4826044"/>
                  <a:pt x="1338464" y="4846754"/>
                  <a:pt x="1336689" y="4881074"/>
                </a:cubicBezTo>
                <a:cubicBezTo>
                  <a:pt x="1325446" y="5105335"/>
                  <a:pt x="1343789" y="5337288"/>
                  <a:pt x="1331955" y="5553856"/>
                </a:cubicBezTo>
                <a:cubicBezTo>
                  <a:pt x="1320712" y="5770424"/>
                  <a:pt x="1327221" y="5949123"/>
                  <a:pt x="1369233" y="6152673"/>
                </a:cubicBezTo>
                <a:cubicBezTo>
                  <a:pt x="1376925" y="6188769"/>
                  <a:pt x="1362725" y="6209479"/>
                  <a:pt x="1362725" y="6234331"/>
                </a:cubicBezTo>
                <a:cubicBezTo>
                  <a:pt x="1362725" y="6272201"/>
                  <a:pt x="1366275" y="6297052"/>
                  <a:pt x="1376334" y="6323680"/>
                </a:cubicBezTo>
                <a:cubicBezTo>
                  <a:pt x="1385801" y="6350307"/>
                  <a:pt x="1386985" y="6388177"/>
                  <a:pt x="1385210" y="6409479"/>
                </a:cubicBezTo>
                <a:cubicBezTo>
                  <a:pt x="1379293" y="6487586"/>
                  <a:pt x="1415979" y="6681077"/>
                  <a:pt x="1463316" y="6713621"/>
                </a:cubicBezTo>
                <a:cubicBezTo>
                  <a:pt x="1607695" y="6812438"/>
                  <a:pt x="1719530" y="6778119"/>
                  <a:pt x="1738465" y="6603562"/>
                </a:cubicBezTo>
                <a:cubicBezTo>
                  <a:pt x="1753849" y="6459183"/>
                  <a:pt x="1624264" y="6411846"/>
                  <a:pt x="1594086" y="6234922"/>
                </a:cubicBezTo>
                <a:cubicBezTo>
                  <a:pt x="1561541" y="6056224"/>
                  <a:pt x="1560950" y="5931963"/>
                  <a:pt x="1619529" y="5659773"/>
                </a:cubicBezTo>
                <a:cubicBezTo>
                  <a:pt x="1661542" y="5465690"/>
                  <a:pt x="1731956" y="5086991"/>
                  <a:pt x="1684027" y="4872790"/>
                </a:cubicBezTo>
                <a:cubicBezTo>
                  <a:pt x="1674559" y="4827228"/>
                  <a:pt x="1682252" y="4783440"/>
                  <a:pt x="1685802" y="4772198"/>
                </a:cubicBezTo>
                <a:cubicBezTo>
                  <a:pt x="1735506" y="4262138"/>
                  <a:pt x="2002370" y="3869238"/>
                  <a:pt x="1904737" y="3185213"/>
                </a:cubicBezTo>
                <a:cubicBezTo>
                  <a:pt x="1894086" y="3068053"/>
                  <a:pt x="1780477" y="2835508"/>
                  <a:pt x="1725447" y="2713614"/>
                </a:cubicBezTo>
                <a:cubicBezTo>
                  <a:pt x="1565683" y="2358584"/>
                  <a:pt x="1897045" y="2118939"/>
                  <a:pt x="1852666" y="1820122"/>
                </a:cubicBezTo>
                <a:cubicBezTo>
                  <a:pt x="1882844" y="1970418"/>
                  <a:pt x="2001779" y="2397046"/>
                  <a:pt x="2058584" y="2536099"/>
                </a:cubicBezTo>
                <a:cubicBezTo>
                  <a:pt x="2104146" y="2756810"/>
                  <a:pt x="2298229" y="3168645"/>
                  <a:pt x="2302371" y="3168645"/>
                </a:cubicBezTo>
                <a:lnTo>
                  <a:pt x="2317756" y="3244384"/>
                </a:lnTo>
                <a:lnTo>
                  <a:pt x="2323673" y="3360361"/>
                </a:lnTo>
                <a:lnTo>
                  <a:pt x="2295270" y="3470420"/>
                </a:lnTo>
                <a:lnTo>
                  <a:pt x="2173377" y="3588172"/>
                </a:lnTo>
                <a:lnTo>
                  <a:pt x="2186986" y="3599415"/>
                </a:lnTo>
                <a:lnTo>
                  <a:pt x="2200596" y="3608882"/>
                </a:lnTo>
                <a:lnTo>
                  <a:pt x="2200596" y="3616574"/>
                </a:lnTo>
                <a:lnTo>
                  <a:pt x="2200596" y="3631959"/>
                </a:lnTo>
                <a:lnTo>
                  <a:pt x="2204146" y="3639651"/>
                </a:lnTo>
                <a:lnTo>
                  <a:pt x="2204146" y="3658586"/>
                </a:lnTo>
                <a:lnTo>
                  <a:pt x="2268643" y="3660361"/>
                </a:lnTo>
                <a:lnTo>
                  <a:pt x="2323673" y="3660361"/>
                </a:lnTo>
                <a:lnTo>
                  <a:pt x="2369235" y="3660361"/>
                </a:lnTo>
                <a:lnTo>
                  <a:pt x="2412430" y="3666279"/>
                </a:lnTo>
                <a:lnTo>
                  <a:pt x="2471602" y="3590539"/>
                </a:lnTo>
                <a:lnTo>
                  <a:pt x="2500005" y="3518349"/>
                </a:lnTo>
                <a:lnTo>
                  <a:pt x="2513614" y="3442610"/>
                </a:lnTo>
                <a:lnTo>
                  <a:pt x="2506514" y="3365686"/>
                </a:lnTo>
                <a:close/>
              </a:path>
            </a:pathLst>
          </a:custGeom>
          <a:solidFill>
            <a:schemeClr val="accent1"/>
          </a:solidFill>
          <a:ln w="59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00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altLang="ko-KR" dirty="0"/>
              <a:t>PNG &amp;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970C87-60F3-491E-8DB0-FA44B0FBC688}"/>
              </a:ext>
            </a:extLst>
          </p:cNvPr>
          <p:cNvGrpSpPr/>
          <p:nvPr/>
        </p:nvGrpSpPr>
        <p:grpSpPr>
          <a:xfrm>
            <a:off x="668270" y="352165"/>
            <a:ext cx="1653056" cy="1690948"/>
            <a:chOff x="10052867" y="2902739"/>
            <a:chExt cx="522114" cy="534082"/>
          </a:xfrm>
          <a:solidFill>
            <a:schemeClr val="accent2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2018C0B-5136-497F-850E-C26BF83A1E54}"/>
                </a:ext>
              </a:extLst>
            </p:cNvPr>
            <p:cNvSpPr/>
            <p:nvPr/>
          </p:nvSpPr>
          <p:spPr>
            <a:xfrm>
              <a:off x="10052867" y="3011097"/>
              <a:ext cx="522114" cy="425724"/>
            </a:xfrm>
            <a:custGeom>
              <a:avLst/>
              <a:gdLst>
                <a:gd name="connsiteX0" fmla="*/ 436478 w 850706"/>
                <a:gd name="connsiteY0" fmla="*/ 367244 h 693652"/>
                <a:gd name="connsiteX1" fmla="*/ 465925 w 850706"/>
                <a:gd name="connsiteY1" fmla="*/ 464093 h 693652"/>
                <a:gd name="connsiteX2" fmla="*/ 282696 w 850706"/>
                <a:gd name="connsiteY2" fmla="*/ 695747 h 693652"/>
                <a:gd name="connsiteX3" fmla="*/ 88997 w 850706"/>
                <a:gd name="connsiteY3" fmla="*/ 607404 h 693652"/>
                <a:gd name="connsiteX4" fmla="*/ 3272 w 850706"/>
                <a:gd name="connsiteY4" fmla="*/ 403890 h 693652"/>
                <a:gd name="connsiteX5" fmla="*/ 0 w 850706"/>
                <a:gd name="connsiteY5" fmla="*/ 325363 h 693652"/>
                <a:gd name="connsiteX6" fmla="*/ 1963 w 850706"/>
                <a:gd name="connsiteY6" fmla="*/ 305731 h 693652"/>
                <a:gd name="connsiteX7" fmla="*/ 35991 w 850706"/>
                <a:gd name="connsiteY7" fmla="*/ 419595 h 693652"/>
                <a:gd name="connsiteX8" fmla="*/ 94886 w 850706"/>
                <a:gd name="connsiteY8" fmla="*/ 514482 h 693652"/>
                <a:gd name="connsiteX9" fmla="*/ 321305 w 850706"/>
                <a:gd name="connsiteY9" fmla="*/ 558325 h 693652"/>
                <a:gd name="connsiteX10" fmla="*/ 389362 w 850706"/>
                <a:gd name="connsiteY10" fmla="*/ 424175 h 693652"/>
                <a:gd name="connsiteX11" fmla="*/ 282696 w 850706"/>
                <a:gd name="connsiteY11" fmla="*/ 364626 h 693652"/>
                <a:gd name="connsiteX12" fmla="*/ 234271 w 850706"/>
                <a:gd name="connsiteY12" fmla="*/ 376405 h 693652"/>
                <a:gd name="connsiteX13" fmla="*/ 189773 w 850706"/>
                <a:gd name="connsiteY13" fmla="*/ 237675 h 693652"/>
                <a:gd name="connsiteX14" fmla="*/ 241470 w 850706"/>
                <a:gd name="connsiteY14" fmla="*/ 242910 h 693652"/>
                <a:gd name="connsiteX15" fmla="*/ 316070 w 850706"/>
                <a:gd name="connsiteY15" fmla="*/ 237675 h 693652"/>
                <a:gd name="connsiteX16" fmla="*/ 347481 w 850706"/>
                <a:gd name="connsiteY16" fmla="*/ 221315 h 693652"/>
                <a:gd name="connsiteX17" fmla="*/ 371039 w 850706"/>
                <a:gd name="connsiteY17" fmla="*/ 161111 h 693652"/>
                <a:gd name="connsiteX18" fmla="*/ 324577 w 850706"/>
                <a:gd name="connsiteY18" fmla="*/ 121848 h 693652"/>
                <a:gd name="connsiteX19" fmla="*/ 198280 w 850706"/>
                <a:gd name="connsiteY19" fmla="*/ 142134 h 693652"/>
                <a:gd name="connsiteX20" fmla="*/ 138076 w 850706"/>
                <a:gd name="connsiteY20" fmla="*/ 181397 h 693652"/>
                <a:gd name="connsiteX21" fmla="*/ 77218 w 850706"/>
                <a:gd name="connsiteY21" fmla="*/ 70805 h 693652"/>
                <a:gd name="connsiteX22" fmla="*/ 304291 w 850706"/>
                <a:gd name="connsiteY22" fmla="*/ 2094 h 693652"/>
                <a:gd name="connsiteX23" fmla="*/ 423390 w 850706"/>
                <a:gd name="connsiteY23" fmla="*/ 90437 h 693652"/>
                <a:gd name="connsiteX24" fmla="*/ 395251 w 850706"/>
                <a:gd name="connsiteY24" fmla="*/ 242255 h 693652"/>
                <a:gd name="connsiteX25" fmla="*/ 335047 w 850706"/>
                <a:gd name="connsiteY25" fmla="*/ 299842 h 693652"/>
                <a:gd name="connsiteX26" fmla="*/ 403758 w 850706"/>
                <a:gd name="connsiteY26" fmla="*/ 326017 h 693652"/>
                <a:gd name="connsiteX27" fmla="*/ 454801 w 850706"/>
                <a:gd name="connsiteY27" fmla="*/ 305077 h 693652"/>
                <a:gd name="connsiteX28" fmla="*/ 490792 w 850706"/>
                <a:gd name="connsiteY28" fmla="*/ 250108 h 693652"/>
                <a:gd name="connsiteX29" fmla="*/ 547070 w 850706"/>
                <a:gd name="connsiteY29" fmla="*/ 161766 h 693652"/>
                <a:gd name="connsiteX30" fmla="*/ 695616 w 850706"/>
                <a:gd name="connsiteY30" fmla="*/ 111377 h 693652"/>
                <a:gd name="connsiteX31" fmla="*/ 803590 w 850706"/>
                <a:gd name="connsiteY31" fmla="*/ 186632 h 693652"/>
                <a:gd name="connsiteX32" fmla="*/ 809480 w 850706"/>
                <a:gd name="connsiteY32" fmla="*/ 535422 h 693652"/>
                <a:gd name="connsiteX33" fmla="*/ 687763 w 850706"/>
                <a:gd name="connsiteY33" fmla="*/ 623764 h 693652"/>
                <a:gd name="connsiteX34" fmla="*/ 526783 w 850706"/>
                <a:gd name="connsiteY34" fmla="*/ 509246 h 693652"/>
                <a:gd name="connsiteX35" fmla="*/ 528092 w 850706"/>
                <a:gd name="connsiteY35" fmla="*/ 397346 h 693652"/>
                <a:gd name="connsiteX36" fmla="*/ 533982 w 850706"/>
                <a:gd name="connsiteY36" fmla="*/ 415014 h 693652"/>
                <a:gd name="connsiteX37" fmla="*/ 672712 w 850706"/>
                <a:gd name="connsiteY37" fmla="*/ 490269 h 693652"/>
                <a:gd name="connsiteX38" fmla="*/ 753202 w 850706"/>
                <a:gd name="connsiteY38" fmla="*/ 445771 h 693652"/>
                <a:gd name="connsiteX39" fmla="*/ 793774 w 850706"/>
                <a:gd name="connsiteY39" fmla="*/ 372479 h 693652"/>
                <a:gd name="connsiteX40" fmla="*/ 783958 w 850706"/>
                <a:gd name="connsiteY40" fmla="*/ 230476 h 693652"/>
                <a:gd name="connsiteX41" fmla="*/ 658316 w 850706"/>
                <a:gd name="connsiteY41" fmla="*/ 210845 h 693652"/>
                <a:gd name="connsiteX42" fmla="*/ 607928 w 850706"/>
                <a:gd name="connsiteY42" fmla="*/ 288717 h 693652"/>
                <a:gd name="connsiteX43" fmla="*/ 463962 w 850706"/>
                <a:gd name="connsiteY43" fmla="*/ 367898 h 693652"/>
                <a:gd name="connsiteX44" fmla="*/ 436478 w 850706"/>
                <a:gd name="connsiteY44" fmla="*/ 367244 h 693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50706" h="693652">
                  <a:moveTo>
                    <a:pt x="436478" y="367244"/>
                  </a:moveTo>
                  <a:cubicBezTo>
                    <a:pt x="446948" y="400618"/>
                    <a:pt x="458727" y="432028"/>
                    <a:pt x="465925" y="464093"/>
                  </a:cubicBezTo>
                  <a:cubicBezTo>
                    <a:pt x="492755" y="587119"/>
                    <a:pt x="401795" y="701637"/>
                    <a:pt x="282696" y="695747"/>
                  </a:cubicBezTo>
                  <a:cubicBezTo>
                    <a:pt x="206787" y="691821"/>
                    <a:pt x="142003" y="662373"/>
                    <a:pt x="88997" y="607404"/>
                  </a:cubicBezTo>
                  <a:cubicBezTo>
                    <a:pt x="34683" y="550473"/>
                    <a:pt x="11125" y="479799"/>
                    <a:pt x="3272" y="403890"/>
                  </a:cubicBezTo>
                  <a:cubicBezTo>
                    <a:pt x="655" y="377714"/>
                    <a:pt x="655" y="351538"/>
                    <a:pt x="0" y="325363"/>
                  </a:cubicBezTo>
                  <a:cubicBezTo>
                    <a:pt x="0" y="319473"/>
                    <a:pt x="1309" y="312929"/>
                    <a:pt x="1963" y="305731"/>
                  </a:cubicBezTo>
                  <a:cubicBezTo>
                    <a:pt x="13742" y="344995"/>
                    <a:pt x="22904" y="382949"/>
                    <a:pt x="35991" y="419595"/>
                  </a:cubicBezTo>
                  <a:cubicBezTo>
                    <a:pt x="48425" y="455586"/>
                    <a:pt x="68057" y="486997"/>
                    <a:pt x="94886" y="514482"/>
                  </a:cubicBezTo>
                  <a:cubicBezTo>
                    <a:pt x="159017" y="581884"/>
                    <a:pt x="248668" y="585810"/>
                    <a:pt x="321305" y="558325"/>
                  </a:cubicBezTo>
                  <a:cubicBezTo>
                    <a:pt x="372348" y="539348"/>
                    <a:pt x="401795" y="477181"/>
                    <a:pt x="389362" y="424175"/>
                  </a:cubicBezTo>
                  <a:cubicBezTo>
                    <a:pt x="378892" y="379023"/>
                    <a:pt x="336356" y="355465"/>
                    <a:pt x="282696" y="364626"/>
                  </a:cubicBezTo>
                  <a:cubicBezTo>
                    <a:pt x="266991" y="367244"/>
                    <a:pt x="251286" y="371824"/>
                    <a:pt x="234271" y="376405"/>
                  </a:cubicBezTo>
                  <a:cubicBezTo>
                    <a:pt x="219875" y="331253"/>
                    <a:pt x="204824" y="285445"/>
                    <a:pt x="189773" y="237675"/>
                  </a:cubicBezTo>
                  <a:cubicBezTo>
                    <a:pt x="208750" y="239638"/>
                    <a:pt x="225110" y="242910"/>
                    <a:pt x="241470" y="242910"/>
                  </a:cubicBezTo>
                  <a:cubicBezTo>
                    <a:pt x="266337" y="242910"/>
                    <a:pt x="291203" y="241601"/>
                    <a:pt x="316070" y="237675"/>
                  </a:cubicBezTo>
                  <a:cubicBezTo>
                    <a:pt x="327195" y="235711"/>
                    <a:pt x="338319" y="229168"/>
                    <a:pt x="347481" y="221315"/>
                  </a:cubicBezTo>
                  <a:cubicBezTo>
                    <a:pt x="365149" y="205610"/>
                    <a:pt x="376929" y="185978"/>
                    <a:pt x="371039" y="161111"/>
                  </a:cubicBezTo>
                  <a:cubicBezTo>
                    <a:pt x="365804" y="136899"/>
                    <a:pt x="346172" y="127083"/>
                    <a:pt x="324577" y="121848"/>
                  </a:cubicBezTo>
                  <a:cubicBezTo>
                    <a:pt x="279424" y="110723"/>
                    <a:pt x="236889" y="115304"/>
                    <a:pt x="198280" y="142134"/>
                  </a:cubicBezTo>
                  <a:cubicBezTo>
                    <a:pt x="179303" y="155222"/>
                    <a:pt x="159671" y="167655"/>
                    <a:pt x="138076" y="181397"/>
                  </a:cubicBezTo>
                  <a:cubicBezTo>
                    <a:pt x="117136" y="144097"/>
                    <a:pt x="97504" y="108106"/>
                    <a:pt x="77218" y="70805"/>
                  </a:cubicBezTo>
                  <a:cubicBezTo>
                    <a:pt x="147238" y="25653"/>
                    <a:pt x="219220" y="-9030"/>
                    <a:pt x="304291" y="2094"/>
                  </a:cubicBezTo>
                  <a:cubicBezTo>
                    <a:pt x="359260" y="9293"/>
                    <a:pt x="401795" y="36777"/>
                    <a:pt x="423390" y="90437"/>
                  </a:cubicBezTo>
                  <a:cubicBezTo>
                    <a:pt x="445639" y="146060"/>
                    <a:pt x="431897" y="197757"/>
                    <a:pt x="395251" y="242255"/>
                  </a:cubicBezTo>
                  <a:cubicBezTo>
                    <a:pt x="378237" y="263196"/>
                    <a:pt x="356642" y="280210"/>
                    <a:pt x="335047" y="299842"/>
                  </a:cubicBezTo>
                  <a:cubicBezTo>
                    <a:pt x="357297" y="308349"/>
                    <a:pt x="379546" y="320128"/>
                    <a:pt x="403758" y="326017"/>
                  </a:cubicBezTo>
                  <a:cubicBezTo>
                    <a:pt x="422736" y="330598"/>
                    <a:pt x="442367" y="320782"/>
                    <a:pt x="454801" y="305077"/>
                  </a:cubicBezTo>
                  <a:cubicBezTo>
                    <a:pt x="468543" y="288063"/>
                    <a:pt x="479013" y="268431"/>
                    <a:pt x="490792" y="250108"/>
                  </a:cubicBezTo>
                  <a:cubicBezTo>
                    <a:pt x="509769" y="220661"/>
                    <a:pt x="526783" y="189904"/>
                    <a:pt x="547070" y="161766"/>
                  </a:cubicBezTo>
                  <a:cubicBezTo>
                    <a:pt x="584370" y="110723"/>
                    <a:pt x="637375" y="101562"/>
                    <a:pt x="695616" y="111377"/>
                  </a:cubicBezTo>
                  <a:cubicBezTo>
                    <a:pt x="743387" y="119230"/>
                    <a:pt x="781341" y="145406"/>
                    <a:pt x="803590" y="186632"/>
                  </a:cubicBezTo>
                  <a:cubicBezTo>
                    <a:pt x="865757" y="301150"/>
                    <a:pt x="875573" y="418286"/>
                    <a:pt x="809480" y="535422"/>
                  </a:cubicBezTo>
                  <a:cubicBezTo>
                    <a:pt x="782650" y="582538"/>
                    <a:pt x="742732" y="615257"/>
                    <a:pt x="687763" y="623764"/>
                  </a:cubicBezTo>
                  <a:cubicBezTo>
                    <a:pt x="609237" y="636198"/>
                    <a:pt x="543798" y="588427"/>
                    <a:pt x="526783" y="509246"/>
                  </a:cubicBezTo>
                  <a:cubicBezTo>
                    <a:pt x="518931" y="473255"/>
                    <a:pt x="520240" y="437263"/>
                    <a:pt x="528092" y="397346"/>
                  </a:cubicBezTo>
                  <a:cubicBezTo>
                    <a:pt x="530710" y="405198"/>
                    <a:pt x="532673" y="409779"/>
                    <a:pt x="533982" y="415014"/>
                  </a:cubicBezTo>
                  <a:cubicBezTo>
                    <a:pt x="554922" y="481762"/>
                    <a:pt x="605965" y="511864"/>
                    <a:pt x="672712" y="490269"/>
                  </a:cubicBezTo>
                  <a:cubicBezTo>
                    <a:pt x="701505" y="481107"/>
                    <a:pt x="727681" y="462785"/>
                    <a:pt x="753202" y="445771"/>
                  </a:cubicBezTo>
                  <a:cubicBezTo>
                    <a:pt x="778723" y="428756"/>
                    <a:pt x="787230" y="399963"/>
                    <a:pt x="793774" y="372479"/>
                  </a:cubicBezTo>
                  <a:cubicBezTo>
                    <a:pt x="805554" y="324709"/>
                    <a:pt x="802936" y="276284"/>
                    <a:pt x="783958" y="230476"/>
                  </a:cubicBezTo>
                  <a:cubicBezTo>
                    <a:pt x="761055" y="174853"/>
                    <a:pt x="696925" y="164383"/>
                    <a:pt x="658316" y="210845"/>
                  </a:cubicBezTo>
                  <a:cubicBezTo>
                    <a:pt x="638684" y="234403"/>
                    <a:pt x="622979" y="261233"/>
                    <a:pt x="607928" y="288717"/>
                  </a:cubicBezTo>
                  <a:cubicBezTo>
                    <a:pt x="575208" y="350230"/>
                    <a:pt x="533982" y="373133"/>
                    <a:pt x="463962" y="367898"/>
                  </a:cubicBezTo>
                  <a:cubicBezTo>
                    <a:pt x="454146" y="368552"/>
                    <a:pt x="445639" y="367898"/>
                    <a:pt x="436478" y="367244"/>
                  </a:cubicBezTo>
                  <a:close/>
                </a:path>
              </a:pathLst>
            </a:custGeom>
            <a:grpFill/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EF89792-3293-42EF-8921-B1F8AFD50D32}"/>
                </a:ext>
              </a:extLst>
            </p:cNvPr>
            <p:cNvSpPr/>
            <p:nvPr/>
          </p:nvSpPr>
          <p:spPr>
            <a:xfrm>
              <a:off x="10278581" y="2936475"/>
              <a:ext cx="249008" cy="128521"/>
            </a:xfrm>
            <a:custGeom>
              <a:avLst/>
              <a:gdLst>
                <a:gd name="connsiteX0" fmla="*/ 2618 w 405721"/>
                <a:gd name="connsiteY0" fmla="*/ 0 h 209404"/>
                <a:gd name="connsiteX1" fmla="*/ 25521 w 405721"/>
                <a:gd name="connsiteY1" fmla="*/ 41881 h 209404"/>
                <a:gd name="connsiteX2" fmla="*/ 240161 w 405721"/>
                <a:gd name="connsiteY2" fmla="*/ 104048 h 209404"/>
                <a:gd name="connsiteX3" fmla="*/ 340282 w 405721"/>
                <a:gd name="connsiteY3" fmla="*/ 39263 h 209404"/>
                <a:gd name="connsiteX4" fmla="*/ 407030 w 405721"/>
                <a:gd name="connsiteY4" fmla="*/ 124988 h 209404"/>
                <a:gd name="connsiteX5" fmla="*/ 393942 w 405721"/>
                <a:gd name="connsiteY5" fmla="*/ 138731 h 209404"/>
                <a:gd name="connsiteX6" fmla="*/ 162288 w 405721"/>
                <a:gd name="connsiteY6" fmla="*/ 210059 h 209404"/>
                <a:gd name="connsiteX7" fmla="*/ 11779 w 405721"/>
                <a:gd name="connsiteY7" fmla="*/ 66748 h 209404"/>
                <a:gd name="connsiteX8" fmla="*/ 0 w 405721"/>
                <a:gd name="connsiteY8" fmla="*/ 654 h 209404"/>
                <a:gd name="connsiteX9" fmla="*/ 2618 w 405721"/>
                <a:gd name="connsiteY9" fmla="*/ 0 h 209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5721" h="209404">
                  <a:moveTo>
                    <a:pt x="2618" y="0"/>
                  </a:moveTo>
                  <a:cubicBezTo>
                    <a:pt x="10470" y="13742"/>
                    <a:pt x="17014" y="28139"/>
                    <a:pt x="25521" y="41881"/>
                  </a:cubicBezTo>
                  <a:cubicBezTo>
                    <a:pt x="75909" y="124334"/>
                    <a:pt x="154436" y="148546"/>
                    <a:pt x="240161" y="104048"/>
                  </a:cubicBezTo>
                  <a:cubicBezTo>
                    <a:pt x="274844" y="85725"/>
                    <a:pt x="306254" y="61512"/>
                    <a:pt x="340282" y="39263"/>
                  </a:cubicBezTo>
                  <a:cubicBezTo>
                    <a:pt x="361223" y="66093"/>
                    <a:pt x="383472" y="94886"/>
                    <a:pt x="407030" y="124988"/>
                  </a:cubicBezTo>
                  <a:cubicBezTo>
                    <a:pt x="402449" y="129569"/>
                    <a:pt x="398523" y="134804"/>
                    <a:pt x="393942" y="138731"/>
                  </a:cubicBezTo>
                  <a:cubicBezTo>
                    <a:pt x="326540" y="195662"/>
                    <a:pt x="249977" y="221838"/>
                    <a:pt x="162288" y="210059"/>
                  </a:cubicBezTo>
                  <a:cubicBezTo>
                    <a:pt x="87034" y="200243"/>
                    <a:pt x="32065" y="147238"/>
                    <a:pt x="11779" y="66748"/>
                  </a:cubicBezTo>
                  <a:cubicBezTo>
                    <a:pt x="6544" y="45153"/>
                    <a:pt x="3926" y="22904"/>
                    <a:pt x="0" y="654"/>
                  </a:cubicBezTo>
                  <a:cubicBezTo>
                    <a:pt x="654" y="654"/>
                    <a:pt x="1963" y="0"/>
                    <a:pt x="2618" y="0"/>
                  </a:cubicBezTo>
                  <a:close/>
                </a:path>
              </a:pathLst>
            </a:custGeom>
            <a:grpFill/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44A6A92-47D3-4BA9-8D13-6839B2C58DA6}"/>
                </a:ext>
              </a:extLst>
            </p:cNvPr>
            <p:cNvSpPr/>
            <p:nvPr/>
          </p:nvSpPr>
          <p:spPr>
            <a:xfrm>
              <a:off x="10329186" y="2902739"/>
              <a:ext cx="96390" cy="92374"/>
            </a:xfrm>
            <a:custGeom>
              <a:avLst/>
              <a:gdLst>
                <a:gd name="connsiteX0" fmla="*/ 159017 w 157053"/>
                <a:gd name="connsiteY0" fmla="*/ 75255 h 150509"/>
                <a:gd name="connsiteX1" fmla="*/ 78527 w 157053"/>
                <a:gd name="connsiteY1" fmla="*/ 153127 h 150509"/>
                <a:gd name="connsiteX2" fmla="*/ 0 w 157053"/>
                <a:gd name="connsiteY2" fmla="*/ 81144 h 150509"/>
                <a:gd name="connsiteX3" fmla="*/ 77872 w 157053"/>
                <a:gd name="connsiteY3" fmla="*/ 0 h 150509"/>
                <a:gd name="connsiteX4" fmla="*/ 159017 w 157053"/>
                <a:gd name="connsiteY4" fmla="*/ 75255 h 15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053" h="150509">
                  <a:moveTo>
                    <a:pt x="159017" y="75255"/>
                  </a:moveTo>
                  <a:cubicBezTo>
                    <a:pt x="131533" y="102085"/>
                    <a:pt x="105357" y="126952"/>
                    <a:pt x="78527" y="153127"/>
                  </a:cubicBezTo>
                  <a:cubicBezTo>
                    <a:pt x="53660" y="130224"/>
                    <a:pt x="27484" y="106011"/>
                    <a:pt x="0" y="81144"/>
                  </a:cubicBezTo>
                  <a:cubicBezTo>
                    <a:pt x="26176" y="53660"/>
                    <a:pt x="51697" y="27484"/>
                    <a:pt x="77872" y="0"/>
                  </a:cubicBezTo>
                  <a:cubicBezTo>
                    <a:pt x="104702" y="25521"/>
                    <a:pt x="130878" y="49734"/>
                    <a:pt x="159017" y="75255"/>
                  </a:cubicBezTo>
                  <a:close/>
                </a:path>
              </a:pathLst>
            </a:custGeom>
            <a:grpFill/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D4BD797-F99D-44B6-A3AA-54E56B2BF276}"/>
              </a:ext>
            </a:extLst>
          </p:cNvPr>
          <p:cNvGrpSpPr/>
          <p:nvPr/>
        </p:nvGrpSpPr>
        <p:grpSpPr>
          <a:xfrm>
            <a:off x="4057015" y="1662178"/>
            <a:ext cx="1587883" cy="2791415"/>
            <a:chOff x="445712" y="1449040"/>
            <a:chExt cx="2113018" cy="3924176"/>
          </a:xfrm>
        </p:grpSpPr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30BAF46D-0DDC-432E-848A-78FB7EC39AE9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C0C5A3-9842-406C-9AE3-FC0782BD3716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A1BFF0-6E19-4A6E-ADF6-58B6BFA04AC9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470F756-C51B-4269-AE4C-2B57EFE7957F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2" name="Rounded Rectangle 8">
                <a:extLst>
                  <a:ext uri="{FF2B5EF4-FFF2-40B4-BE49-F238E27FC236}">
                    <a16:creationId xmlns:a16="http://schemas.microsoft.com/office/drawing/2014/main" id="{CD395D09-65FE-449E-A9DC-3C8C33E66E2C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pic>
        <p:nvPicPr>
          <p:cNvPr id="13" name="Picture 12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225456BA-D003-4A30-ACB9-20D16E1B3E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0" y="2262420"/>
            <a:ext cx="3974123" cy="487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FCD9A2A5-1CBA-47CD-B354-129876243F93}"/>
              </a:ext>
            </a:extLst>
          </p:cNvPr>
          <p:cNvSpPr txBox="1">
            <a:spLocks/>
          </p:cNvSpPr>
          <p:nvPr/>
        </p:nvSpPr>
        <p:spPr>
          <a:xfrm>
            <a:off x="1735689" y="2649229"/>
            <a:ext cx="1836557" cy="2863371"/>
          </a:xfrm>
          <a:custGeom>
            <a:avLst/>
            <a:gdLst>
              <a:gd name="connsiteX0" fmla="*/ 0 w 1746098"/>
              <a:gd name="connsiteY0" fmla="*/ 0 h 2942176"/>
              <a:gd name="connsiteX1" fmla="*/ 1746098 w 1746098"/>
              <a:gd name="connsiteY1" fmla="*/ 0 h 2942176"/>
              <a:gd name="connsiteX2" fmla="*/ 1746098 w 1746098"/>
              <a:gd name="connsiteY2" fmla="*/ 2942176 h 2942176"/>
              <a:gd name="connsiteX3" fmla="*/ 0 w 1746098"/>
              <a:gd name="connsiteY3" fmla="*/ 2942176 h 2942176"/>
              <a:gd name="connsiteX4" fmla="*/ 0 w 1746098"/>
              <a:gd name="connsiteY4" fmla="*/ 0 h 2942176"/>
              <a:gd name="connsiteX0" fmla="*/ 21771 w 1746098"/>
              <a:gd name="connsiteY0" fmla="*/ 0 h 2991162"/>
              <a:gd name="connsiteX1" fmla="*/ 1746098 w 1746098"/>
              <a:gd name="connsiteY1" fmla="*/ 48986 h 2991162"/>
              <a:gd name="connsiteX2" fmla="*/ 1746098 w 1746098"/>
              <a:gd name="connsiteY2" fmla="*/ 2991162 h 2991162"/>
              <a:gd name="connsiteX3" fmla="*/ 0 w 1746098"/>
              <a:gd name="connsiteY3" fmla="*/ 2991162 h 2991162"/>
              <a:gd name="connsiteX4" fmla="*/ 21771 w 1746098"/>
              <a:gd name="connsiteY4" fmla="*/ 0 h 2991162"/>
              <a:gd name="connsiteX0" fmla="*/ 21771 w 1795084"/>
              <a:gd name="connsiteY0" fmla="*/ 38100 h 3029262"/>
              <a:gd name="connsiteX1" fmla="*/ 1795084 w 1795084"/>
              <a:gd name="connsiteY1" fmla="*/ 0 h 3029262"/>
              <a:gd name="connsiteX2" fmla="*/ 1746098 w 1795084"/>
              <a:gd name="connsiteY2" fmla="*/ 3029262 h 3029262"/>
              <a:gd name="connsiteX3" fmla="*/ 0 w 1795084"/>
              <a:gd name="connsiteY3" fmla="*/ 3029262 h 3029262"/>
              <a:gd name="connsiteX4" fmla="*/ 21771 w 1795084"/>
              <a:gd name="connsiteY4" fmla="*/ 38100 h 3029262"/>
              <a:gd name="connsiteX0" fmla="*/ 212271 w 1985584"/>
              <a:gd name="connsiteY0" fmla="*/ 38100 h 3067362"/>
              <a:gd name="connsiteX1" fmla="*/ 1985584 w 1985584"/>
              <a:gd name="connsiteY1" fmla="*/ 0 h 3067362"/>
              <a:gd name="connsiteX2" fmla="*/ 1936598 w 1985584"/>
              <a:gd name="connsiteY2" fmla="*/ 3029262 h 3067362"/>
              <a:gd name="connsiteX3" fmla="*/ 0 w 1985584"/>
              <a:gd name="connsiteY3" fmla="*/ 3067362 h 3067362"/>
              <a:gd name="connsiteX4" fmla="*/ 212271 w 1985584"/>
              <a:gd name="connsiteY4" fmla="*/ 38100 h 3067362"/>
              <a:gd name="connsiteX0" fmla="*/ 212271 w 1985584"/>
              <a:gd name="connsiteY0" fmla="*/ 38100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38100 h 3110905"/>
              <a:gd name="connsiteX0" fmla="*/ 212271 w 1985584"/>
              <a:gd name="connsiteY0" fmla="*/ 16329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16329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75245 h 3110905"/>
              <a:gd name="connsiteX4" fmla="*/ 195942 w 1985584"/>
              <a:gd name="connsiteY4" fmla="*/ 21772 h 3110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5584" h="3110905">
                <a:moveTo>
                  <a:pt x="195942" y="21772"/>
                </a:moveTo>
                <a:lnTo>
                  <a:pt x="1985584" y="0"/>
                </a:lnTo>
                <a:lnTo>
                  <a:pt x="1831006" y="3110905"/>
                </a:lnTo>
                <a:lnTo>
                  <a:pt x="0" y="3075245"/>
                </a:lnTo>
                <a:lnTo>
                  <a:pt x="195942" y="21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252000" tIns="21600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Place Your Picture Here</a:t>
            </a:r>
            <a:endParaRPr lang="ko-KR" altLang="en-US" dirty="0"/>
          </a:p>
        </p:txBody>
      </p:sp>
      <p:grpSp>
        <p:nvGrpSpPr>
          <p:cNvPr id="15" name="Graphic 22">
            <a:extLst>
              <a:ext uri="{FF2B5EF4-FFF2-40B4-BE49-F238E27FC236}">
                <a16:creationId xmlns:a16="http://schemas.microsoft.com/office/drawing/2014/main" id="{E19F9208-F2F6-408E-BCA7-762F41649DE2}"/>
              </a:ext>
            </a:extLst>
          </p:cNvPr>
          <p:cNvGrpSpPr/>
          <p:nvPr/>
        </p:nvGrpSpPr>
        <p:grpSpPr>
          <a:xfrm>
            <a:off x="6148332" y="3367306"/>
            <a:ext cx="3163171" cy="3184896"/>
            <a:chOff x="5881060" y="1737751"/>
            <a:chExt cx="1970955" cy="198449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33C47AB-5F26-4218-B0A6-0E8D46CD7579}"/>
                </a:ext>
              </a:extLst>
            </p:cNvPr>
            <p:cNvSpPr/>
            <p:nvPr/>
          </p:nvSpPr>
          <p:spPr>
            <a:xfrm>
              <a:off x="5880498" y="1740426"/>
              <a:ext cx="1970955" cy="1979077"/>
            </a:xfrm>
            <a:custGeom>
              <a:avLst/>
              <a:gdLst>
                <a:gd name="connsiteX0" fmla="*/ 1963395 w 1970954"/>
                <a:gd name="connsiteY0" fmla="*/ 1603329 h 1979077"/>
                <a:gd name="connsiteX1" fmla="*/ 1949858 w 1970954"/>
                <a:gd name="connsiteY1" fmla="*/ 1592499 h 1979077"/>
                <a:gd name="connsiteX2" fmla="*/ 1939841 w 1970954"/>
                <a:gd name="connsiteY2" fmla="*/ 1607119 h 1979077"/>
                <a:gd name="connsiteX3" fmla="*/ 1939028 w 1970954"/>
                <a:gd name="connsiteY3" fmla="*/ 1640149 h 1979077"/>
                <a:gd name="connsiteX4" fmla="*/ 1931448 w 1970954"/>
                <a:gd name="connsiteY4" fmla="*/ 1651520 h 1979077"/>
                <a:gd name="connsiteX5" fmla="*/ 1924950 w 1970954"/>
                <a:gd name="connsiteY5" fmla="*/ 1640690 h 1979077"/>
                <a:gd name="connsiteX6" fmla="*/ 1905457 w 1970954"/>
                <a:gd name="connsiteY6" fmla="*/ 1580587 h 1979077"/>
                <a:gd name="connsiteX7" fmla="*/ 1904645 w 1970954"/>
                <a:gd name="connsiteY7" fmla="*/ 1570569 h 1979077"/>
                <a:gd name="connsiteX8" fmla="*/ 1861598 w 1970954"/>
                <a:gd name="connsiteY8" fmla="*/ 1536186 h 1979077"/>
                <a:gd name="connsiteX9" fmla="*/ 1784709 w 1970954"/>
                <a:gd name="connsiteY9" fmla="*/ 1557033 h 1979077"/>
                <a:gd name="connsiteX10" fmla="*/ 1738413 w 1970954"/>
                <a:gd name="connsiteY10" fmla="*/ 1544579 h 1979077"/>
                <a:gd name="connsiteX11" fmla="*/ 1678039 w 1970954"/>
                <a:gd name="connsiteY11" fmla="*/ 1464170 h 1979077"/>
                <a:gd name="connsiteX12" fmla="*/ 1594382 w 1970954"/>
                <a:gd name="connsiteY12" fmla="*/ 1342881 h 1979077"/>
                <a:gd name="connsiteX13" fmla="*/ 1562706 w 1970954"/>
                <a:gd name="connsiteY13" fmla="*/ 1293607 h 1979077"/>
                <a:gd name="connsiteX14" fmla="*/ 1539693 w 1970954"/>
                <a:gd name="connsiteY14" fmla="*/ 1152012 h 1979077"/>
                <a:gd name="connsiteX15" fmla="*/ 1550252 w 1970954"/>
                <a:gd name="connsiteY15" fmla="*/ 941109 h 1979077"/>
                <a:gd name="connsiteX16" fmla="*/ 1538610 w 1970954"/>
                <a:gd name="connsiteY16" fmla="*/ 777043 h 1979077"/>
                <a:gd name="connsiteX17" fmla="*/ 1515327 w 1970954"/>
                <a:gd name="connsiteY17" fmla="*/ 735079 h 1979077"/>
                <a:gd name="connsiteX18" fmla="*/ 1400535 w 1970954"/>
                <a:gd name="connsiteY18" fmla="*/ 674705 h 1979077"/>
                <a:gd name="connsiteX19" fmla="*/ 1368588 w 1970954"/>
                <a:gd name="connsiteY19" fmla="*/ 665771 h 1979077"/>
                <a:gd name="connsiteX20" fmla="*/ 1265168 w 1970954"/>
                <a:gd name="connsiteY20" fmla="*/ 616768 h 1979077"/>
                <a:gd name="connsiteX21" fmla="*/ 1236740 w 1970954"/>
                <a:gd name="connsiteY21" fmla="*/ 520115 h 1979077"/>
                <a:gd name="connsiteX22" fmla="*/ 1263543 w 1970954"/>
                <a:gd name="connsiteY22" fmla="*/ 444580 h 1979077"/>
                <a:gd name="connsiteX23" fmla="*/ 1291429 w 1970954"/>
                <a:gd name="connsiteY23" fmla="*/ 399367 h 1979077"/>
                <a:gd name="connsiteX24" fmla="*/ 1312005 w 1970954"/>
                <a:gd name="connsiteY24" fmla="*/ 293239 h 1979077"/>
                <a:gd name="connsiteX25" fmla="*/ 1312817 w 1970954"/>
                <a:gd name="connsiteY25" fmla="*/ 274287 h 1979077"/>
                <a:gd name="connsiteX26" fmla="*/ 1230784 w 1970954"/>
                <a:gd name="connsiteY26" fmla="*/ 91270 h 1979077"/>
                <a:gd name="connsiteX27" fmla="*/ 1222391 w 1970954"/>
                <a:gd name="connsiteY27" fmla="*/ 70694 h 1979077"/>
                <a:gd name="connsiteX28" fmla="*/ 1210479 w 1970954"/>
                <a:gd name="connsiteY28" fmla="*/ 32521 h 1979077"/>
                <a:gd name="connsiteX29" fmla="*/ 1080797 w 1970954"/>
                <a:gd name="connsiteY29" fmla="*/ 12486 h 1979077"/>
                <a:gd name="connsiteX30" fmla="*/ 1057243 w 1970954"/>
                <a:gd name="connsiteY30" fmla="*/ 48494 h 1979077"/>
                <a:gd name="connsiteX31" fmla="*/ 1040998 w 1970954"/>
                <a:gd name="connsiteY31" fmla="*/ 73131 h 1979077"/>
                <a:gd name="connsiteX32" fmla="*/ 957883 w 1970954"/>
                <a:gd name="connsiteY32" fmla="*/ 173574 h 1979077"/>
                <a:gd name="connsiteX33" fmla="*/ 947865 w 1970954"/>
                <a:gd name="connsiteY33" fmla="*/ 300278 h 1979077"/>
                <a:gd name="connsiteX34" fmla="*/ 947865 w 1970954"/>
                <a:gd name="connsiteY34" fmla="*/ 300278 h 1979077"/>
                <a:gd name="connsiteX35" fmla="*/ 937307 w 1970954"/>
                <a:gd name="connsiteY35" fmla="*/ 322208 h 1979077"/>
                <a:gd name="connsiteX36" fmla="*/ 962756 w 1970954"/>
                <a:gd name="connsiteY36" fmla="*/ 409655 h 1979077"/>
                <a:gd name="connsiteX37" fmla="*/ 972773 w 1970954"/>
                <a:gd name="connsiteY37" fmla="*/ 418860 h 1979077"/>
                <a:gd name="connsiteX38" fmla="*/ 990371 w 1970954"/>
                <a:gd name="connsiteY38" fmla="*/ 442414 h 1979077"/>
                <a:gd name="connsiteX39" fmla="*/ 1016903 w 1970954"/>
                <a:gd name="connsiteY39" fmla="*/ 509015 h 1979077"/>
                <a:gd name="connsiteX40" fmla="*/ 985227 w 1970954"/>
                <a:gd name="connsiteY40" fmla="*/ 619205 h 1979077"/>
                <a:gd name="connsiteX41" fmla="*/ 882347 w 1970954"/>
                <a:gd name="connsiteY41" fmla="*/ 669291 h 1979077"/>
                <a:gd name="connsiteX42" fmla="*/ 882347 w 1970954"/>
                <a:gd name="connsiteY42" fmla="*/ 669291 h 1979077"/>
                <a:gd name="connsiteX43" fmla="*/ 793817 w 1970954"/>
                <a:gd name="connsiteY43" fmla="*/ 690137 h 1979077"/>
                <a:gd name="connsiteX44" fmla="*/ 711784 w 1970954"/>
                <a:gd name="connsiteY44" fmla="*/ 788956 h 1979077"/>
                <a:gd name="connsiteX45" fmla="*/ 697976 w 1970954"/>
                <a:gd name="connsiteY45" fmla="*/ 931092 h 1979077"/>
                <a:gd name="connsiteX46" fmla="*/ 673881 w 1970954"/>
                <a:gd name="connsiteY46" fmla="*/ 1110048 h 1979077"/>
                <a:gd name="connsiteX47" fmla="*/ 636790 w 1970954"/>
                <a:gd name="connsiteY47" fmla="*/ 1214552 h 1979077"/>
                <a:gd name="connsiteX48" fmla="*/ 595368 w 1970954"/>
                <a:gd name="connsiteY48" fmla="*/ 1288192 h 1979077"/>
                <a:gd name="connsiteX49" fmla="*/ 498444 w 1970954"/>
                <a:gd name="connsiteY49" fmla="*/ 1390260 h 1979077"/>
                <a:gd name="connsiteX50" fmla="*/ 337898 w 1970954"/>
                <a:gd name="connsiteY50" fmla="*/ 1563260 h 1979077"/>
                <a:gd name="connsiteX51" fmla="*/ 237455 w 1970954"/>
                <a:gd name="connsiteY51" fmla="*/ 1595748 h 1979077"/>
                <a:gd name="connsiteX52" fmla="*/ 99651 w 1970954"/>
                <a:gd name="connsiteY52" fmla="*/ 1594394 h 1979077"/>
                <a:gd name="connsiteX53" fmla="*/ 84219 w 1970954"/>
                <a:gd name="connsiteY53" fmla="*/ 1607390 h 1979077"/>
                <a:gd name="connsiteX54" fmla="*/ 73931 w 1970954"/>
                <a:gd name="connsiteY54" fmla="*/ 1698086 h 1979077"/>
                <a:gd name="connsiteX55" fmla="*/ 45774 w 1970954"/>
                <a:gd name="connsiteY55" fmla="*/ 1717308 h 1979077"/>
                <a:gd name="connsiteX56" fmla="*/ 21950 w 1970954"/>
                <a:gd name="connsiteY56" fmla="*/ 1706750 h 1979077"/>
                <a:gd name="connsiteX57" fmla="*/ 1103 w 1970954"/>
                <a:gd name="connsiteY57" fmla="*/ 1709998 h 1979077"/>
                <a:gd name="connsiteX58" fmla="*/ 10579 w 1970954"/>
                <a:gd name="connsiteY58" fmla="*/ 1723535 h 1979077"/>
                <a:gd name="connsiteX59" fmla="*/ 15452 w 1970954"/>
                <a:gd name="connsiteY59" fmla="*/ 1728679 h 1979077"/>
                <a:gd name="connsiteX60" fmla="*/ 105878 w 1970954"/>
                <a:gd name="connsiteY60" fmla="*/ 1747901 h 1979077"/>
                <a:gd name="connsiteX61" fmla="*/ 129432 w 1970954"/>
                <a:gd name="connsiteY61" fmla="*/ 1744923 h 1979077"/>
                <a:gd name="connsiteX62" fmla="*/ 213630 w 1970954"/>
                <a:gd name="connsiteY62" fmla="*/ 1748172 h 1979077"/>
                <a:gd name="connsiteX63" fmla="*/ 213630 w 1970954"/>
                <a:gd name="connsiteY63" fmla="*/ 1748172 h 1979077"/>
                <a:gd name="connsiteX64" fmla="*/ 200906 w 1970954"/>
                <a:gd name="connsiteY64" fmla="*/ 1837244 h 1979077"/>
                <a:gd name="connsiteX65" fmla="*/ 247472 w 1970954"/>
                <a:gd name="connsiteY65" fmla="*/ 1916840 h 1979077"/>
                <a:gd name="connsiteX66" fmla="*/ 349540 w 1970954"/>
                <a:gd name="connsiteY66" fmla="*/ 1956909 h 1979077"/>
                <a:gd name="connsiteX67" fmla="*/ 458917 w 1970954"/>
                <a:gd name="connsiteY67" fmla="*/ 1974507 h 1979077"/>
                <a:gd name="connsiteX68" fmla="*/ 693374 w 1970954"/>
                <a:gd name="connsiteY68" fmla="*/ 1971529 h 1979077"/>
                <a:gd name="connsiteX69" fmla="*/ 961131 w 1970954"/>
                <a:gd name="connsiteY69" fmla="*/ 1970988 h 1979077"/>
                <a:gd name="connsiteX70" fmla="*/ 981166 w 1970954"/>
                <a:gd name="connsiteY70" fmla="*/ 1967739 h 1979077"/>
                <a:gd name="connsiteX71" fmla="*/ 1076465 w 1970954"/>
                <a:gd name="connsiteY71" fmla="*/ 1963678 h 1979077"/>
                <a:gd name="connsiteX72" fmla="*/ 1076465 w 1970954"/>
                <a:gd name="connsiteY72" fmla="*/ 1963678 h 1979077"/>
                <a:gd name="connsiteX73" fmla="*/ 1190715 w 1970954"/>
                <a:gd name="connsiteY73" fmla="*/ 1967197 h 1979077"/>
                <a:gd name="connsiteX74" fmla="*/ 1273560 w 1970954"/>
                <a:gd name="connsiteY74" fmla="*/ 1973966 h 1979077"/>
                <a:gd name="connsiteX75" fmla="*/ 1410552 w 1970954"/>
                <a:gd name="connsiteY75" fmla="*/ 1979651 h 1979077"/>
                <a:gd name="connsiteX76" fmla="*/ 1543754 w 1970954"/>
                <a:gd name="connsiteY76" fmla="*/ 1965031 h 1979077"/>
                <a:gd name="connsiteX77" fmla="*/ 1682100 w 1970954"/>
                <a:gd name="connsiteY77" fmla="*/ 1927128 h 1979077"/>
                <a:gd name="connsiteX78" fmla="*/ 1771172 w 1970954"/>
                <a:gd name="connsiteY78" fmla="*/ 1882728 h 1979077"/>
                <a:gd name="connsiteX79" fmla="*/ 1827756 w 1970954"/>
                <a:gd name="connsiteY79" fmla="*/ 1719203 h 1979077"/>
                <a:gd name="connsiteX80" fmla="*/ 1826944 w 1970954"/>
                <a:gd name="connsiteY80" fmla="*/ 1712435 h 1979077"/>
                <a:gd name="connsiteX81" fmla="*/ 1843459 w 1970954"/>
                <a:gd name="connsiteY81" fmla="*/ 1711081 h 1979077"/>
                <a:gd name="connsiteX82" fmla="*/ 1868366 w 1970954"/>
                <a:gd name="connsiteY82" fmla="*/ 1707832 h 1979077"/>
                <a:gd name="connsiteX83" fmla="*/ 1901396 w 1970954"/>
                <a:gd name="connsiteY83" fmla="*/ 1698898 h 1979077"/>
                <a:gd name="connsiteX84" fmla="*/ 1948233 w 1970954"/>
                <a:gd name="connsiteY84" fmla="*/ 1695649 h 1979077"/>
                <a:gd name="connsiteX85" fmla="*/ 1968809 w 1970954"/>
                <a:gd name="connsiteY85" fmla="*/ 1680217 h 1979077"/>
                <a:gd name="connsiteX86" fmla="*/ 1963395 w 1970954"/>
                <a:gd name="connsiteY86" fmla="*/ 1603329 h 1979077"/>
                <a:gd name="connsiteX87" fmla="*/ 151903 w 1970954"/>
                <a:gd name="connsiteY87" fmla="*/ 1661807 h 1979077"/>
                <a:gd name="connsiteX88" fmla="*/ 144864 w 1970954"/>
                <a:gd name="connsiteY88" fmla="*/ 1669388 h 1979077"/>
                <a:gd name="connsiteX89" fmla="*/ 117790 w 1970954"/>
                <a:gd name="connsiteY89" fmla="*/ 1684008 h 1979077"/>
                <a:gd name="connsiteX90" fmla="*/ 109127 w 1970954"/>
                <a:gd name="connsiteY90" fmla="*/ 1656393 h 1979077"/>
                <a:gd name="connsiteX91" fmla="*/ 137554 w 1970954"/>
                <a:gd name="connsiteY91" fmla="*/ 1629319 h 1979077"/>
                <a:gd name="connsiteX92" fmla="*/ 158130 w 1970954"/>
                <a:gd name="connsiteY92" fmla="*/ 1634192 h 1979077"/>
                <a:gd name="connsiteX93" fmla="*/ 151903 w 1970954"/>
                <a:gd name="connsiteY93" fmla="*/ 1661807 h 1979077"/>
                <a:gd name="connsiteX94" fmla="*/ 591036 w 1970954"/>
                <a:gd name="connsiteY94" fmla="*/ 1608472 h 1979077"/>
                <a:gd name="connsiteX95" fmla="*/ 403687 w 1970954"/>
                <a:gd name="connsiteY95" fmla="*/ 1647729 h 1979077"/>
                <a:gd name="connsiteX96" fmla="*/ 400438 w 1970954"/>
                <a:gd name="connsiteY96" fmla="*/ 1649083 h 1979077"/>
                <a:gd name="connsiteX97" fmla="*/ 440507 w 1970954"/>
                <a:gd name="connsiteY97" fmla="*/ 1624717 h 1979077"/>
                <a:gd name="connsiteX98" fmla="*/ 584268 w 1970954"/>
                <a:gd name="connsiteY98" fmla="*/ 1521837 h 1979077"/>
                <a:gd name="connsiteX99" fmla="*/ 683627 w 1970954"/>
                <a:gd name="connsiteY99" fmla="*/ 1441158 h 1979077"/>
                <a:gd name="connsiteX100" fmla="*/ 750770 w 1970954"/>
                <a:gd name="connsiteY100" fmla="*/ 1358042 h 1979077"/>
                <a:gd name="connsiteX101" fmla="*/ 836593 w 1970954"/>
                <a:gd name="connsiteY101" fmla="*/ 1134685 h 1979077"/>
                <a:gd name="connsiteX102" fmla="*/ 858252 w 1970954"/>
                <a:gd name="connsiteY102" fmla="*/ 1059421 h 1979077"/>
                <a:gd name="connsiteX103" fmla="*/ 887762 w 1970954"/>
                <a:gd name="connsiteY103" fmla="*/ 1185313 h 1979077"/>
                <a:gd name="connsiteX104" fmla="*/ 901299 w 1970954"/>
                <a:gd name="connsiteY104" fmla="*/ 1256787 h 1979077"/>
                <a:gd name="connsiteX105" fmla="*/ 880994 w 1970954"/>
                <a:gd name="connsiteY105" fmla="*/ 1372120 h 1979077"/>
                <a:gd name="connsiteX106" fmla="*/ 830637 w 1970954"/>
                <a:gd name="connsiteY106" fmla="*/ 1468502 h 1979077"/>
                <a:gd name="connsiteX107" fmla="*/ 806000 w 1970954"/>
                <a:gd name="connsiteY107" fmla="*/ 1545391 h 1979077"/>
                <a:gd name="connsiteX108" fmla="*/ 784612 w 1970954"/>
                <a:gd name="connsiteY108" fmla="*/ 1601975 h 1979077"/>
                <a:gd name="connsiteX109" fmla="*/ 782175 w 1970954"/>
                <a:gd name="connsiteY109" fmla="*/ 1610097 h 1979077"/>
                <a:gd name="connsiteX110" fmla="*/ 782175 w 1970954"/>
                <a:gd name="connsiteY110" fmla="*/ 1610638 h 1979077"/>
                <a:gd name="connsiteX111" fmla="*/ 734255 w 1970954"/>
                <a:gd name="connsiteY111" fmla="*/ 1601975 h 1979077"/>
                <a:gd name="connsiteX112" fmla="*/ 695269 w 1970954"/>
                <a:gd name="connsiteY112" fmla="*/ 1587897 h 1979077"/>
                <a:gd name="connsiteX113" fmla="*/ 616485 w 1970954"/>
                <a:gd name="connsiteY113" fmla="*/ 1610909 h 1979077"/>
                <a:gd name="connsiteX114" fmla="*/ 615131 w 1970954"/>
                <a:gd name="connsiteY114" fmla="*/ 1610368 h 1979077"/>
                <a:gd name="connsiteX115" fmla="*/ 591036 w 1970954"/>
                <a:gd name="connsiteY115" fmla="*/ 1608472 h 1979077"/>
                <a:gd name="connsiteX116" fmla="*/ 1574348 w 1970954"/>
                <a:gd name="connsiteY116" fmla="*/ 1626612 h 1979077"/>
                <a:gd name="connsiteX117" fmla="*/ 1433024 w 1970954"/>
                <a:gd name="connsiteY117" fmla="*/ 1660995 h 1979077"/>
                <a:gd name="connsiteX118" fmla="*/ 1427609 w 1970954"/>
                <a:gd name="connsiteY118" fmla="*/ 1663703 h 1979077"/>
                <a:gd name="connsiteX119" fmla="*/ 1424360 w 1970954"/>
                <a:gd name="connsiteY119" fmla="*/ 1660995 h 1979077"/>
                <a:gd name="connsiteX120" fmla="*/ 1426255 w 1970954"/>
                <a:gd name="connsiteY120" fmla="*/ 1657746 h 1979077"/>
                <a:gd name="connsiteX121" fmla="*/ 1413801 w 1970954"/>
                <a:gd name="connsiteY121" fmla="*/ 1565967 h 1979077"/>
                <a:gd name="connsiteX122" fmla="*/ 1366423 w 1970954"/>
                <a:gd name="connsiteY122" fmla="*/ 1425726 h 1979077"/>
                <a:gd name="connsiteX123" fmla="*/ 1356135 w 1970954"/>
                <a:gd name="connsiteY123" fmla="*/ 1287109 h 1979077"/>
                <a:gd name="connsiteX124" fmla="*/ 1386457 w 1970954"/>
                <a:gd name="connsiteY124" fmla="*/ 1125480 h 1979077"/>
                <a:gd name="connsiteX125" fmla="*/ 1404596 w 1970954"/>
                <a:gd name="connsiteY125" fmla="*/ 1327178 h 1979077"/>
                <a:gd name="connsiteX126" fmla="*/ 1424089 w 1970954"/>
                <a:gd name="connsiteY126" fmla="*/ 1400277 h 1979077"/>
                <a:gd name="connsiteX127" fmla="*/ 1532384 w 1970954"/>
                <a:gd name="connsiteY127" fmla="*/ 1530230 h 1979077"/>
                <a:gd name="connsiteX128" fmla="*/ 1663961 w 1970954"/>
                <a:gd name="connsiteY128" fmla="*/ 1632568 h 1979077"/>
                <a:gd name="connsiteX129" fmla="*/ 1574348 w 1970954"/>
                <a:gd name="connsiteY129" fmla="*/ 1626612 h 197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1970954" h="1979077">
                  <a:moveTo>
                    <a:pt x="1963395" y="1603329"/>
                  </a:moveTo>
                  <a:cubicBezTo>
                    <a:pt x="1960687" y="1597372"/>
                    <a:pt x="1957980" y="1590604"/>
                    <a:pt x="1949858" y="1592499"/>
                  </a:cubicBezTo>
                  <a:cubicBezTo>
                    <a:pt x="1942548" y="1594124"/>
                    <a:pt x="1940382" y="1600892"/>
                    <a:pt x="1939841" y="1607119"/>
                  </a:cubicBezTo>
                  <a:cubicBezTo>
                    <a:pt x="1939028" y="1617948"/>
                    <a:pt x="1939299" y="1629048"/>
                    <a:pt x="1939028" y="1640149"/>
                  </a:cubicBezTo>
                  <a:cubicBezTo>
                    <a:pt x="1938758" y="1645563"/>
                    <a:pt x="1937945" y="1651790"/>
                    <a:pt x="1931448" y="1651520"/>
                  </a:cubicBezTo>
                  <a:cubicBezTo>
                    <a:pt x="1926033" y="1651249"/>
                    <a:pt x="1926304" y="1645022"/>
                    <a:pt x="1924950" y="1640690"/>
                  </a:cubicBezTo>
                  <a:cubicBezTo>
                    <a:pt x="1918453" y="1620656"/>
                    <a:pt x="1921972" y="1597643"/>
                    <a:pt x="1905457" y="1580587"/>
                  </a:cubicBezTo>
                  <a:cubicBezTo>
                    <a:pt x="1903562" y="1578692"/>
                    <a:pt x="1904916" y="1573818"/>
                    <a:pt x="1904645" y="1570569"/>
                  </a:cubicBezTo>
                  <a:cubicBezTo>
                    <a:pt x="1903833" y="1540247"/>
                    <a:pt x="1891650" y="1530771"/>
                    <a:pt x="1861598" y="1536186"/>
                  </a:cubicBezTo>
                  <a:cubicBezTo>
                    <a:pt x="1835337" y="1540789"/>
                    <a:pt x="1809617" y="1547828"/>
                    <a:pt x="1784709" y="1557033"/>
                  </a:cubicBezTo>
                  <a:cubicBezTo>
                    <a:pt x="1766570" y="1563801"/>
                    <a:pt x="1751409" y="1560552"/>
                    <a:pt x="1738413" y="1544579"/>
                  </a:cubicBezTo>
                  <a:cubicBezTo>
                    <a:pt x="1717296" y="1518588"/>
                    <a:pt x="1695908" y="1492598"/>
                    <a:pt x="1678039" y="1464170"/>
                  </a:cubicBezTo>
                  <a:cubicBezTo>
                    <a:pt x="1652049" y="1422477"/>
                    <a:pt x="1627412" y="1379701"/>
                    <a:pt x="1594382" y="1342881"/>
                  </a:cubicBezTo>
                  <a:cubicBezTo>
                    <a:pt x="1581116" y="1328261"/>
                    <a:pt x="1569745" y="1312829"/>
                    <a:pt x="1562706" y="1293607"/>
                  </a:cubicBezTo>
                  <a:cubicBezTo>
                    <a:pt x="1546191" y="1247582"/>
                    <a:pt x="1542401" y="1199662"/>
                    <a:pt x="1539693" y="1152012"/>
                  </a:cubicBezTo>
                  <a:cubicBezTo>
                    <a:pt x="1535903" y="1081621"/>
                    <a:pt x="1535362" y="1010688"/>
                    <a:pt x="1550252" y="941109"/>
                  </a:cubicBezTo>
                  <a:cubicBezTo>
                    <a:pt x="1562164" y="873967"/>
                    <a:pt x="1540776" y="784083"/>
                    <a:pt x="1538610" y="777043"/>
                  </a:cubicBezTo>
                  <a:cubicBezTo>
                    <a:pt x="1534549" y="763777"/>
                    <a:pt x="1523449" y="746180"/>
                    <a:pt x="1515327" y="735079"/>
                  </a:cubicBezTo>
                  <a:cubicBezTo>
                    <a:pt x="1486088" y="697989"/>
                    <a:pt x="1446560" y="680120"/>
                    <a:pt x="1400535" y="674705"/>
                  </a:cubicBezTo>
                  <a:cubicBezTo>
                    <a:pt x="1396204" y="674164"/>
                    <a:pt x="1376981" y="665771"/>
                    <a:pt x="1368588" y="665771"/>
                  </a:cubicBezTo>
                  <a:cubicBezTo>
                    <a:pt x="1329873" y="657108"/>
                    <a:pt x="1296302" y="638156"/>
                    <a:pt x="1265168" y="616768"/>
                  </a:cubicBezTo>
                  <a:cubicBezTo>
                    <a:pt x="1236199" y="597004"/>
                    <a:pt x="1224016" y="552062"/>
                    <a:pt x="1236740" y="520115"/>
                  </a:cubicBezTo>
                  <a:cubicBezTo>
                    <a:pt x="1247570" y="493042"/>
                    <a:pt x="1256775" y="475985"/>
                    <a:pt x="1263543" y="444580"/>
                  </a:cubicBezTo>
                  <a:cubicBezTo>
                    <a:pt x="1267063" y="428336"/>
                    <a:pt x="1279787" y="413175"/>
                    <a:pt x="1291429" y="399367"/>
                  </a:cubicBezTo>
                  <a:cubicBezTo>
                    <a:pt x="1314171" y="372835"/>
                    <a:pt x="1329332" y="299195"/>
                    <a:pt x="1312005" y="293239"/>
                  </a:cubicBezTo>
                  <a:cubicBezTo>
                    <a:pt x="1312276" y="287012"/>
                    <a:pt x="1312817" y="280514"/>
                    <a:pt x="1312817" y="274287"/>
                  </a:cubicBezTo>
                  <a:cubicBezTo>
                    <a:pt x="1313629" y="200377"/>
                    <a:pt x="1288992" y="138107"/>
                    <a:pt x="1230784" y="91270"/>
                  </a:cubicBezTo>
                  <a:cubicBezTo>
                    <a:pt x="1223474" y="85585"/>
                    <a:pt x="1219142" y="81524"/>
                    <a:pt x="1222391" y="70694"/>
                  </a:cubicBezTo>
                  <a:cubicBezTo>
                    <a:pt x="1226723" y="56616"/>
                    <a:pt x="1219955" y="43621"/>
                    <a:pt x="1210479" y="32521"/>
                  </a:cubicBezTo>
                  <a:cubicBezTo>
                    <a:pt x="1182052" y="-509"/>
                    <a:pt x="1118158" y="-10526"/>
                    <a:pt x="1080797" y="12486"/>
                  </a:cubicBezTo>
                  <a:cubicBezTo>
                    <a:pt x="1067260" y="20879"/>
                    <a:pt x="1055889" y="32521"/>
                    <a:pt x="1057243" y="48494"/>
                  </a:cubicBezTo>
                  <a:cubicBezTo>
                    <a:pt x="1058596" y="63384"/>
                    <a:pt x="1051016" y="67716"/>
                    <a:pt x="1040998" y="73131"/>
                  </a:cubicBezTo>
                  <a:cubicBezTo>
                    <a:pt x="999847" y="95602"/>
                    <a:pt x="973585" y="130256"/>
                    <a:pt x="957883" y="173574"/>
                  </a:cubicBezTo>
                  <a:cubicBezTo>
                    <a:pt x="942992" y="214996"/>
                    <a:pt x="941368" y="257231"/>
                    <a:pt x="947865" y="300278"/>
                  </a:cubicBezTo>
                  <a:cubicBezTo>
                    <a:pt x="947865" y="300278"/>
                    <a:pt x="947865" y="300278"/>
                    <a:pt x="947865" y="300278"/>
                  </a:cubicBezTo>
                  <a:cubicBezTo>
                    <a:pt x="939202" y="305151"/>
                    <a:pt x="936765" y="312732"/>
                    <a:pt x="937307" y="322208"/>
                  </a:cubicBezTo>
                  <a:cubicBezTo>
                    <a:pt x="938660" y="353342"/>
                    <a:pt x="948678" y="382040"/>
                    <a:pt x="962756" y="409655"/>
                  </a:cubicBezTo>
                  <a:cubicBezTo>
                    <a:pt x="964922" y="413716"/>
                    <a:pt x="968171" y="417507"/>
                    <a:pt x="972773" y="418860"/>
                  </a:cubicBezTo>
                  <a:cubicBezTo>
                    <a:pt x="984685" y="422109"/>
                    <a:pt x="988746" y="431856"/>
                    <a:pt x="990371" y="442414"/>
                  </a:cubicBezTo>
                  <a:cubicBezTo>
                    <a:pt x="993890" y="464885"/>
                    <a:pt x="1010135" y="487356"/>
                    <a:pt x="1016903" y="509015"/>
                  </a:cubicBezTo>
                  <a:cubicBezTo>
                    <a:pt x="1031252" y="556123"/>
                    <a:pt x="1028815" y="594297"/>
                    <a:pt x="985227" y="619205"/>
                  </a:cubicBezTo>
                  <a:cubicBezTo>
                    <a:pt x="978729" y="622995"/>
                    <a:pt x="907255" y="663335"/>
                    <a:pt x="882347" y="669291"/>
                  </a:cubicBezTo>
                  <a:cubicBezTo>
                    <a:pt x="882347" y="669291"/>
                    <a:pt x="882347" y="669291"/>
                    <a:pt x="882347" y="669291"/>
                  </a:cubicBezTo>
                  <a:cubicBezTo>
                    <a:pt x="877745" y="670644"/>
                    <a:pt x="810602" y="684181"/>
                    <a:pt x="793817" y="690137"/>
                  </a:cubicBezTo>
                  <a:cubicBezTo>
                    <a:pt x="749145" y="708818"/>
                    <a:pt x="723696" y="743202"/>
                    <a:pt x="711784" y="788956"/>
                  </a:cubicBezTo>
                  <a:cubicBezTo>
                    <a:pt x="705557" y="811427"/>
                    <a:pt x="696081" y="911599"/>
                    <a:pt x="697976" y="931092"/>
                  </a:cubicBezTo>
                  <a:cubicBezTo>
                    <a:pt x="704203" y="992820"/>
                    <a:pt x="693374" y="1052111"/>
                    <a:pt x="673881" y="1110048"/>
                  </a:cubicBezTo>
                  <a:cubicBezTo>
                    <a:pt x="662239" y="1145244"/>
                    <a:pt x="651139" y="1180710"/>
                    <a:pt x="636790" y="1214552"/>
                  </a:cubicBezTo>
                  <a:cubicBezTo>
                    <a:pt x="625690" y="1240272"/>
                    <a:pt x="615131" y="1267346"/>
                    <a:pt x="595368" y="1288192"/>
                  </a:cubicBezTo>
                  <a:cubicBezTo>
                    <a:pt x="563150" y="1322305"/>
                    <a:pt x="527955" y="1353981"/>
                    <a:pt x="498444" y="1390260"/>
                  </a:cubicBezTo>
                  <a:cubicBezTo>
                    <a:pt x="448900" y="1451717"/>
                    <a:pt x="395294" y="1509113"/>
                    <a:pt x="337898" y="1563260"/>
                  </a:cubicBezTo>
                  <a:cubicBezTo>
                    <a:pt x="309200" y="1590333"/>
                    <a:pt x="280773" y="1608743"/>
                    <a:pt x="237455" y="1595748"/>
                  </a:cubicBezTo>
                  <a:cubicBezTo>
                    <a:pt x="192513" y="1582211"/>
                    <a:pt x="145676" y="1590875"/>
                    <a:pt x="99651" y="1594394"/>
                  </a:cubicBezTo>
                  <a:cubicBezTo>
                    <a:pt x="90717" y="1595207"/>
                    <a:pt x="87738" y="1599538"/>
                    <a:pt x="84219" y="1607390"/>
                  </a:cubicBezTo>
                  <a:cubicBezTo>
                    <a:pt x="71224" y="1636629"/>
                    <a:pt x="74472" y="1667493"/>
                    <a:pt x="73931" y="1698086"/>
                  </a:cubicBezTo>
                  <a:cubicBezTo>
                    <a:pt x="73660" y="1720016"/>
                    <a:pt x="66350" y="1724889"/>
                    <a:pt x="45774" y="1717308"/>
                  </a:cubicBezTo>
                  <a:cubicBezTo>
                    <a:pt x="37652" y="1714330"/>
                    <a:pt x="30342" y="1709186"/>
                    <a:pt x="21950" y="1706750"/>
                  </a:cubicBezTo>
                  <a:cubicBezTo>
                    <a:pt x="14911" y="1704584"/>
                    <a:pt x="5164" y="1703230"/>
                    <a:pt x="1103" y="1709998"/>
                  </a:cubicBezTo>
                  <a:cubicBezTo>
                    <a:pt x="-3499" y="1717579"/>
                    <a:pt x="7601" y="1718662"/>
                    <a:pt x="10579" y="1723535"/>
                  </a:cubicBezTo>
                  <a:cubicBezTo>
                    <a:pt x="11662" y="1725430"/>
                    <a:pt x="13557" y="1727055"/>
                    <a:pt x="15452" y="1728679"/>
                  </a:cubicBezTo>
                  <a:cubicBezTo>
                    <a:pt x="42255" y="1750338"/>
                    <a:pt x="69870" y="1769019"/>
                    <a:pt x="105878" y="1747901"/>
                  </a:cubicBezTo>
                  <a:cubicBezTo>
                    <a:pt x="113188" y="1743570"/>
                    <a:pt x="122122" y="1742487"/>
                    <a:pt x="129432" y="1744923"/>
                  </a:cubicBezTo>
                  <a:cubicBezTo>
                    <a:pt x="157317" y="1754128"/>
                    <a:pt x="185474" y="1749796"/>
                    <a:pt x="213630" y="1748172"/>
                  </a:cubicBezTo>
                  <a:cubicBezTo>
                    <a:pt x="213630" y="1748172"/>
                    <a:pt x="213630" y="1748172"/>
                    <a:pt x="213630" y="1748172"/>
                  </a:cubicBezTo>
                  <a:cubicBezTo>
                    <a:pt x="196845" y="1776058"/>
                    <a:pt x="195220" y="1806651"/>
                    <a:pt x="200906" y="1837244"/>
                  </a:cubicBezTo>
                  <a:cubicBezTo>
                    <a:pt x="206862" y="1868649"/>
                    <a:pt x="216879" y="1897618"/>
                    <a:pt x="247472" y="1916840"/>
                  </a:cubicBezTo>
                  <a:cubicBezTo>
                    <a:pt x="279419" y="1937146"/>
                    <a:pt x="311366" y="1954202"/>
                    <a:pt x="349540" y="1956909"/>
                  </a:cubicBezTo>
                  <a:cubicBezTo>
                    <a:pt x="386631" y="1959346"/>
                    <a:pt x="421555" y="1973424"/>
                    <a:pt x="458917" y="1974507"/>
                  </a:cubicBezTo>
                  <a:cubicBezTo>
                    <a:pt x="537160" y="1976673"/>
                    <a:pt x="615131" y="1975590"/>
                    <a:pt x="693374" y="1971529"/>
                  </a:cubicBezTo>
                  <a:cubicBezTo>
                    <a:pt x="782446" y="1966926"/>
                    <a:pt x="871789" y="1972071"/>
                    <a:pt x="961131" y="1970988"/>
                  </a:cubicBezTo>
                  <a:cubicBezTo>
                    <a:pt x="967900" y="1970988"/>
                    <a:pt x="975210" y="1972612"/>
                    <a:pt x="981166" y="1967739"/>
                  </a:cubicBezTo>
                  <a:cubicBezTo>
                    <a:pt x="1013113" y="1972612"/>
                    <a:pt x="1044789" y="1966926"/>
                    <a:pt x="1076465" y="1963678"/>
                  </a:cubicBezTo>
                  <a:cubicBezTo>
                    <a:pt x="1076465" y="1963678"/>
                    <a:pt x="1076465" y="1963678"/>
                    <a:pt x="1076465" y="1963678"/>
                  </a:cubicBezTo>
                  <a:cubicBezTo>
                    <a:pt x="1114639" y="1963136"/>
                    <a:pt x="1152542" y="1959887"/>
                    <a:pt x="1190715" y="1967197"/>
                  </a:cubicBezTo>
                  <a:cubicBezTo>
                    <a:pt x="1218060" y="1972341"/>
                    <a:pt x="1245675" y="1973153"/>
                    <a:pt x="1273560" y="1973966"/>
                  </a:cubicBezTo>
                  <a:cubicBezTo>
                    <a:pt x="1319315" y="1975319"/>
                    <a:pt x="1364798" y="1977756"/>
                    <a:pt x="1410552" y="1979651"/>
                  </a:cubicBezTo>
                  <a:cubicBezTo>
                    <a:pt x="1455765" y="1981546"/>
                    <a:pt x="1501249" y="1983171"/>
                    <a:pt x="1543754" y="1965031"/>
                  </a:cubicBezTo>
                  <a:cubicBezTo>
                    <a:pt x="1588155" y="1946080"/>
                    <a:pt x="1634180" y="1931731"/>
                    <a:pt x="1682100" y="1927128"/>
                  </a:cubicBezTo>
                  <a:cubicBezTo>
                    <a:pt x="1718650" y="1923609"/>
                    <a:pt x="1746806" y="1907635"/>
                    <a:pt x="1771172" y="1882728"/>
                  </a:cubicBezTo>
                  <a:cubicBezTo>
                    <a:pt x="1815844" y="1837244"/>
                    <a:pt x="1850227" y="1787970"/>
                    <a:pt x="1827756" y="1719203"/>
                  </a:cubicBezTo>
                  <a:cubicBezTo>
                    <a:pt x="1826944" y="1717038"/>
                    <a:pt x="1827215" y="1714601"/>
                    <a:pt x="1826944" y="1712435"/>
                  </a:cubicBezTo>
                  <a:cubicBezTo>
                    <a:pt x="1832088" y="1708374"/>
                    <a:pt x="1837773" y="1709186"/>
                    <a:pt x="1843459" y="1711081"/>
                  </a:cubicBezTo>
                  <a:cubicBezTo>
                    <a:pt x="1852393" y="1713789"/>
                    <a:pt x="1861057" y="1712706"/>
                    <a:pt x="1868366" y="1707832"/>
                  </a:cubicBezTo>
                  <a:cubicBezTo>
                    <a:pt x="1878384" y="1701064"/>
                    <a:pt x="1889484" y="1699440"/>
                    <a:pt x="1901396" y="1698898"/>
                  </a:cubicBezTo>
                  <a:cubicBezTo>
                    <a:pt x="1917099" y="1698357"/>
                    <a:pt x="1932531" y="1696732"/>
                    <a:pt x="1948233" y="1695649"/>
                  </a:cubicBezTo>
                  <a:cubicBezTo>
                    <a:pt x="1958251" y="1694837"/>
                    <a:pt x="1967185" y="1690505"/>
                    <a:pt x="1968809" y="1680217"/>
                  </a:cubicBezTo>
                  <a:cubicBezTo>
                    <a:pt x="1973953" y="1653956"/>
                    <a:pt x="1974224" y="1628236"/>
                    <a:pt x="1963395" y="1603329"/>
                  </a:cubicBezTo>
                  <a:close/>
                  <a:moveTo>
                    <a:pt x="151903" y="1661807"/>
                  </a:moveTo>
                  <a:cubicBezTo>
                    <a:pt x="149737" y="1664515"/>
                    <a:pt x="147300" y="1666951"/>
                    <a:pt x="144864" y="1669388"/>
                  </a:cubicBezTo>
                  <a:cubicBezTo>
                    <a:pt x="137012" y="1676698"/>
                    <a:pt x="131056" y="1688881"/>
                    <a:pt x="117790" y="1684008"/>
                  </a:cubicBezTo>
                  <a:cubicBezTo>
                    <a:pt x="103441" y="1678593"/>
                    <a:pt x="111563" y="1665056"/>
                    <a:pt x="109127" y="1656393"/>
                  </a:cubicBezTo>
                  <a:cubicBezTo>
                    <a:pt x="109668" y="1628236"/>
                    <a:pt x="109668" y="1627965"/>
                    <a:pt x="137554" y="1629319"/>
                  </a:cubicBezTo>
                  <a:cubicBezTo>
                    <a:pt x="144593" y="1629590"/>
                    <a:pt x="155152" y="1626070"/>
                    <a:pt x="158130" y="1634192"/>
                  </a:cubicBezTo>
                  <a:cubicBezTo>
                    <a:pt x="161649" y="1643127"/>
                    <a:pt x="158400" y="1653685"/>
                    <a:pt x="151903" y="1661807"/>
                  </a:cubicBezTo>
                  <a:close/>
                  <a:moveTo>
                    <a:pt x="591036" y="1608472"/>
                  </a:moveTo>
                  <a:cubicBezTo>
                    <a:pt x="527142" y="1615241"/>
                    <a:pt x="463519" y="1621739"/>
                    <a:pt x="403687" y="1647729"/>
                  </a:cubicBezTo>
                  <a:cubicBezTo>
                    <a:pt x="402604" y="1648271"/>
                    <a:pt x="401521" y="1648541"/>
                    <a:pt x="400438" y="1649083"/>
                  </a:cubicBezTo>
                  <a:cubicBezTo>
                    <a:pt x="418036" y="1639066"/>
                    <a:pt x="433468" y="1629861"/>
                    <a:pt x="440507" y="1624717"/>
                  </a:cubicBezTo>
                  <a:cubicBezTo>
                    <a:pt x="487615" y="1589521"/>
                    <a:pt x="534181" y="1552701"/>
                    <a:pt x="584268" y="1521837"/>
                  </a:cubicBezTo>
                  <a:cubicBezTo>
                    <a:pt x="616485" y="1501803"/>
                    <a:pt x="679566" y="1444677"/>
                    <a:pt x="683627" y="1441158"/>
                  </a:cubicBezTo>
                  <a:cubicBezTo>
                    <a:pt x="710701" y="1417333"/>
                    <a:pt x="735609" y="1391072"/>
                    <a:pt x="750770" y="1358042"/>
                  </a:cubicBezTo>
                  <a:cubicBezTo>
                    <a:pt x="784341" y="1285485"/>
                    <a:pt x="810061" y="1209950"/>
                    <a:pt x="836593" y="1134685"/>
                  </a:cubicBezTo>
                  <a:cubicBezTo>
                    <a:pt x="842008" y="1118983"/>
                    <a:pt x="851213" y="1086765"/>
                    <a:pt x="858252" y="1059421"/>
                  </a:cubicBezTo>
                  <a:cubicBezTo>
                    <a:pt x="868811" y="1079184"/>
                    <a:pt x="886408" y="1177732"/>
                    <a:pt x="887762" y="1185313"/>
                  </a:cubicBezTo>
                  <a:cubicBezTo>
                    <a:pt x="892635" y="1209138"/>
                    <a:pt x="896696" y="1232962"/>
                    <a:pt x="901299" y="1256787"/>
                  </a:cubicBezTo>
                  <a:cubicBezTo>
                    <a:pt x="908879" y="1298210"/>
                    <a:pt x="907526" y="1336383"/>
                    <a:pt x="880994" y="1372120"/>
                  </a:cubicBezTo>
                  <a:cubicBezTo>
                    <a:pt x="859335" y="1401360"/>
                    <a:pt x="843091" y="1434119"/>
                    <a:pt x="830637" y="1468502"/>
                  </a:cubicBezTo>
                  <a:cubicBezTo>
                    <a:pt x="828200" y="1475541"/>
                    <a:pt x="808166" y="1531854"/>
                    <a:pt x="806000" y="1545391"/>
                  </a:cubicBezTo>
                  <a:cubicBezTo>
                    <a:pt x="802751" y="1565967"/>
                    <a:pt x="801397" y="1586814"/>
                    <a:pt x="784612" y="1601975"/>
                  </a:cubicBezTo>
                  <a:cubicBezTo>
                    <a:pt x="782717" y="1603870"/>
                    <a:pt x="782175" y="1607119"/>
                    <a:pt x="782175" y="1610097"/>
                  </a:cubicBezTo>
                  <a:cubicBezTo>
                    <a:pt x="782175" y="1610368"/>
                    <a:pt x="782175" y="1610638"/>
                    <a:pt x="782175" y="1610638"/>
                  </a:cubicBezTo>
                  <a:cubicBezTo>
                    <a:pt x="766202" y="1607390"/>
                    <a:pt x="750228" y="1603329"/>
                    <a:pt x="734255" y="1601975"/>
                  </a:cubicBezTo>
                  <a:cubicBezTo>
                    <a:pt x="719365" y="1600892"/>
                    <a:pt x="707723" y="1597914"/>
                    <a:pt x="695269" y="1587897"/>
                  </a:cubicBezTo>
                  <a:cubicBezTo>
                    <a:pt x="662510" y="1561906"/>
                    <a:pt x="620546" y="1571923"/>
                    <a:pt x="616485" y="1610909"/>
                  </a:cubicBezTo>
                  <a:cubicBezTo>
                    <a:pt x="615944" y="1610638"/>
                    <a:pt x="615673" y="1610368"/>
                    <a:pt x="615131" y="1610368"/>
                  </a:cubicBezTo>
                  <a:cubicBezTo>
                    <a:pt x="607280" y="1607119"/>
                    <a:pt x="598887" y="1607660"/>
                    <a:pt x="591036" y="1608472"/>
                  </a:cubicBezTo>
                  <a:close/>
                  <a:moveTo>
                    <a:pt x="1574348" y="1626612"/>
                  </a:moveTo>
                  <a:cubicBezTo>
                    <a:pt x="1525886" y="1632027"/>
                    <a:pt x="1480944" y="1652061"/>
                    <a:pt x="1433024" y="1660995"/>
                  </a:cubicBezTo>
                  <a:cubicBezTo>
                    <a:pt x="1431129" y="1661807"/>
                    <a:pt x="1429504" y="1662890"/>
                    <a:pt x="1427609" y="1663703"/>
                  </a:cubicBezTo>
                  <a:cubicBezTo>
                    <a:pt x="1426526" y="1662890"/>
                    <a:pt x="1425443" y="1661807"/>
                    <a:pt x="1424360" y="1660995"/>
                  </a:cubicBezTo>
                  <a:cubicBezTo>
                    <a:pt x="1425172" y="1660183"/>
                    <a:pt x="1425714" y="1659100"/>
                    <a:pt x="1426255" y="1657746"/>
                  </a:cubicBezTo>
                  <a:cubicBezTo>
                    <a:pt x="1420299" y="1627424"/>
                    <a:pt x="1420840" y="1596289"/>
                    <a:pt x="1413801" y="1565967"/>
                  </a:cubicBezTo>
                  <a:cubicBezTo>
                    <a:pt x="1411906" y="1557304"/>
                    <a:pt x="1382667" y="1464170"/>
                    <a:pt x="1366423" y="1425726"/>
                  </a:cubicBezTo>
                  <a:cubicBezTo>
                    <a:pt x="1347471" y="1380513"/>
                    <a:pt x="1344493" y="1335030"/>
                    <a:pt x="1356135" y="1287109"/>
                  </a:cubicBezTo>
                  <a:cubicBezTo>
                    <a:pt x="1366152" y="1245958"/>
                    <a:pt x="1382938" y="1137122"/>
                    <a:pt x="1386457" y="1125480"/>
                  </a:cubicBezTo>
                  <a:cubicBezTo>
                    <a:pt x="1390789" y="1164737"/>
                    <a:pt x="1399182" y="1279258"/>
                    <a:pt x="1404596" y="1327178"/>
                  </a:cubicBezTo>
                  <a:cubicBezTo>
                    <a:pt x="1407574" y="1352627"/>
                    <a:pt x="1410552" y="1377535"/>
                    <a:pt x="1424089" y="1400277"/>
                  </a:cubicBezTo>
                  <a:cubicBezTo>
                    <a:pt x="1453329" y="1449280"/>
                    <a:pt x="1486629" y="1494764"/>
                    <a:pt x="1532384" y="1530230"/>
                  </a:cubicBezTo>
                  <a:cubicBezTo>
                    <a:pt x="1544025" y="1539164"/>
                    <a:pt x="1619290" y="1605765"/>
                    <a:pt x="1663961" y="1632568"/>
                  </a:cubicBezTo>
                  <a:cubicBezTo>
                    <a:pt x="1634722" y="1626612"/>
                    <a:pt x="1604670" y="1623363"/>
                    <a:pt x="1574348" y="1626612"/>
                  </a:cubicBezTo>
                  <a:close/>
                </a:path>
              </a:pathLst>
            </a:custGeom>
            <a:solidFill>
              <a:srgbClr val="D1A88A"/>
            </a:solidFill>
            <a:ln w="2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19ACFF6-D5BD-4A70-8974-3C53D2C14C29}"/>
                </a:ext>
              </a:extLst>
            </p:cNvPr>
            <p:cNvSpPr/>
            <p:nvPr/>
          </p:nvSpPr>
          <p:spPr>
            <a:xfrm>
              <a:off x="6077724" y="3228421"/>
              <a:ext cx="1637950" cy="490031"/>
            </a:xfrm>
            <a:custGeom>
              <a:avLst/>
              <a:gdLst>
                <a:gd name="connsiteX0" fmla="*/ 783399 w 1637950"/>
                <a:gd name="connsiteY0" fmla="*/ 478390 h 490031"/>
                <a:gd name="connsiteX1" fmla="*/ 763364 w 1637950"/>
                <a:gd name="connsiteY1" fmla="*/ 481639 h 490031"/>
                <a:gd name="connsiteX2" fmla="*/ 495607 w 1637950"/>
                <a:gd name="connsiteY2" fmla="*/ 482180 h 490031"/>
                <a:gd name="connsiteX3" fmla="*/ 261150 w 1637950"/>
                <a:gd name="connsiteY3" fmla="*/ 485158 h 490031"/>
                <a:gd name="connsiteX4" fmla="*/ 151772 w 1637950"/>
                <a:gd name="connsiteY4" fmla="*/ 467560 h 490031"/>
                <a:gd name="connsiteX5" fmla="*/ 49705 w 1637950"/>
                <a:gd name="connsiteY5" fmla="*/ 427492 h 490031"/>
                <a:gd name="connsiteX6" fmla="*/ 3139 w 1637950"/>
                <a:gd name="connsiteY6" fmla="*/ 347895 h 490031"/>
                <a:gd name="connsiteX7" fmla="*/ 15863 w 1637950"/>
                <a:gd name="connsiteY7" fmla="*/ 258823 h 490031"/>
                <a:gd name="connsiteX8" fmla="*/ 27776 w 1637950"/>
                <a:gd name="connsiteY8" fmla="*/ 247723 h 490031"/>
                <a:gd name="connsiteX9" fmla="*/ 121721 w 1637950"/>
                <a:gd name="connsiteY9" fmla="*/ 197637 h 490031"/>
                <a:gd name="connsiteX10" fmla="*/ 183719 w 1637950"/>
                <a:gd name="connsiteY10" fmla="*/ 164066 h 490031"/>
                <a:gd name="connsiteX11" fmla="*/ 205649 w 1637950"/>
                <a:gd name="connsiteY11" fmla="*/ 158651 h 490031"/>
                <a:gd name="connsiteX12" fmla="*/ 392998 w 1637950"/>
                <a:gd name="connsiteY12" fmla="*/ 119395 h 490031"/>
                <a:gd name="connsiteX13" fmla="*/ 417093 w 1637950"/>
                <a:gd name="connsiteY13" fmla="*/ 121290 h 490031"/>
                <a:gd name="connsiteX14" fmla="*/ 450394 w 1637950"/>
                <a:gd name="connsiteY14" fmla="*/ 152153 h 490031"/>
                <a:gd name="connsiteX15" fmla="*/ 461494 w 1637950"/>
                <a:gd name="connsiteY15" fmla="*/ 165149 h 490031"/>
                <a:gd name="connsiteX16" fmla="*/ 522951 w 1637950"/>
                <a:gd name="connsiteY16" fmla="*/ 220920 h 490031"/>
                <a:gd name="connsiteX17" fmla="*/ 700012 w 1637950"/>
                <a:gd name="connsiteY17" fmla="*/ 359808 h 490031"/>
                <a:gd name="connsiteX18" fmla="*/ 764989 w 1637950"/>
                <a:gd name="connsiteY18" fmla="*/ 388506 h 490031"/>
                <a:gd name="connsiteX19" fmla="*/ 803974 w 1637950"/>
                <a:gd name="connsiteY19" fmla="*/ 375510 h 490031"/>
                <a:gd name="connsiteX20" fmla="*/ 855414 w 1637950"/>
                <a:gd name="connsiteY20" fmla="*/ 293207 h 490031"/>
                <a:gd name="connsiteX21" fmla="*/ 851895 w 1637950"/>
                <a:gd name="connsiteY21" fmla="*/ 261260 h 490031"/>
                <a:gd name="connsiteX22" fmla="*/ 830236 w 1637950"/>
                <a:gd name="connsiteY22" fmla="*/ 236623 h 490031"/>
                <a:gd name="connsiteX23" fmla="*/ 782316 w 1637950"/>
                <a:gd name="connsiteY23" fmla="*/ 222545 h 490031"/>
                <a:gd name="connsiteX24" fmla="*/ 710029 w 1637950"/>
                <a:gd name="connsiteY24" fmla="*/ 223357 h 490031"/>
                <a:gd name="connsiteX25" fmla="*/ 656694 w 1637950"/>
                <a:gd name="connsiteY25" fmla="*/ 191681 h 490031"/>
                <a:gd name="connsiteX26" fmla="*/ 593342 w 1637950"/>
                <a:gd name="connsiteY26" fmla="*/ 135368 h 490031"/>
                <a:gd name="connsiteX27" fmla="*/ 584137 w 1637950"/>
                <a:gd name="connsiteY27" fmla="*/ 121290 h 490031"/>
                <a:gd name="connsiteX28" fmla="*/ 586574 w 1637950"/>
                <a:gd name="connsiteY28" fmla="*/ 113168 h 490031"/>
                <a:gd name="connsiteX29" fmla="*/ 607962 w 1637950"/>
                <a:gd name="connsiteY29" fmla="*/ 56584 h 490031"/>
                <a:gd name="connsiteX30" fmla="*/ 618521 w 1637950"/>
                <a:gd name="connsiteY30" fmla="*/ 16515 h 490031"/>
                <a:gd name="connsiteX31" fmla="*/ 636389 w 1637950"/>
                <a:gd name="connsiteY31" fmla="*/ 0 h 490031"/>
                <a:gd name="connsiteX32" fmla="*/ 702990 w 1637950"/>
                <a:gd name="connsiteY32" fmla="*/ 23825 h 490031"/>
                <a:gd name="connsiteX33" fmla="*/ 886007 w 1637950"/>
                <a:gd name="connsiteY33" fmla="*/ 76077 h 490031"/>
                <a:gd name="connsiteX34" fmla="*/ 1019209 w 1637950"/>
                <a:gd name="connsiteY34" fmla="*/ 78784 h 490031"/>
                <a:gd name="connsiteX35" fmla="*/ 1112342 w 1637950"/>
                <a:gd name="connsiteY35" fmla="*/ 71204 h 490031"/>
                <a:gd name="connsiteX36" fmla="*/ 1188419 w 1637950"/>
                <a:gd name="connsiteY36" fmla="*/ 59291 h 490031"/>
                <a:gd name="connsiteX37" fmla="*/ 1210349 w 1637950"/>
                <a:gd name="connsiteY37" fmla="*/ 56854 h 490031"/>
                <a:gd name="connsiteX38" fmla="*/ 1224156 w 1637950"/>
                <a:gd name="connsiteY38" fmla="*/ 77160 h 490031"/>
                <a:gd name="connsiteX39" fmla="*/ 1236610 w 1637950"/>
                <a:gd name="connsiteY39" fmla="*/ 168939 h 490031"/>
                <a:gd name="connsiteX40" fmla="*/ 1210890 w 1637950"/>
                <a:gd name="connsiteY40" fmla="*/ 173271 h 490031"/>
                <a:gd name="connsiteX41" fmla="*/ 1092037 w 1637950"/>
                <a:gd name="connsiteY41" fmla="*/ 211445 h 490031"/>
                <a:gd name="connsiteX42" fmla="*/ 1053322 w 1637950"/>
                <a:gd name="connsiteY42" fmla="*/ 245287 h 490031"/>
                <a:gd name="connsiteX43" fmla="*/ 1234985 w 1637950"/>
                <a:gd name="connsiteY43" fmla="*/ 172188 h 490031"/>
                <a:gd name="connsiteX44" fmla="*/ 1376310 w 1637950"/>
                <a:gd name="connsiteY44" fmla="*/ 137804 h 490031"/>
                <a:gd name="connsiteX45" fmla="*/ 1477565 w 1637950"/>
                <a:gd name="connsiteY45" fmla="*/ 145656 h 490031"/>
                <a:gd name="connsiteX46" fmla="*/ 1531712 w 1637950"/>
                <a:gd name="connsiteY46" fmla="*/ 181393 h 490031"/>
                <a:gd name="connsiteX47" fmla="*/ 1617264 w 1637950"/>
                <a:gd name="connsiteY47" fmla="*/ 217942 h 490031"/>
                <a:gd name="connsiteX48" fmla="*/ 1629447 w 1637950"/>
                <a:gd name="connsiteY48" fmla="*/ 223357 h 490031"/>
                <a:gd name="connsiteX49" fmla="*/ 1632967 w 1637950"/>
                <a:gd name="connsiteY49" fmla="*/ 230125 h 490031"/>
                <a:gd name="connsiteX50" fmla="*/ 1573676 w 1637950"/>
                <a:gd name="connsiteY50" fmla="*/ 393650 h 490031"/>
                <a:gd name="connsiteX51" fmla="*/ 1484604 w 1637950"/>
                <a:gd name="connsiteY51" fmla="*/ 438050 h 490031"/>
                <a:gd name="connsiteX52" fmla="*/ 1346258 w 1637950"/>
                <a:gd name="connsiteY52" fmla="*/ 475953 h 490031"/>
                <a:gd name="connsiteX53" fmla="*/ 1213056 w 1637950"/>
                <a:gd name="connsiteY53" fmla="*/ 490573 h 490031"/>
                <a:gd name="connsiteX54" fmla="*/ 1076064 w 1637950"/>
                <a:gd name="connsiteY54" fmla="*/ 484888 h 490031"/>
                <a:gd name="connsiteX55" fmla="*/ 993219 w 1637950"/>
                <a:gd name="connsiteY55" fmla="*/ 478119 h 490031"/>
                <a:gd name="connsiteX56" fmla="*/ 878968 w 1637950"/>
                <a:gd name="connsiteY56" fmla="*/ 474600 h 490031"/>
                <a:gd name="connsiteX57" fmla="*/ 887903 w 1637950"/>
                <a:gd name="connsiteY57" fmla="*/ 458897 h 490031"/>
                <a:gd name="connsiteX58" fmla="*/ 941237 w 1637950"/>
                <a:gd name="connsiteY58" fmla="*/ 424514 h 490031"/>
                <a:gd name="connsiteX59" fmla="*/ 844043 w 1637950"/>
                <a:gd name="connsiteY59" fmla="*/ 413143 h 490031"/>
                <a:gd name="connsiteX60" fmla="*/ 818865 w 1637950"/>
                <a:gd name="connsiteY60" fmla="*/ 428575 h 490031"/>
                <a:gd name="connsiteX61" fmla="*/ 802621 w 1637950"/>
                <a:gd name="connsiteY61" fmla="*/ 464582 h 490031"/>
                <a:gd name="connsiteX62" fmla="*/ 783399 w 1637950"/>
                <a:gd name="connsiteY62" fmla="*/ 478390 h 49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637950" h="490031">
                  <a:moveTo>
                    <a:pt x="783399" y="478390"/>
                  </a:moveTo>
                  <a:cubicBezTo>
                    <a:pt x="777172" y="483263"/>
                    <a:pt x="770133" y="481639"/>
                    <a:pt x="763364" y="481639"/>
                  </a:cubicBezTo>
                  <a:cubicBezTo>
                    <a:pt x="674021" y="482722"/>
                    <a:pt x="584679" y="477307"/>
                    <a:pt x="495607" y="482180"/>
                  </a:cubicBezTo>
                  <a:cubicBezTo>
                    <a:pt x="417364" y="486241"/>
                    <a:pt x="339392" y="487324"/>
                    <a:pt x="261150" y="485158"/>
                  </a:cubicBezTo>
                  <a:cubicBezTo>
                    <a:pt x="223788" y="484075"/>
                    <a:pt x="188592" y="469997"/>
                    <a:pt x="151772" y="467560"/>
                  </a:cubicBezTo>
                  <a:cubicBezTo>
                    <a:pt x="113328" y="465124"/>
                    <a:pt x="81652" y="447797"/>
                    <a:pt x="49705" y="427492"/>
                  </a:cubicBezTo>
                  <a:cubicBezTo>
                    <a:pt x="19383" y="408269"/>
                    <a:pt x="9366" y="379301"/>
                    <a:pt x="3139" y="347895"/>
                  </a:cubicBezTo>
                  <a:cubicBezTo>
                    <a:pt x="-2818" y="317302"/>
                    <a:pt x="-1193" y="286709"/>
                    <a:pt x="15863" y="258823"/>
                  </a:cubicBezTo>
                  <a:cubicBezTo>
                    <a:pt x="16675" y="252055"/>
                    <a:pt x="22090" y="249348"/>
                    <a:pt x="27776" y="247723"/>
                  </a:cubicBezTo>
                  <a:cubicBezTo>
                    <a:pt x="62700" y="237977"/>
                    <a:pt x="91940" y="217672"/>
                    <a:pt x="121721" y="197637"/>
                  </a:cubicBezTo>
                  <a:cubicBezTo>
                    <a:pt x="141214" y="184642"/>
                    <a:pt x="160436" y="170563"/>
                    <a:pt x="183719" y="164066"/>
                  </a:cubicBezTo>
                  <a:cubicBezTo>
                    <a:pt x="191300" y="163524"/>
                    <a:pt x="198880" y="161629"/>
                    <a:pt x="205649" y="158651"/>
                  </a:cubicBezTo>
                  <a:cubicBezTo>
                    <a:pt x="265481" y="132390"/>
                    <a:pt x="329104" y="125892"/>
                    <a:pt x="392998" y="119395"/>
                  </a:cubicBezTo>
                  <a:cubicBezTo>
                    <a:pt x="400849" y="118582"/>
                    <a:pt x="409242" y="118041"/>
                    <a:pt x="417093" y="121290"/>
                  </a:cubicBezTo>
                  <a:cubicBezTo>
                    <a:pt x="431442" y="128058"/>
                    <a:pt x="444708" y="135909"/>
                    <a:pt x="450394" y="152153"/>
                  </a:cubicBezTo>
                  <a:cubicBezTo>
                    <a:pt x="452289" y="157839"/>
                    <a:pt x="456621" y="161900"/>
                    <a:pt x="461494" y="165149"/>
                  </a:cubicBezTo>
                  <a:cubicBezTo>
                    <a:pt x="485589" y="179769"/>
                    <a:pt x="504541" y="199803"/>
                    <a:pt x="522951" y="220920"/>
                  </a:cubicBezTo>
                  <a:cubicBezTo>
                    <a:pt x="572766" y="278587"/>
                    <a:pt x="634494" y="321634"/>
                    <a:pt x="700012" y="359808"/>
                  </a:cubicBezTo>
                  <a:cubicBezTo>
                    <a:pt x="720588" y="371720"/>
                    <a:pt x="741976" y="382279"/>
                    <a:pt x="764989" y="388506"/>
                  </a:cubicBezTo>
                  <a:cubicBezTo>
                    <a:pt x="785023" y="393920"/>
                    <a:pt x="791250" y="391213"/>
                    <a:pt x="803974" y="375510"/>
                  </a:cubicBezTo>
                  <a:cubicBezTo>
                    <a:pt x="824280" y="350061"/>
                    <a:pt x="841065" y="322446"/>
                    <a:pt x="855414" y="293207"/>
                  </a:cubicBezTo>
                  <a:cubicBezTo>
                    <a:pt x="861370" y="281024"/>
                    <a:pt x="863536" y="271548"/>
                    <a:pt x="851895" y="261260"/>
                  </a:cubicBezTo>
                  <a:cubicBezTo>
                    <a:pt x="843773" y="254221"/>
                    <a:pt x="838629" y="243933"/>
                    <a:pt x="830236" y="236623"/>
                  </a:cubicBezTo>
                  <a:cubicBezTo>
                    <a:pt x="816428" y="224440"/>
                    <a:pt x="800996" y="219025"/>
                    <a:pt x="782316" y="222545"/>
                  </a:cubicBezTo>
                  <a:cubicBezTo>
                    <a:pt x="758491" y="227147"/>
                    <a:pt x="734395" y="230667"/>
                    <a:pt x="710029" y="223357"/>
                  </a:cubicBezTo>
                  <a:cubicBezTo>
                    <a:pt x="689453" y="217130"/>
                    <a:pt x="672126" y="206571"/>
                    <a:pt x="656694" y="191681"/>
                  </a:cubicBezTo>
                  <a:cubicBezTo>
                    <a:pt x="636118" y="172188"/>
                    <a:pt x="618791" y="149175"/>
                    <a:pt x="593342" y="135368"/>
                  </a:cubicBezTo>
                  <a:cubicBezTo>
                    <a:pt x="588198" y="132660"/>
                    <a:pt x="584408" y="127787"/>
                    <a:pt x="584137" y="121290"/>
                  </a:cubicBezTo>
                  <a:cubicBezTo>
                    <a:pt x="584137" y="118311"/>
                    <a:pt x="584679" y="115063"/>
                    <a:pt x="586574" y="113168"/>
                  </a:cubicBezTo>
                  <a:cubicBezTo>
                    <a:pt x="603630" y="98006"/>
                    <a:pt x="604713" y="77160"/>
                    <a:pt x="607962" y="56584"/>
                  </a:cubicBezTo>
                  <a:cubicBezTo>
                    <a:pt x="610128" y="43047"/>
                    <a:pt x="613647" y="29510"/>
                    <a:pt x="618521" y="16515"/>
                  </a:cubicBezTo>
                  <a:cubicBezTo>
                    <a:pt x="621769" y="8122"/>
                    <a:pt x="626101" y="812"/>
                    <a:pt x="636389" y="0"/>
                  </a:cubicBezTo>
                  <a:cubicBezTo>
                    <a:pt x="660214" y="2978"/>
                    <a:pt x="681061" y="15432"/>
                    <a:pt x="702990" y="23825"/>
                  </a:cubicBezTo>
                  <a:cubicBezTo>
                    <a:pt x="762552" y="46567"/>
                    <a:pt x="822114" y="68225"/>
                    <a:pt x="886007" y="76077"/>
                  </a:cubicBezTo>
                  <a:cubicBezTo>
                    <a:pt x="930408" y="81492"/>
                    <a:pt x="974538" y="82845"/>
                    <a:pt x="1019209" y="78784"/>
                  </a:cubicBezTo>
                  <a:cubicBezTo>
                    <a:pt x="1050344" y="76077"/>
                    <a:pt x="1081208" y="73099"/>
                    <a:pt x="1112342" y="71204"/>
                  </a:cubicBezTo>
                  <a:cubicBezTo>
                    <a:pt x="1135626" y="69850"/>
                    <a:pt x="1166489" y="66872"/>
                    <a:pt x="1188419" y="59291"/>
                  </a:cubicBezTo>
                  <a:cubicBezTo>
                    <a:pt x="1195458" y="56854"/>
                    <a:pt x="1202768" y="54689"/>
                    <a:pt x="1210349" y="56854"/>
                  </a:cubicBezTo>
                  <a:cubicBezTo>
                    <a:pt x="1219283" y="60645"/>
                    <a:pt x="1221990" y="68496"/>
                    <a:pt x="1224156" y="77160"/>
                  </a:cubicBezTo>
                  <a:cubicBezTo>
                    <a:pt x="1231195" y="107482"/>
                    <a:pt x="1230654" y="138617"/>
                    <a:pt x="1236610" y="168939"/>
                  </a:cubicBezTo>
                  <a:cubicBezTo>
                    <a:pt x="1232820" y="178415"/>
                    <a:pt x="1216846" y="176249"/>
                    <a:pt x="1210890" y="173271"/>
                  </a:cubicBezTo>
                  <a:cubicBezTo>
                    <a:pt x="1158638" y="147280"/>
                    <a:pt x="1123442" y="174354"/>
                    <a:pt x="1092037" y="211445"/>
                  </a:cubicBezTo>
                  <a:cubicBezTo>
                    <a:pt x="1080125" y="225252"/>
                    <a:pt x="1067129" y="237164"/>
                    <a:pt x="1053322" y="245287"/>
                  </a:cubicBezTo>
                  <a:cubicBezTo>
                    <a:pt x="1117216" y="232562"/>
                    <a:pt x="1175965" y="202240"/>
                    <a:pt x="1234985" y="172188"/>
                  </a:cubicBezTo>
                  <a:cubicBezTo>
                    <a:pt x="1282906" y="163524"/>
                    <a:pt x="1327848" y="143490"/>
                    <a:pt x="1376310" y="137804"/>
                  </a:cubicBezTo>
                  <a:cubicBezTo>
                    <a:pt x="1410151" y="134014"/>
                    <a:pt x="1443993" y="138888"/>
                    <a:pt x="1477565" y="145656"/>
                  </a:cubicBezTo>
                  <a:cubicBezTo>
                    <a:pt x="1501119" y="148905"/>
                    <a:pt x="1515738" y="167044"/>
                    <a:pt x="1531712" y="181393"/>
                  </a:cubicBezTo>
                  <a:cubicBezTo>
                    <a:pt x="1556349" y="203864"/>
                    <a:pt x="1583964" y="217401"/>
                    <a:pt x="1617264" y="217942"/>
                  </a:cubicBezTo>
                  <a:cubicBezTo>
                    <a:pt x="1621867" y="217942"/>
                    <a:pt x="1626469" y="219025"/>
                    <a:pt x="1629447" y="223357"/>
                  </a:cubicBezTo>
                  <a:cubicBezTo>
                    <a:pt x="1629718" y="225523"/>
                    <a:pt x="1632425" y="227959"/>
                    <a:pt x="1632967" y="230125"/>
                  </a:cubicBezTo>
                  <a:cubicBezTo>
                    <a:pt x="1655438" y="298892"/>
                    <a:pt x="1618347" y="348166"/>
                    <a:pt x="1573676" y="393650"/>
                  </a:cubicBezTo>
                  <a:cubicBezTo>
                    <a:pt x="1549310" y="418557"/>
                    <a:pt x="1521424" y="434531"/>
                    <a:pt x="1484604" y="438050"/>
                  </a:cubicBezTo>
                  <a:cubicBezTo>
                    <a:pt x="1436684" y="442653"/>
                    <a:pt x="1390929" y="457002"/>
                    <a:pt x="1346258" y="475953"/>
                  </a:cubicBezTo>
                  <a:cubicBezTo>
                    <a:pt x="1303482" y="494092"/>
                    <a:pt x="1258269" y="492739"/>
                    <a:pt x="1213056" y="490573"/>
                  </a:cubicBezTo>
                  <a:cubicBezTo>
                    <a:pt x="1167302" y="488407"/>
                    <a:pt x="1121818" y="486241"/>
                    <a:pt x="1076064" y="484888"/>
                  </a:cubicBezTo>
                  <a:cubicBezTo>
                    <a:pt x="1048178" y="484075"/>
                    <a:pt x="1020563" y="483263"/>
                    <a:pt x="993219" y="478119"/>
                  </a:cubicBezTo>
                  <a:cubicBezTo>
                    <a:pt x="955316" y="470809"/>
                    <a:pt x="917142" y="474329"/>
                    <a:pt x="878968" y="474600"/>
                  </a:cubicBezTo>
                  <a:cubicBezTo>
                    <a:pt x="877885" y="467019"/>
                    <a:pt x="883029" y="462958"/>
                    <a:pt x="887903" y="458897"/>
                  </a:cubicBezTo>
                  <a:cubicBezTo>
                    <a:pt x="904959" y="444819"/>
                    <a:pt x="923640" y="433718"/>
                    <a:pt x="941237" y="424514"/>
                  </a:cubicBezTo>
                  <a:cubicBezTo>
                    <a:pt x="910374" y="420453"/>
                    <a:pt x="877073" y="418557"/>
                    <a:pt x="844043" y="413143"/>
                  </a:cubicBezTo>
                  <a:cubicBezTo>
                    <a:pt x="829694" y="410706"/>
                    <a:pt x="822384" y="414496"/>
                    <a:pt x="818865" y="428575"/>
                  </a:cubicBezTo>
                  <a:cubicBezTo>
                    <a:pt x="815616" y="441570"/>
                    <a:pt x="809931" y="453482"/>
                    <a:pt x="802621" y="464582"/>
                  </a:cubicBezTo>
                  <a:cubicBezTo>
                    <a:pt x="797748" y="471892"/>
                    <a:pt x="792062" y="477036"/>
                    <a:pt x="783399" y="478390"/>
                  </a:cubicBezTo>
                  <a:close/>
                </a:path>
              </a:pathLst>
            </a:custGeom>
            <a:solidFill>
              <a:srgbClr val="212121"/>
            </a:solidFill>
            <a:ln w="2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2911027-FA95-4281-8C86-6CD565D4CC9D}"/>
                </a:ext>
              </a:extLst>
            </p:cNvPr>
            <p:cNvSpPr/>
            <p:nvPr/>
          </p:nvSpPr>
          <p:spPr>
            <a:xfrm>
              <a:off x="6736314" y="2398887"/>
              <a:ext cx="541471" cy="500861"/>
            </a:xfrm>
            <a:custGeom>
              <a:avLst/>
              <a:gdLst>
                <a:gd name="connsiteX0" fmla="*/ 514127 w 541471"/>
                <a:gd name="connsiteY0" fmla="*/ 0 h 500860"/>
                <a:gd name="connsiteX1" fmla="*/ 536057 w 541471"/>
                <a:gd name="connsiteY1" fmla="*/ 10829 h 500860"/>
                <a:gd name="connsiteX2" fmla="*/ 498966 w 541471"/>
                <a:gd name="connsiteY2" fmla="*/ 207925 h 500860"/>
                <a:gd name="connsiteX3" fmla="*/ 501673 w 541471"/>
                <a:gd name="connsiteY3" fmla="*/ 227418 h 500860"/>
                <a:gd name="connsiteX4" fmla="*/ 540388 w 541471"/>
                <a:gd name="connsiteY4" fmla="*/ 411789 h 500860"/>
                <a:gd name="connsiteX5" fmla="*/ 527393 w 541471"/>
                <a:gd name="connsiteY5" fmla="*/ 500590 h 500860"/>
                <a:gd name="connsiteX6" fmla="*/ 27074 w 541471"/>
                <a:gd name="connsiteY6" fmla="*/ 500861 h 500860"/>
                <a:gd name="connsiteX7" fmla="*/ 17056 w 541471"/>
                <a:gd name="connsiteY7" fmla="*/ 466207 h 500860"/>
                <a:gd name="connsiteX8" fmla="*/ 0 w 541471"/>
                <a:gd name="connsiteY8" fmla="*/ 397440 h 500860"/>
                <a:gd name="connsiteX9" fmla="*/ 14890 w 541471"/>
                <a:gd name="connsiteY9" fmla="*/ 284002 h 500860"/>
                <a:gd name="connsiteX10" fmla="*/ 21117 w 541471"/>
                <a:gd name="connsiteY10" fmla="*/ 260718 h 500860"/>
                <a:gd name="connsiteX11" fmla="*/ 29781 w 541471"/>
                <a:gd name="connsiteY11" fmla="*/ 148634 h 500860"/>
                <a:gd name="connsiteX12" fmla="*/ 13266 w 541471"/>
                <a:gd name="connsiteY12" fmla="*/ 7581 h 500860"/>
                <a:gd name="connsiteX13" fmla="*/ 28427 w 541471"/>
                <a:gd name="connsiteY13" fmla="*/ 2978 h 500860"/>
                <a:gd name="connsiteX14" fmla="*/ 44130 w 541471"/>
                <a:gd name="connsiteY14" fmla="*/ 21388 h 500860"/>
                <a:gd name="connsiteX15" fmla="*/ 73911 w 541471"/>
                <a:gd name="connsiteY15" fmla="*/ 188703 h 500860"/>
                <a:gd name="connsiteX16" fmla="*/ 95570 w 541471"/>
                <a:gd name="connsiteY16" fmla="*/ 211986 h 500860"/>
                <a:gd name="connsiteX17" fmla="*/ 261260 w 541471"/>
                <a:gd name="connsiteY17" fmla="*/ 238789 h 500860"/>
                <a:gd name="connsiteX18" fmla="*/ 440758 w 541471"/>
                <a:gd name="connsiteY18" fmla="*/ 212798 h 500860"/>
                <a:gd name="connsiteX19" fmla="*/ 462687 w 541471"/>
                <a:gd name="connsiteY19" fmla="*/ 188703 h 500860"/>
                <a:gd name="connsiteX20" fmla="*/ 514127 w 541471"/>
                <a:gd name="connsiteY20" fmla="*/ 0 h 50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41471" h="500860">
                  <a:moveTo>
                    <a:pt x="514127" y="0"/>
                  </a:moveTo>
                  <a:cubicBezTo>
                    <a:pt x="523332" y="0"/>
                    <a:pt x="528747" y="7039"/>
                    <a:pt x="536057" y="10829"/>
                  </a:cubicBezTo>
                  <a:cubicBezTo>
                    <a:pt x="523603" y="76618"/>
                    <a:pt x="511420" y="142407"/>
                    <a:pt x="498966" y="207925"/>
                  </a:cubicBezTo>
                  <a:cubicBezTo>
                    <a:pt x="497612" y="215235"/>
                    <a:pt x="497612" y="220920"/>
                    <a:pt x="501673" y="227418"/>
                  </a:cubicBezTo>
                  <a:cubicBezTo>
                    <a:pt x="536869" y="284002"/>
                    <a:pt x="548510" y="345729"/>
                    <a:pt x="540388" y="411789"/>
                  </a:cubicBezTo>
                  <a:cubicBezTo>
                    <a:pt x="538764" y="424513"/>
                    <a:pt x="538493" y="487595"/>
                    <a:pt x="527393" y="500590"/>
                  </a:cubicBezTo>
                  <a:cubicBezTo>
                    <a:pt x="524415" y="500319"/>
                    <a:pt x="79596" y="500319"/>
                    <a:pt x="27074" y="500861"/>
                  </a:cubicBezTo>
                  <a:cubicBezTo>
                    <a:pt x="23825" y="485700"/>
                    <a:pt x="20305" y="481368"/>
                    <a:pt x="17056" y="466207"/>
                  </a:cubicBezTo>
                  <a:cubicBezTo>
                    <a:pt x="11912" y="441570"/>
                    <a:pt x="12183" y="419369"/>
                    <a:pt x="0" y="397440"/>
                  </a:cubicBezTo>
                  <a:cubicBezTo>
                    <a:pt x="4873" y="363327"/>
                    <a:pt x="9746" y="318114"/>
                    <a:pt x="14890" y="284002"/>
                  </a:cubicBezTo>
                  <a:cubicBezTo>
                    <a:pt x="15973" y="276150"/>
                    <a:pt x="17056" y="267216"/>
                    <a:pt x="21117" y="260718"/>
                  </a:cubicBezTo>
                  <a:cubicBezTo>
                    <a:pt x="44671" y="224711"/>
                    <a:pt x="34113" y="186537"/>
                    <a:pt x="29781" y="148634"/>
                  </a:cubicBezTo>
                  <a:cubicBezTo>
                    <a:pt x="24366" y="101526"/>
                    <a:pt x="15432" y="54959"/>
                    <a:pt x="13266" y="7581"/>
                  </a:cubicBezTo>
                  <a:cubicBezTo>
                    <a:pt x="18410" y="5956"/>
                    <a:pt x="23283" y="4602"/>
                    <a:pt x="28427" y="2978"/>
                  </a:cubicBezTo>
                  <a:cubicBezTo>
                    <a:pt x="42506" y="1624"/>
                    <a:pt x="42506" y="13537"/>
                    <a:pt x="44130" y="21388"/>
                  </a:cubicBezTo>
                  <a:cubicBezTo>
                    <a:pt x="50898" y="54689"/>
                    <a:pt x="70391" y="166502"/>
                    <a:pt x="73911" y="188703"/>
                  </a:cubicBezTo>
                  <a:cubicBezTo>
                    <a:pt x="76077" y="201427"/>
                    <a:pt x="82304" y="208737"/>
                    <a:pt x="95570" y="211986"/>
                  </a:cubicBezTo>
                  <a:cubicBezTo>
                    <a:pt x="149988" y="225523"/>
                    <a:pt x="205218" y="236894"/>
                    <a:pt x="261260" y="238789"/>
                  </a:cubicBezTo>
                  <a:cubicBezTo>
                    <a:pt x="322175" y="240955"/>
                    <a:pt x="382008" y="230667"/>
                    <a:pt x="440758" y="212798"/>
                  </a:cubicBezTo>
                  <a:cubicBezTo>
                    <a:pt x="453211" y="209008"/>
                    <a:pt x="459709" y="201427"/>
                    <a:pt x="462687" y="188703"/>
                  </a:cubicBezTo>
                  <a:cubicBezTo>
                    <a:pt x="475412" y="135368"/>
                    <a:pt x="503027" y="6227"/>
                    <a:pt x="514127" y="0"/>
                  </a:cubicBezTo>
                  <a:close/>
                </a:path>
              </a:pathLst>
            </a:custGeom>
            <a:solidFill>
              <a:srgbClr val="212121"/>
            </a:solidFill>
            <a:ln w="2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3B4038F-D548-469F-91AF-119D1960B8AC}"/>
                </a:ext>
              </a:extLst>
            </p:cNvPr>
            <p:cNvSpPr/>
            <p:nvPr/>
          </p:nvSpPr>
          <p:spPr>
            <a:xfrm>
              <a:off x="6822308" y="1737655"/>
              <a:ext cx="368200" cy="351956"/>
            </a:xfrm>
            <a:custGeom>
              <a:avLst/>
              <a:gdLst>
                <a:gd name="connsiteX0" fmla="*/ 370196 w 368200"/>
                <a:gd name="connsiteY0" fmla="*/ 294115 h 351956"/>
                <a:gd name="connsiteX1" fmla="*/ 347183 w 368200"/>
                <a:gd name="connsiteY1" fmla="*/ 315773 h 351956"/>
                <a:gd name="connsiteX2" fmla="*/ 335000 w 368200"/>
                <a:gd name="connsiteY2" fmla="*/ 353135 h 351956"/>
                <a:gd name="connsiteX3" fmla="*/ 331751 w 368200"/>
                <a:gd name="connsiteY3" fmla="*/ 266499 h 351956"/>
                <a:gd name="connsiteX4" fmla="*/ 287892 w 368200"/>
                <a:gd name="connsiteY4" fmla="*/ 218850 h 351956"/>
                <a:gd name="connsiteX5" fmla="*/ 207483 w 368200"/>
                <a:gd name="connsiteY5" fmla="*/ 206125 h 351956"/>
                <a:gd name="connsiteX6" fmla="*/ 105145 w 368200"/>
                <a:gd name="connsiteY6" fmla="*/ 172013 h 351956"/>
                <a:gd name="connsiteX7" fmla="*/ 96753 w 368200"/>
                <a:gd name="connsiteY7" fmla="*/ 174720 h 351956"/>
                <a:gd name="connsiteX8" fmla="*/ 53706 w 368200"/>
                <a:gd name="connsiteY8" fmla="*/ 234282 h 351956"/>
                <a:gd name="connsiteX9" fmla="*/ 34754 w 368200"/>
                <a:gd name="connsiteY9" fmla="*/ 284909 h 351956"/>
                <a:gd name="connsiteX10" fmla="*/ 34483 w 368200"/>
                <a:gd name="connsiteY10" fmla="*/ 353406 h 351956"/>
                <a:gd name="connsiteX11" fmla="*/ 3620 w 368200"/>
                <a:gd name="connsiteY11" fmla="*/ 300883 h 351956"/>
                <a:gd name="connsiteX12" fmla="*/ 13637 w 368200"/>
                <a:gd name="connsiteY12" fmla="*/ 174179 h 351956"/>
                <a:gd name="connsiteX13" fmla="*/ 96753 w 368200"/>
                <a:gd name="connsiteY13" fmla="*/ 73736 h 351956"/>
                <a:gd name="connsiteX14" fmla="*/ 112997 w 368200"/>
                <a:gd name="connsiteY14" fmla="*/ 49099 h 351956"/>
                <a:gd name="connsiteX15" fmla="*/ 136280 w 368200"/>
                <a:gd name="connsiteY15" fmla="*/ 13362 h 351956"/>
                <a:gd name="connsiteX16" fmla="*/ 268399 w 368200"/>
                <a:gd name="connsiteY16" fmla="*/ 30689 h 351956"/>
                <a:gd name="connsiteX17" fmla="*/ 280311 w 368200"/>
                <a:gd name="connsiteY17" fmla="*/ 68862 h 351956"/>
                <a:gd name="connsiteX18" fmla="*/ 285997 w 368200"/>
                <a:gd name="connsiteY18" fmla="*/ 92146 h 351956"/>
                <a:gd name="connsiteX19" fmla="*/ 370737 w 368200"/>
                <a:gd name="connsiteY19" fmla="*/ 275163 h 351956"/>
                <a:gd name="connsiteX20" fmla="*/ 370196 w 368200"/>
                <a:gd name="connsiteY20" fmla="*/ 294115 h 351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8200" h="351956">
                  <a:moveTo>
                    <a:pt x="370196" y="294115"/>
                  </a:moveTo>
                  <a:cubicBezTo>
                    <a:pt x="358283" y="296551"/>
                    <a:pt x="350703" y="305485"/>
                    <a:pt x="347183" y="315773"/>
                  </a:cubicBezTo>
                  <a:cubicBezTo>
                    <a:pt x="343122" y="328227"/>
                    <a:pt x="339602" y="340681"/>
                    <a:pt x="335000" y="353135"/>
                  </a:cubicBezTo>
                  <a:cubicBezTo>
                    <a:pt x="335541" y="324166"/>
                    <a:pt x="336083" y="295468"/>
                    <a:pt x="331751" y="266499"/>
                  </a:cubicBezTo>
                  <a:cubicBezTo>
                    <a:pt x="327419" y="239697"/>
                    <a:pt x="311987" y="225889"/>
                    <a:pt x="287892" y="218850"/>
                  </a:cubicBezTo>
                  <a:cubicBezTo>
                    <a:pt x="261631" y="211269"/>
                    <a:pt x="234286" y="209645"/>
                    <a:pt x="207483" y="206125"/>
                  </a:cubicBezTo>
                  <a:cubicBezTo>
                    <a:pt x="171205" y="201252"/>
                    <a:pt x="135197" y="196108"/>
                    <a:pt x="105145" y="172013"/>
                  </a:cubicBezTo>
                  <a:cubicBezTo>
                    <a:pt x="100543" y="168222"/>
                    <a:pt x="98377" y="169305"/>
                    <a:pt x="96753" y="174720"/>
                  </a:cubicBezTo>
                  <a:cubicBezTo>
                    <a:pt x="89713" y="199899"/>
                    <a:pt x="72928" y="217496"/>
                    <a:pt x="53706" y="234282"/>
                  </a:cubicBezTo>
                  <a:cubicBezTo>
                    <a:pt x="38815" y="247277"/>
                    <a:pt x="35566" y="266229"/>
                    <a:pt x="34754" y="284909"/>
                  </a:cubicBezTo>
                  <a:cubicBezTo>
                    <a:pt x="33942" y="306568"/>
                    <a:pt x="34483" y="328227"/>
                    <a:pt x="34483" y="353406"/>
                  </a:cubicBezTo>
                  <a:cubicBezTo>
                    <a:pt x="20676" y="334996"/>
                    <a:pt x="20405" y="313066"/>
                    <a:pt x="3620" y="300883"/>
                  </a:cubicBezTo>
                  <a:cubicBezTo>
                    <a:pt x="-2878" y="257836"/>
                    <a:pt x="-1254" y="215601"/>
                    <a:pt x="13637" y="174179"/>
                  </a:cubicBezTo>
                  <a:cubicBezTo>
                    <a:pt x="29339" y="130590"/>
                    <a:pt x="55601" y="95936"/>
                    <a:pt x="96753" y="73736"/>
                  </a:cubicBezTo>
                  <a:cubicBezTo>
                    <a:pt x="106499" y="68321"/>
                    <a:pt x="114350" y="63989"/>
                    <a:pt x="112997" y="49099"/>
                  </a:cubicBezTo>
                  <a:cubicBezTo>
                    <a:pt x="111372" y="33396"/>
                    <a:pt x="122743" y="21754"/>
                    <a:pt x="136280" y="13362"/>
                  </a:cubicBezTo>
                  <a:cubicBezTo>
                    <a:pt x="173371" y="-9651"/>
                    <a:pt x="240242" y="-2341"/>
                    <a:pt x="268399" y="30689"/>
                  </a:cubicBezTo>
                  <a:cubicBezTo>
                    <a:pt x="277875" y="41789"/>
                    <a:pt x="284643" y="54784"/>
                    <a:pt x="280311" y="68862"/>
                  </a:cubicBezTo>
                  <a:cubicBezTo>
                    <a:pt x="277063" y="79692"/>
                    <a:pt x="278687" y="86190"/>
                    <a:pt x="285997" y="92146"/>
                  </a:cubicBezTo>
                  <a:cubicBezTo>
                    <a:pt x="344476" y="138983"/>
                    <a:pt x="371549" y="201523"/>
                    <a:pt x="370737" y="275163"/>
                  </a:cubicBezTo>
                  <a:cubicBezTo>
                    <a:pt x="370737" y="281390"/>
                    <a:pt x="370466" y="287617"/>
                    <a:pt x="370196" y="294115"/>
                  </a:cubicBezTo>
                  <a:close/>
                </a:path>
              </a:pathLst>
            </a:custGeom>
            <a:solidFill>
              <a:srgbClr val="212121"/>
            </a:solidFill>
            <a:ln w="2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03B3249-0A83-4C51-95AE-C3AAC42B3E53}"/>
              </a:ext>
            </a:extLst>
          </p:cNvPr>
          <p:cNvGrpSpPr/>
          <p:nvPr/>
        </p:nvGrpSpPr>
        <p:grpSpPr>
          <a:xfrm>
            <a:off x="8632133" y="473743"/>
            <a:ext cx="3410013" cy="6243536"/>
            <a:chOff x="8047505" y="674983"/>
            <a:chExt cx="3174778" cy="581283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99239FF-8128-4398-BE6D-64F91607843C}"/>
                </a:ext>
              </a:extLst>
            </p:cNvPr>
            <p:cNvSpPr/>
            <p:nvPr/>
          </p:nvSpPr>
          <p:spPr>
            <a:xfrm>
              <a:off x="8047505" y="674983"/>
              <a:ext cx="3174778" cy="5812834"/>
            </a:xfrm>
            <a:custGeom>
              <a:avLst/>
              <a:gdLst>
                <a:gd name="connsiteX0" fmla="*/ 710266 w 1925725"/>
                <a:gd name="connsiteY0" fmla="*/ 3264462 h 3525891"/>
                <a:gd name="connsiteX1" fmla="*/ 678440 w 1925725"/>
                <a:gd name="connsiteY1" fmla="*/ 3303487 h 3525891"/>
                <a:gd name="connsiteX2" fmla="*/ 675030 w 1925725"/>
                <a:gd name="connsiteY2" fmla="*/ 3320536 h 3525891"/>
                <a:gd name="connsiteX3" fmla="*/ 689048 w 1925725"/>
                <a:gd name="connsiteY3" fmla="*/ 3402754 h 3525891"/>
                <a:gd name="connsiteX4" fmla="*/ 710266 w 1925725"/>
                <a:gd name="connsiteY4" fmla="*/ 3264462 h 3525891"/>
                <a:gd name="connsiteX5" fmla="*/ 699278 w 1925725"/>
                <a:gd name="connsiteY5" fmla="*/ 2867392 h 3525891"/>
                <a:gd name="connsiteX6" fmla="*/ 692837 w 1925725"/>
                <a:gd name="connsiteY6" fmla="*/ 2873454 h 3525891"/>
                <a:gd name="connsiteX7" fmla="*/ 635626 w 1925725"/>
                <a:gd name="connsiteY7" fmla="*/ 3012504 h 3525891"/>
                <a:gd name="connsiteX8" fmla="*/ 631458 w 1925725"/>
                <a:gd name="connsiteY8" fmla="*/ 3029933 h 3525891"/>
                <a:gd name="connsiteX9" fmla="*/ 642825 w 1925725"/>
                <a:gd name="connsiteY9" fmla="*/ 3222027 h 3525891"/>
                <a:gd name="connsiteX10" fmla="*/ 664800 w 1925725"/>
                <a:gd name="connsiteY10" fmla="*/ 3296667 h 3525891"/>
                <a:gd name="connsiteX11" fmla="*/ 669725 w 1925725"/>
                <a:gd name="connsiteY11" fmla="*/ 3296667 h 3525891"/>
                <a:gd name="connsiteX12" fmla="*/ 681850 w 1925725"/>
                <a:gd name="connsiteY12" fmla="*/ 3279238 h 3525891"/>
                <a:gd name="connsiteX13" fmla="*/ 701173 w 1925725"/>
                <a:gd name="connsiteY13" fmla="*/ 3247412 h 3525891"/>
                <a:gd name="connsiteX14" fmla="*/ 708750 w 1925725"/>
                <a:gd name="connsiteY14" fmla="*/ 3230741 h 3525891"/>
                <a:gd name="connsiteX15" fmla="*/ 720117 w 1925725"/>
                <a:gd name="connsiteY15" fmla="*/ 3064411 h 3525891"/>
                <a:gd name="connsiteX16" fmla="*/ 718601 w 1925725"/>
                <a:gd name="connsiteY16" fmla="*/ 3049256 h 3525891"/>
                <a:gd name="connsiteX17" fmla="*/ 655707 w 1925725"/>
                <a:gd name="connsiteY17" fmla="*/ 3200430 h 3525891"/>
                <a:gd name="connsiteX18" fmla="*/ 651539 w 1925725"/>
                <a:gd name="connsiteY18" fmla="*/ 3191716 h 3525891"/>
                <a:gd name="connsiteX19" fmla="*/ 705719 w 1925725"/>
                <a:gd name="connsiteY19" fmla="*/ 3035237 h 3525891"/>
                <a:gd name="connsiteX20" fmla="*/ 714434 w 1925725"/>
                <a:gd name="connsiteY20" fmla="*/ 3020082 h 3525891"/>
                <a:gd name="connsiteX21" fmla="*/ 711024 w 1925725"/>
                <a:gd name="connsiteY21" fmla="*/ 2930286 h 3525891"/>
                <a:gd name="connsiteX22" fmla="*/ 699278 w 1925725"/>
                <a:gd name="connsiteY22" fmla="*/ 2867392 h 3525891"/>
                <a:gd name="connsiteX23" fmla="*/ 755353 w 1925725"/>
                <a:gd name="connsiteY23" fmla="*/ 2170625 h 3525891"/>
                <a:gd name="connsiteX24" fmla="*/ 707993 w 1925725"/>
                <a:gd name="connsiteY24" fmla="*/ 2177823 h 3525891"/>
                <a:gd name="connsiteX25" fmla="*/ 708750 w 1925725"/>
                <a:gd name="connsiteY25" fmla="*/ 2182749 h 3525891"/>
                <a:gd name="connsiteX26" fmla="*/ 756111 w 1925725"/>
                <a:gd name="connsiteY26" fmla="*/ 2176687 h 3525891"/>
                <a:gd name="connsiteX27" fmla="*/ 755353 w 1925725"/>
                <a:gd name="connsiteY27" fmla="*/ 2170625 h 3525891"/>
                <a:gd name="connsiteX28" fmla="*/ 775813 w 1925725"/>
                <a:gd name="connsiteY28" fmla="*/ 1439379 h 3525891"/>
                <a:gd name="connsiteX29" fmla="*/ 744744 w 1925725"/>
                <a:gd name="connsiteY29" fmla="*/ 1485603 h 3525891"/>
                <a:gd name="connsiteX30" fmla="*/ 696626 w 1925725"/>
                <a:gd name="connsiteY30" fmla="*/ 1592448 h 3525891"/>
                <a:gd name="connsiteX31" fmla="*/ 695868 w 1925725"/>
                <a:gd name="connsiteY31" fmla="*/ 1608361 h 3525891"/>
                <a:gd name="connsiteX32" fmla="*/ 703067 w 1925725"/>
                <a:gd name="connsiteY32" fmla="*/ 1664436 h 3525891"/>
                <a:gd name="connsiteX33" fmla="*/ 732241 w 1925725"/>
                <a:gd name="connsiteY33" fmla="*/ 1744380 h 3525891"/>
                <a:gd name="connsiteX34" fmla="*/ 737924 w 1925725"/>
                <a:gd name="connsiteY34" fmla="*/ 1716722 h 3525891"/>
                <a:gd name="connsiteX35" fmla="*/ 735272 w 1925725"/>
                <a:gd name="connsiteY35" fmla="*/ 1688306 h 3525891"/>
                <a:gd name="connsiteX36" fmla="*/ 723527 w 1925725"/>
                <a:gd name="connsiteY36" fmla="*/ 1667846 h 3525891"/>
                <a:gd name="connsiteX37" fmla="*/ 726179 w 1925725"/>
                <a:gd name="connsiteY37" fmla="*/ 1604951 h 3525891"/>
                <a:gd name="connsiteX38" fmla="*/ 798925 w 1925725"/>
                <a:gd name="connsiteY38" fmla="*/ 1572367 h 3525891"/>
                <a:gd name="connsiteX39" fmla="*/ 830372 w 1925725"/>
                <a:gd name="connsiteY39" fmla="*/ 1640566 h 3525891"/>
                <a:gd name="connsiteX40" fmla="*/ 830372 w 1925725"/>
                <a:gd name="connsiteY40" fmla="*/ 1654964 h 3525891"/>
                <a:gd name="connsiteX41" fmla="*/ 833024 w 1925725"/>
                <a:gd name="connsiteY41" fmla="*/ 1731498 h 3525891"/>
                <a:gd name="connsiteX42" fmla="*/ 839086 w 1925725"/>
                <a:gd name="connsiteY42" fmla="*/ 1732635 h 3525891"/>
                <a:gd name="connsiteX43" fmla="*/ 848937 w 1925725"/>
                <a:gd name="connsiteY43" fmla="*/ 1701567 h 3525891"/>
                <a:gd name="connsiteX44" fmla="*/ 847043 w 1925725"/>
                <a:gd name="connsiteY44" fmla="*/ 1596616 h 3525891"/>
                <a:gd name="connsiteX45" fmla="*/ 844012 w 1925725"/>
                <a:gd name="connsiteY45" fmla="*/ 1583355 h 3525891"/>
                <a:gd name="connsiteX46" fmla="*/ 801956 w 1925725"/>
                <a:gd name="connsiteY46" fmla="*/ 1485603 h 3525891"/>
                <a:gd name="connsiteX47" fmla="*/ 775813 w 1925725"/>
                <a:gd name="connsiteY47" fmla="*/ 1439379 h 3525891"/>
                <a:gd name="connsiteX48" fmla="*/ 185891 w 1925725"/>
                <a:gd name="connsiteY48" fmla="*/ 1250695 h 3525891"/>
                <a:gd name="connsiteX49" fmla="*/ 166568 w 1925725"/>
                <a:gd name="connsiteY49" fmla="*/ 1282522 h 3525891"/>
                <a:gd name="connsiteX50" fmla="*/ 185891 w 1925725"/>
                <a:gd name="connsiteY50" fmla="*/ 1250695 h 3525891"/>
                <a:gd name="connsiteX51" fmla="*/ 186270 w 1925725"/>
                <a:gd name="connsiteY51" fmla="*/ 1249938 h 3525891"/>
                <a:gd name="connsiteX52" fmla="*/ 186270 w 1925725"/>
                <a:gd name="connsiteY52" fmla="*/ 1250696 h 3525891"/>
                <a:gd name="connsiteX53" fmla="*/ 185891 w 1925725"/>
                <a:gd name="connsiteY53" fmla="*/ 1250317 h 3525891"/>
                <a:gd name="connsiteX54" fmla="*/ 186270 w 1925725"/>
                <a:gd name="connsiteY54" fmla="*/ 1249938 h 3525891"/>
                <a:gd name="connsiteX55" fmla="*/ 141183 w 1925725"/>
                <a:gd name="connsiteY55" fmla="*/ 1244539 h 3525891"/>
                <a:gd name="connsiteX56" fmla="*/ 165432 w 1925725"/>
                <a:gd name="connsiteY56" fmla="*/ 1248801 h 3525891"/>
                <a:gd name="connsiteX57" fmla="*/ 126028 w 1925725"/>
                <a:gd name="connsiteY57" fmla="*/ 1257895 h 3525891"/>
                <a:gd name="connsiteX58" fmla="*/ 141183 w 1925725"/>
                <a:gd name="connsiteY58" fmla="*/ 1244539 h 3525891"/>
                <a:gd name="connsiteX59" fmla="*/ 152170 w 1925725"/>
                <a:gd name="connsiteY59" fmla="*/ 1227205 h 3525891"/>
                <a:gd name="connsiteX60" fmla="*/ 170737 w 1925725"/>
                <a:gd name="connsiteY60" fmla="*/ 1233267 h 3525891"/>
                <a:gd name="connsiteX61" fmla="*/ 183240 w 1925725"/>
                <a:gd name="connsiteY61" fmla="*/ 1236677 h 3525891"/>
                <a:gd name="connsiteX62" fmla="*/ 165811 w 1925725"/>
                <a:gd name="connsiteY62" fmla="*/ 1248423 h 3525891"/>
                <a:gd name="connsiteX63" fmla="*/ 165810 w 1925725"/>
                <a:gd name="connsiteY63" fmla="*/ 1248423 h 3525891"/>
                <a:gd name="connsiteX64" fmla="*/ 150276 w 1925725"/>
                <a:gd name="connsiteY64" fmla="*/ 1231373 h 3525891"/>
                <a:gd name="connsiteX65" fmla="*/ 152170 w 1925725"/>
                <a:gd name="connsiteY65" fmla="*/ 1227205 h 3525891"/>
                <a:gd name="connsiteX66" fmla="*/ 210518 w 1925725"/>
                <a:gd name="connsiteY66" fmla="*/ 1186285 h 3525891"/>
                <a:gd name="connsiteX67" fmla="*/ 192332 w 1925725"/>
                <a:gd name="connsiteY67" fmla="*/ 1205987 h 3525891"/>
                <a:gd name="connsiteX68" fmla="*/ 204077 w 1925725"/>
                <a:gd name="connsiteY68" fmla="*/ 1219248 h 3525891"/>
                <a:gd name="connsiteX69" fmla="*/ 223021 w 1925725"/>
                <a:gd name="connsiteY69" fmla="*/ 1203335 h 3525891"/>
                <a:gd name="connsiteX70" fmla="*/ 207108 w 1925725"/>
                <a:gd name="connsiteY70" fmla="*/ 1196515 h 3525891"/>
                <a:gd name="connsiteX71" fmla="*/ 213170 w 1925725"/>
                <a:gd name="connsiteY71" fmla="*/ 1188558 h 3525891"/>
                <a:gd name="connsiteX72" fmla="*/ 210518 w 1925725"/>
                <a:gd name="connsiteY72" fmla="*/ 1186285 h 3525891"/>
                <a:gd name="connsiteX73" fmla="*/ 680334 w 1925725"/>
                <a:gd name="connsiteY73" fmla="*/ 1154080 h 3525891"/>
                <a:gd name="connsiteX74" fmla="*/ 692079 w 1925725"/>
                <a:gd name="connsiteY74" fmla="*/ 1195757 h 3525891"/>
                <a:gd name="connsiteX75" fmla="*/ 680334 w 1925725"/>
                <a:gd name="connsiteY75" fmla="*/ 1154080 h 3525891"/>
                <a:gd name="connsiteX76" fmla="*/ 857652 w 1925725"/>
                <a:gd name="connsiteY76" fmla="*/ 1107098 h 3525891"/>
                <a:gd name="connsiteX77" fmla="*/ 824689 w 1925725"/>
                <a:gd name="connsiteY77" fmla="*/ 1126800 h 3525891"/>
                <a:gd name="connsiteX78" fmla="*/ 784148 w 1925725"/>
                <a:gd name="connsiteY78" fmla="*/ 1206745 h 3525891"/>
                <a:gd name="connsiteX79" fmla="*/ 777328 w 1925725"/>
                <a:gd name="connsiteY79" fmla="*/ 1234403 h 3525891"/>
                <a:gd name="connsiteX80" fmla="*/ 781117 w 1925725"/>
                <a:gd name="connsiteY80" fmla="*/ 1235919 h 3525891"/>
                <a:gd name="connsiteX81" fmla="*/ 900844 w 1925725"/>
                <a:gd name="connsiteY81" fmla="*/ 1139682 h 3525891"/>
                <a:gd name="connsiteX82" fmla="*/ 857652 w 1925725"/>
                <a:gd name="connsiteY82" fmla="*/ 1107098 h 3525891"/>
                <a:gd name="connsiteX83" fmla="*/ 911832 w 1925725"/>
                <a:gd name="connsiteY83" fmla="*/ 1091943 h 3525891"/>
                <a:gd name="connsiteX84" fmla="*/ 895161 w 1925725"/>
                <a:gd name="connsiteY84" fmla="*/ 1098384 h 3525891"/>
                <a:gd name="connsiteX85" fmla="*/ 909559 w 1925725"/>
                <a:gd name="connsiteY85" fmla="*/ 1114297 h 3525891"/>
                <a:gd name="connsiteX86" fmla="*/ 911832 w 1925725"/>
                <a:gd name="connsiteY86" fmla="*/ 1091943 h 3525891"/>
                <a:gd name="connsiteX87" fmla="*/ 996702 w 1925725"/>
                <a:gd name="connsiteY87" fmla="*/ 1057085 h 3525891"/>
                <a:gd name="connsiteX88" fmla="*/ 919031 w 1925725"/>
                <a:gd name="connsiteY88" fmla="*/ 1091185 h 3525891"/>
                <a:gd name="connsiteX89" fmla="*/ 920546 w 1925725"/>
                <a:gd name="connsiteY89" fmla="*/ 1094216 h 3525891"/>
                <a:gd name="connsiteX90" fmla="*/ 950099 w 1925725"/>
                <a:gd name="connsiteY90" fmla="*/ 1089291 h 3525891"/>
                <a:gd name="connsiteX91" fmla="*/ 917515 w 1925725"/>
                <a:gd name="connsiteY91" fmla="*/ 1117328 h 3525891"/>
                <a:gd name="connsiteX92" fmla="*/ 914105 w 1925725"/>
                <a:gd name="connsiteY92" fmla="*/ 1133241 h 3525891"/>
                <a:gd name="connsiteX93" fmla="*/ 981168 w 1925725"/>
                <a:gd name="connsiteY93" fmla="*/ 1105583 h 3525891"/>
                <a:gd name="connsiteX94" fmla="*/ 990261 w 1925725"/>
                <a:gd name="connsiteY94" fmla="*/ 1098384 h 3525891"/>
                <a:gd name="connsiteX95" fmla="*/ 996702 w 1925725"/>
                <a:gd name="connsiteY95" fmla="*/ 1057085 h 3525891"/>
                <a:gd name="connsiteX96" fmla="*/ 776950 w 1925725"/>
                <a:gd name="connsiteY96" fmla="*/ 950241 h 3525891"/>
                <a:gd name="connsiteX97" fmla="*/ 777708 w 1925725"/>
                <a:gd name="connsiteY97" fmla="*/ 951378 h 3525891"/>
                <a:gd name="connsiteX98" fmla="*/ 776571 w 1925725"/>
                <a:gd name="connsiteY98" fmla="*/ 950620 h 3525891"/>
                <a:gd name="connsiteX99" fmla="*/ 776950 w 1925725"/>
                <a:gd name="connsiteY99" fmla="*/ 950241 h 3525891"/>
                <a:gd name="connsiteX100" fmla="*/ 1763942 w 1925725"/>
                <a:gd name="connsiteY100" fmla="*/ 446704 h 3525891"/>
                <a:gd name="connsiteX101" fmla="*/ 1738177 w 1925725"/>
                <a:gd name="connsiteY101" fmla="*/ 506189 h 3525891"/>
                <a:gd name="connsiteX102" fmla="*/ 1740451 w 1925725"/>
                <a:gd name="connsiteY102" fmla="*/ 508083 h 3525891"/>
                <a:gd name="connsiteX103" fmla="*/ 1775308 w 1925725"/>
                <a:gd name="connsiteY103" fmla="*/ 486487 h 3525891"/>
                <a:gd name="connsiteX104" fmla="*/ 1763942 w 1925725"/>
                <a:gd name="connsiteY104" fmla="*/ 446704 h 3525891"/>
                <a:gd name="connsiteX105" fmla="*/ 1543810 w 1925725"/>
                <a:gd name="connsiteY105" fmla="*/ 444431 h 3525891"/>
                <a:gd name="connsiteX106" fmla="*/ 1518804 w 1925725"/>
                <a:gd name="connsiteY106" fmla="*/ 447841 h 3525891"/>
                <a:gd name="connsiteX107" fmla="*/ 1539642 w 1925725"/>
                <a:gd name="connsiteY107" fmla="*/ 464890 h 3525891"/>
                <a:gd name="connsiteX108" fmla="*/ 1543810 w 1925725"/>
                <a:gd name="connsiteY108" fmla="*/ 444431 h 3525891"/>
                <a:gd name="connsiteX109" fmla="*/ 118828 w 1925725"/>
                <a:gd name="connsiteY109" fmla="*/ 430791 h 3525891"/>
                <a:gd name="connsiteX110" fmla="*/ 105189 w 1925725"/>
                <a:gd name="connsiteY110" fmla="*/ 449735 h 3525891"/>
                <a:gd name="connsiteX111" fmla="*/ 123375 w 1925725"/>
                <a:gd name="connsiteY111" fmla="*/ 472468 h 3525891"/>
                <a:gd name="connsiteX112" fmla="*/ 125648 w 1925725"/>
                <a:gd name="connsiteY112" fmla="*/ 470952 h 3525891"/>
                <a:gd name="connsiteX113" fmla="*/ 118828 w 1925725"/>
                <a:gd name="connsiteY113" fmla="*/ 430791 h 3525891"/>
                <a:gd name="connsiteX114" fmla="*/ 128301 w 1925725"/>
                <a:gd name="connsiteY114" fmla="*/ 333797 h 3525891"/>
                <a:gd name="connsiteX115" fmla="*/ 109356 w 1925725"/>
                <a:gd name="connsiteY115" fmla="*/ 366381 h 3525891"/>
                <a:gd name="connsiteX116" fmla="*/ 113524 w 1925725"/>
                <a:gd name="connsiteY116" fmla="*/ 376989 h 3525891"/>
                <a:gd name="connsiteX117" fmla="*/ 119965 w 1925725"/>
                <a:gd name="connsiteY117" fmla="*/ 358045 h 3525891"/>
                <a:gd name="connsiteX118" fmla="*/ 139288 w 1925725"/>
                <a:gd name="connsiteY118" fmla="*/ 380020 h 3525891"/>
                <a:gd name="connsiteX119" fmla="*/ 153307 w 1925725"/>
                <a:gd name="connsiteY119" fmla="*/ 344026 h 3525891"/>
                <a:gd name="connsiteX120" fmla="*/ 128301 w 1925725"/>
                <a:gd name="connsiteY120" fmla="*/ 333797 h 3525891"/>
                <a:gd name="connsiteX121" fmla="*/ 1779855 w 1925725"/>
                <a:gd name="connsiteY121" fmla="*/ 330387 h 3525891"/>
                <a:gd name="connsiteX122" fmla="*/ 1740830 w 1925725"/>
                <a:gd name="connsiteY122" fmla="*/ 336449 h 3525891"/>
                <a:gd name="connsiteX123" fmla="*/ 1744240 w 1925725"/>
                <a:gd name="connsiteY123" fmla="*/ 360697 h 3525891"/>
                <a:gd name="connsiteX124" fmla="*/ 1748786 w 1925725"/>
                <a:gd name="connsiteY124" fmla="*/ 385704 h 3525891"/>
                <a:gd name="connsiteX125" fmla="*/ 1780233 w 1925725"/>
                <a:gd name="connsiteY125" fmla="*/ 363349 h 3525891"/>
                <a:gd name="connsiteX126" fmla="*/ 1780233 w 1925725"/>
                <a:gd name="connsiteY126" fmla="*/ 393281 h 3525891"/>
                <a:gd name="connsiteX127" fmla="*/ 1794252 w 1925725"/>
                <a:gd name="connsiteY127" fmla="*/ 370927 h 3525891"/>
                <a:gd name="connsiteX128" fmla="*/ 1779855 w 1925725"/>
                <a:gd name="connsiteY128" fmla="*/ 330387 h 3525891"/>
                <a:gd name="connsiteX129" fmla="*/ 764825 w 1925725"/>
                <a:gd name="connsiteY129" fmla="*/ 153827 h 3525891"/>
                <a:gd name="connsiteX130" fmla="*/ 740955 w 1925725"/>
                <a:gd name="connsiteY130" fmla="*/ 160268 h 3525891"/>
                <a:gd name="connsiteX131" fmla="*/ 743987 w 1925725"/>
                <a:gd name="connsiteY131" fmla="*/ 189442 h 3525891"/>
                <a:gd name="connsiteX132" fmla="*/ 764825 w 1925725"/>
                <a:gd name="connsiteY132" fmla="*/ 153827 h 3525891"/>
                <a:gd name="connsiteX133" fmla="*/ 830372 w 1925725"/>
                <a:gd name="connsiteY133" fmla="*/ 90553 h 3525891"/>
                <a:gd name="connsiteX134" fmla="*/ 801198 w 1925725"/>
                <a:gd name="connsiteY134" fmla="*/ 100783 h 3525891"/>
                <a:gd name="connsiteX135" fmla="*/ 799304 w 1925725"/>
                <a:gd name="connsiteY135" fmla="*/ 97373 h 3525891"/>
                <a:gd name="connsiteX136" fmla="*/ 794378 w 1925725"/>
                <a:gd name="connsiteY136" fmla="*/ 112528 h 3525891"/>
                <a:gd name="connsiteX137" fmla="*/ 809912 w 1925725"/>
                <a:gd name="connsiteY137" fmla="*/ 102677 h 3525891"/>
                <a:gd name="connsiteX138" fmla="*/ 809912 w 1925725"/>
                <a:gd name="connsiteY138" fmla="*/ 130336 h 3525891"/>
                <a:gd name="connsiteX139" fmla="*/ 842496 w 1925725"/>
                <a:gd name="connsiteY139" fmla="*/ 112907 h 3525891"/>
                <a:gd name="connsiteX140" fmla="*/ 830372 w 1925725"/>
                <a:gd name="connsiteY140" fmla="*/ 90553 h 3525891"/>
                <a:gd name="connsiteX141" fmla="*/ 819763 w 1925725"/>
                <a:gd name="connsiteY141" fmla="*/ 0 h 3525891"/>
                <a:gd name="connsiteX142" fmla="*/ 815974 w 1925725"/>
                <a:gd name="connsiteY142" fmla="*/ 52665 h 3525891"/>
                <a:gd name="connsiteX143" fmla="*/ 808776 w 1925725"/>
                <a:gd name="connsiteY143" fmla="*/ 69336 h 3525891"/>
                <a:gd name="connsiteX144" fmla="*/ 850832 w 1925725"/>
                <a:gd name="connsiteY144" fmla="*/ 39783 h 3525891"/>
                <a:gd name="connsiteX145" fmla="*/ 867124 w 1925725"/>
                <a:gd name="connsiteY145" fmla="*/ 95858 h 3525891"/>
                <a:gd name="connsiteX146" fmla="*/ 884174 w 1925725"/>
                <a:gd name="connsiteY146" fmla="*/ 83354 h 3525891"/>
                <a:gd name="connsiteX147" fmla="*/ 882658 w 1925725"/>
                <a:gd name="connsiteY147" fmla="*/ 42435 h 3525891"/>
                <a:gd name="connsiteX148" fmla="*/ 900844 w 1925725"/>
                <a:gd name="connsiteY148" fmla="*/ 73503 h 3525891"/>
                <a:gd name="connsiteX149" fmla="*/ 936838 w 1925725"/>
                <a:gd name="connsiteY149" fmla="*/ 23870 h 3525891"/>
                <a:gd name="connsiteX150" fmla="*/ 928124 w 1925725"/>
                <a:gd name="connsiteY150" fmla="*/ 57590 h 3525891"/>
                <a:gd name="connsiteX151" fmla="*/ 915621 w 1925725"/>
                <a:gd name="connsiteY151" fmla="*/ 68957 h 3525891"/>
                <a:gd name="connsiteX152" fmla="*/ 872428 w 1925725"/>
                <a:gd name="connsiteY152" fmla="*/ 97752 h 3525891"/>
                <a:gd name="connsiteX153" fmla="*/ 901981 w 1925725"/>
                <a:gd name="connsiteY153" fmla="*/ 92827 h 3525891"/>
                <a:gd name="connsiteX154" fmla="*/ 928503 w 1925725"/>
                <a:gd name="connsiteY154" fmla="*/ 87522 h 3525891"/>
                <a:gd name="connsiteX155" fmla="*/ 945932 w 1925725"/>
                <a:gd name="connsiteY155" fmla="*/ 91690 h 3525891"/>
                <a:gd name="connsiteX156" fmla="*/ 896677 w 1925725"/>
                <a:gd name="connsiteY156" fmla="*/ 107982 h 3525891"/>
                <a:gd name="connsiteX157" fmla="*/ 859546 w 1925725"/>
                <a:gd name="connsiteY157" fmla="*/ 107224 h 3525891"/>
                <a:gd name="connsiteX158" fmla="*/ 901981 w 1925725"/>
                <a:gd name="connsiteY158" fmla="*/ 126168 h 3525891"/>
                <a:gd name="connsiteX159" fmla="*/ 834161 w 1925725"/>
                <a:gd name="connsiteY159" fmla="*/ 139808 h 3525891"/>
                <a:gd name="connsiteX160" fmla="*/ 842117 w 1925725"/>
                <a:gd name="connsiteY160" fmla="*/ 152690 h 3525891"/>
                <a:gd name="connsiteX161" fmla="*/ 799304 w 1925725"/>
                <a:gd name="connsiteY161" fmla="*/ 140187 h 3525891"/>
                <a:gd name="connsiteX162" fmla="*/ 761794 w 1925725"/>
                <a:gd name="connsiteY162" fmla="*/ 173150 h 3525891"/>
                <a:gd name="connsiteX163" fmla="*/ 734893 w 1925725"/>
                <a:gd name="connsiteY163" fmla="*/ 227330 h 3525891"/>
                <a:gd name="connsiteX164" fmla="*/ 723906 w 1925725"/>
                <a:gd name="connsiteY164" fmla="*/ 298181 h 3525891"/>
                <a:gd name="connsiteX165" fmla="*/ 735272 w 1925725"/>
                <a:gd name="connsiteY165" fmla="*/ 362213 h 3525891"/>
                <a:gd name="connsiteX166" fmla="*/ 765204 w 1925725"/>
                <a:gd name="connsiteY166" fmla="*/ 326598 h 3525891"/>
                <a:gd name="connsiteX167" fmla="*/ 746639 w 1925725"/>
                <a:gd name="connsiteY167" fmla="*/ 295529 h 3525891"/>
                <a:gd name="connsiteX168" fmla="*/ 750428 w 1925725"/>
                <a:gd name="connsiteY168" fmla="*/ 291362 h 3525891"/>
                <a:gd name="connsiteX169" fmla="*/ 773539 w 1925725"/>
                <a:gd name="connsiteY169" fmla="*/ 301970 h 3525891"/>
                <a:gd name="connsiteX170" fmla="*/ 779223 w 1925725"/>
                <a:gd name="connsiteY170" fmla="*/ 286057 h 3525891"/>
                <a:gd name="connsiteX171" fmla="*/ 752322 w 1925725"/>
                <a:gd name="connsiteY171" fmla="*/ 217858 h 3525891"/>
                <a:gd name="connsiteX172" fmla="*/ 783769 w 1925725"/>
                <a:gd name="connsiteY172" fmla="*/ 241728 h 3525891"/>
                <a:gd name="connsiteX173" fmla="*/ 779602 w 1925725"/>
                <a:gd name="connsiteY173" fmla="*/ 211417 h 3525891"/>
                <a:gd name="connsiteX174" fmla="*/ 795894 w 1925725"/>
                <a:gd name="connsiteY174" fmla="*/ 183759 h 3525891"/>
                <a:gd name="connsiteX175" fmla="*/ 800440 w 1925725"/>
                <a:gd name="connsiteY175" fmla="*/ 184516 h 3525891"/>
                <a:gd name="connsiteX176" fmla="*/ 808018 w 1925725"/>
                <a:gd name="connsiteY176" fmla="*/ 212933 h 3525891"/>
                <a:gd name="connsiteX177" fmla="*/ 841739 w 1925725"/>
                <a:gd name="connsiteY177" fmla="*/ 203461 h 3525891"/>
                <a:gd name="connsiteX178" fmla="*/ 794757 w 1925725"/>
                <a:gd name="connsiteY178" fmla="*/ 256125 h 3525891"/>
                <a:gd name="connsiteX179" fmla="*/ 793241 w 1925725"/>
                <a:gd name="connsiteY179" fmla="*/ 275827 h 3525891"/>
                <a:gd name="connsiteX180" fmla="*/ 829614 w 1925725"/>
                <a:gd name="connsiteY180" fmla="*/ 275827 h 3525891"/>
                <a:gd name="connsiteX181" fmla="*/ 779602 w 1925725"/>
                <a:gd name="connsiteY181" fmla="*/ 307654 h 3525891"/>
                <a:gd name="connsiteX182" fmla="*/ 776571 w 1925725"/>
                <a:gd name="connsiteY182" fmla="*/ 334175 h 3525891"/>
                <a:gd name="connsiteX183" fmla="*/ 779981 w 1925725"/>
                <a:gd name="connsiteY183" fmla="*/ 336449 h 3525891"/>
                <a:gd name="connsiteX184" fmla="*/ 856515 w 1925725"/>
                <a:gd name="connsiteY184" fmla="*/ 269765 h 3525891"/>
                <a:gd name="connsiteX185" fmla="*/ 881521 w 1925725"/>
                <a:gd name="connsiteY185" fmla="*/ 201187 h 3525891"/>
                <a:gd name="connsiteX186" fmla="*/ 886826 w 1925725"/>
                <a:gd name="connsiteY186" fmla="*/ 218237 h 3525891"/>
                <a:gd name="connsiteX187" fmla="*/ 966770 w 1925725"/>
                <a:gd name="connsiteY187" fmla="*/ 206870 h 3525891"/>
                <a:gd name="connsiteX188" fmla="*/ 924335 w 1925725"/>
                <a:gd name="connsiteY188" fmla="*/ 247790 h 3525891"/>
                <a:gd name="connsiteX189" fmla="*/ 890993 w 1925725"/>
                <a:gd name="connsiteY189" fmla="*/ 237560 h 3525891"/>
                <a:gd name="connsiteX190" fmla="*/ 883416 w 1925725"/>
                <a:gd name="connsiteY190" fmla="*/ 250442 h 3525891"/>
                <a:gd name="connsiteX191" fmla="*/ 937596 w 1925725"/>
                <a:gd name="connsiteY191" fmla="*/ 271660 h 3525891"/>
                <a:gd name="connsiteX192" fmla="*/ 884552 w 1925725"/>
                <a:gd name="connsiteY192" fmla="*/ 293256 h 3525891"/>
                <a:gd name="connsiteX193" fmla="*/ 845906 w 1925725"/>
                <a:gd name="connsiteY193" fmla="*/ 313716 h 3525891"/>
                <a:gd name="connsiteX194" fmla="*/ 878111 w 1925725"/>
                <a:gd name="connsiteY194" fmla="*/ 349710 h 3525891"/>
                <a:gd name="connsiteX195" fmla="*/ 807639 w 1925725"/>
                <a:gd name="connsiteY195" fmla="*/ 326977 h 3525891"/>
                <a:gd name="connsiteX196" fmla="*/ 689048 w 1925725"/>
                <a:gd name="connsiteY196" fmla="*/ 436095 h 3525891"/>
                <a:gd name="connsiteX197" fmla="*/ 798167 w 1925725"/>
                <a:gd name="connsiteY197" fmla="*/ 412983 h 3525891"/>
                <a:gd name="connsiteX198" fmla="*/ 838329 w 1925725"/>
                <a:gd name="connsiteY198" fmla="*/ 368275 h 3525891"/>
                <a:gd name="connsiteX199" fmla="*/ 831509 w 1925725"/>
                <a:gd name="connsiteY199" fmla="*/ 402374 h 3525891"/>
                <a:gd name="connsiteX200" fmla="*/ 844770 w 1925725"/>
                <a:gd name="connsiteY200" fmla="*/ 401238 h 3525891"/>
                <a:gd name="connsiteX201" fmla="*/ 895540 w 1925725"/>
                <a:gd name="connsiteY201" fmla="*/ 372064 h 3525891"/>
                <a:gd name="connsiteX202" fmla="*/ 877733 w 1925725"/>
                <a:gd name="connsiteY202" fmla="*/ 405027 h 3525891"/>
                <a:gd name="connsiteX203" fmla="*/ 901981 w 1925725"/>
                <a:gd name="connsiteY203" fmla="*/ 412604 h 3525891"/>
                <a:gd name="connsiteX204" fmla="*/ 970180 w 1925725"/>
                <a:gd name="connsiteY204" fmla="*/ 384188 h 3525891"/>
                <a:gd name="connsiteX205" fmla="*/ 942522 w 1925725"/>
                <a:gd name="connsiteY205" fmla="*/ 418288 h 3525891"/>
                <a:gd name="connsiteX206" fmla="*/ 977758 w 1925725"/>
                <a:gd name="connsiteY206" fmla="*/ 439126 h 3525891"/>
                <a:gd name="connsiteX207" fmla="*/ 976621 w 1925725"/>
                <a:gd name="connsiteY207" fmla="*/ 445567 h 3525891"/>
                <a:gd name="connsiteX208" fmla="*/ 942143 w 1925725"/>
                <a:gd name="connsiteY208" fmla="*/ 448977 h 3525891"/>
                <a:gd name="connsiteX209" fmla="*/ 928124 w 1925725"/>
                <a:gd name="connsiteY209" fmla="*/ 439505 h 3525891"/>
                <a:gd name="connsiteX210" fmla="*/ 911453 w 1925725"/>
                <a:gd name="connsiteY210" fmla="*/ 422834 h 3525891"/>
                <a:gd name="connsiteX211" fmla="*/ 908801 w 1925725"/>
                <a:gd name="connsiteY211" fmla="*/ 425486 h 3525891"/>
                <a:gd name="connsiteX212" fmla="*/ 919789 w 1925725"/>
                <a:gd name="connsiteY212" fmla="*/ 460723 h 3525891"/>
                <a:gd name="connsiteX213" fmla="*/ 866745 w 1925725"/>
                <a:gd name="connsiteY213" fmla="*/ 414120 h 3525891"/>
                <a:gd name="connsiteX214" fmla="*/ 854999 w 1925725"/>
                <a:gd name="connsiteY214" fmla="*/ 412604 h 3525891"/>
                <a:gd name="connsiteX215" fmla="*/ 867503 w 1925725"/>
                <a:gd name="connsiteY215" fmla="*/ 445188 h 3525891"/>
                <a:gd name="connsiteX216" fmla="*/ 826583 w 1925725"/>
                <a:gd name="connsiteY216" fmla="*/ 415635 h 3525891"/>
                <a:gd name="connsiteX217" fmla="*/ 809912 w 1925725"/>
                <a:gd name="connsiteY217" fmla="*/ 420940 h 3525891"/>
                <a:gd name="connsiteX218" fmla="*/ 793620 w 1925725"/>
                <a:gd name="connsiteY218" fmla="*/ 429654 h 3525891"/>
                <a:gd name="connsiteX219" fmla="*/ 830751 w 1925725"/>
                <a:gd name="connsiteY219" fmla="*/ 439884 h 3525891"/>
                <a:gd name="connsiteX220" fmla="*/ 830751 w 1925725"/>
                <a:gd name="connsiteY220" fmla="*/ 444809 h 3525891"/>
                <a:gd name="connsiteX221" fmla="*/ 812943 w 1925725"/>
                <a:gd name="connsiteY221" fmla="*/ 453524 h 3525891"/>
                <a:gd name="connsiteX222" fmla="*/ 847801 w 1925725"/>
                <a:gd name="connsiteY222" fmla="*/ 464890 h 3525891"/>
                <a:gd name="connsiteX223" fmla="*/ 836434 w 1925725"/>
                <a:gd name="connsiteY223" fmla="*/ 475878 h 3525891"/>
                <a:gd name="connsiteX224" fmla="*/ 846664 w 1925725"/>
                <a:gd name="connsiteY224" fmla="*/ 481561 h 3525891"/>
                <a:gd name="connsiteX225" fmla="*/ 912969 w 1925725"/>
                <a:gd name="connsiteY225" fmla="*/ 492549 h 3525891"/>
                <a:gd name="connsiteX226" fmla="*/ 869018 w 1925725"/>
                <a:gd name="connsiteY226" fmla="*/ 509220 h 3525891"/>
                <a:gd name="connsiteX227" fmla="*/ 846664 w 1925725"/>
                <a:gd name="connsiteY227" fmla="*/ 493307 h 3525891"/>
                <a:gd name="connsiteX228" fmla="*/ 837192 w 1925725"/>
                <a:gd name="connsiteY228" fmla="*/ 483456 h 3525891"/>
                <a:gd name="connsiteX229" fmla="*/ 817111 w 1925725"/>
                <a:gd name="connsiteY229" fmla="*/ 472847 h 3525891"/>
                <a:gd name="connsiteX230" fmla="*/ 804229 w 1925725"/>
                <a:gd name="connsiteY230" fmla="*/ 496716 h 3525891"/>
                <a:gd name="connsiteX231" fmla="*/ 796651 w 1925725"/>
                <a:gd name="connsiteY231" fmla="*/ 446325 h 3525891"/>
                <a:gd name="connsiteX232" fmla="*/ 779981 w 1925725"/>
                <a:gd name="connsiteY232" fmla="*/ 464132 h 3525891"/>
                <a:gd name="connsiteX233" fmla="*/ 775434 w 1925725"/>
                <a:gd name="connsiteY233" fmla="*/ 462996 h 3525891"/>
                <a:gd name="connsiteX234" fmla="*/ 778465 w 1925725"/>
                <a:gd name="connsiteY234" fmla="*/ 433443 h 3525891"/>
                <a:gd name="connsiteX235" fmla="*/ 770887 w 1925725"/>
                <a:gd name="connsiteY235" fmla="*/ 433443 h 3525891"/>
                <a:gd name="connsiteX236" fmla="*/ 687533 w 1925725"/>
                <a:gd name="connsiteY236" fmla="*/ 452008 h 3525891"/>
                <a:gd name="connsiteX237" fmla="*/ 676924 w 1925725"/>
                <a:gd name="connsiteY237" fmla="*/ 460723 h 3525891"/>
                <a:gd name="connsiteX238" fmla="*/ 638657 w 1925725"/>
                <a:gd name="connsiteY238" fmla="*/ 638040 h 3525891"/>
                <a:gd name="connsiteX239" fmla="*/ 654191 w 1925725"/>
                <a:gd name="connsiteY239" fmla="*/ 628947 h 3525891"/>
                <a:gd name="connsiteX240" fmla="*/ 669346 w 1925725"/>
                <a:gd name="connsiteY240" fmla="*/ 619854 h 3525891"/>
                <a:gd name="connsiteX241" fmla="*/ 676545 w 1925725"/>
                <a:gd name="connsiteY241" fmla="*/ 564537 h 3525891"/>
                <a:gd name="connsiteX242" fmla="*/ 681471 w 1925725"/>
                <a:gd name="connsiteY242" fmla="*/ 563400 h 3525891"/>
                <a:gd name="connsiteX243" fmla="*/ 695111 w 1925725"/>
                <a:gd name="connsiteY243" fmla="*/ 609245 h 3525891"/>
                <a:gd name="connsiteX244" fmla="*/ 715570 w 1925725"/>
                <a:gd name="connsiteY244" fmla="*/ 583102 h 3525891"/>
                <a:gd name="connsiteX245" fmla="*/ 709129 w 1925725"/>
                <a:gd name="connsiteY245" fmla="*/ 550897 h 3525891"/>
                <a:gd name="connsiteX246" fmla="*/ 714055 w 1925725"/>
                <a:gd name="connsiteY246" fmla="*/ 549381 h 3525891"/>
                <a:gd name="connsiteX247" fmla="*/ 728452 w 1925725"/>
                <a:gd name="connsiteY247" fmla="*/ 566052 h 3525891"/>
                <a:gd name="connsiteX248" fmla="*/ 731862 w 1925725"/>
                <a:gd name="connsiteY248" fmla="*/ 553549 h 3525891"/>
                <a:gd name="connsiteX249" fmla="*/ 741334 w 1925725"/>
                <a:gd name="connsiteY249" fmla="*/ 514524 h 3525891"/>
                <a:gd name="connsiteX250" fmla="*/ 750428 w 1925725"/>
                <a:gd name="connsiteY250" fmla="*/ 506189 h 3525891"/>
                <a:gd name="connsiteX251" fmla="*/ 739061 w 1925725"/>
                <a:gd name="connsiteY251" fmla="*/ 558096 h 3525891"/>
                <a:gd name="connsiteX252" fmla="*/ 725421 w 1925725"/>
                <a:gd name="connsiteY252" fmla="*/ 577798 h 3525891"/>
                <a:gd name="connsiteX253" fmla="*/ 747018 w 1925725"/>
                <a:gd name="connsiteY253" fmla="*/ 583860 h 3525891"/>
                <a:gd name="connsiteX254" fmla="*/ 728831 w 1925725"/>
                <a:gd name="connsiteY254" fmla="*/ 595605 h 3525891"/>
                <a:gd name="connsiteX255" fmla="*/ 713297 w 1925725"/>
                <a:gd name="connsiteY255" fmla="*/ 599394 h 3525891"/>
                <a:gd name="connsiteX256" fmla="*/ 760279 w 1925725"/>
                <a:gd name="connsiteY256" fmla="*/ 597121 h 3525891"/>
                <a:gd name="connsiteX257" fmla="*/ 789074 w 1925725"/>
                <a:gd name="connsiteY257" fmla="*/ 598257 h 3525891"/>
                <a:gd name="connsiteX258" fmla="*/ 754216 w 1925725"/>
                <a:gd name="connsiteY258" fmla="*/ 610382 h 3525891"/>
                <a:gd name="connsiteX259" fmla="*/ 736409 w 1925725"/>
                <a:gd name="connsiteY259" fmla="*/ 608487 h 3525891"/>
                <a:gd name="connsiteX260" fmla="*/ 757626 w 1925725"/>
                <a:gd name="connsiteY260" fmla="*/ 655090 h 3525891"/>
                <a:gd name="connsiteX261" fmla="*/ 698521 w 1925725"/>
                <a:gd name="connsiteY261" fmla="*/ 616444 h 3525891"/>
                <a:gd name="connsiteX262" fmla="*/ 676924 w 1925725"/>
                <a:gd name="connsiteY262" fmla="*/ 624400 h 3525891"/>
                <a:gd name="connsiteX263" fmla="*/ 697763 w 1925725"/>
                <a:gd name="connsiteY263" fmla="*/ 663804 h 3525891"/>
                <a:gd name="connsiteX264" fmla="*/ 651160 w 1925725"/>
                <a:gd name="connsiteY264" fmla="*/ 640313 h 3525891"/>
                <a:gd name="connsiteX265" fmla="*/ 637520 w 1925725"/>
                <a:gd name="connsiteY265" fmla="*/ 674792 h 3525891"/>
                <a:gd name="connsiteX266" fmla="*/ 634868 w 1925725"/>
                <a:gd name="connsiteY266" fmla="*/ 792246 h 3525891"/>
                <a:gd name="connsiteX267" fmla="*/ 631837 w 1925725"/>
                <a:gd name="connsiteY267" fmla="*/ 838091 h 3525891"/>
                <a:gd name="connsiteX268" fmla="*/ 652676 w 1925725"/>
                <a:gd name="connsiteY268" fmla="*/ 823693 h 3525891"/>
                <a:gd name="connsiteX269" fmla="*/ 655707 w 1925725"/>
                <a:gd name="connsiteY269" fmla="*/ 781258 h 3525891"/>
                <a:gd name="connsiteX270" fmla="*/ 667452 w 1925725"/>
                <a:gd name="connsiteY270" fmla="*/ 807401 h 3525891"/>
                <a:gd name="connsiteX271" fmla="*/ 696626 w 1925725"/>
                <a:gd name="connsiteY271" fmla="*/ 779364 h 3525891"/>
                <a:gd name="connsiteX272" fmla="*/ 698521 w 1925725"/>
                <a:gd name="connsiteY272" fmla="*/ 717227 h 3525891"/>
                <a:gd name="connsiteX273" fmla="*/ 716328 w 1925725"/>
                <a:gd name="connsiteY273" fmla="*/ 757767 h 3525891"/>
                <a:gd name="connsiteX274" fmla="*/ 742092 w 1925725"/>
                <a:gd name="connsiteY274" fmla="*/ 725562 h 3525891"/>
                <a:gd name="connsiteX275" fmla="*/ 732241 w 1925725"/>
                <a:gd name="connsiteY275" fmla="*/ 663804 h 3525891"/>
                <a:gd name="connsiteX276" fmla="*/ 757626 w 1925725"/>
                <a:gd name="connsiteY276" fmla="*/ 698283 h 3525891"/>
                <a:gd name="connsiteX277" fmla="*/ 769372 w 1925725"/>
                <a:gd name="connsiteY277" fmla="*/ 664183 h 3525891"/>
                <a:gd name="connsiteX278" fmla="*/ 772024 w 1925725"/>
                <a:gd name="connsiteY278" fmla="*/ 664183 h 3525891"/>
                <a:gd name="connsiteX279" fmla="*/ 775055 w 1925725"/>
                <a:gd name="connsiteY279" fmla="*/ 677823 h 3525891"/>
                <a:gd name="connsiteX280" fmla="*/ 818248 w 1925725"/>
                <a:gd name="connsiteY280" fmla="*/ 677823 h 3525891"/>
                <a:gd name="connsiteX281" fmla="*/ 763688 w 1925725"/>
                <a:gd name="connsiteY281" fmla="*/ 702071 h 3525891"/>
                <a:gd name="connsiteX282" fmla="*/ 738303 w 1925725"/>
                <a:gd name="connsiteY282" fmla="*/ 742233 h 3525891"/>
                <a:gd name="connsiteX283" fmla="*/ 772024 w 1925725"/>
                <a:gd name="connsiteY283" fmla="*/ 736550 h 3525891"/>
                <a:gd name="connsiteX284" fmla="*/ 779981 w 1925725"/>
                <a:gd name="connsiteY284" fmla="*/ 732003 h 3525891"/>
                <a:gd name="connsiteX285" fmla="*/ 833782 w 1925725"/>
                <a:gd name="connsiteY285" fmla="*/ 715332 h 3525891"/>
                <a:gd name="connsiteX286" fmla="*/ 808776 w 1925725"/>
                <a:gd name="connsiteY286" fmla="*/ 744506 h 3525891"/>
                <a:gd name="connsiteX287" fmla="*/ 774297 w 1925725"/>
                <a:gd name="connsiteY287" fmla="*/ 748674 h 3525891"/>
                <a:gd name="connsiteX288" fmla="*/ 791347 w 1925725"/>
                <a:gd name="connsiteY288" fmla="*/ 779364 h 3525891"/>
                <a:gd name="connsiteX289" fmla="*/ 740577 w 1925725"/>
                <a:gd name="connsiteY289" fmla="*/ 756252 h 3525891"/>
                <a:gd name="connsiteX290" fmla="*/ 699657 w 1925725"/>
                <a:gd name="connsiteY290" fmla="*/ 790730 h 3525891"/>
                <a:gd name="connsiteX291" fmla="*/ 755353 w 1925725"/>
                <a:gd name="connsiteY291" fmla="*/ 810432 h 3525891"/>
                <a:gd name="connsiteX292" fmla="*/ 670483 w 1925725"/>
                <a:gd name="connsiteY292" fmla="*/ 820283 h 3525891"/>
                <a:gd name="connsiteX293" fmla="*/ 659495 w 1925725"/>
                <a:gd name="connsiteY293" fmla="*/ 833165 h 3525891"/>
                <a:gd name="connsiteX294" fmla="*/ 683744 w 1925725"/>
                <a:gd name="connsiteY294" fmla="*/ 841880 h 3525891"/>
                <a:gd name="connsiteX295" fmla="*/ 642067 w 1925725"/>
                <a:gd name="connsiteY295" fmla="*/ 850215 h 3525891"/>
                <a:gd name="connsiteX296" fmla="*/ 624259 w 1925725"/>
                <a:gd name="connsiteY296" fmla="*/ 877116 h 3525891"/>
                <a:gd name="connsiteX297" fmla="*/ 607967 w 1925725"/>
                <a:gd name="connsiteY297" fmla="*/ 989265 h 3525891"/>
                <a:gd name="connsiteX298" fmla="*/ 612135 w 1925725"/>
                <a:gd name="connsiteY298" fmla="*/ 1046477 h 3525891"/>
                <a:gd name="connsiteX299" fmla="*/ 620849 w 1925725"/>
                <a:gd name="connsiteY299" fmla="*/ 1065800 h 3525891"/>
                <a:gd name="connsiteX300" fmla="*/ 642067 w 1925725"/>
                <a:gd name="connsiteY300" fmla="*/ 1041172 h 3525891"/>
                <a:gd name="connsiteX301" fmla="*/ 624259 w 1925725"/>
                <a:gd name="connsiteY301" fmla="*/ 1012377 h 3525891"/>
                <a:gd name="connsiteX302" fmla="*/ 623502 w 1925725"/>
                <a:gd name="connsiteY302" fmla="*/ 977899 h 3525891"/>
                <a:gd name="connsiteX303" fmla="*/ 661769 w 1925725"/>
                <a:gd name="connsiteY303" fmla="*/ 1013514 h 3525891"/>
                <a:gd name="connsiteX304" fmla="*/ 668589 w 1925725"/>
                <a:gd name="connsiteY304" fmla="*/ 1002526 h 3525891"/>
                <a:gd name="connsiteX305" fmla="*/ 675030 w 1925725"/>
                <a:gd name="connsiteY305" fmla="*/ 926371 h 3525891"/>
                <a:gd name="connsiteX306" fmla="*/ 692458 w 1925725"/>
                <a:gd name="connsiteY306" fmla="*/ 972216 h 3525891"/>
                <a:gd name="connsiteX307" fmla="*/ 686775 w 1925725"/>
                <a:gd name="connsiteY307" fmla="*/ 992675 h 3525891"/>
                <a:gd name="connsiteX308" fmla="*/ 656843 w 1925725"/>
                <a:gd name="connsiteY308" fmla="*/ 1035110 h 3525891"/>
                <a:gd name="connsiteX309" fmla="*/ 683365 w 1925725"/>
                <a:gd name="connsiteY309" fmla="*/ 1054054 h 3525891"/>
                <a:gd name="connsiteX310" fmla="*/ 681850 w 1925725"/>
                <a:gd name="connsiteY310" fmla="*/ 1058601 h 3525891"/>
                <a:gd name="connsiteX311" fmla="*/ 642446 w 1925725"/>
                <a:gd name="connsiteY311" fmla="*/ 1058601 h 3525891"/>
                <a:gd name="connsiteX312" fmla="*/ 627669 w 1925725"/>
                <a:gd name="connsiteY312" fmla="*/ 1077924 h 3525891"/>
                <a:gd name="connsiteX313" fmla="*/ 666315 w 1925725"/>
                <a:gd name="connsiteY313" fmla="*/ 1144986 h 3525891"/>
                <a:gd name="connsiteX314" fmla="*/ 695489 w 1925725"/>
                <a:gd name="connsiteY314" fmla="*/ 1109371 h 3525891"/>
                <a:gd name="connsiteX315" fmla="*/ 686775 w 1925725"/>
                <a:gd name="connsiteY315" fmla="*/ 1060495 h 3525891"/>
                <a:gd name="connsiteX316" fmla="*/ 715570 w 1925725"/>
                <a:gd name="connsiteY316" fmla="*/ 1087017 h 3525891"/>
                <a:gd name="connsiteX317" fmla="*/ 720875 w 1925725"/>
                <a:gd name="connsiteY317" fmla="*/ 1079819 h 3525891"/>
                <a:gd name="connsiteX318" fmla="*/ 699278 w 1925725"/>
                <a:gd name="connsiteY318" fmla="*/ 1005936 h 3525891"/>
                <a:gd name="connsiteX319" fmla="*/ 737924 w 1925725"/>
                <a:gd name="connsiteY319" fmla="*/ 1039278 h 3525891"/>
                <a:gd name="connsiteX320" fmla="*/ 740577 w 1925725"/>
                <a:gd name="connsiteY320" fmla="*/ 1008967 h 3525891"/>
                <a:gd name="connsiteX321" fmla="*/ 712160 w 1925725"/>
                <a:gd name="connsiteY321" fmla="*/ 971079 h 3525891"/>
                <a:gd name="connsiteX322" fmla="*/ 738303 w 1925725"/>
                <a:gd name="connsiteY322" fmla="*/ 979035 h 3525891"/>
                <a:gd name="connsiteX323" fmla="*/ 730347 w 1925725"/>
                <a:gd name="connsiteY323" fmla="*/ 959712 h 3525891"/>
                <a:gd name="connsiteX324" fmla="*/ 716707 w 1925725"/>
                <a:gd name="connsiteY324" fmla="*/ 931296 h 3525891"/>
                <a:gd name="connsiteX325" fmla="*/ 708750 w 1925725"/>
                <a:gd name="connsiteY325" fmla="*/ 910457 h 3525891"/>
                <a:gd name="connsiteX326" fmla="*/ 689427 w 1925725"/>
                <a:gd name="connsiteY326" fmla="*/ 875979 h 3525891"/>
                <a:gd name="connsiteX327" fmla="*/ 692079 w 1925725"/>
                <a:gd name="connsiteY327" fmla="*/ 871432 h 3525891"/>
                <a:gd name="connsiteX328" fmla="*/ 748533 w 1925725"/>
                <a:gd name="connsiteY328" fmla="*/ 879010 h 3525891"/>
                <a:gd name="connsiteX329" fmla="*/ 766720 w 1925725"/>
                <a:gd name="connsiteY329" fmla="*/ 823693 h 3525891"/>
                <a:gd name="connsiteX330" fmla="*/ 762173 w 1925725"/>
                <a:gd name="connsiteY330" fmla="*/ 875600 h 3525891"/>
                <a:gd name="connsiteX331" fmla="*/ 759900 w 1925725"/>
                <a:gd name="connsiteY331" fmla="*/ 887724 h 3525891"/>
                <a:gd name="connsiteX332" fmla="*/ 764825 w 1925725"/>
                <a:gd name="connsiteY332" fmla="*/ 906290 h 3525891"/>
                <a:gd name="connsiteX333" fmla="*/ 817869 w 1925725"/>
                <a:gd name="connsiteY333" fmla="*/ 860824 h 3525891"/>
                <a:gd name="connsiteX334" fmla="*/ 780359 w 1925725"/>
                <a:gd name="connsiteY334" fmla="*/ 946073 h 3525891"/>
                <a:gd name="connsiteX335" fmla="*/ 775055 w 1925725"/>
                <a:gd name="connsiteY335" fmla="*/ 951377 h 3525891"/>
                <a:gd name="connsiteX336" fmla="*/ 761036 w 1925725"/>
                <a:gd name="connsiteY336" fmla="*/ 919930 h 3525891"/>
                <a:gd name="connsiteX337" fmla="*/ 749291 w 1925725"/>
                <a:gd name="connsiteY337" fmla="*/ 930159 h 3525891"/>
                <a:gd name="connsiteX338" fmla="*/ 749291 w 1925725"/>
                <a:gd name="connsiteY338" fmla="*/ 961607 h 3525891"/>
                <a:gd name="connsiteX339" fmla="*/ 767098 w 1925725"/>
                <a:gd name="connsiteY339" fmla="*/ 953271 h 3525891"/>
                <a:gd name="connsiteX340" fmla="*/ 750049 w 1925725"/>
                <a:gd name="connsiteY340" fmla="*/ 985855 h 3525891"/>
                <a:gd name="connsiteX341" fmla="*/ 750049 w 1925725"/>
                <a:gd name="connsiteY341" fmla="*/ 1026396 h 3525891"/>
                <a:gd name="connsiteX342" fmla="*/ 762552 w 1925725"/>
                <a:gd name="connsiteY342" fmla="*/ 1012377 h 3525891"/>
                <a:gd name="connsiteX343" fmla="*/ 762931 w 1925725"/>
                <a:gd name="connsiteY343" fmla="*/ 1016545 h 3525891"/>
                <a:gd name="connsiteX344" fmla="*/ 790589 w 1925725"/>
                <a:gd name="connsiteY344" fmla="*/ 1019576 h 3525891"/>
                <a:gd name="connsiteX345" fmla="*/ 753838 w 1925725"/>
                <a:gd name="connsiteY345" fmla="*/ 1049129 h 3525891"/>
                <a:gd name="connsiteX346" fmla="*/ 748154 w 1925725"/>
                <a:gd name="connsiteY346" fmla="*/ 1051781 h 3525891"/>
                <a:gd name="connsiteX347" fmla="*/ 727316 w 1925725"/>
                <a:gd name="connsiteY347" fmla="*/ 1084365 h 3525891"/>
                <a:gd name="connsiteX348" fmla="*/ 759142 w 1925725"/>
                <a:gd name="connsiteY348" fmla="*/ 1102552 h 3525891"/>
                <a:gd name="connsiteX349" fmla="*/ 718601 w 1925725"/>
                <a:gd name="connsiteY349" fmla="*/ 1097247 h 3525891"/>
                <a:gd name="connsiteX350" fmla="*/ 703446 w 1925725"/>
                <a:gd name="connsiteY350" fmla="*/ 1119222 h 3525891"/>
                <a:gd name="connsiteX351" fmla="*/ 750806 w 1925725"/>
                <a:gd name="connsiteY351" fmla="*/ 1130210 h 3525891"/>
                <a:gd name="connsiteX352" fmla="*/ 701173 w 1925725"/>
                <a:gd name="connsiteY352" fmla="*/ 1162415 h 3525891"/>
                <a:gd name="connsiteX353" fmla="*/ 693974 w 1925725"/>
                <a:gd name="connsiteY353" fmla="*/ 1167341 h 3525891"/>
                <a:gd name="connsiteX354" fmla="*/ 695868 w 1925725"/>
                <a:gd name="connsiteY354" fmla="*/ 1168856 h 3525891"/>
                <a:gd name="connsiteX355" fmla="*/ 735272 w 1925725"/>
                <a:gd name="connsiteY355" fmla="*/ 1160521 h 3525891"/>
                <a:gd name="connsiteX356" fmla="*/ 699657 w 1925725"/>
                <a:gd name="connsiteY356" fmla="*/ 1195757 h 3525891"/>
                <a:gd name="connsiteX357" fmla="*/ 728073 w 1925725"/>
                <a:gd name="connsiteY357" fmla="*/ 1242738 h 3525891"/>
                <a:gd name="connsiteX358" fmla="*/ 766341 w 1925725"/>
                <a:gd name="connsiteY358" fmla="*/ 1180980 h 3525891"/>
                <a:gd name="connsiteX359" fmla="*/ 812943 w 1925725"/>
                <a:gd name="connsiteY359" fmla="*/ 1006694 h 3525891"/>
                <a:gd name="connsiteX360" fmla="*/ 809155 w 1925725"/>
                <a:gd name="connsiteY360" fmla="*/ 995706 h 3525891"/>
                <a:gd name="connsiteX361" fmla="*/ 776192 w 1925725"/>
                <a:gd name="connsiteY361" fmla="*/ 951756 h 3525891"/>
                <a:gd name="connsiteX362" fmla="*/ 809912 w 1925725"/>
                <a:gd name="connsiteY362" fmla="*/ 984340 h 3525891"/>
                <a:gd name="connsiteX363" fmla="*/ 815596 w 1925725"/>
                <a:gd name="connsiteY363" fmla="*/ 980551 h 3525891"/>
                <a:gd name="connsiteX364" fmla="*/ 879627 w 1925725"/>
                <a:gd name="connsiteY364" fmla="*/ 880905 h 3525891"/>
                <a:gd name="connsiteX365" fmla="*/ 906528 w 1925725"/>
                <a:gd name="connsiteY365" fmla="*/ 844911 h 3525891"/>
                <a:gd name="connsiteX366" fmla="*/ 877733 w 1925725"/>
                <a:gd name="connsiteY366" fmla="*/ 782016 h 3525891"/>
                <a:gd name="connsiteX367" fmla="*/ 918273 w 1925725"/>
                <a:gd name="connsiteY367" fmla="*/ 809296 h 3525891"/>
                <a:gd name="connsiteX368" fmla="*/ 928124 w 1925725"/>
                <a:gd name="connsiteY368" fmla="*/ 773680 h 3525891"/>
                <a:gd name="connsiteX369" fmla="*/ 848558 w 1925725"/>
                <a:gd name="connsiteY369" fmla="*/ 743370 h 3525891"/>
                <a:gd name="connsiteX370" fmla="*/ 910316 w 1925725"/>
                <a:gd name="connsiteY370" fmla="*/ 737687 h 3525891"/>
                <a:gd name="connsiteX371" fmla="*/ 908422 w 1925725"/>
                <a:gd name="connsiteY371" fmla="*/ 710786 h 3525891"/>
                <a:gd name="connsiteX372" fmla="*/ 855757 w 1925725"/>
                <a:gd name="connsiteY372" fmla="*/ 628189 h 3525891"/>
                <a:gd name="connsiteX373" fmla="*/ 914484 w 1925725"/>
                <a:gd name="connsiteY373" fmla="*/ 669866 h 3525891"/>
                <a:gd name="connsiteX374" fmla="*/ 916000 w 1925725"/>
                <a:gd name="connsiteY374" fmla="*/ 653953 h 3525891"/>
                <a:gd name="connsiteX375" fmla="*/ 933049 w 1925725"/>
                <a:gd name="connsiteY375" fmla="*/ 601667 h 3525891"/>
                <a:gd name="connsiteX376" fmla="*/ 929261 w 1925725"/>
                <a:gd name="connsiteY376" fmla="*/ 659258 h 3525891"/>
                <a:gd name="connsiteX377" fmla="*/ 951236 w 1925725"/>
                <a:gd name="connsiteY377" fmla="*/ 657742 h 3525891"/>
                <a:gd name="connsiteX378" fmla="*/ 922441 w 1925725"/>
                <a:gd name="connsiteY378" fmla="*/ 681612 h 3525891"/>
                <a:gd name="connsiteX379" fmla="*/ 918273 w 1925725"/>
                <a:gd name="connsiteY379" fmla="*/ 703587 h 3525891"/>
                <a:gd name="connsiteX380" fmla="*/ 951994 w 1925725"/>
                <a:gd name="connsiteY380" fmla="*/ 683127 h 3525891"/>
                <a:gd name="connsiteX381" fmla="*/ 925851 w 1925725"/>
                <a:gd name="connsiteY381" fmla="*/ 736171 h 3525891"/>
                <a:gd name="connsiteX382" fmla="*/ 939491 w 1925725"/>
                <a:gd name="connsiteY382" fmla="*/ 755873 h 3525891"/>
                <a:gd name="connsiteX383" fmla="*/ 967149 w 1925725"/>
                <a:gd name="connsiteY383" fmla="*/ 708134 h 3525891"/>
                <a:gd name="connsiteX384" fmla="*/ 969043 w 1925725"/>
                <a:gd name="connsiteY384" fmla="*/ 703208 h 3525891"/>
                <a:gd name="connsiteX385" fmla="*/ 999733 w 1925725"/>
                <a:gd name="connsiteY385" fmla="*/ 654332 h 3525891"/>
                <a:gd name="connsiteX386" fmla="*/ 978137 w 1925725"/>
                <a:gd name="connsiteY386" fmla="*/ 707755 h 3525891"/>
                <a:gd name="connsiteX387" fmla="*/ 963360 w 1925725"/>
                <a:gd name="connsiteY387" fmla="*/ 724426 h 3525891"/>
                <a:gd name="connsiteX388" fmla="*/ 991019 w 1925725"/>
                <a:gd name="connsiteY388" fmla="*/ 720258 h 3525891"/>
                <a:gd name="connsiteX389" fmla="*/ 950857 w 1925725"/>
                <a:gd name="connsiteY389" fmla="*/ 753979 h 3525891"/>
                <a:gd name="connsiteX390" fmla="*/ 946310 w 1925725"/>
                <a:gd name="connsiteY390" fmla="*/ 765724 h 3525891"/>
                <a:gd name="connsiteX391" fmla="*/ 982683 w 1925725"/>
                <a:gd name="connsiteY391" fmla="*/ 767618 h 3525891"/>
                <a:gd name="connsiteX392" fmla="*/ 939112 w 1925725"/>
                <a:gd name="connsiteY392" fmla="*/ 791109 h 3525891"/>
                <a:gd name="connsiteX393" fmla="*/ 934186 w 1925725"/>
                <a:gd name="connsiteY393" fmla="*/ 832407 h 3525891"/>
                <a:gd name="connsiteX394" fmla="*/ 1039137 w 1925725"/>
                <a:gd name="connsiteY394" fmla="*/ 737308 h 3525891"/>
                <a:gd name="connsiteX395" fmla="*/ 1016025 w 1925725"/>
                <a:gd name="connsiteY395" fmla="*/ 711165 h 3525891"/>
                <a:gd name="connsiteX396" fmla="*/ 1016783 w 1925725"/>
                <a:gd name="connsiteY396" fmla="*/ 675928 h 3525891"/>
                <a:gd name="connsiteX397" fmla="*/ 1032696 w 1925725"/>
                <a:gd name="connsiteY397" fmla="*/ 638419 h 3525891"/>
                <a:gd name="connsiteX398" fmla="*/ 1038758 w 1925725"/>
                <a:gd name="connsiteY398" fmla="*/ 637661 h 3525891"/>
                <a:gd name="connsiteX399" fmla="*/ 1068690 w 1925725"/>
                <a:gd name="connsiteY399" fmla="*/ 700556 h 3525891"/>
                <a:gd name="connsiteX400" fmla="*/ 1084603 w 1925725"/>
                <a:gd name="connsiteY400" fmla="*/ 680854 h 3525891"/>
                <a:gd name="connsiteX401" fmla="*/ 1081193 w 1925725"/>
                <a:gd name="connsiteY401" fmla="*/ 605077 h 3525891"/>
                <a:gd name="connsiteX402" fmla="*/ 1105063 w 1925725"/>
                <a:gd name="connsiteY402" fmla="*/ 651680 h 3525891"/>
                <a:gd name="connsiteX403" fmla="*/ 1117566 w 1925725"/>
                <a:gd name="connsiteY403" fmla="*/ 620990 h 3525891"/>
                <a:gd name="connsiteX404" fmla="*/ 1127796 w 1925725"/>
                <a:gd name="connsiteY404" fmla="*/ 598257 h 3525891"/>
                <a:gd name="connsiteX405" fmla="*/ 1164926 w 1925725"/>
                <a:gd name="connsiteY405" fmla="*/ 574388 h 3525891"/>
                <a:gd name="connsiteX406" fmla="*/ 1170231 w 1925725"/>
                <a:gd name="connsiteY406" fmla="*/ 578934 h 3525891"/>
                <a:gd name="connsiteX407" fmla="*/ 1155833 w 1925725"/>
                <a:gd name="connsiteY407" fmla="*/ 622506 h 3525891"/>
                <a:gd name="connsiteX408" fmla="*/ 1137268 w 1925725"/>
                <a:gd name="connsiteY408" fmla="*/ 636525 h 3525891"/>
                <a:gd name="connsiteX409" fmla="*/ 1110367 w 1925725"/>
                <a:gd name="connsiteY409" fmla="*/ 657363 h 3525891"/>
                <a:gd name="connsiteX410" fmla="*/ 1187281 w 1925725"/>
                <a:gd name="connsiteY410" fmla="*/ 670245 h 3525891"/>
                <a:gd name="connsiteX411" fmla="*/ 1126659 w 1925725"/>
                <a:gd name="connsiteY411" fmla="*/ 706618 h 3525891"/>
                <a:gd name="connsiteX412" fmla="*/ 1089529 w 1925725"/>
                <a:gd name="connsiteY412" fmla="*/ 685779 h 3525891"/>
                <a:gd name="connsiteX413" fmla="*/ 1072100 w 1925725"/>
                <a:gd name="connsiteY413" fmla="*/ 709270 h 3525891"/>
                <a:gd name="connsiteX414" fmla="*/ 1126280 w 1925725"/>
                <a:gd name="connsiteY414" fmla="*/ 720258 h 3525891"/>
                <a:gd name="connsiteX415" fmla="*/ 1048609 w 1925725"/>
                <a:gd name="connsiteY415" fmla="*/ 740339 h 3525891"/>
                <a:gd name="connsiteX416" fmla="*/ 1023224 w 1925725"/>
                <a:gd name="connsiteY416" fmla="*/ 772923 h 3525891"/>
                <a:gd name="connsiteX417" fmla="*/ 1174777 w 1925725"/>
                <a:gd name="connsiteY417" fmla="*/ 751326 h 3525891"/>
                <a:gd name="connsiteX418" fmla="*/ 1206604 w 1925725"/>
                <a:gd name="connsiteY418" fmla="*/ 671761 h 3525891"/>
                <a:gd name="connsiteX419" fmla="*/ 1208498 w 1925725"/>
                <a:gd name="connsiteY419" fmla="*/ 740718 h 3525891"/>
                <a:gd name="connsiteX420" fmla="*/ 1232747 w 1925725"/>
                <a:gd name="connsiteY420" fmla="*/ 731246 h 3525891"/>
                <a:gd name="connsiteX421" fmla="*/ 1254343 w 1925725"/>
                <a:gd name="connsiteY421" fmla="*/ 656605 h 3525891"/>
                <a:gd name="connsiteX422" fmla="*/ 1265331 w 1925725"/>
                <a:gd name="connsiteY422" fmla="*/ 711922 h 3525891"/>
                <a:gd name="connsiteX423" fmla="*/ 1275939 w 1925725"/>
                <a:gd name="connsiteY423" fmla="*/ 699040 h 3525891"/>
                <a:gd name="connsiteX424" fmla="*/ 1304734 w 1925725"/>
                <a:gd name="connsiteY424" fmla="*/ 671382 h 3525891"/>
                <a:gd name="connsiteX425" fmla="*/ 1340349 w 1925725"/>
                <a:gd name="connsiteY425" fmla="*/ 667593 h 3525891"/>
                <a:gd name="connsiteX426" fmla="*/ 1281623 w 1925725"/>
                <a:gd name="connsiteY426" fmla="*/ 710028 h 3525891"/>
                <a:gd name="connsiteX427" fmla="*/ 1193343 w 1925725"/>
                <a:gd name="connsiteY427" fmla="*/ 756631 h 3525891"/>
                <a:gd name="connsiteX428" fmla="*/ 1233125 w 1925725"/>
                <a:gd name="connsiteY428" fmla="*/ 772165 h 3525891"/>
                <a:gd name="connsiteX429" fmla="*/ 1292989 w 1925725"/>
                <a:gd name="connsiteY429" fmla="*/ 781637 h 3525891"/>
                <a:gd name="connsiteX430" fmla="*/ 1254722 w 1925725"/>
                <a:gd name="connsiteY430" fmla="*/ 793003 h 3525891"/>
                <a:gd name="connsiteX431" fmla="*/ 1225548 w 1925725"/>
                <a:gd name="connsiteY431" fmla="*/ 776712 h 3525891"/>
                <a:gd name="connsiteX432" fmla="*/ 1218349 w 1925725"/>
                <a:gd name="connsiteY432" fmla="*/ 819525 h 3525891"/>
                <a:gd name="connsiteX433" fmla="*/ 1199405 w 1925725"/>
                <a:gd name="connsiteY433" fmla="*/ 767618 h 3525891"/>
                <a:gd name="connsiteX434" fmla="*/ 1162274 w 1925725"/>
                <a:gd name="connsiteY434" fmla="*/ 761177 h 3525891"/>
                <a:gd name="connsiteX435" fmla="*/ 1160759 w 1925725"/>
                <a:gd name="connsiteY435" fmla="*/ 765345 h 3525891"/>
                <a:gd name="connsiteX436" fmla="*/ 1185007 w 1925725"/>
                <a:gd name="connsiteY436" fmla="*/ 827482 h 3525891"/>
                <a:gd name="connsiteX437" fmla="*/ 1126280 w 1925725"/>
                <a:gd name="connsiteY437" fmla="*/ 774059 h 3525891"/>
                <a:gd name="connsiteX438" fmla="*/ 1005037 w 1925725"/>
                <a:gd name="connsiteY438" fmla="*/ 792246 h 3525891"/>
                <a:gd name="connsiteX439" fmla="*/ 993671 w 1925725"/>
                <a:gd name="connsiteY439" fmla="*/ 799066 h 3525891"/>
                <a:gd name="connsiteX440" fmla="*/ 896298 w 1925725"/>
                <a:gd name="connsiteY440" fmla="*/ 896818 h 3525891"/>
                <a:gd name="connsiteX441" fmla="*/ 853484 w 1925725"/>
                <a:gd name="connsiteY441" fmla="*/ 960470 h 3525891"/>
                <a:gd name="connsiteX442" fmla="*/ 847043 w 1925725"/>
                <a:gd name="connsiteY442" fmla="*/ 986613 h 3525891"/>
                <a:gd name="connsiteX443" fmla="*/ 890993 w 1925725"/>
                <a:gd name="connsiteY443" fmla="*/ 979035 h 3525891"/>
                <a:gd name="connsiteX444" fmla="*/ 934565 w 1925725"/>
                <a:gd name="connsiteY444" fmla="*/ 891513 h 3525891"/>
                <a:gd name="connsiteX445" fmla="*/ 934565 w 1925725"/>
                <a:gd name="connsiteY445" fmla="*/ 958955 h 3525891"/>
                <a:gd name="connsiteX446" fmla="*/ 950099 w 1925725"/>
                <a:gd name="connsiteY446" fmla="*/ 937358 h 3525891"/>
                <a:gd name="connsiteX447" fmla="*/ 992155 w 1925725"/>
                <a:gd name="connsiteY447" fmla="*/ 904774 h 3525891"/>
                <a:gd name="connsiteX448" fmla="*/ 980789 w 1925725"/>
                <a:gd name="connsiteY448" fmla="*/ 941526 h 3525891"/>
                <a:gd name="connsiteX449" fmla="*/ 953130 w 1925725"/>
                <a:gd name="connsiteY449" fmla="*/ 957818 h 3525891"/>
                <a:gd name="connsiteX450" fmla="*/ 977758 w 1925725"/>
                <a:gd name="connsiteY450" fmla="*/ 981688 h 3525891"/>
                <a:gd name="connsiteX451" fmla="*/ 927366 w 1925725"/>
                <a:gd name="connsiteY451" fmla="*/ 971458 h 3525891"/>
                <a:gd name="connsiteX452" fmla="*/ 903118 w 1925725"/>
                <a:gd name="connsiteY452" fmla="*/ 982824 h 3525891"/>
                <a:gd name="connsiteX453" fmla="*/ 937975 w 1925725"/>
                <a:gd name="connsiteY453" fmla="*/ 1022607 h 3525891"/>
                <a:gd name="connsiteX454" fmla="*/ 861819 w 1925725"/>
                <a:gd name="connsiteY454" fmla="*/ 1000253 h 3525891"/>
                <a:gd name="connsiteX455" fmla="*/ 842875 w 1925725"/>
                <a:gd name="connsiteY455" fmla="*/ 1019955 h 3525891"/>
                <a:gd name="connsiteX456" fmla="*/ 832645 w 1925725"/>
                <a:gd name="connsiteY456" fmla="*/ 1098384 h 3525891"/>
                <a:gd name="connsiteX457" fmla="*/ 853105 w 1925725"/>
                <a:gd name="connsiteY457" fmla="*/ 1098384 h 3525891"/>
                <a:gd name="connsiteX458" fmla="*/ 853863 w 1925725"/>
                <a:gd name="connsiteY458" fmla="*/ 1087396 h 3525891"/>
                <a:gd name="connsiteX459" fmla="*/ 898571 w 1925725"/>
                <a:gd name="connsiteY459" fmla="*/ 1090048 h 3525891"/>
                <a:gd name="connsiteX460" fmla="*/ 904633 w 1925725"/>
                <a:gd name="connsiteY460" fmla="*/ 1053297 h 3525891"/>
                <a:gd name="connsiteX461" fmla="*/ 909180 w 1925725"/>
                <a:gd name="connsiteY461" fmla="*/ 1052918 h 3525891"/>
                <a:gd name="connsiteX462" fmla="*/ 925472 w 1925725"/>
                <a:gd name="connsiteY462" fmla="*/ 1079061 h 3525891"/>
                <a:gd name="connsiteX463" fmla="*/ 972832 w 1925725"/>
                <a:gd name="connsiteY463" fmla="*/ 1056328 h 3525891"/>
                <a:gd name="connsiteX464" fmla="*/ 967149 w 1925725"/>
                <a:gd name="connsiteY464" fmla="*/ 1014650 h 3525891"/>
                <a:gd name="connsiteX465" fmla="*/ 988367 w 1925725"/>
                <a:gd name="connsiteY465" fmla="*/ 1041930 h 3525891"/>
                <a:gd name="connsiteX466" fmla="*/ 997081 w 1925725"/>
                <a:gd name="connsiteY466" fmla="*/ 1031700 h 3525891"/>
                <a:gd name="connsiteX467" fmla="*/ 984199 w 1925725"/>
                <a:gd name="connsiteY467" fmla="*/ 987750 h 3525891"/>
                <a:gd name="connsiteX468" fmla="*/ 1010342 w 1925725"/>
                <a:gd name="connsiteY468" fmla="*/ 1014272 h 3525891"/>
                <a:gd name="connsiteX469" fmla="*/ 1019056 w 1925725"/>
                <a:gd name="connsiteY469" fmla="*/ 1004042 h 3525891"/>
                <a:gd name="connsiteX470" fmla="*/ 1012236 w 1925725"/>
                <a:gd name="connsiteY470" fmla="*/ 915004 h 3525891"/>
                <a:gd name="connsiteX471" fmla="*/ 1043305 w 1925725"/>
                <a:gd name="connsiteY471" fmla="*/ 969184 h 3525891"/>
                <a:gd name="connsiteX472" fmla="*/ 1049367 w 1925725"/>
                <a:gd name="connsiteY472" fmla="*/ 948725 h 3525891"/>
                <a:gd name="connsiteX473" fmla="*/ 1060354 w 1925725"/>
                <a:gd name="connsiteY473" fmla="*/ 924097 h 3525891"/>
                <a:gd name="connsiteX474" fmla="*/ 1084603 w 1925725"/>
                <a:gd name="connsiteY474" fmla="*/ 908184 h 3525891"/>
                <a:gd name="connsiteX475" fmla="*/ 1058460 w 1925725"/>
                <a:gd name="connsiteY475" fmla="*/ 959712 h 3525891"/>
                <a:gd name="connsiteX476" fmla="*/ 1053156 w 1925725"/>
                <a:gd name="connsiteY476" fmla="*/ 963501 h 3525891"/>
                <a:gd name="connsiteX477" fmla="*/ 993292 w 1925725"/>
                <a:gd name="connsiteY477" fmla="*/ 1052160 h 3525891"/>
                <a:gd name="connsiteX478" fmla="*/ 1020572 w 1925725"/>
                <a:gd name="connsiteY478" fmla="*/ 1032837 h 3525891"/>
                <a:gd name="connsiteX479" fmla="*/ 1043684 w 1925725"/>
                <a:gd name="connsiteY479" fmla="*/ 1024880 h 3525891"/>
                <a:gd name="connsiteX480" fmla="*/ 1091044 w 1925725"/>
                <a:gd name="connsiteY480" fmla="*/ 1047992 h 3525891"/>
                <a:gd name="connsiteX481" fmla="*/ 1015646 w 1925725"/>
                <a:gd name="connsiteY481" fmla="*/ 1049508 h 3525891"/>
                <a:gd name="connsiteX482" fmla="*/ 1000112 w 1925725"/>
                <a:gd name="connsiteY482" fmla="*/ 1093837 h 3525891"/>
                <a:gd name="connsiteX483" fmla="*/ 1009584 w 1925725"/>
                <a:gd name="connsiteY483" fmla="*/ 1097626 h 3525891"/>
                <a:gd name="connsiteX484" fmla="*/ 1141814 w 1925725"/>
                <a:gd name="connsiteY484" fmla="*/ 1063526 h 3525891"/>
                <a:gd name="connsiteX485" fmla="*/ 1155833 w 1925725"/>
                <a:gd name="connsiteY485" fmla="*/ 1042309 h 3525891"/>
                <a:gd name="connsiteX486" fmla="*/ 1174020 w 1925725"/>
                <a:gd name="connsiteY486" fmla="*/ 1011619 h 3525891"/>
                <a:gd name="connsiteX487" fmla="*/ 1177808 w 1925725"/>
                <a:gd name="connsiteY487" fmla="*/ 1043067 h 3525891"/>
                <a:gd name="connsiteX488" fmla="*/ 1199405 w 1925725"/>
                <a:gd name="connsiteY488" fmla="*/ 1049129 h 3525891"/>
                <a:gd name="connsiteX489" fmla="*/ 1179703 w 1925725"/>
                <a:gd name="connsiteY489" fmla="*/ 1067694 h 3525891"/>
                <a:gd name="connsiteX490" fmla="*/ 1204330 w 1925725"/>
                <a:gd name="connsiteY490" fmla="*/ 1065800 h 3525891"/>
                <a:gd name="connsiteX491" fmla="*/ 1299051 w 1925725"/>
                <a:gd name="connsiteY491" fmla="*/ 1013135 h 3525891"/>
                <a:gd name="connsiteX492" fmla="*/ 1310418 w 1925725"/>
                <a:gd name="connsiteY492" fmla="*/ 980930 h 3525891"/>
                <a:gd name="connsiteX493" fmla="*/ 1246386 w 1925725"/>
                <a:gd name="connsiteY493" fmla="*/ 953650 h 3525891"/>
                <a:gd name="connsiteX494" fmla="*/ 1307008 w 1925725"/>
                <a:gd name="connsiteY494" fmla="*/ 943420 h 3525891"/>
                <a:gd name="connsiteX495" fmla="*/ 1297915 w 1925725"/>
                <a:gd name="connsiteY495" fmla="*/ 906669 h 3525891"/>
                <a:gd name="connsiteX496" fmla="*/ 1249038 w 1925725"/>
                <a:gd name="connsiteY496" fmla="*/ 915762 h 3525891"/>
                <a:gd name="connsiteX497" fmla="*/ 1202815 w 1925725"/>
                <a:gd name="connsiteY497" fmla="*/ 875600 h 3525891"/>
                <a:gd name="connsiteX498" fmla="*/ 1274424 w 1925725"/>
                <a:gd name="connsiteY498" fmla="*/ 860824 h 3525891"/>
                <a:gd name="connsiteX499" fmla="*/ 1255101 w 1925725"/>
                <a:gd name="connsiteY499" fmla="*/ 840364 h 3525891"/>
                <a:gd name="connsiteX500" fmla="*/ 1238809 w 1925725"/>
                <a:gd name="connsiteY500" fmla="*/ 815358 h 3525891"/>
                <a:gd name="connsiteX501" fmla="*/ 1238809 w 1925725"/>
                <a:gd name="connsiteY501" fmla="*/ 797550 h 3525891"/>
                <a:gd name="connsiteX502" fmla="*/ 1269498 w 1925725"/>
                <a:gd name="connsiteY502" fmla="*/ 832786 h 3525891"/>
                <a:gd name="connsiteX503" fmla="*/ 1272150 w 1925725"/>
                <a:gd name="connsiteY503" fmla="*/ 842637 h 3525891"/>
                <a:gd name="connsiteX504" fmla="*/ 1296399 w 1925725"/>
                <a:gd name="connsiteY504" fmla="*/ 872948 h 3525891"/>
                <a:gd name="connsiteX505" fmla="*/ 1306250 w 1925725"/>
                <a:gd name="connsiteY505" fmla="*/ 879768 h 3525891"/>
                <a:gd name="connsiteX506" fmla="*/ 1304734 w 1925725"/>
                <a:gd name="connsiteY506" fmla="*/ 869159 h 3525891"/>
                <a:gd name="connsiteX507" fmla="*/ 1296399 w 1925725"/>
                <a:gd name="connsiteY507" fmla="*/ 828997 h 3525891"/>
                <a:gd name="connsiteX508" fmla="*/ 1318374 w 1925725"/>
                <a:gd name="connsiteY508" fmla="*/ 847184 h 3525891"/>
                <a:gd name="connsiteX509" fmla="*/ 1327846 w 1925725"/>
                <a:gd name="connsiteY509" fmla="*/ 804749 h 3525891"/>
                <a:gd name="connsiteX510" fmla="*/ 1335803 w 1925725"/>
                <a:gd name="connsiteY510" fmla="*/ 782774 h 3525891"/>
                <a:gd name="connsiteX511" fmla="*/ 1376343 w 1925725"/>
                <a:gd name="connsiteY511" fmla="*/ 755115 h 3525891"/>
                <a:gd name="connsiteX512" fmla="*/ 1336182 w 1925725"/>
                <a:gd name="connsiteY512" fmla="*/ 819904 h 3525891"/>
                <a:gd name="connsiteX513" fmla="*/ 1330877 w 1925725"/>
                <a:gd name="connsiteY513" fmla="*/ 834681 h 3525891"/>
                <a:gd name="connsiteX514" fmla="*/ 1361567 w 1925725"/>
                <a:gd name="connsiteY514" fmla="*/ 836196 h 3525891"/>
                <a:gd name="connsiteX515" fmla="*/ 1324058 w 1925725"/>
                <a:gd name="connsiteY515" fmla="*/ 855898 h 3525891"/>
                <a:gd name="connsiteX516" fmla="*/ 1313070 w 1925725"/>
                <a:gd name="connsiteY516" fmla="*/ 911215 h 3525891"/>
                <a:gd name="connsiteX517" fmla="*/ 1372176 w 1925725"/>
                <a:gd name="connsiteY517" fmla="*/ 888482 h 3525891"/>
                <a:gd name="connsiteX518" fmla="*/ 1318374 w 1925725"/>
                <a:gd name="connsiteY518" fmla="*/ 943799 h 3525891"/>
                <a:gd name="connsiteX519" fmla="*/ 1322542 w 1925725"/>
                <a:gd name="connsiteY519" fmla="*/ 993054 h 3525891"/>
                <a:gd name="connsiteX520" fmla="*/ 1327089 w 1925725"/>
                <a:gd name="connsiteY520" fmla="*/ 992296 h 3525891"/>
                <a:gd name="connsiteX521" fmla="*/ 1490009 w 1925725"/>
                <a:gd name="connsiteY521" fmla="*/ 803991 h 3525891"/>
                <a:gd name="connsiteX522" fmla="*/ 1490766 w 1925725"/>
                <a:gd name="connsiteY522" fmla="*/ 787699 h 3525891"/>
                <a:gd name="connsiteX523" fmla="*/ 1442269 w 1925725"/>
                <a:gd name="connsiteY523" fmla="*/ 677823 h 3525891"/>
                <a:gd name="connsiteX524" fmla="*/ 1433934 w 1925725"/>
                <a:gd name="connsiteY524" fmla="*/ 665320 h 3525891"/>
                <a:gd name="connsiteX525" fmla="*/ 1421809 w 1925725"/>
                <a:gd name="connsiteY525" fmla="*/ 684643 h 3525891"/>
                <a:gd name="connsiteX526" fmla="*/ 1404002 w 1925725"/>
                <a:gd name="connsiteY526" fmla="*/ 696388 h 3525891"/>
                <a:gd name="connsiteX527" fmla="*/ 1400971 w 1925725"/>
                <a:gd name="connsiteY527" fmla="*/ 694494 h 3525891"/>
                <a:gd name="connsiteX528" fmla="*/ 1405896 w 1925725"/>
                <a:gd name="connsiteY528" fmla="*/ 666835 h 3525891"/>
                <a:gd name="connsiteX529" fmla="*/ 1391499 w 1925725"/>
                <a:gd name="connsiteY529" fmla="*/ 672140 h 3525891"/>
                <a:gd name="connsiteX530" fmla="*/ 1343759 w 1925725"/>
                <a:gd name="connsiteY530" fmla="*/ 695252 h 3525891"/>
                <a:gd name="connsiteX531" fmla="*/ 1360430 w 1925725"/>
                <a:gd name="connsiteY531" fmla="*/ 658879 h 3525891"/>
                <a:gd name="connsiteX532" fmla="*/ 1319890 w 1925725"/>
                <a:gd name="connsiteY532" fmla="*/ 638419 h 3525891"/>
                <a:gd name="connsiteX533" fmla="*/ 1275182 w 1925725"/>
                <a:gd name="connsiteY533" fmla="*/ 627431 h 3525891"/>
                <a:gd name="connsiteX534" fmla="*/ 1258889 w 1925725"/>
                <a:gd name="connsiteY534" fmla="*/ 566431 h 3525891"/>
                <a:gd name="connsiteX535" fmla="*/ 1324436 w 1925725"/>
                <a:gd name="connsiteY535" fmla="*/ 599394 h 3525891"/>
                <a:gd name="connsiteX536" fmla="*/ 1329741 w 1925725"/>
                <a:gd name="connsiteY536" fmla="*/ 629326 h 3525891"/>
                <a:gd name="connsiteX537" fmla="*/ 1324815 w 1925725"/>
                <a:gd name="connsiteY537" fmla="*/ 631220 h 3525891"/>
                <a:gd name="connsiteX538" fmla="*/ 1341107 w 1925725"/>
                <a:gd name="connsiteY538" fmla="*/ 640313 h 3525891"/>
                <a:gd name="connsiteX539" fmla="*/ 1343759 w 1925725"/>
                <a:gd name="connsiteY539" fmla="*/ 615686 h 3525891"/>
                <a:gd name="connsiteX540" fmla="*/ 1347927 w 1925725"/>
                <a:gd name="connsiteY540" fmla="*/ 613792 h 3525891"/>
                <a:gd name="connsiteX541" fmla="*/ 1370281 w 1925725"/>
                <a:gd name="connsiteY541" fmla="*/ 643723 h 3525891"/>
                <a:gd name="connsiteX542" fmla="*/ 1367250 w 1925725"/>
                <a:gd name="connsiteY542" fmla="*/ 647133 h 3525891"/>
                <a:gd name="connsiteX543" fmla="*/ 1385437 w 1925725"/>
                <a:gd name="connsiteY543" fmla="*/ 648649 h 3525891"/>
                <a:gd name="connsiteX544" fmla="*/ 1378996 w 1925725"/>
                <a:gd name="connsiteY544" fmla="*/ 617959 h 3525891"/>
                <a:gd name="connsiteX545" fmla="*/ 1417263 w 1925725"/>
                <a:gd name="connsiteY545" fmla="*/ 649407 h 3525891"/>
                <a:gd name="connsiteX546" fmla="*/ 1431282 w 1925725"/>
                <a:gd name="connsiteY546" fmla="*/ 648649 h 3525891"/>
                <a:gd name="connsiteX547" fmla="*/ 1415747 w 1925725"/>
                <a:gd name="connsiteY547" fmla="*/ 600909 h 3525891"/>
                <a:gd name="connsiteX548" fmla="*/ 1346791 w 1925725"/>
                <a:gd name="connsiteY548" fmla="*/ 581208 h 3525891"/>
                <a:gd name="connsiteX549" fmla="*/ 1396045 w 1925725"/>
                <a:gd name="connsiteY549" fmla="*/ 568326 h 3525891"/>
                <a:gd name="connsiteX550" fmla="*/ 1384679 w 1925725"/>
                <a:gd name="connsiteY550" fmla="*/ 554686 h 3525891"/>
                <a:gd name="connsiteX551" fmla="*/ 1288442 w 1925725"/>
                <a:gd name="connsiteY551" fmla="*/ 535742 h 3525891"/>
                <a:gd name="connsiteX552" fmla="*/ 1313828 w 1925725"/>
                <a:gd name="connsiteY552" fmla="*/ 525891 h 3525891"/>
                <a:gd name="connsiteX553" fmla="*/ 1341486 w 1925725"/>
                <a:gd name="connsiteY553" fmla="*/ 518692 h 3525891"/>
                <a:gd name="connsiteX554" fmla="*/ 1305871 w 1925725"/>
                <a:gd name="connsiteY554" fmla="*/ 508083 h 3525891"/>
                <a:gd name="connsiteX555" fmla="*/ 1283138 w 1925725"/>
                <a:gd name="connsiteY555" fmla="*/ 500126 h 3525891"/>
                <a:gd name="connsiteX556" fmla="*/ 1261163 w 1925725"/>
                <a:gd name="connsiteY556" fmla="*/ 457691 h 3525891"/>
                <a:gd name="connsiteX557" fmla="*/ 1316859 w 1925725"/>
                <a:gd name="connsiteY557" fmla="*/ 478909 h 3525891"/>
                <a:gd name="connsiteX558" fmla="*/ 1332393 w 1925725"/>
                <a:gd name="connsiteY558" fmla="*/ 414499 h 3525891"/>
                <a:gd name="connsiteX559" fmla="*/ 1373312 w 1925725"/>
                <a:gd name="connsiteY559" fmla="*/ 472847 h 3525891"/>
                <a:gd name="connsiteX560" fmla="*/ 1354368 w 1925725"/>
                <a:gd name="connsiteY560" fmla="*/ 514145 h 3525891"/>
                <a:gd name="connsiteX561" fmla="*/ 1385437 w 1925725"/>
                <a:gd name="connsiteY561" fmla="*/ 537257 h 3525891"/>
                <a:gd name="connsiteX562" fmla="*/ 1406654 w 1925725"/>
                <a:gd name="connsiteY562" fmla="*/ 489139 h 3525891"/>
                <a:gd name="connsiteX563" fmla="*/ 1415369 w 1925725"/>
                <a:gd name="connsiteY563" fmla="*/ 568704 h 3525891"/>
                <a:gd name="connsiteX564" fmla="*/ 1424841 w 1925725"/>
                <a:gd name="connsiteY564" fmla="*/ 587649 h 3525891"/>
                <a:gd name="connsiteX565" fmla="*/ 1457803 w 1925725"/>
                <a:gd name="connsiteY565" fmla="*/ 550897 h 3525891"/>
                <a:gd name="connsiteX566" fmla="*/ 1439996 w 1925725"/>
                <a:gd name="connsiteY566" fmla="*/ 630841 h 3525891"/>
                <a:gd name="connsiteX567" fmla="*/ 1504027 w 1925725"/>
                <a:gd name="connsiteY567" fmla="*/ 771407 h 3525891"/>
                <a:gd name="connsiteX568" fmla="*/ 1528276 w 1925725"/>
                <a:gd name="connsiteY568" fmla="*/ 551655 h 3525891"/>
                <a:gd name="connsiteX569" fmla="*/ 1445300 w 1925725"/>
                <a:gd name="connsiteY569" fmla="*/ 492549 h 3525891"/>
                <a:gd name="connsiteX570" fmla="*/ 1531307 w 1925725"/>
                <a:gd name="connsiteY570" fmla="*/ 514903 h 3525891"/>
                <a:gd name="connsiteX571" fmla="*/ 1533580 w 1925725"/>
                <a:gd name="connsiteY571" fmla="*/ 502400 h 3525891"/>
                <a:gd name="connsiteX572" fmla="*/ 1493418 w 1925725"/>
                <a:gd name="connsiteY572" fmla="*/ 437990 h 3525891"/>
                <a:gd name="connsiteX573" fmla="*/ 1509332 w 1925725"/>
                <a:gd name="connsiteY573" fmla="*/ 442915 h 3525891"/>
                <a:gd name="connsiteX574" fmla="*/ 1482431 w 1925725"/>
                <a:gd name="connsiteY574" fmla="*/ 364486 h 3525891"/>
                <a:gd name="connsiteX575" fmla="*/ 1548736 w 1925725"/>
                <a:gd name="connsiteY575" fmla="*/ 408437 h 3525891"/>
                <a:gd name="connsiteX576" fmla="*/ 1559723 w 1925725"/>
                <a:gd name="connsiteY576" fmla="*/ 384567 h 3525891"/>
                <a:gd name="connsiteX577" fmla="*/ 1519183 w 1925725"/>
                <a:gd name="connsiteY577" fmla="*/ 336828 h 3525891"/>
                <a:gd name="connsiteX578" fmla="*/ 1529412 w 1925725"/>
                <a:gd name="connsiteY578" fmla="*/ 273933 h 3525891"/>
                <a:gd name="connsiteX579" fmla="*/ 1581698 w 1925725"/>
                <a:gd name="connsiteY579" fmla="*/ 374337 h 3525891"/>
                <a:gd name="connsiteX580" fmla="*/ 1607084 w 1925725"/>
                <a:gd name="connsiteY580" fmla="*/ 364107 h 3525891"/>
                <a:gd name="connsiteX581" fmla="*/ 1551767 w 1925725"/>
                <a:gd name="connsiteY581" fmla="*/ 449356 h 3525891"/>
                <a:gd name="connsiteX582" fmla="*/ 1540400 w 1925725"/>
                <a:gd name="connsiteY582" fmla="*/ 589543 h 3525891"/>
                <a:gd name="connsiteX583" fmla="*/ 1544189 w 1925725"/>
                <a:gd name="connsiteY583" fmla="*/ 592195 h 3525891"/>
                <a:gd name="connsiteX584" fmla="*/ 1572984 w 1925725"/>
                <a:gd name="connsiteY584" fmla="*/ 566431 h 3525891"/>
                <a:gd name="connsiteX585" fmla="*/ 1566164 w 1925725"/>
                <a:gd name="connsiteY585" fmla="*/ 481561 h 3525891"/>
                <a:gd name="connsiteX586" fmla="*/ 1596475 w 1925725"/>
                <a:gd name="connsiteY586" fmla="*/ 525512 h 3525891"/>
                <a:gd name="connsiteX587" fmla="*/ 1618450 w 1925725"/>
                <a:gd name="connsiteY587" fmla="*/ 505810 h 3525891"/>
                <a:gd name="connsiteX588" fmla="*/ 1602916 w 1925725"/>
                <a:gd name="connsiteY588" fmla="*/ 467164 h 3525891"/>
                <a:gd name="connsiteX589" fmla="*/ 1636637 w 1925725"/>
                <a:gd name="connsiteY589" fmla="*/ 408437 h 3525891"/>
                <a:gd name="connsiteX590" fmla="*/ 1654444 w 1925725"/>
                <a:gd name="connsiteY590" fmla="*/ 457313 h 3525891"/>
                <a:gd name="connsiteX591" fmla="*/ 1694985 w 1925725"/>
                <a:gd name="connsiteY591" fmla="*/ 439884 h 3525891"/>
                <a:gd name="connsiteX592" fmla="*/ 1677177 w 1925725"/>
                <a:gd name="connsiteY592" fmla="*/ 491412 h 3525891"/>
                <a:gd name="connsiteX593" fmla="*/ 1658233 w 1925725"/>
                <a:gd name="connsiteY593" fmla="*/ 500505 h 3525891"/>
                <a:gd name="connsiteX594" fmla="*/ 1640047 w 1925725"/>
                <a:gd name="connsiteY594" fmla="*/ 507325 h 3525891"/>
                <a:gd name="connsiteX595" fmla="*/ 1695364 w 1925725"/>
                <a:gd name="connsiteY595" fmla="*/ 522859 h 3525891"/>
                <a:gd name="connsiteX596" fmla="*/ 1598748 w 1925725"/>
                <a:gd name="connsiteY596" fmla="*/ 546350 h 3525891"/>
                <a:gd name="connsiteX597" fmla="*/ 1582456 w 1925725"/>
                <a:gd name="connsiteY597" fmla="*/ 567947 h 3525891"/>
                <a:gd name="connsiteX598" fmla="*/ 1618071 w 1925725"/>
                <a:gd name="connsiteY598" fmla="*/ 586512 h 3525891"/>
                <a:gd name="connsiteX599" fmla="*/ 1564270 w 1925725"/>
                <a:gd name="connsiteY599" fmla="*/ 592574 h 3525891"/>
                <a:gd name="connsiteX600" fmla="*/ 1546841 w 1925725"/>
                <a:gd name="connsiteY600" fmla="*/ 660394 h 3525891"/>
                <a:gd name="connsiteX601" fmla="*/ 1557450 w 1925725"/>
                <a:gd name="connsiteY601" fmla="*/ 656227 h 3525891"/>
                <a:gd name="connsiteX602" fmla="*/ 1630574 w 1925725"/>
                <a:gd name="connsiteY602" fmla="*/ 620233 h 3525891"/>
                <a:gd name="connsiteX603" fmla="*/ 1694227 w 1925725"/>
                <a:gd name="connsiteY603" fmla="*/ 557717 h 3525891"/>
                <a:gd name="connsiteX604" fmla="*/ 1746134 w 1925725"/>
                <a:gd name="connsiteY604" fmla="*/ 455418 h 3525891"/>
                <a:gd name="connsiteX605" fmla="*/ 1748786 w 1925725"/>
                <a:gd name="connsiteY605" fmla="*/ 445188 h 3525891"/>
                <a:gd name="connsiteX606" fmla="*/ 1743103 w 1925725"/>
                <a:gd name="connsiteY606" fmla="*/ 407300 h 3525891"/>
                <a:gd name="connsiteX607" fmla="*/ 1690817 w 1925725"/>
                <a:gd name="connsiteY607" fmla="*/ 367517 h 3525891"/>
                <a:gd name="connsiteX608" fmla="*/ 1738556 w 1925725"/>
                <a:gd name="connsiteY608" fmla="*/ 374716 h 3525891"/>
                <a:gd name="connsiteX609" fmla="*/ 1736662 w 1925725"/>
                <a:gd name="connsiteY609" fmla="*/ 361834 h 3525891"/>
                <a:gd name="connsiteX610" fmla="*/ 1713171 w 1925725"/>
                <a:gd name="connsiteY610" fmla="*/ 364865 h 3525891"/>
                <a:gd name="connsiteX611" fmla="*/ 1692332 w 1925725"/>
                <a:gd name="connsiteY611" fmla="*/ 352741 h 3525891"/>
                <a:gd name="connsiteX612" fmla="*/ 1673388 w 1925725"/>
                <a:gd name="connsiteY612" fmla="*/ 281132 h 3525891"/>
                <a:gd name="connsiteX613" fmla="*/ 1732494 w 1925725"/>
                <a:gd name="connsiteY613" fmla="*/ 315989 h 3525891"/>
                <a:gd name="connsiteX614" fmla="*/ 1721885 w 1925725"/>
                <a:gd name="connsiteY614" fmla="*/ 298560 h 3525891"/>
                <a:gd name="connsiteX615" fmla="*/ 1687028 w 1925725"/>
                <a:gd name="connsiteY615" fmla="*/ 269007 h 3525891"/>
                <a:gd name="connsiteX616" fmla="*/ 1676419 w 1925725"/>
                <a:gd name="connsiteY616" fmla="*/ 259156 h 3525891"/>
                <a:gd name="connsiteX617" fmla="*/ 1672252 w 1925725"/>
                <a:gd name="connsiteY617" fmla="*/ 204218 h 3525891"/>
                <a:gd name="connsiteX618" fmla="*/ 1707109 w 1925725"/>
                <a:gd name="connsiteY618" fmla="*/ 268629 h 3525891"/>
                <a:gd name="connsiteX619" fmla="*/ 1729084 w 1925725"/>
                <a:gd name="connsiteY619" fmla="*/ 288709 h 3525891"/>
                <a:gd name="connsiteX620" fmla="*/ 1733252 w 1925725"/>
                <a:gd name="connsiteY620" fmla="*/ 234529 h 3525891"/>
                <a:gd name="connsiteX621" fmla="*/ 1730979 w 1925725"/>
                <a:gd name="connsiteY621" fmla="*/ 228467 h 3525891"/>
                <a:gd name="connsiteX622" fmla="*/ 1730600 w 1925725"/>
                <a:gd name="connsiteY622" fmla="*/ 192852 h 3525891"/>
                <a:gd name="connsiteX623" fmla="*/ 1757879 w 1925725"/>
                <a:gd name="connsiteY623" fmla="*/ 161404 h 3525891"/>
                <a:gd name="connsiteX624" fmla="*/ 1763942 w 1925725"/>
                <a:gd name="connsiteY624" fmla="*/ 163678 h 3525891"/>
                <a:gd name="connsiteX625" fmla="*/ 1763184 w 1925725"/>
                <a:gd name="connsiteY625" fmla="*/ 211038 h 3525891"/>
                <a:gd name="connsiteX626" fmla="*/ 1746134 w 1925725"/>
                <a:gd name="connsiteY626" fmla="*/ 230740 h 3525891"/>
                <a:gd name="connsiteX627" fmla="*/ 1735904 w 1925725"/>
                <a:gd name="connsiteY627" fmla="*/ 240212 h 3525891"/>
                <a:gd name="connsiteX628" fmla="*/ 1782507 w 1925725"/>
                <a:gd name="connsiteY628" fmla="*/ 234529 h 3525891"/>
                <a:gd name="connsiteX629" fmla="*/ 1736662 w 1925725"/>
                <a:gd name="connsiteY629" fmla="*/ 265219 h 3525891"/>
                <a:gd name="connsiteX630" fmla="*/ 1736662 w 1925725"/>
                <a:gd name="connsiteY630" fmla="*/ 294014 h 3525891"/>
                <a:gd name="connsiteX631" fmla="*/ 1770761 w 1925725"/>
                <a:gd name="connsiteY631" fmla="*/ 273175 h 3525891"/>
                <a:gd name="connsiteX632" fmla="*/ 1810923 w 1925725"/>
                <a:gd name="connsiteY632" fmla="*/ 263703 h 3525891"/>
                <a:gd name="connsiteX633" fmla="*/ 1807513 w 1925725"/>
                <a:gd name="connsiteY633" fmla="*/ 277343 h 3525891"/>
                <a:gd name="connsiteX634" fmla="*/ 1812060 w 1925725"/>
                <a:gd name="connsiteY634" fmla="*/ 340238 h 3525891"/>
                <a:gd name="connsiteX635" fmla="*/ 1826457 w 1925725"/>
                <a:gd name="connsiteY635" fmla="*/ 309548 h 3525891"/>
                <a:gd name="connsiteX636" fmla="*/ 1837824 w 1925725"/>
                <a:gd name="connsiteY636" fmla="*/ 287573 h 3525891"/>
                <a:gd name="connsiteX637" fmla="*/ 1876470 w 1925725"/>
                <a:gd name="connsiteY637" fmla="*/ 265597 h 3525891"/>
                <a:gd name="connsiteX638" fmla="*/ 1881774 w 1925725"/>
                <a:gd name="connsiteY638" fmla="*/ 270144 h 3525891"/>
                <a:gd name="connsiteX639" fmla="*/ 1865861 w 1925725"/>
                <a:gd name="connsiteY639" fmla="*/ 312958 h 3525891"/>
                <a:gd name="connsiteX640" fmla="*/ 1828731 w 1925725"/>
                <a:gd name="connsiteY640" fmla="*/ 328871 h 3525891"/>
                <a:gd name="connsiteX641" fmla="*/ 1871166 w 1925725"/>
                <a:gd name="connsiteY641" fmla="*/ 345542 h 3525891"/>
                <a:gd name="connsiteX642" fmla="*/ 1812818 w 1925725"/>
                <a:gd name="connsiteY642" fmla="*/ 347436 h 3525891"/>
                <a:gd name="connsiteX643" fmla="*/ 1764699 w 1925725"/>
                <a:gd name="connsiteY643" fmla="*/ 443294 h 3525891"/>
                <a:gd name="connsiteX644" fmla="*/ 1790084 w 1925725"/>
                <a:gd name="connsiteY644" fmla="*/ 411089 h 3525891"/>
                <a:gd name="connsiteX645" fmla="*/ 1795010 w 1925725"/>
                <a:gd name="connsiteY645" fmla="*/ 412225 h 3525891"/>
                <a:gd name="connsiteX646" fmla="*/ 1804103 w 1925725"/>
                <a:gd name="connsiteY646" fmla="*/ 464132 h 3525891"/>
                <a:gd name="connsiteX647" fmla="*/ 1827973 w 1925725"/>
                <a:gd name="connsiteY647" fmla="*/ 437611 h 3525891"/>
                <a:gd name="connsiteX648" fmla="*/ 1829488 w 1925725"/>
                <a:gd name="connsiteY648" fmla="*/ 432685 h 3525891"/>
                <a:gd name="connsiteX649" fmla="*/ 1829867 w 1925725"/>
                <a:gd name="connsiteY649" fmla="*/ 404269 h 3525891"/>
                <a:gd name="connsiteX650" fmla="*/ 1856389 w 1925725"/>
                <a:gd name="connsiteY650" fmla="*/ 375095 h 3525891"/>
                <a:gd name="connsiteX651" fmla="*/ 1838582 w 1925725"/>
                <a:gd name="connsiteY651" fmla="*/ 439126 h 3525891"/>
                <a:gd name="connsiteX652" fmla="*/ 1860557 w 1925725"/>
                <a:gd name="connsiteY652" fmla="*/ 442157 h 3525891"/>
                <a:gd name="connsiteX653" fmla="*/ 1811681 w 1925725"/>
                <a:gd name="connsiteY653" fmla="*/ 467164 h 3525891"/>
                <a:gd name="connsiteX654" fmla="*/ 1788569 w 1925725"/>
                <a:gd name="connsiteY654" fmla="*/ 491791 h 3525891"/>
                <a:gd name="connsiteX655" fmla="*/ 1801072 w 1925725"/>
                <a:gd name="connsiteY655" fmla="*/ 497095 h 3525891"/>
                <a:gd name="connsiteX656" fmla="*/ 1868892 w 1925725"/>
                <a:gd name="connsiteY656" fmla="*/ 479667 h 3525891"/>
                <a:gd name="connsiteX657" fmla="*/ 1874197 w 1925725"/>
                <a:gd name="connsiteY657" fmla="*/ 469816 h 3525891"/>
                <a:gd name="connsiteX658" fmla="*/ 1890489 w 1925725"/>
                <a:gd name="connsiteY658" fmla="*/ 434958 h 3525891"/>
                <a:gd name="connsiteX659" fmla="*/ 1925725 w 1925725"/>
                <a:gd name="connsiteY659" fmla="*/ 422076 h 3525891"/>
                <a:gd name="connsiteX660" fmla="*/ 1925725 w 1925725"/>
                <a:gd name="connsiteY660" fmla="*/ 435716 h 3525891"/>
                <a:gd name="connsiteX661" fmla="*/ 1916253 w 1925725"/>
                <a:gd name="connsiteY661" fmla="*/ 464132 h 3525891"/>
                <a:gd name="connsiteX662" fmla="*/ 1888594 w 1925725"/>
                <a:gd name="connsiteY662" fmla="*/ 483456 h 3525891"/>
                <a:gd name="connsiteX663" fmla="*/ 1870029 w 1925725"/>
                <a:gd name="connsiteY663" fmla="*/ 490275 h 3525891"/>
                <a:gd name="connsiteX664" fmla="*/ 1900340 w 1925725"/>
                <a:gd name="connsiteY664" fmla="*/ 509599 h 3525891"/>
                <a:gd name="connsiteX665" fmla="*/ 1866240 w 1925725"/>
                <a:gd name="connsiteY665" fmla="*/ 519449 h 3525891"/>
                <a:gd name="connsiteX666" fmla="*/ 1845780 w 1925725"/>
                <a:gd name="connsiteY666" fmla="*/ 511493 h 3525891"/>
                <a:gd name="connsiteX667" fmla="*/ 1835172 w 1925725"/>
                <a:gd name="connsiteY667" fmla="*/ 505052 h 3525891"/>
                <a:gd name="connsiteX668" fmla="*/ 1859799 w 1925725"/>
                <a:gd name="connsiteY668" fmla="*/ 553170 h 3525891"/>
                <a:gd name="connsiteX669" fmla="*/ 1800693 w 1925725"/>
                <a:gd name="connsiteY669" fmla="*/ 513766 h 3525891"/>
                <a:gd name="connsiteX670" fmla="*/ 1754848 w 1925725"/>
                <a:gd name="connsiteY670" fmla="*/ 517555 h 3525891"/>
                <a:gd name="connsiteX671" fmla="*/ 1700668 w 1925725"/>
                <a:gd name="connsiteY671" fmla="*/ 585375 h 3525891"/>
                <a:gd name="connsiteX672" fmla="*/ 1646109 w 1925725"/>
                <a:gd name="connsiteY672" fmla="*/ 638419 h 3525891"/>
                <a:gd name="connsiteX673" fmla="*/ 1567680 w 1925725"/>
                <a:gd name="connsiteY673" fmla="*/ 678581 h 3525891"/>
                <a:gd name="connsiteX674" fmla="*/ 1545704 w 1925725"/>
                <a:gd name="connsiteY674" fmla="*/ 712680 h 3525891"/>
                <a:gd name="connsiteX675" fmla="*/ 1484704 w 1925725"/>
                <a:gd name="connsiteY675" fmla="*/ 862718 h 3525891"/>
                <a:gd name="connsiteX676" fmla="*/ 1472959 w 1925725"/>
                <a:gd name="connsiteY676" fmla="*/ 879768 h 3525891"/>
                <a:gd name="connsiteX677" fmla="*/ 1470685 w 1925725"/>
                <a:gd name="connsiteY677" fmla="*/ 886588 h 3525891"/>
                <a:gd name="connsiteX678" fmla="*/ 1508953 w 1925725"/>
                <a:gd name="connsiteY678" fmla="*/ 878252 h 3525891"/>
                <a:gd name="connsiteX679" fmla="*/ 1643078 w 1925725"/>
                <a:gd name="connsiteY679" fmla="*/ 781637 h 3525891"/>
                <a:gd name="connsiteX680" fmla="*/ 1614661 w 1925725"/>
                <a:gd name="connsiteY680" fmla="*/ 756252 h 3525891"/>
                <a:gd name="connsiteX681" fmla="*/ 1617313 w 1925725"/>
                <a:gd name="connsiteY681" fmla="*/ 696009 h 3525891"/>
                <a:gd name="connsiteX682" fmla="*/ 1664295 w 1925725"/>
                <a:gd name="connsiteY682" fmla="*/ 753600 h 3525891"/>
                <a:gd name="connsiteX683" fmla="*/ 1676419 w 1925725"/>
                <a:gd name="connsiteY683" fmla="*/ 733898 h 3525891"/>
                <a:gd name="connsiteX684" fmla="*/ 1651413 w 1925725"/>
                <a:gd name="connsiteY684" fmla="*/ 709649 h 3525891"/>
                <a:gd name="connsiteX685" fmla="*/ 1651792 w 1925725"/>
                <a:gd name="connsiteY685" fmla="*/ 656984 h 3525891"/>
                <a:gd name="connsiteX686" fmla="*/ 1692332 w 1925725"/>
                <a:gd name="connsiteY686" fmla="*/ 697525 h 3525891"/>
                <a:gd name="connsiteX687" fmla="*/ 1699152 w 1925725"/>
                <a:gd name="connsiteY687" fmla="*/ 664562 h 3525891"/>
                <a:gd name="connsiteX688" fmla="*/ 1697258 w 1925725"/>
                <a:gd name="connsiteY688" fmla="*/ 656984 h 3525891"/>
                <a:gd name="connsiteX689" fmla="*/ 1694227 w 1925725"/>
                <a:gd name="connsiteY689" fmla="*/ 611518 h 3525891"/>
                <a:gd name="connsiteX690" fmla="*/ 1712413 w 1925725"/>
                <a:gd name="connsiteY690" fmla="*/ 585375 h 3525891"/>
                <a:gd name="connsiteX691" fmla="*/ 1726053 w 1925725"/>
                <a:gd name="connsiteY691" fmla="*/ 634251 h 3525891"/>
                <a:gd name="connsiteX692" fmla="*/ 1714687 w 1925725"/>
                <a:gd name="connsiteY692" fmla="*/ 655090 h 3525891"/>
                <a:gd name="connsiteX693" fmla="*/ 1704078 w 1925725"/>
                <a:gd name="connsiteY693" fmla="*/ 670245 h 3525891"/>
                <a:gd name="connsiteX694" fmla="*/ 1748407 w 1925725"/>
                <a:gd name="connsiteY694" fmla="*/ 666835 h 3525891"/>
                <a:gd name="connsiteX695" fmla="*/ 1789706 w 1925725"/>
                <a:gd name="connsiteY695" fmla="*/ 678581 h 3525891"/>
                <a:gd name="connsiteX696" fmla="*/ 1696121 w 1925725"/>
                <a:gd name="connsiteY696" fmla="*/ 705103 h 3525891"/>
                <a:gd name="connsiteX697" fmla="*/ 1685513 w 1925725"/>
                <a:gd name="connsiteY697" fmla="*/ 728593 h 3525891"/>
                <a:gd name="connsiteX698" fmla="*/ 1707488 w 1925725"/>
                <a:gd name="connsiteY698" fmla="*/ 733898 h 3525891"/>
                <a:gd name="connsiteX699" fmla="*/ 1727948 w 1925725"/>
                <a:gd name="connsiteY699" fmla="*/ 746401 h 3525891"/>
                <a:gd name="connsiteX700" fmla="*/ 1674904 w 1925725"/>
                <a:gd name="connsiteY700" fmla="*/ 751326 h 3525891"/>
                <a:gd name="connsiteX701" fmla="*/ 1621102 w 1925725"/>
                <a:gd name="connsiteY701" fmla="*/ 837333 h 3525891"/>
                <a:gd name="connsiteX702" fmla="*/ 1663537 w 1925725"/>
                <a:gd name="connsiteY702" fmla="*/ 839606 h 3525891"/>
                <a:gd name="connsiteX703" fmla="*/ 1667705 w 1925725"/>
                <a:gd name="connsiteY703" fmla="*/ 802476 h 3525891"/>
                <a:gd name="connsiteX704" fmla="*/ 1707488 w 1925725"/>
                <a:gd name="connsiteY704" fmla="*/ 768755 h 3525891"/>
                <a:gd name="connsiteX705" fmla="*/ 1704457 w 1925725"/>
                <a:gd name="connsiteY705" fmla="*/ 823314 h 3525891"/>
                <a:gd name="connsiteX706" fmla="*/ 1734010 w 1925725"/>
                <a:gd name="connsiteY706" fmla="*/ 789215 h 3525891"/>
                <a:gd name="connsiteX707" fmla="*/ 1746892 w 1925725"/>
                <a:gd name="connsiteY707" fmla="*/ 766103 h 3525891"/>
                <a:gd name="connsiteX708" fmla="*/ 1789327 w 1925725"/>
                <a:gd name="connsiteY708" fmla="*/ 743749 h 3525891"/>
                <a:gd name="connsiteX709" fmla="*/ 1770004 w 1925725"/>
                <a:gd name="connsiteY709" fmla="*/ 800960 h 3525891"/>
                <a:gd name="connsiteX710" fmla="*/ 1751438 w 1925725"/>
                <a:gd name="connsiteY710" fmla="*/ 807780 h 3525891"/>
                <a:gd name="connsiteX711" fmla="*/ 1729084 w 1925725"/>
                <a:gd name="connsiteY711" fmla="*/ 817252 h 3525891"/>
                <a:gd name="connsiteX712" fmla="*/ 1765836 w 1925725"/>
                <a:gd name="connsiteY712" fmla="*/ 838091 h 3525891"/>
                <a:gd name="connsiteX713" fmla="*/ 1699152 w 1925725"/>
                <a:gd name="connsiteY713" fmla="*/ 835817 h 3525891"/>
                <a:gd name="connsiteX714" fmla="*/ 1677177 w 1925725"/>
                <a:gd name="connsiteY714" fmla="*/ 844153 h 3525891"/>
                <a:gd name="connsiteX715" fmla="*/ 1691575 w 1925725"/>
                <a:gd name="connsiteY715" fmla="*/ 875600 h 3525891"/>
                <a:gd name="connsiteX716" fmla="*/ 1646488 w 1925725"/>
                <a:gd name="connsiteY716" fmla="*/ 850973 h 3525891"/>
                <a:gd name="connsiteX717" fmla="*/ 1599506 w 1925725"/>
                <a:gd name="connsiteY717" fmla="*/ 848321 h 3525891"/>
                <a:gd name="connsiteX718" fmla="*/ 1590792 w 1925725"/>
                <a:gd name="connsiteY718" fmla="*/ 850215 h 3525891"/>
                <a:gd name="connsiteX719" fmla="*/ 1457425 w 1925725"/>
                <a:gd name="connsiteY719" fmla="*/ 901364 h 3525891"/>
                <a:gd name="connsiteX720" fmla="*/ 1447195 w 1925725"/>
                <a:gd name="connsiteY720" fmla="*/ 907048 h 3525891"/>
                <a:gd name="connsiteX721" fmla="*/ 1220243 w 1925725"/>
                <a:gd name="connsiteY721" fmla="*/ 1072999 h 3525891"/>
                <a:gd name="connsiteX722" fmla="*/ 1215318 w 1925725"/>
                <a:gd name="connsiteY722" fmla="*/ 1075651 h 3525891"/>
                <a:gd name="connsiteX723" fmla="*/ 1239945 w 1925725"/>
                <a:gd name="connsiteY723" fmla="*/ 1075651 h 3525891"/>
                <a:gd name="connsiteX724" fmla="*/ 1269877 w 1925725"/>
                <a:gd name="connsiteY724" fmla="*/ 1068073 h 3525891"/>
                <a:gd name="connsiteX725" fmla="*/ 1272150 w 1925725"/>
                <a:gd name="connsiteY725" fmla="*/ 1073377 h 3525891"/>
                <a:gd name="connsiteX726" fmla="*/ 1255101 w 1925725"/>
                <a:gd name="connsiteY726" fmla="*/ 1093837 h 3525891"/>
                <a:gd name="connsiteX727" fmla="*/ 1310797 w 1925725"/>
                <a:gd name="connsiteY727" fmla="*/ 1120359 h 3525891"/>
                <a:gd name="connsiteX728" fmla="*/ 1273666 w 1925725"/>
                <a:gd name="connsiteY728" fmla="*/ 1122253 h 3525891"/>
                <a:gd name="connsiteX729" fmla="*/ 1259268 w 1925725"/>
                <a:gd name="connsiteY729" fmla="*/ 1112024 h 3525891"/>
                <a:gd name="connsiteX730" fmla="*/ 1231231 w 1925725"/>
                <a:gd name="connsiteY730" fmla="*/ 1091564 h 3525891"/>
                <a:gd name="connsiteX731" fmla="*/ 1228579 w 1925725"/>
                <a:gd name="connsiteY731" fmla="*/ 1119601 h 3525891"/>
                <a:gd name="connsiteX732" fmla="*/ 1207740 w 1925725"/>
                <a:gd name="connsiteY732" fmla="*/ 1084744 h 3525891"/>
                <a:gd name="connsiteX733" fmla="*/ 1113019 w 1925725"/>
                <a:gd name="connsiteY733" fmla="*/ 1083607 h 3525891"/>
                <a:gd name="connsiteX734" fmla="*/ 1106199 w 1925725"/>
                <a:gd name="connsiteY734" fmla="*/ 1085123 h 3525891"/>
                <a:gd name="connsiteX735" fmla="*/ 1045578 w 1925725"/>
                <a:gd name="connsiteY735" fmla="*/ 1127937 h 3525891"/>
                <a:gd name="connsiteX736" fmla="*/ 1081572 w 1925725"/>
                <a:gd name="connsiteY736" fmla="*/ 1134757 h 3525891"/>
                <a:gd name="connsiteX737" fmla="*/ 1099758 w 1925725"/>
                <a:gd name="connsiteY737" fmla="*/ 1143471 h 3525891"/>
                <a:gd name="connsiteX738" fmla="*/ 1115672 w 1925725"/>
                <a:gd name="connsiteY738" fmla="*/ 1177192 h 3525891"/>
                <a:gd name="connsiteX739" fmla="*/ 1069069 w 1925725"/>
                <a:gd name="connsiteY739" fmla="*/ 1146502 h 3525891"/>
                <a:gd name="connsiteX740" fmla="*/ 1060354 w 1925725"/>
                <a:gd name="connsiteY740" fmla="*/ 1139303 h 3525891"/>
                <a:gd name="connsiteX741" fmla="*/ 1058460 w 1925725"/>
                <a:gd name="connsiteY741" fmla="*/ 1169993 h 3525891"/>
                <a:gd name="connsiteX742" fmla="*/ 1038379 w 1925725"/>
                <a:gd name="connsiteY742" fmla="*/ 1134378 h 3525891"/>
                <a:gd name="connsiteX743" fmla="*/ 954646 w 1925725"/>
                <a:gd name="connsiteY743" fmla="*/ 1138167 h 3525891"/>
                <a:gd name="connsiteX744" fmla="*/ 829235 w 1925725"/>
                <a:gd name="connsiteY744" fmla="*/ 1224552 h 3525891"/>
                <a:gd name="connsiteX745" fmla="*/ 777707 w 1925725"/>
                <a:gd name="connsiteY745" fmla="*/ 1280248 h 3525891"/>
                <a:gd name="connsiteX746" fmla="*/ 772403 w 1925725"/>
                <a:gd name="connsiteY746" fmla="*/ 1311316 h 3525891"/>
                <a:gd name="connsiteX747" fmla="*/ 797030 w 1925725"/>
                <a:gd name="connsiteY747" fmla="*/ 1394671 h 3525891"/>
                <a:gd name="connsiteX748" fmla="*/ 851211 w 1925725"/>
                <a:gd name="connsiteY748" fmla="*/ 1511367 h 3525891"/>
                <a:gd name="connsiteX749" fmla="*/ 889099 w 1925725"/>
                <a:gd name="connsiteY749" fmla="*/ 1581460 h 3525891"/>
                <a:gd name="connsiteX750" fmla="*/ 903497 w 1925725"/>
                <a:gd name="connsiteY750" fmla="*/ 1662920 h 3525891"/>
                <a:gd name="connsiteX751" fmla="*/ 906528 w 1925725"/>
                <a:gd name="connsiteY751" fmla="*/ 1756884 h 3525891"/>
                <a:gd name="connsiteX752" fmla="*/ 903118 w 1925725"/>
                <a:gd name="connsiteY752" fmla="*/ 1774312 h 3525891"/>
                <a:gd name="connsiteX753" fmla="*/ 850074 w 1925725"/>
                <a:gd name="connsiteY753" fmla="*/ 1960723 h 3525891"/>
                <a:gd name="connsiteX754" fmla="*/ 859925 w 1925725"/>
                <a:gd name="connsiteY754" fmla="*/ 2042183 h 3525891"/>
                <a:gd name="connsiteX755" fmla="*/ 867503 w 1925725"/>
                <a:gd name="connsiteY755" fmla="*/ 2106214 h 3525891"/>
                <a:gd name="connsiteX756" fmla="*/ 867124 w 1925725"/>
                <a:gd name="connsiteY756" fmla="*/ 2145997 h 3525891"/>
                <a:gd name="connsiteX757" fmla="*/ 857652 w 1925725"/>
                <a:gd name="connsiteY757" fmla="*/ 2217985 h 3525891"/>
                <a:gd name="connsiteX758" fmla="*/ 809155 w 1925725"/>
                <a:gd name="connsiteY758" fmla="*/ 2415762 h 3525891"/>
                <a:gd name="connsiteX759" fmla="*/ 768235 w 1925725"/>
                <a:gd name="connsiteY759" fmla="*/ 2569210 h 3525891"/>
                <a:gd name="connsiteX760" fmla="*/ 760657 w 1925725"/>
                <a:gd name="connsiteY760" fmla="*/ 2669614 h 3525891"/>
                <a:gd name="connsiteX761" fmla="*/ 779981 w 1925725"/>
                <a:gd name="connsiteY761" fmla="*/ 2763956 h 3525891"/>
                <a:gd name="connsiteX762" fmla="*/ 851968 w 1925725"/>
                <a:gd name="connsiteY762" fmla="*/ 2829124 h 3525891"/>
                <a:gd name="connsiteX763" fmla="*/ 1012615 w 1925725"/>
                <a:gd name="connsiteY763" fmla="*/ 2842006 h 3525891"/>
                <a:gd name="connsiteX764" fmla="*/ 1058081 w 1925725"/>
                <a:gd name="connsiteY764" fmla="*/ 2841249 h 3525891"/>
                <a:gd name="connsiteX765" fmla="*/ 1124386 w 1925725"/>
                <a:gd name="connsiteY765" fmla="*/ 2829882 h 3525891"/>
                <a:gd name="connsiteX766" fmla="*/ 1188038 w 1925725"/>
                <a:gd name="connsiteY766" fmla="*/ 2813969 h 3525891"/>
                <a:gd name="connsiteX767" fmla="*/ 1188796 w 1925725"/>
                <a:gd name="connsiteY767" fmla="*/ 2817000 h 3525891"/>
                <a:gd name="connsiteX768" fmla="*/ 1134995 w 1925725"/>
                <a:gd name="connsiteY768" fmla="*/ 2838218 h 3525891"/>
                <a:gd name="connsiteX769" fmla="*/ 1135752 w 1925725"/>
                <a:gd name="connsiteY769" fmla="*/ 2845037 h 3525891"/>
                <a:gd name="connsiteX770" fmla="*/ 1163790 w 1925725"/>
                <a:gd name="connsiteY770" fmla="*/ 2848069 h 3525891"/>
                <a:gd name="connsiteX771" fmla="*/ 1237672 w 1925725"/>
                <a:gd name="connsiteY771" fmla="*/ 2837839 h 3525891"/>
                <a:gd name="connsiteX772" fmla="*/ 1256237 w 1925725"/>
                <a:gd name="connsiteY772" fmla="*/ 2837839 h 3525891"/>
                <a:gd name="connsiteX773" fmla="*/ 1195995 w 1925725"/>
                <a:gd name="connsiteY773" fmla="*/ 2856783 h 3525891"/>
                <a:gd name="connsiteX774" fmla="*/ 1195995 w 1925725"/>
                <a:gd name="connsiteY774" fmla="*/ 2861708 h 3525891"/>
                <a:gd name="connsiteX775" fmla="*/ 1325952 w 1925725"/>
                <a:gd name="connsiteY775" fmla="*/ 2943547 h 3525891"/>
                <a:gd name="connsiteX776" fmla="*/ 1230094 w 1925725"/>
                <a:gd name="connsiteY776" fmla="*/ 2899976 h 3525891"/>
                <a:gd name="connsiteX777" fmla="*/ 1226684 w 1925725"/>
                <a:gd name="connsiteY777" fmla="*/ 2903007 h 3525891"/>
                <a:gd name="connsiteX778" fmla="*/ 1255480 w 1925725"/>
                <a:gd name="connsiteY778" fmla="*/ 2947715 h 3525891"/>
                <a:gd name="connsiteX779" fmla="*/ 1224032 w 1925725"/>
                <a:gd name="connsiteY779" fmla="*/ 2921193 h 3525891"/>
                <a:gd name="connsiteX780" fmla="*/ 1116050 w 1925725"/>
                <a:gd name="connsiteY780" fmla="*/ 2860572 h 3525891"/>
                <a:gd name="connsiteX781" fmla="*/ 1089907 w 1925725"/>
                <a:gd name="connsiteY781" fmla="*/ 2859056 h 3525891"/>
                <a:gd name="connsiteX782" fmla="*/ 1112262 w 1925725"/>
                <a:gd name="connsiteY782" fmla="*/ 2892777 h 3525891"/>
                <a:gd name="connsiteX783" fmla="*/ 1109609 w 1925725"/>
                <a:gd name="connsiteY783" fmla="*/ 2895050 h 3525891"/>
                <a:gd name="connsiteX784" fmla="*/ 1046336 w 1925725"/>
                <a:gd name="connsiteY784" fmla="*/ 2862087 h 3525891"/>
                <a:gd name="connsiteX785" fmla="*/ 965255 w 1925725"/>
                <a:gd name="connsiteY785" fmla="*/ 2864739 h 3525891"/>
                <a:gd name="connsiteX786" fmla="*/ 964118 w 1925725"/>
                <a:gd name="connsiteY786" fmla="*/ 2869286 h 3525891"/>
                <a:gd name="connsiteX787" fmla="*/ 988367 w 1925725"/>
                <a:gd name="connsiteY787" fmla="*/ 2888230 h 3525891"/>
                <a:gd name="connsiteX788" fmla="*/ 1092560 w 1925725"/>
                <a:gd name="connsiteY788" fmla="*/ 2953777 h 3525891"/>
                <a:gd name="connsiteX789" fmla="*/ 1212287 w 1925725"/>
                <a:gd name="connsiteY789" fmla="*/ 2989013 h 3525891"/>
                <a:gd name="connsiteX790" fmla="*/ 1224790 w 1925725"/>
                <a:gd name="connsiteY790" fmla="*/ 2990529 h 3525891"/>
                <a:gd name="connsiteX791" fmla="*/ 1230852 w 1925725"/>
                <a:gd name="connsiteY791" fmla="*/ 2993560 h 3525891"/>
                <a:gd name="connsiteX792" fmla="*/ 1201299 w 1925725"/>
                <a:gd name="connsiteY792" fmla="*/ 2997728 h 3525891"/>
                <a:gd name="connsiteX793" fmla="*/ 1200163 w 1925725"/>
                <a:gd name="connsiteY793" fmla="*/ 3000380 h 3525891"/>
                <a:gd name="connsiteX794" fmla="*/ 1226305 w 1925725"/>
                <a:gd name="connsiteY794" fmla="*/ 3013641 h 3525891"/>
                <a:gd name="connsiteX795" fmla="*/ 1296399 w 1925725"/>
                <a:gd name="connsiteY795" fmla="*/ 3045846 h 3525891"/>
                <a:gd name="connsiteX796" fmla="*/ 1320648 w 1925725"/>
                <a:gd name="connsiteY796" fmla="*/ 3065927 h 3525891"/>
                <a:gd name="connsiteX797" fmla="*/ 1326331 w 1925725"/>
                <a:gd name="connsiteY797" fmla="*/ 3081082 h 3525891"/>
                <a:gd name="connsiteX798" fmla="*/ 1244113 w 1925725"/>
                <a:gd name="connsiteY798" fmla="*/ 3043951 h 3525891"/>
                <a:gd name="connsiteX799" fmla="*/ 1261542 w 1925725"/>
                <a:gd name="connsiteY799" fmla="*/ 3083734 h 3525891"/>
                <a:gd name="connsiteX800" fmla="*/ 1258132 w 1925725"/>
                <a:gd name="connsiteY800" fmla="*/ 3086386 h 3525891"/>
                <a:gd name="connsiteX801" fmla="*/ 1225169 w 1925725"/>
                <a:gd name="connsiteY801" fmla="*/ 3045467 h 3525891"/>
                <a:gd name="connsiteX802" fmla="*/ 1208498 w 1925725"/>
                <a:gd name="connsiteY802" fmla="*/ 3028038 h 3525891"/>
                <a:gd name="connsiteX803" fmla="*/ 1125144 w 1925725"/>
                <a:gd name="connsiteY803" fmla="*/ 2986740 h 3525891"/>
                <a:gd name="connsiteX804" fmla="*/ 1211908 w 1925725"/>
                <a:gd name="connsiteY804" fmla="*/ 3153070 h 3525891"/>
                <a:gd name="connsiteX805" fmla="*/ 1157728 w 1925725"/>
                <a:gd name="connsiteY805" fmla="*/ 3112908 h 3525891"/>
                <a:gd name="connsiteX806" fmla="*/ 1196374 w 1925725"/>
                <a:gd name="connsiteY806" fmla="*/ 3248170 h 3525891"/>
                <a:gd name="connsiteX807" fmla="*/ 1155075 w 1925725"/>
                <a:gd name="connsiteY807" fmla="*/ 3170499 h 3525891"/>
                <a:gd name="connsiteX808" fmla="*/ 1151287 w 1925725"/>
                <a:gd name="connsiteY808" fmla="*/ 3170499 h 3525891"/>
                <a:gd name="connsiteX809" fmla="*/ 1145603 w 1925725"/>
                <a:gd name="connsiteY809" fmla="*/ 3231120 h 3525891"/>
                <a:gd name="connsiteX810" fmla="*/ 1136889 w 1925725"/>
                <a:gd name="connsiteY810" fmla="*/ 3172772 h 3525891"/>
                <a:gd name="connsiteX811" fmla="*/ 1133858 w 1925725"/>
                <a:gd name="connsiteY811" fmla="*/ 3083355 h 3525891"/>
                <a:gd name="connsiteX812" fmla="*/ 1052398 w 1925725"/>
                <a:gd name="connsiteY812" fmla="*/ 2956429 h 3525891"/>
                <a:gd name="connsiteX813" fmla="*/ 964497 w 1925725"/>
                <a:gd name="connsiteY813" fmla="*/ 2896566 h 3525891"/>
                <a:gd name="connsiteX814" fmla="*/ 946310 w 1925725"/>
                <a:gd name="connsiteY814" fmla="*/ 2887093 h 3525891"/>
                <a:gd name="connsiteX815" fmla="*/ 992155 w 1925725"/>
                <a:gd name="connsiteY815" fmla="*/ 2937106 h 3525891"/>
                <a:gd name="connsiteX816" fmla="*/ 972453 w 1925725"/>
                <a:gd name="connsiteY816" fmla="*/ 2945442 h 3525891"/>
                <a:gd name="connsiteX817" fmla="*/ 1012236 w 1925725"/>
                <a:gd name="connsiteY817" fmla="*/ 3032964 h 3525891"/>
                <a:gd name="connsiteX818" fmla="*/ 977379 w 1925725"/>
                <a:gd name="connsiteY818" fmla="*/ 2975374 h 3525891"/>
                <a:gd name="connsiteX819" fmla="*/ 964118 w 1925725"/>
                <a:gd name="connsiteY819" fmla="*/ 2999243 h 3525891"/>
                <a:gd name="connsiteX820" fmla="*/ 932671 w 1925725"/>
                <a:gd name="connsiteY820" fmla="*/ 2928392 h 3525891"/>
                <a:gd name="connsiteX821" fmla="*/ 918652 w 1925725"/>
                <a:gd name="connsiteY821" fmla="*/ 2888988 h 3525891"/>
                <a:gd name="connsiteX822" fmla="*/ 908801 w 1925725"/>
                <a:gd name="connsiteY822" fmla="*/ 2876864 h 3525891"/>
                <a:gd name="connsiteX823" fmla="*/ 869397 w 1925725"/>
                <a:gd name="connsiteY823" fmla="*/ 2869286 h 3525891"/>
                <a:gd name="connsiteX824" fmla="*/ 786043 w 1925725"/>
                <a:gd name="connsiteY824" fmla="*/ 2854131 h 3525891"/>
                <a:gd name="connsiteX825" fmla="*/ 790210 w 1925725"/>
                <a:gd name="connsiteY825" fmla="*/ 2860572 h 3525891"/>
                <a:gd name="connsiteX826" fmla="*/ 853863 w 1925725"/>
                <a:gd name="connsiteY826" fmla="*/ 2967038 h 3525891"/>
                <a:gd name="connsiteX827" fmla="*/ 998596 w 1925725"/>
                <a:gd name="connsiteY827" fmla="*/ 3070473 h 3525891"/>
                <a:gd name="connsiteX828" fmla="*/ 1028149 w 1925725"/>
                <a:gd name="connsiteY828" fmla="*/ 3076157 h 3525891"/>
                <a:gd name="connsiteX829" fmla="*/ 1013752 w 1925725"/>
                <a:gd name="connsiteY829" fmla="*/ 3080324 h 3525891"/>
                <a:gd name="connsiteX830" fmla="*/ 994808 w 1925725"/>
                <a:gd name="connsiteY830" fmla="*/ 3083734 h 3525891"/>
                <a:gd name="connsiteX831" fmla="*/ 1048988 w 1925725"/>
                <a:gd name="connsiteY831" fmla="*/ 3107604 h 3525891"/>
                <a:gd name="connsiteX832" fmla="*/ 976242 w 1925725"/>
                <a:gd name="connsiteY832" fmla="*/ 3089796 h 3525891"/>
                <a:gd name="connsiteX833" fmla="*/ 914863 w 1925725"/>
                <a:gd name="connsiteY833" fmla="*/ 3061380 h 3525891"/>
                <a:gd name="connsiteX834" fmla="*/ 911074 w 1925725"/>
                <a:gd name="connsiteY834" fmla="*/ 3066306 h 3525891"/>
                <a:gd name="connsiteX835" fmla="*/ 937596 w 1925725"/>
                <a:gd name="connsiteY835" fmla="*/ 3103436 h 3525891"/>
                <a:gd name="connsiteX836" fmla="*/ 1042547 w 1925725"/>
                <a:gd name="connsiteY836" fmla="*/ 3195126 h 3525891"/>
                <a:gd name="connsiteX837" fmla="*/ 1096348 w 1925725"/>
                <a:gd name="connsiteY837" fmla="*/ 3236803 h 3525891"/>
                <a:gd name="connsiteX838" fmla="*/ 1068690 w 1925725"/>
                <a:gd name="connsiteY838" fmla="*/ 3226573 h 3525891"/>
                <a:gd name="connsiteX839" fmla="*/ 1125144 w 1925725"/>
                <a:gd name="connsiteY839" fmla="*/ 3336071 h 3525891"/>
                <a:gd name="connsiteX840" fmla="*/ 1084982 w 1925725"/>
                <a:gd name="connsiteY840" fmla="*/ 3276207 h 3525891"/>
                <a:gd name="connsiteX841" fmla="*/ 1080435 w 1925725"/>
                <a:gd name="connsiteY841" fmla="*/ 3277344 h 3525891"/>
                <a:gd name="connsiteX842" fmla="*/ 1083087 w 1925725"/>
                <a:gd name="connsiteY842" fmla="*/ 3322052 h 3525891"/>
                <a:gd name="connsiteX843" fmla="*/ 1079299 w 1925725"/>
                <a:gd name="connsiteY843" fmla="*/ 3323568 h 3525891"/>
                <a:gd name="connsiteX844" fmla="*/ 987230 w 1925725"/>
                <a:gd name="connsiteY844" fmla="*/ 3181107 h 3525891"/>
                <a:gd name="connsiteX845" fmla="*/ 1004280 w 1925725"/>
                <a:gd name="connsiteY845" fmla="*/ 3265977 h 3525891"/>
                <a:gd name="connsiteX846" fmla="*/ 1024360 w 1925725"/>
                <a:gd name="connsiteY846" fmla="*/ 3303866 h 3525891"/>
                <a:gd name="connsiteX847" fmla="*/ 1003143 w 1925725"/>
                <a:gd name="connsiteY847" fmla="*/ 3284543 h 3525891"/>
                <a:gd name="connsiteX848" fmla="*/ 1023603 w 1925725"/>
                <a:gd name="connsiteY848" fmla="*/ 3416394 h 3525891"/>
                <a:gd name="connsiteX849" fmla="*/ 997460 w 1925725"/>
                <a:gd name="connsiteY849" fmla="*/ 3328493 h 3525891"/>
                <a:gd name="connsiteX850" fmla="*/ 989882 w 1925725"/>
                <a:gd name="connsiteY850" fmla="*/ 3328872 h 3525891"/>
                <a:gd name="connsiteX851" fmla="*/ 980789 w 1925725"/>
                <a:gd name="connsiteY851" fmla="*/ 3384189 h 3525891"/>
                <a:gd name="connsiteX852" fmla="*/ 978137 w 1925725"/>
                <a:gd name="connsiteY852" fmla="*/ 3320158 h 3525891"/>
                <a:gd name="connsiteX853" fmla="*/ 960708 w 1925725"/>
                <a:gd name="connsiteY853" fmla="*/ 3167846 h 3525891"/>
                <a:gd name="connsiteX854" fmla="*/ 956161 w 1925725"/>
                <a:gd name="connsiteY854" fmla="*/ 3161027 h 3525891"/>
                <a:gd name="connsiteX855" fmla="*/ 855757 w 1925725"/>
                <a:gd name="connsiteY855" fmla="*/ 3024249 h 3525891"/>
                <a:gd name="connsiteX856" fmla="*/ 851211 w 1925725"/>
                <a:gd name="connsiteY856" fmla="*/ 3018945 h 3525891"/>
                <a:gd name="connsiteX857" fmla="*/ 867882 w 1925725"/>
                <a:gd name="connsiteY857" fmla="*/ 3137915 h 3525891"/>
                <a:gd name="connsiteX858" fmla="*/ 864850 w 1925725"/>
                <a:gd name="connsiteY858" fmla="*/ 3139051 h 3525891"/>
                <a:gd name="connsiteX859" fmla="*/ 845527 w 1925725"/>
                <a:gd name="connsiteY859" fmla="*/ 3104194 h 3525891"/>
                <a:gd name="connsiteX860" fmla="*/ 835298 w 1925725"/>
                <a:gd name="connsiteY860" fmla="*/ 3122001 h 3525891"/>
                <a:gd name="connsiteX861" fmla="*/ 830751 w 1925725"/>
                <a:gd name="connsiteY861" fmla="*/ 3010988 h 3525891"/>
                <a:gd name="connsiteX862" fmla="*/ 756490 w 1925725"/>
                <a:gd name="connsiteY862" fmla="*/ 2882926 h 3525891"/>
                <a:gd name="connsiteX863" fmla="*/ 743229 w 1925725"/>
                <a:gd name="connsiteY863" fmla="*/ 2876485 h 3525891"/>
                <a:gd name="connsiteX864" fmla="*/ 746260 w 1925725"/>
                <a:gd name="connsiteY864" fmla="*/ 2995833 h 3525891"/>
                <a:gd name="connsiteX865" fmla="*/ 824689 w 1925725"/>
                <a:gd name="connsiteY865" fmla="*/ 3137536 h 3525891"/>
                <a:gd name="connsiteX866" fmla="*/ 846664 w 1925725"/>
                <a:gd name="connsiteY866" fmla="*/ 3158374 h 3525891"/>
                <a:gd name="connsiteX867" fmla="*/ 924714 w 1925725"/>
                <a:gd name="connsiteY867" fmla="*/ 3331145 h 3525891"/>
                <a:gd name="connsiteX868" fmla="*/ 928882 w 1925725"/>
                <a:gd name="connsiteY868" fmla="*/ 3370928 h 3525891"/>
                <a:gd name="connsiteX869" fmla="*/ 951236 w 1925725"/>
                <a:gd name="connsiteY869" fmla="*/ 3412226 h 3525891"/>
                <a:gd name="connsiteX870" fmla="*/ 949342 w 1925725"/>
                <a:gd name="connsiteY870" fmla="*/ 3415636 h 3525891"/>
                <a:gd name="connsiteX871" fmla="*/ 922062 w 1925725"/>
                <a:gd name="connsiteY871" fmla="*/ 3403512 h 3525891"/>
                <a:gd name="connsiteX872" fmla="*/ 923956 w 1925725"/>
                <a:gd name="connsiteY872" fmla="*/ 3444052 h 3525891"/>
                <a:gd name="connsiteX873" fmla="*/ 911074 w 1925725"/>
                <a:gd name="connsiteY873" fmla="*/ 3410332 h 3525891"/>
                <a:gd name="connsiteX874" fmla="*/ 910695 w 1925725"/>
                <a:gd name="connsiteY874" fmla="*/ 3330387 h 3525891"/>
                <a:gd name="connsiteX875" fmla="*/ 885689 w 1925725"/>
                <a:gd name="connsiteY875" fmla="*/ 3230741 h 3525891"/>
                <a:gd name="connsiteX876" fmla="*/ 853105 w 1925725"/>
                <a:gd name="connsiteY876" fmla="*/ 3195505 h 3525891"/>
                <a:gd name="connsiteX877" fmla="*/ 853105 w 1925725"/>
                <a:gd name="connsiteY877" fmla="*/ 3221648 h 3525891"/>
                <a:gd name="connsiteX878" fmla="*/ 850074 w 1925725"/>
                <a:gd name="connsiteY878" fmla="*/ 3222785 h 3525891"/>
                <a:gd name="connsiteX879" fmla="*/ 840981 w 1925725"/>
                <a:gd name="connsiteY879" fmla="*/ 3197778 h 3525891"/>
                <a:gd name="connsiteX880" fmla="*/ 837571 w 1925725"/>
                <a:gd name="connsiteY880" fmla="*/ 3184517 h 3525891"/>
                <a:gd name="connsiteX881" fmla="*/ 756869 w 1925725"/>
                <a:gd name="connsiteY881" fmla="*/ 3096237 h 3525891"/>
                <a:gd name="connsiteX882" fmla="*/ 751943 w 1925725"/>
                <a:gd name="connsiteY882" fmla="*/ 3096995 h 3525891"/>
                <a:gd name="connsiteX883" fmla="*/ 752322 w 1925725"/>
                <a:gd name="connsiteY883" fmla="*/ 3159132 h 3525891"/>
                <a:gd name="connsiteX884" fmla="*/ 760657 w 1925725"/>
                <a:gd name="connsiteY884" fmla="*/ 3170877 h 3525891"/>
                <a:gd name="connsiteX885" fmla="*/ 852726 w 1925725"/>
                <a:gd name="connsiteY885" fmla="*/ 3238698 h 3525891"/>
                <a:gd name="connsiteX886" fmla="*/ 882279 w 1925725"/>
                <a:gd name="connsiteY886" fmla="*/ 3264083 h 3525891"/>
                <a:gd name="connsiteX887" fmla="*/ 844391 w 1925725"/>
                <a:gd name="connsiteY887" fmla="*/ 3251959 h 3525891"/>
                <a:gd name="connsiteX888" fmla="*/ 848937 w 1925725"/>
                <a:gd name="connsiteY888" fmla="*/ 3348195 h 3525891"/>
                <a:gd name="connsiteX889" fmla="*/ 844770 w 1925725"/>
                <a:gd name="connsiteY889" fmla="*/ 3348574 h 3525891"/>
                <a:gd name="connsiteX890" fmla="*/ 823931 w 1925725"/>
                <a:gd name="connsiteY890" fmla="*/ 3254611 h 3525891"/>
                <a:gd name="connsiteX891" fmla="*/ 744744 w 1925725"/>
                <a:gd name="connsiteY891" fmla="*/ 3191716 h 3525891"/>
                <a:gd name="connsiteX892" fmla="*/ 739440 w 1925725"/>
                <a:gd name="connsiteY892" fmla="*/ 3255368 h 3525891"/>
                <a:gd name="connsiteX893" fmla="*/ 746639 w 1925725"/>
                <a:gd name="connsiteY893" fmla="*/ 3266356 h 3525891"/>
                <a:gd name="connsiteX894" fmla="*/ 782633 w 1925725"/>
                <a:gd name="connsiteY894" fmla="*/ 3311822 h 3525891"/>
                <a:gd name="connsiteX895" fmla="*/ 792105 w 1925725"/>
                <a:gd name="connsiteY895" fmla="*/ 3339102 h 3525891"/>
                <a:gd name="connsiteX896" fmla="*/ 768614 w 1925725"/>
                <a:gd name="connsiteY896" fmla="*/ 3311822 h 3525891"/>
                <a:gd name="connsiteX897" fmla="*/ 737924 w 1925725"/>
                <a:gd name="connsiteY897" fmla="*/ 3285300 h 3525891"/>
                <a:gd name="connsiteX898" fmla="*/ 732620 w 1925725"/>
                <a:gd name="connsiteY898" fmla="*/ 3350089 h 3525891"/>
                <a:gd name="connsiteX899" fmla="*/ 741713 w 1925725"/>
                <a:gd name="connsiteY899" fmla="*/ 3360698 h 3525891"/>
                <a:gd name="connsiteX900" fmla="*/ 810670 w 1925725"/>
                <a:gd name="connsiteY900" fmla="*/ 3401996 h 3525891"/>
                <a:gd name="connsiteX901" fmla="*/ 790210 w 1925725"/>
                <a:gd name="connsiteY901" fmla="*/ 3399344 h 3525891"/>
                <a:gd name="connsiteX902" fmla="*/ 814838 w 1925725"/>
                <a:gd name="connsiteY902" fmla="*/ 3433444 h 3525891"/>
                <a:gd name="connsiteX903" fmla="*/ 813322 w 1925725"/>
                <a:gd name="connsiteY903" fmla="*/ 3435717 h 3525891"/>
                <a:gd name="connsiteX904" fmla="*/ 788316 w 1925725"/>
                <a:gd name="connsiteY904" fmla="*/ 3413742 h 3525891"/>
                <a:gd name="connsiteX905" fmla="*/ 759900 w 1925725"/>
                <a:gd name="connsiteY905" fmla="*/ 3390251 h 3525891"/>
                <a:gd name="connsiteX906" fmla="*/ 729589 w 1925725"/>
                <a:gd name="connsiteY906" fmla="*/ 3390630 h 3525891"/>
                <a:gd name="connsiteX907" fmla="*/ 732999 w 1925725"/>
                <a:gd name="connsiteY907" fmla="*/ 3423972 h 3525891"/>
                <a:gd name="connsiteX908" fmla="*/ 775813 w 1925725"/>
                <a:gd name="connsiteY908" fmla="*/ 3460345 h 3525891"/>
                <a:gd name="connsiteX909" fmla="*/ 798925 w 1925725"/>
                <a:gd name="connsiteY909" fmla="*/ 3480804 h 3525891"/>
                <a:gd name="connsiteX910" fmla="*/ 782633 w 1925725"/>
                <a:gd name="connsiteY910" fmla="*/ 3472469 h 3525891"/>
                <a:gd name="connsiteX911" fmla="*/ 788695 w 1925725"/>
                <a:gd name="connsiteY911" fmla="*/ 3497096 h 3525891"/>
                <a:gd name="connsiteX912" fmla="*/ 739440 w 1925725"/>
                <a:gd name="connsiteY912" fmla="*/ 3448978 h 3525891"/>
                <a:gd name="connsiteX913" fmla="*/ 734893 w 1925725"/>
                <a:gd name="connsiteY913" fmla="*/ 3451251 h 3525891"/>
                <a:gd name="connsiteX914" fmla="*/ 748912 w 1925725"/>
                <a:gd name="connsiteY914" fmla="*/ 3500506 h 3525891"/>
                <a:gd name="connsiteX915" fmla="*/ 736788 w 1925725"/>
                <a:gd name="connsiteY915" fmla="*/ 3491034 h 3525891"/>
                <a:gd name="connsiteX916" fmla="*/ 722390 w 1925725"/>
                <a:gd name="connsiteY916" fmla="*/ 3525891 h 3525891"/>
                <a:gd name="connsiteX917" fmla="*/ 720117 w 1925725"/>
                <a:gd name="connsiteY917" fmla="*/ 3525512 h 3525891"/>
                <a:gd name="connsiteX918" fmla="*/ 723148 w 1925725"/>
                <a:gd name="connsiteY918" fmla="*/ 3505432 h 3525891"/>
                <a:gd name="connsiteX919" fmla="*/ 713676 w 1925725"/>
                <a:gd name="connsiteY919" fmla="*/ 3422835 h 3525891"/>
                <a:gd name="connsiteX920" fmla="*/ 705719 w 1925725"/>
                <a:gd name="connsiteY920" fmla="*/ 3412984 h 3525891"/>
                <a:gd name="connsiteX921" fmla="*/ 695489 w 1925725"/>
                <a:gd name="connsiteY921" fmla="*/ 3424729 h 3525891"/>
                <a:gd name="connsiteX922" fmla="*/ 695111 w 1925725"/>
                <a:gd name="connsiteY922" fmla="*/ 3446326 h 3525891"/>
                <a:gd name="connsiteX923" fmla="*/ 682986 w 1925725"/>
                <a:gd name="connsiteY923" fmla="*/ 3434959 h 3525891"/>
                <a:gd name="connsiteX924" fmla="*/ 666694 w 1925725"/>
                <a:gd name="connsiteY924" fmla="*/ 3466028 h 3525891"/>
                <a:gd name="connsiteX925" fmla="*/ 664042 w 1925725"/>
                <a:gd name="connsiteY925" fmla="*/ 3466028 h 3525891"/>
                <a:gd name="connsiteX926" fmla="*/ 665936 w 1925725"/>
                <a:gd name="connsiteY926" fmla="*/ 3439127 h 3525891"/>
                <a:gd name="connsiteX927" fmla="*/ 675030 w 1925725"/>
                <a:gd name="connsiteY927" fmla="*/ 3377748 h 3525891"/>
                <a:gd name="connsiteX928" fmla="*/ 666315 w 1925725"/>
                <a:gd name="connsiteY928" fmla="*/ 3330009 h 3525891"/>
                <a:gd name="connsiteX929" fmla="*/ 658738 w 1925725"/>
                <a:gd name="connsiteY929" fmla="*/ 3328872 h 3525891"/>
                <a:gd name="connsiteX930" fmla="*/ 642825 w 1925725"/>
                <a:gd name="connsiteY930" fmla="*/ 3359940 h 3525891"/>
                <a:gd name="connsiteX931" fmla="*/ 638278 w 1925725"/>
                <a:gd name="connsiteY931" fmla="*/ 3344027 h 3525891"/>
                <a:gd name="connsiteX932" fmla="*/ 621986 w 1925725"/>
                <a:gd name="connsiteY932" fmla="*/ 3361835 h 3525891"/>
                <a:gd name="connsiteX933" fmla="*/ 644340 w 1925725"/>
                <a:gd name="connsiteY933" fmla="*/ 3323568 h 3525891"/>
                <a:gd name="connsiteX934" fmla="*/ 650402 w 1925725"/>
                <a:gd name="connsiteY934" fmla="*/ 3294015 h 3525891"/>
                <a:gd name="connsiteX935" fmla="*/ 608346 w 1925725"/>
                <a:gd name="connsiteY935" fmla="*/ 3131473 h 3525891"/>
                <a:gd name="connsiteX936" fmla="*/ 602663 w 1925725"/>
                <a:gd name="connsiteY936" fmla="*/ 3116697 h 3525891"/>
                <a:gd name="connsiteX937" fmla="*/ 599632 w 1925725"/>
                <a:gd name="connsiteY937" fmla="*/ 3214070 h 3525891"/>
                <a:gd name="connsiteX938" fmla="*/ 600769 w 1925725"/>
                <a:gd name="connsiteY938" fmla="*/ 3312201 h 3525891"/>
                <a:gd name="connsiteX939" fmla="*/ 610620 w 1925725"/>
                <a:gd name="connsiteY939" fmla="*/ 3411090 h 3525891"/>
                <a:gd name="connsiteX940" fmla="*/ 630700 w 1925725"/>
                <a:gd name="connsiteY940" fmla="*/ 3506189 h 3525891"/>
                <a:gd name="connsiteX941" fmla="*/ 626912 w 1925725"/>
                <a:gd name="connsiteY941" fmla="*/ 3506947 h 3525891"/>
                <a:gd name="connsiteX942" fmla="*/ 605315 w 1925725"/>
                <a:gd name="connsiteY942" fmla="*/ 3450494 h 3525891"/>
                <a:gd name="connsiteX943" fmla="*/ 599632 w 1925725"/>
                <a:gd name="connsiteY943" fmla="*/ 3450115 h 3525891"/>
                <a:gd name="connsiteX944" fmla="*/ 582582 w 1925725"/>
                <a:gd name="connsiteY944" fmla="*/ 3475121 h 3525891"/>
                <a:gd name="connsiteX945" fmla="*/ 579930 w 1925725"/>
                <a:gd name="connsiteY945" fmla="*/ 3474363 h 3525891"/>
                <a:gd name="connsiteX946" fmla="*/ 591675 w 1925725"/>
                <a:gd name="connsiteY946" fmla="*/ 3440264 h 3525891"/>
                <a:gd name="connsiteX947" fmla="*/ 595464 w 1925725"/>
                <a:gd name="connsiteY947" fmla="*/ 3418288 h 3525891"/>
                <a:gd name="connsiteX948" fmla="*/ 580688 w 1925725"/>
                <a:gd name="connsiteY948" fmla="*/ 3311443 h 3525891"/>
                <a:gd name="connsiteX949" fmla="*/ 545452 w 1925725"/>
                <a:gd name="connsiteY949" fmla="*/ 3369034 h 3525891"/>
                <a:gd name="connsiteX950" fmla="*/ 547725 w 1925725"/>
                <a:gd name="connsiteY950" fmla="*/ 3345164 h 3525891"/>
                <a:gd name="connsiteX951" fmla="*/ 509836 w 1925725"/>
                <a:gd name="connsiteY951" fmla="*/ 3365245 h 3525891"/>
                <a:gd name="connsiteX952" fmla="*/ 551135 w 1925725"/>
                <a:gd name="connsiteY952" fmla="*/ 3320158 h 3525891"/>
                <a:gd name="connsiteX953" fmla="*/ 584476 w 1925725"/>
                <a:gd name="connsiteY953" fmla="*/ 3229604 h 3525891"/>
                <a:gd name="connsiteX954" fmla="*/ 583340 w 1925725"/>
                <a:gd name="connsiteY954" fmla="*/ 3117834 h 3525891"/>
                <a:gd name="connsiteX955" fmla="*/ 588644 w 1925725"/>
                <a:gd name="connsiteY955" fmla="*/ 3053045 h 3525891"/>
                <a:gd name="connsiteX956" fmla="*/ 576520 w 1925725"/>
                <a:gd name="connsiteY956" fmla="*/ 3065169 h 3525891"/>
                <a:gd name="connsiteX957" fmla="*/ 514762 w 1925725"/>
                <a:gd name="connsiteY957" fmla="*/ 3139430 h 3525891"/>
                <a:gd name="connsiteX958" fmla="*/ 487482 w 1925725"/>
                <a:gd name="connsiteY958" fmla="*/ 3218617 h 3525891"/>
                <a:gd name="connsiteX959" fmla="*/ 488619 w 1925725"/>
                <a:gd name="connsiteY959" fmla="*/ 3269766 h 3525891"/>
                <a:gd name="connsiteX960" fmla="*/ 478010 w 1925725"/>
                <a:gd name="connsiteY960" fmla="*/ 3362592 h 3525891"/>
                <a:gd name="connsiteX961" fmla="*/ 456793 w 1925725"/>
                <a:gd name="connsiteY961" fmla="*/ 3438748 h 3525891"/>
                <a:gd name="connsiteX962" fmla="*/ 468159 w 1925725"/>
                <a:gd name="connsiteY962" fmla="*/ 3340617 h 3525891"/>
                <a:gd name="connsiteX963" fmla="*/ 402612 w 1925725"/>
                <a:gd name="connsiteY963" fmla="*/ 3433444 h 3525891"/>
                <a:gd name="connsiteX964" fmla="*/ 400718 w 1925725"/>
                <a:gd name="connsiteY964" fmla="*/ 3432686 h 3525891"/>
                <a:gd name="connsiteX965" fmla="*/ 418904 w 1925725"/>
                <a:gd name="connsiteY965" fmla="*/ 3392524 h 3525891"/>
                <a:gd name="connsiteX966" fmla="*/ 396171 w 1925725"/>
                <a:gd name="connsiteY966" fmla="*/ 3400860 h 3525891"/>
                <a:gd name="connsiteX967" fmla="*/ 467023 w 1925725"/>
                <a:gd name="connsiteY967" fmla="*/ 3237940 h 3525891"/>
                <a:gd name="connsiteX968" fmla="*/ 454519 w 1925725"/>
                <a:gd name="connsiteY968" fmla="*/ 3251959 h 3525891"/>
                <a:gd name="connsiteX969" fmla="*/ 444290 w 1925725"/>
                <a:gd name="connsiteY969" fmla="*/ 3264462 h 3525891"/>
                <a:gd name="connsiteX970" fmla="*/ 439743 w 1925725"/>
                <a:gd name="connsiteY970" fmla="*/ 3262188 h 3525891"/>
                <a:gd name="connsiteX971" fmla="*/ 469296 w 1925725"/>
                <a:gd name="connsiteY971" fmla="*/ 3197778 h 3525891"/>
                <a:gd name="connsiteX972" fmla="*/ 465128 w 1925725"/>
                <a:gd name="connsiteY972" fmla="*/ 3193232 h 3525891"/>
                <a:gd name="connsiteX973" fmla="*/ 437091 w 1925725"/>
                <a:gd name="connsiteY973" fmla="*/ 3206493 h 3525891"/>
                <a:gd name="connsiteX974" fmla="*/ 407159 w 1925725"/>
                <a:gd name="connsiteY974" fmla="*/ 3247033 h 3525891"/>
                <a:gd name="connsiteX975" fmla="*/ 384426 w 1925725"/>
                <a:gd name="connsiteY975" fmla="*/ 3307654 h 3525891"/>
                <a:gd name="connsiteX976" fmla="*/ 353357 w 1925725"/>
                <a:gd name="connsiteY976" fmla="*/ 3376611 h 3525891"/>
                <a:gd name="connsiteX977" fmla="*/ 354873 w 1925725"/>
                <a:gd name="connsiteY977" fmla="*/ 3359561 h 3525891"/>
                <a:gd name="connsiteX978" fmla="*/ 332519 w 1925725"/>
                <a:gd name="connsiteY978" fmla="*/ 3373580 h 3525891"/>
                <a:gd name="connsiteX979" fmla="*/ 365861 w 1925725"/>
                <a:gd name="connsiteY979" fmla="*/ 3326599 h 3525891"/>
                <a:gd name="connsiteX980" fmla="*/ 387078 w 1925725"/>
                <a:gd name="connsiteY980" fmla="*/ 3274692 h 3525891"/>
                <a:gd name="connsiteX981" fmla="*/ 382910 w 1925725"/>
                <a:gd name="connsiteY981" fmla="*/ 3271660 h 3525891"/>
                <a:gd name="connsiteX982" fmla="*/ 337065 w 1925725"/>
                <a:gd name="connsiteY982" fmla="*/ 3309928 h 3525891"/>
                <a:gd name="connsiteX983" fmla="*/ 334413 w 1925725"/>
                <a:gd name="connsiteY983" fmla="*/ 3308033 h 3525891"/>
                <a:gd name="connsiteX984" fmla="*/ 386320 w 1925725"/>
                <a:gd name="connsiteY984" fmla="*/ 3243623 h 3525891"/>
                <a:gd name="connsiteX985" fmla="*/ 295388 w 1925725"/>
                <a:gd name="connsiteY985" fmla="*/ 3277723 h 3525891"/>
                <a:gd name="connsiteX986" fmla="*/ 285916 w 1925725"/>
                <a:gd name="connsiteY986" fmla="*/ 3298182 h 3525891"/>
                <a:gd name="connsiteX987" fmla="*/ 280991 w 1925725"/>
                <a:gd name="connsiteY987" fmla="*/ 3312580 h 3525891"/>
                <a:gd name="connsiteX988" fmla="*/ 273034 w 1925725"/>
                <a:gd name="connsiteY988" fmla="*/ 3287574 h 3525891"/>
                <a:gd name="connsiteX989" fmla="*/ 245754 w 1925725"/>
                <a:gd name="connsiteY989" fmla="*/ 3304623 h 3525891"/>
                <a:gd name="connsiteX990" fmla="*/ 382531 w 1925725"/>
                <a:gd name="connsiteY990" fmla="*/ 3221648 h 3525891"/>
                <a:gd name="connsiteX991" fmla="*/ 312059 w 1925725"/>
                <a:gd name="connsiteY991" fmla="*/ 3205356 h 3525891"/>
                <a:gd name="connsiteX992" fmla="*/ 331761 w 1925725"/>
                <a:gd name="connsiteY992" fmla="*/ 3200809 h 3525891"/>
                <a:gd name="connsiteX993" fmla="*/ 371544 w 1925725"/>
                <a:gd name="connsiteY993" fmla="*/ 3201567 h 3525891"/>
                <a:gd name="connsiteX994" fmla="*/ 414737 w 1925725"/>
                <a:gd name="connsiteY994" fmla="*/ 3193232 h 3525891"/>
                <a:gd name="connsiteX995" fmla="*/ 477252 w 1925725"/>
                <a:gd name="connsiteY995" fmla="*/ 3148523 h 3525891"/>
                <a:gd name="connsiteX996" fmla="*/ 490513 w 1925725"/>
                <a:gd name="connsiteY996" fmla="*/ 3131095 h 3525891"/>
                <a:gd name="connsiteX997" fmla="*/ 394656 w 1925725"/>
                <a:gd name="connsiteY997" fmla="*/ 3131095 h 3525891"/>
                <a:gd name="connsiteX998" fmla="*/ 394656 w 1925725"/>
                <a:gd name="connsiteY998" fmla="*/ 3129200 h 3525891"/>
                <a:gd name="connsiteX999" fmla="*/ 467780 w 1925725"/>
                <a:gd name="connsiteY999" fmla="*/ 3118213 h 3525891"/>
                <a:gd name="connsiteX1000" fmla="*/ 442774 w 1925725"/>
                <a:gd name="connsiteY1000" fmla="*/ 3106467 h 3525891"/>
                <a:gd name="connsiteX1001" fmla="*/ 446184 w 1925725"/>
                <a:gd name="connsiteY1001" fmla="*/ 3104952 h 3525891"/>
                <a:gd name="connsiteX1002" fmla="*/ 533327 w 1925725"/>
                <a:gd name="connsiteY1002" fmla="*/ 3077672 h 3525891"/>
                <a:gd name="connsiteX1003" fmla="*/ 606452 w 1925725"/>
                <a:gd name="connsiteY1003" fmla="*/ 2990908 h 3525891"/>
                <a:gd name="connsiteX1004" fmla="*/ 536358 w 1925725"/>
                <a:gd name="connsiteY1004" fmla="*/ 3005684 h 3525891"/>
                <a:gd name="connsiteX1005" fmla="*/ 478389 w 1925725"/>
                <a:gd name="connsiteY1005" fmla="*/ 3034858 h 3525891"/>
                <a:gd name="connsiteX1006" fmla="*/ 513246 w 1925725"/>
                <a:gd name="connsiteY1006" fmla="*/ 2999243 h 3525891"/>
                <a:gd name="connsiteX1007" fmla="*/ 480662 w 1925725"/>
                <a:gd name="connsiteY1007" fmla="*/ 2984467 h 3525891"/>
                <a:gd name="connsiteX1008" fmla="*/ 546209 w 1925725"/>
                <a:gd name="connsiteY1008" fmla="*/ 2984088 h 3525891"/>
                <a:gd name="connsiteX1009" fmla="*/ 628806 w 1925725"/>
                <a:gd name="connsiteY1009" fmla="*/ 2928392 h 3525891"/>
                <a:gd name="connsiteX1010" fmla="*/ 662527 w 1925725"/>
                <a:gd name="connsiteY1010" fmla="*/ 2861708 h 3525891"/>
                <a:gd name="connsiteX1011" fmla="*/ 606831 w 1925725"/>
                <a:gd name="connsiteY1011" fmla="*/ 2862845 h 3525891"/>
                <a:gd name="connsiteX1012" fmla="*/ 440880 w 1925725"/>
                <a:gd name="connsiteY1012" fmla="*/ 3027280 h 3525891"/>
                <a:gd name="connsiteX1013" fmla="*/ 439364 w 1925725"/>
                <a:gd name="connsiteY1013" fmla="*/ 3032206 h 3525891"/>
                <a:gd name="connsiteX1014" fmla="*/ 435954 w 1925725"/>
                <a:gd name="connsiteY1014" fmla="*/ 3031448 h 3525891"/>
                <a:gd name="connsiteX1015" fmla="*/ 451867 w 1925725"/>
                <a:gd name="connsiteY1015" fmla="*/ 2968175 h 3525891"/>
                <a:gd name="connsiteX1016" fmla="*/ 399960 w 1925725"/>
                <a:gd name="connsiteY1016" fmla="*/ 3002274 h 3525891"/>
                <a:gd name="connsiteX1017" fmla="*/ 324183 w 1925725"/>
                <a:gd name="connsiteY1017" fmla="*/ 3104194 h 3525891"/>
                <a:gd name="connsiteX1018" fmla="*/ 278717 w 1925725"/>
                <a:gd name="connsiteY1018" fmla="*/ 3144356 h 3525891"/>
                <a:gd name="connsiteX1019" fmla="*/ 268866 w 1925725"/>
                <a:gd name="connsiteY1019" fmla="*/ 3156859 h 3525891"/>
                <a:gd name="connsiteX1020" fmla="*/ 247649 w 1925725"/>
                <a:gd name="connsiteY1020" fmla="*/ 3188685 h 3525891"/>
                <a:gd name="connsiteX1021" fmla="*/ 252574 w 1925725"/>
                <a:gd name="connsiteY1021" fmla="*/ 3156859 h 3525891"/>
                <a:gd name="connsiteX1022" fmla="*/ 198015 w 1925725"/>
                <a:gd name="connsiteY1022" fmla="*/ 3156859 h 3525891"/>
                <a:gd name="connsiteX1023" fmla="*/ 382910 w 1925725"/>
                <a:gd name="connsiteY1023" fmla="*/ 2991286 h 3525891"/>
                <a:gd name="connsiteX1024" fmla="*/ 357904 w 1925725"/>
                <a:gd name="connsiteY1024" fmla="*/ 2991666 h 3525891"/>
                <a:gd name="connsiteX1025" fmla="*/ 217338 w 1925725"/>
                <a:gd name="connsiteY1025" fmla="*/ 3095859 h 3525891"/>
                <a:gd name="connsiteX1026" fmla="*/ 210139 w 1925725"/>
                <a:gd name="connsiteY1026" fmla="*/ 3104952 h 3525891"/>
                <a:gd name="connsiteX1027" fmla="*/ 213170 w 1925725"/>
                <a:gd name="connsiteY1027" fmla="*/ 3086007 h 3525891"/>
                <a:gd name="connsiteX1028" fmla="*/ 173009 w 1925725"/>
                <a:gd name="connsiteY1028" fmla="*/ 3106467 h 3525891"/>
                <a:gd name="connsiteX1029" fmla="*/ 229462 w 1925725"/>
                <a:gd name="connsiteY1029" fmla="*/ 3054181 h 3525891"/>
                <a:gd name="connsiteX1030" fmla="*/ 179071 w 1925725"/>
                <a:gd name="connsiteY1030" fmla="*/ 3043573 h 3525891"/>
                <a:gd name="connsiteX1031" fmla="*/ 179071 w 1925725"/>
                <a:gd name="connsiteY1031" fmla="*/ 3042436 h 3525891"/>
                <a:gd name="connsiteX1032" fmla="*/ 234009 w 1925725"/>
                <a:gd name="connsiteY1032" fmla="*/ 3042057 h 3525891"/>
                <a:gd name="connsiteX1033" fmla="*/ 248786 w 1925725"/>
                <a:gd name="connsiteY1033" fmla="*/ 3037510 h 3525891"/>
                <a:gd name="connsiteX1034" fmla="*/ 315469 w 1925725"/>
                <a:gd name="connsiteY1034" fmla="*/ 2986740 h 3525891"/>
                <a:gd name="connsiteX1035" fmla="*/ 238177 w 1925725"/>
                <a:gd name="connsiteY1035" fmla="*/ 2980299 h 3525891"/>
                <a:gd name="connsiteX1036" fmla="*/ 238177 w 1925725"/>
                <a:gd name="connsiteY1036" fmla="*/ 2977647 h 3525891"/>
                <a:gd name="connsiteX1037" fmla="*/ 348432 w 1925725"/>
                <a:gd name="connsiteY1037" fmla="*/ 2970069 h 3525891"/>
                <a:gd name="connsiteX1038" fmla="*/ 456414 w 1925725"/>
                <a:gd name="connsiteY1038" fmla="*/ 2944684 h 3525891"/>
                <a:gd name="connsiteX1039" fmla="*/ 410569 w 1925725"/>
                <a:gd name="connsiteY1039" fmla="*/ 2935970 h 3525891"/>
                <a:gd name="connsiteX1040" fmla="*/ 409432 w 1925725"/>
                <a:gd name="connsiteY1040" fmla="*/ 2930286 h 3525891"/>
                <a:gd name="connsiteX1041" fmla="*/ 509458 w 1925725"/>
                <a:gd name="connsiteY1041" fmla="*/ 2881031 h 3525891"/>
                <a:gd name="connsiteX1042" fmla="*/ 334413 w 1925725"/>
                <a:gd name="connsiteY1042" fmla="*/ 2939758 h 3525891"/>
                <a:gd name="connsiteX1043" fmla="*/ 387078 w 1925725"/>
                <a:gd name="connsiteY1043" fmla="*/ 2885957 h 3525891"/>
                <a:gd name="connsiteX1044" fmla="*/ 260152 w 1925725"/>
                <a:gd name="connsiteY1044" fmla="*/ 2920435 h 3525891"/>
                <a:gd name="connsiteX1045" fmla="*/ 272276 w 1925725"/>
                <a:gd name="connsiteY1045" fmla="*/ 2906417 h 3525891"/>
                <a:gd name="connsiteX1046" fmla="*/ 270761 w 1925725"/>
                <a:gd name="connsiteY1046" fmla="*/ 2903386 h 3525891"/>
                <a:gd name="connsiteX1047" fmla="*/ 163537 w 1925725"/>
                <a:gd name="connsiteY1047" fmla="*/ 2940516 h 3525891"/>
                <a:gd name="connsiteX1048" fmla="*/ 162400 w 1925725"/>
                <a:gd name="connsiteY1048" fmla="*/ 2937864 h 3525891"/>
                <a:gd name="connsiteX1049" fmla="*/ 216202 w 1925725"/>
                <a:gd name="connsiteY1049" fmla="*/ 2912858 h 3525891"/>
                <a:gd name="connsiteX1050" fmla="*/ 216202 w 1925725"/>
                <a:gd name="connsiteY1050" fmla="*/ 2910584 h 3525891"/>
                <a:gd name="connsiteX1051" fmla="*/ 171872 w 1925725"/>
                <a:gd name="connsiteY1051" fmla="*/ 2908311 h 3525891"/>
                <a:gd name="connsiteX1052" fmla="*/ 300314 w 1925725"/>
                <a:gd name="connsiteY1052" fmla="*/ 2879516 h 3525891"/>
                <a:gd name="connsiteX1053" fmla="*/ 194226 w 1925725"/>
                <a:gd name="connsiteY1053" fmla="*/ 2859435 h 3525891"/>
                <a:gd name="connsiteX1054" fmla="*/ 194984 w 1925725"/>
                <a:gd name="connsiteY1054" fmla="*/ 2855646 h 3525891"/>
                <a:gd name="connsiteX1055" fmla="*/ 306376 w 1925725"/>
                <a:gd name="connsiteY1055" fmla="*/ 2871559 h 3525891"/>
                <a:gd name="connsiteX1056" fmla="*/ 296525 w 1925725"/>
                <a:gd name="connsiteY1056" fmla="*/ 2851479 h 3525891"/>
                <a:gd name="connsiteX1057" fmla="*/ 369649 w 1925725"/>
                <a:gd name="connsiteY1057" fmla="*/ 2869286 h 3525891"/>
                <a:gd name="connsiteX1058" fmla="*/ 425345 w 1925725"/>
                <a:gd name="connsiteY1058" fmla="*/ 2859056 h 3525891"/>
                <a:gd name="connsiteX1059" fmla="*/ 320395 w 1925725"/>
                <a:gd name="connsiteY1059" fmla="*/ 2823062 h 3525891"/>
                <a:gd name="connsiteX1060" fmla="*/ 321152 w 1925725"/>
                <a:gd name="connsiteY1060" fmla="*/ 2819273 h 3525891"/>
                <a:gd name="connsiteX1061" fmla="*/ 408296 w 1925725"/>
                <a:gd name="connsiteY1061" fmla="*/ 2840112 h 3525891"/>
                <a:gd name="connsiteX1062" fmla="*/ 535601 w 1925725"/>
                <a:gd name="connsiteY1062" fmla="*/ 2854510 h 3525891"/>
                <a:gd name="connsiteX1063" fmla="*/ 670483 w 1925725"/>
                <a:gd name="connsiteY1063" fmla="*/ 2804118 h 3525891"/>
                <a:gd name="connsiteX1064" fmla="*/ 700036 w 1925725"/>
                <a:gd name="connsiteY1064" fmla="*/ 2747664 h 3525891"/>
                <a:gd name="connsiteX1065" fmla="*/ 698521 w 1925725"/>
                <a:gd name="connsiteY1065" fmla="*/ 2700683 h 3525891"/>
                <a:gd name="connsiteX1066" fmla="*/ 710645 w 1925725"/>
                <a:gd name="connsiteY1066" fmla="*/ 2584366 h 3525891"/>
                <a:gd name="connsiteX1067" fmla="*/ 727316 w 1925725"/>
                <a:gd name="connsiteY1067" fmla="*/ 2490781 h 3525891"/>
                <a:gd name="connsiteX1068" fmla="*/ 734136 w 1925725"/>
                <a:gd name="connsiteY1068" fmla="*/ 2462744 h 3525891"/>
                <a:gd name="connsiteX1069" fmla="*/ 744365 w 1925725"/>
                <a:gd name="connsiteY1069" fmla="*/ 2377495 h 3525891"/>
                <a:gd name="connsiteX1070" fmla="*/ 724285 w 1925725"/>
                <a:gd name="connsiteY1070" fmla="*/ 2264588 h 3525891"/>
                <a:gd name="connsiteX1071" fmla="*/ 685638 w 1925725"/>
                <a:gd name="connsiteY1071" fmla="*/ 2235414 h 3525891"/>
                <a:gd name="connsiteX1072" fmla="*/ 592054 w 1925725"/>
                <a:gd name="connsiteY1072" fmla="*/ 2230109 h 3525891"/>
                <a:gd name="connsiteX1073" fmla="*/ 487861 w 1925725"/>
                <a:gd name="connsiteY1073" fmla="*/ 2219501 h 3525891"/>
                <a:gd name="connsiteX1074" fmla="*/ 448078 w 1925725"/>
                <a:gd name="connsiteY1074" fmla="*/ 2200935 h 3525891"/>
                <a:gd name="connsiteX1075" fmla="*/ 453004 w 1925725"/>
                <a:gd name="connsiteY1075" fmla="*/ 2138041 h 3525891"/>
                <a:gd name="connsiteX1076" fmla="*/ 489756 w 1925725"/>
                <a:gd name="connsiteY1076" fmla="*/ 2119097 h 3525891"/>
                <a:gd name="connsiteX1077" fmla="*/ 640172 w 1925725"/>
                <a:gd name="connsiteY1077" fmla="*/ 2079314 h 3525891"/>
                <a:gd name="connsiteX1078" fmla="*/ 677682 w 1925725"/>
                <a:gd name="connsiteY1078" fmla="*/ 2044835 h 3525891"/>
                <a:gd name="connsiteX1079" fmla="*/ 679955 w 1925725"/>
                <a:gd name="connsiteY1079" fmla="*/ 1880021 h 3525891"/>
                <a:gd name="connsiteX1080" fmla="*/ 678819 w 1925725"/>
                <a:gd name="connsiteY1080" fmla="*/ 1851226 h 3525891"/>
                <a:gd name="connsiteX1081" fmla="*/ 671241 w 1925725"/>
                <a:gd name="connsiteY1081" fmla="*/ 1775449 h 3525891"/>
                <a:gd name="connsiteX1082" fmla="*/ 651539 w 1925725"/>
                <a:gd name="connsiteY1082" fmla="*/ 1622759 h 3525891"/>
                <a:gd name="connsiteX1083" fmla="*/ 677682 w 1925725"/>
                <a:gd name="connsiteY1083" fmla="*/ 1538268 h 3525891"/>
                <a:gd name="connsiteX1084" fmla="*/ 725042 w 1925725"/>
                <a:gd name="connsiteY1084" fmla="*/ 1468932 h 3525891"/>
                <a:gd name="connsiteX1085" fmla="*/ 752701 w 1925725"/>
                <a:gd name="connsiteY1085" fmla="*/ 1418540 h 3525891"/>
                <a:gd name="connsiteX1086" fmla="*/ 746260 w 1925725"/>
                <a:gd name="connsiteY1086" fmla="*/ 1368149 h 3525891"/>
                <a:gd name="connsiteX1087" fmla="*/ 724663 w 1925725"/>
                <a:gd name="connsiteY1087" fmla="*/ 1328366 h 3525891"/>
                <a:gd name="connsiteX1088" fmla="*/ 702309 w 1925725"/>
                <a:gd name="connsiteY1088" fmla="*/ 1304118 h 3525891"/>
                <a:gd name="connsiteX1089" fmla="*/ 686396 w 1925725"/>
                <a:gd name="connsiteY1089" fmla="*/ 1288962 h 3525891"/>
                <a:gd name="connsiteX1090" fmla="*/ 657980 w 1925725"/>
                <a:gd name="connsiteY1090" fmla="*/ 1281385 h 3525891"/>
                <a:gd name="connsiteX1091" fmla="*/ 647371 w 1925725"/>
                <a:gd name="connsiteY1091" fmla="*/ 1281006 h 3525891"/>
                <a:gd name="connsiteX1092" fmla="*/ 662905 w 1925725"/>
                <a:gd name="connsiteY1092" fmla="*/ 1256757 h 3525891"/>
                <a:gd name="connsiteX1093" fmla="*/ 600011 w 1925725"/>
                <a:gd name="connsiteY1093" fmla="*/ 1227962 h 3525891"/>
                <a:gd name="connsiteX1094" fmla="*/ 604557 w 1925725"/>
                <a:gd name="connsiteY1094" fmla="*/ 1262819 h 3525891"/>
                <a:gd name="connsiteX1095" fmla="*/ 599253 w 1925725"/>
                <a:gd name="connsiteY1095" fmla="*/ 1265093 h 3525891"/>
                <a:gd name="connsiteX1096" fmla="*/ 578793 w 1925725"/>
                <a:gd name="connsiteY1096" fmla="*/ 1243496 h 3525891"/>
                <a:gd name="connsiteX1097" fmla="*/ 569321 w 1925725"/>
                <a:gd name="connsiteY1097" fmla="*/ 1252589 h 3525891"/>
                <a:gd name="connsiteX1098" fmla="*/ 578793 w 1925725"/>
                <a:gd name="connsiteY1098" fmla="*/ 1306012 h 3525891"/>
                <a:gd name="connsiteX1099" fmla="*/ 556818 w 1925725"/>
                <a:gd name="connsiteY1099" fmla="*/ 1276838 h 3525891"/>
                <a:gd name="connsiteX1100" fmla="*/ 537874 w 1925725"/>
                <a:gd name="connsiteY1100" fmla="*/ 1308285 h 3525891"/>
                <a:gd name="connsiteX1101" fmla="*/ 544694 w 1925725"/>
                <a:gd name="connsiteY1101" fmla="*/ 1286689 h 3525891"/>
                <a:gd name="connsiteX1102" fmla="*/ 553029 w 1925725"/>
                <a:gd name="connsiteY1102" fmla="*/ 1261304 h 3525891"/>
                <a:gd name="connsiteX1103" fmla="*/ 537874 w 1925725"/>
                <a:gd name="connsiteY1103" fmla="*/ 1277217 h 3525891"/>
                <a:gd name="connsiteX1104" fmla="*/ 535222 w 1925725"/>
                <a:gd name="connsiteY1104" fmla="*/ 1275322 h 3525891"/>
                <a:gd name="connsiteX1105" fmla="*/ 535979 w 1925725"/>
                <a:gd name="connsiteY1105" fmla="*/ 1262819 h 3525891"/>
                <a:gd name="connsiteX1106" fmla="*/ 484830 w 1925725"/>
                <a:gd name="connsiteY1106" fmla="*/ 1261304 h 3525891"/>
                <a:gd name="connsiteX1107" fmla="*/ 526128 w 1925725"/>
                <a:gd name="connsiteY1107" fmla="*/ 1259788 h 3525891"/>
                <a:gd name="connsiteX1108" fmla="*/ 520066 w 1925725"/>
                <a:gd name="connsiteY1108" fmla="*/ 1244633 h 3525891"/>
                <a:gd name="connsiteX1109" fmla="*/ 562880 w 1925725"/>
                <a:gd name="connsiteY1109" fmla="*/ 1249179 h 3525891"/>
                <a:gd name="connsiteX1110" fmla="*/ 537116 w 1925725"/>
                <a:gd name="connsiteY1110" fmla="*/ 1228720 h 3525891"/>
                <a:gd name="connsiteX1111" fmla="*/ 578793 w 1925725"/>
                <a:gd name="connsiteY1111" fmla="*/ 1235919 h 3525891"/>
                <a:gd name="connsiteX1112" fmla="*/ 597737 w 1925725"/>
                <a:gd name="connsiteY1112" fmla="*/ 1221142 h 3525891"/>
                <a:gd name="connsiteX1113" fmla="*/ 472706 w 1925725"/>
                <a:gd name="connsiteY1113" fmla="*/ 1201061 h 3525891"/>
                <a:gd name="connsiteX1114" fmla="*/ 465128 w 1925725"/>
                <a:gd name="connsiteY1114" fmla="*/ 1205608 h 3525891"/>
                <a:gd name="connsiteX1115" fmla="*/ 429134 w 1925725"/>
                <a:gd name="connsiteY1115" fmla="*/ 1260167 h 3525891"/>
                <a:gd name="connsiteX1116" fmla="*/ 452246 w 1925725"/>
                <a:gd name="connsiteY1116" fmla="*/ 1265850 h 3525891"/>
                <a:gd name="connsiteX1117" fmla="*/ 437848 w 1925725"/>
                <a:gd name="connsiteY1117" fmla="*/ 1275322 h 3525891"/>
                <a:gd name="connsiteX1118" fmla="*/ 465128 w 1925725"/>
                <a:gd name="connsiteY1118" fmla="*/ 1288583 h 3525891"/>
                <a:gd name="connsiteX1119" fmla="*/ 463613 w 1925725"/>
                <a:gd name="connsiteY1119" fmla="*/ 1292372 h 3525891"/>
                <a:gd name="connsiteX1120" fmla="*/ 443911 w 1925725"/>
                <a:gd name="connsiteY1120" fmla="*/ 1296540 h 3525891"/>
                <a:gd name="connsiteX1121" fmla="*/ 454898 w 1925725"/>
                <a:gd name="connsiteY1121" fmla="*/ 1322683 h 3525891"/>
                <a:gd name="connsiteX1122" fmla="*/ 455656 w 1925725"/>
                <a:gd name="connsiteY1122" fmla="*/ 1339354 h 3525891"/>
                <a:gd name="connsiteX1123" fmla="*/ 435954 w 1925725"/>
                <a:gd name="connsiteY1123" fmla="*/ 1362087 h 3525891"/>
                <a:gd name="connsiteX1124" fmla="*/ 449215 w 1925725"/>
                <a:gd name="connsiteY1124" fmla="*/ 1311316 h 3525891"/>
                <a:gd name="connsiteX1125" fmla="*/ 442774 w 1925725"/>
                <a:gd name="connsiteY1125" fmla="*/ 1309801 h 3525891"/>
                <a:gd name="connsiteX1126" fmla="*/ 431029 w 1925725"/>
                <a:gd name="connsiteY1126" fmla="*/ 1313211 h 3525891"/>
                <a:gd name="connsiteX1127" fmla="*/ 437470 w 1925725"/>
                <a:gd name="connsiteY1127" fmla="*/ 1289341 h 3525891"/>
                <a:gd name="connsiteX1128" fmla="*/ 434439 w 1925725"/>
                <a:gd name="connsiteY1128" fmla="*/ 1288205 h 3525891"/>
                <a:gd name="connsiteX1129" fmla="*/ 425724 w 1925725"/>
                <a:gd name="connsiteY1129" fmla="*/ 1295782 h 3525891"/>
                <a:gd name="connsiteX1130" fmla="*/ 421935 w 1925725"/>
                <a:gd name="connsiteY1130" fmla="*/ 1295024 h 3525891"/>
                <a:gd name="connsiteX1131" fmla="*/ 424588 w 1925725"/>
                <a:gd name="connsiteY1131" fmla="*/ 1266987 h 3525891"/>
                <a:gd name="connsiteX1132" fmla="*/ 406401 w 1925725"/>
                <a:gd name="connsiteY1132" fmla="*/ 1286689 h 3525891"/>
                <a:gd name="connsiteX1133" fmla="*/ 417389 w 1925725"/>
                <a:gd name="connsiteY1133" fmla="*/ 1321925 h 3525891"/>
                <a:gd name="connsiteX1134" fmla="*/ 398445 w 1925725"/>
                <a:gd name="connsiteY1134" fmla="*/ 1305633 h 3525891"/>
                <a:gd name="connsiteX1135" fmla="*/ 396171 w 1925725"/>
                <a:gd name="connsiteY1135" fmla="*/ 1306391 h 3525891"/>
                <a:gd name="connsiteX1136" fmla="*/ 399581 w 1925725"/>
                <a:gd name="connsiteY1136" fmla="*/ 1313590 h 3525891"/>
                <a:gd name="connsiteX1137" fmla="*/ 412463 w 1925725"/>
                <a:gd name="connsiteY1137" fmla="*/ 1357919 h 3525891"/>
                <a:gd name="connsiteX1138" fmla="*/ 389730 w 1925725"/>
                <a:gd name="connsiteY1138" fmla="*/ 1340869 h 3525891"/>
                <a:gd name="connsiteX1139" fmla="*/ 384805 w 1925725"/>
                <a:gd name="connsiteY1139" fmla="*/ 1390124 h 3525891"/>
                <a:gd name="connsiteX1140" fmla="*/ 377985 w 1925725"/>
                <a:gd name="connsiteY1140" fmla="*/ 1363223 h 3525891"/>
                <a:gd name="connsiteX1141" fmla="*/ 352221 w 1925725"/>
                <a:gd name="connsiteY1141" fmla="*/ 1370801 h 3525891"/>
                <a:gd name="connsiteX1142" fmla="*/ 384805 w 1925725"/>
                <a:gd name="connsiteY1142" fmla="*/ 1334807 h 3525891"/>
                <a:gd name="connsiteX1143" fmla="*/ 387078 w 1925725"/>
                <a:gd name="connsiteY1143" fmla="*/ 1317378 h 3525891"/>
                <a:gd name="connsiteX1144" fmla="*/ 362830 w 1925725"/>
                <a:gd name="connsiteY1144" fmla="*/ 1319652 h 3525891"/>
                <a:gd name="connsiteX1145" fmla="*/ 398066 w 1925725"/>
                <a:gd name="connsiteY1145" fmla="*/ 1290099 h 3525891"/>
                <a:gd name="connsiteX1146" fmla="*/ 395792 w 1925725"/>
                <a:gd name="connsiteY1146" fmla="*/ 1286689 h 3525891"/>
                <a:gd name="connsiteX1147" fmla="*/ 374575 w 1925725"/>
                <a:gd name="connsiteY1147" fmla="*/ 1282142 h 3525891"/>
                <a:gd name="connsiteX1148" fmla="*/ 412084 w 1925725"/>
                <a:gd name="connsiteY1148" fmla="*/ 1267366 h 3525891"/>
                <a:gd name="connsiteX1149" fmla="*/ 454141 w 1925725"/>
                <a:gd name="connsiteY1149" fmla="*/ 1202577 h 3525891"/>
                <a:gd name="connsiteX1150" fmla="*/ 354873 w 1925725"/>
                <a:gd name="connsiteY1150" fmla="*/ 1251074 h 3525891"/>
                <a:gd name="connsiteX1151" fmla="*/ 349947 w 1925725"/>
                <a:gd name="connsiteY1151" fmla="*/ 1305254 h 3525891"/>
                <a:gd name="connsiteX1152" fmla="*/ 335171 w 1925725"/>
                <a:gd name="connsiteY1152" fmla="*/ 1266987 h 3525891"/>
                <a:gd name="connsiteX1153" fmla="*/ 329488 w 1925725"/>
                <a:gd name="connsiteY1153" fmla="*/ 1286310 h 3525891"/>
                <a:gd name="connsiteX1154" fmla="*/ 290463 w 1925725"/>
                <a:gd name="connsiteY1154" fmla="*/ 1321925 h 3525891"/>
                <a:gd name="connsiteX1155" fmla="*/ 286674 w 1925725"/>
                <a:gd name="connsiteY1155" fmla="*/ 1320410 h 3525891"/>
                <a:gd name="connsiteX1156" fmla="*/ 286674 w 1925725"/>
                <a:gd name="connsiteY1156" fmla="*/ 1282521 h 3525891"/>
                <a:gd name="connsiteX1157" fmla="*/ 276823 w 1925725"/>
                <a:gd name="connsiteY1157" fmla="*/ 1284037 h 3525891"/>
                <a:gd name="connsiteX1158" fmla="*/ 237040 w 1925725"/>
                <a:gd name="connsiteY1158" fmla="*/ 1324956 h 3525891"/>
                <a:gd name="connsiteX1159" fmla="*/ 262425 w 1925725"/>
                <a:gd name="connsiteY1159" fmla="*/ 1277217 h 3525891"/>
                <a:gd name="connsiteX1160" fmla="*/ 254469 w 1925725"/>
                <a:gd name="connsiteY1160" fmla="*/ 1268881 h 3525891"/>
                <a:gd name="connsiteX1161" fmla="*/ 305997 w 1925725"/>
                <a:gd name="connsiteY1161" fmla="*/ 1270397 h 3525891"/>
                <a:gd name="connsiteX1162" fmla="*/ 367376 w 1925725"/>
                <a:gd name="connsiteY1162" fmla="*/ 1238571 h 3525891"/>
                <a:gd name="connsiteX1163" fmla="*/ 366618 w 1925725"/>
                <a:gd name="connsiteY1163" fmla="*/ 1234403 h 3525891"/>
                <a:gd name="connsiteX1164" fmla="*/ 350326 w 1925725"/>
                <a:gd name="connsiteY1164" fmla="*/ 1229856 h 3525891"/>
                <a:gd name="connsiteX1165" fmla="*/ 315469 w 1925725"/>
                <a:gd name="connsiteY1165" fmla="*/ 1253347 h 3525891"/>
                <a:gd name="connsiteX1166" fmla="*/ 324562 w 1925725"/>
                <a:gd name="connsiteY1166" fmla="*/ 1230235 h 3525891"/>
                <a:gd name="connsiteX1167" fmla="*/ 312817 w 1925725"/>
                <a:gd name="connsiteY1167" fmla="*/ 1226825 h 3525891"/>
                <a:gd name="connsiteX1168" fmla="*/ 265835 w 1925725"/>
                <a:gd name="connsiteY1168" fmla="*/ 1244633 h 3525891"/>
                <a:gd name="connsiteX1169" fmla="*/ 279854 w 1925725"/>
                <a:gd name="connsiteY1169" fmla="*/ 1223794 h 3525891"/>
                <a:gd name="connsiteX1170" fmla="*/ 263562 w 1925725"/>
                <a:gd name="connsiteY1170" fmla="*/ 1211291 h 3525891"/>
                <a:gd name="connsiteX1171" fmla="*/ 305239 w 1925725"/>
                <a:gd name="connsiteY1171" fmla="*/ 1218490 h 3525891"/>
                <a:gd name="connsiteX1172" fmla="*/ 298419 w 1925725"/>
                <a:gd name="connsiteY1172" fmla="*/ 1189316 h 3525891"/>
                <a:gd name="connsiteX1173" fmla="*/ 334792 w 1925725"/>
                <a:gd name="connsiteY1173" fmla="*/ 1222658 h 3525891"/>
                <a:gd name="connsiteX1174" fmla="*/ 345780 w 1925725"/>
                <a:gd name="connsiteY1174" fmla="*/ 1223794 h 3525891"/>
                <a:gd name="connsiteX1175" fmla="*/ 346538 w 1925725"/>
                <a:gd name="connsiteY1175" fmla="*/ 1203713 h 3525891"/>
                <a:gd name="connsiteX1176" fmla="*/ 360556 w 1925725"/>
                <a:gd name="connsiteY1176" fmla="*/ 1217732 h 3525891"/>
                <a:gd name="connsiteX1177" fmla="*/ 385184 w 1925725"/>
                <a:gd name="connsiteY1177" fmla="*/ 1222279 h 3525891"/>
                <a:gd name="connsiteX1178" fmla="*/ 395414 w 1925725"/>
                <a:gd name="connsiteY1178" fmla="*/ 1213564 h 3525891"/>
                <a:gd name="connsiteX1179" fmla="*/ 313196 w 1925725"/>
                <a:gd name="connsiteY1179" fmla="*/ 1179465 h 3525891"/>
                <a:gd name="connsiteX1180" fmla="*/ 237419 w 1925725"/>
                <a:gd name="connsiteY1180" fmla="*/ 1197651 h 3525891"/>
                <a:gd name="connsiteX1181" fmla="*/ 237419 w 1925725"/>
                <a:gd name="connsiteY1181" fmla="*/ 1232509 h 3525891"/>
                <a:gd name="connsiteX1182" fmla="*/ 230599 w 1925725"/>
                <a:gd name="connsiteY1182" fmla="*/ 1228341 h 3525891"/>
                <a:gd name="connsiteX1183" fmla="*/ 205972 w 1925725"/>
                <a:gd name="connsiteY1183" fmla="*/ 1262819 h 3525891"/>
                <a:gd name="connsiteX1184" fmla="*/ 200667 w 1925725"/>
                <a:gd name="connsiteY1184" fmla="*/ 1260546 h 3525891"/>
                <a:gd name="connsiteX1185" fmla="*/ 198394 w 1925725"/>
                <a:gd name="connsiteY1185" fmla="*/ 1231751 h 3525891"/>
                <a:gd name="connsiteX1186" fmla="*/ 188164 w 1925725"/>
                <a:gd name="connsiteY1186" fmla="*/ 1250695 h 3525891"/>
                <a:gd name="connsiteX1187" fmla="*/ 185512 w 1925725"/>
                <a:gd name="connsiteY1187" fmla="*/ 1237813 h 3525891"/>
                <a:gd name="connsiteX1188" fmla="*/ 185512 w 1925725"/>
                <a:gd name="connsiteY1188" fmla="*/ 1238192 h 3525891"/>
                <a:gd name="connsiteX1189" fmla="*/ 185312 w 1925725"/>
                <a:gd name="connsiteY1189" fmla="*/ 1237813 h 3525891"/>
                <a:gd name="connsiteX1190" fmla="*/ 181723 w 1925725"/>
                <a:gd name="connsiteY1190" fmla="*/ 1230993 h 3525891"/>
                <a:gd name="connsiteX1191" fmla="*/ 153686 w 1925725"/>
                <a:gd name="connsiteY1191" fmla="*/ 1211291 h 3525891"/>
                <a:gd name="connsiteX1192" fmla="*/ 185512 w 1925725"/>
                <a:gd name="connsiteY1192" fmla="*/ 1188179 h 3525891"/>
                <a:gd name="connsiteX1193" fmla="*/ 140425 w 1925725"/>
                <a:gd name="connsiteY1193" fmla="*/ 1179086 h 3525891"/>
                <a:gd name="connsiteX1194" fmla="*/ 176040 w 1925725"/>
                <a:gd name="connsiteY1194" fmla="*/ 1181359 h 3525891"/>
                <a:gd name="connsiteX1195" fmla="*/ 174524 w 1925725"/>
                <a:gd name="connsiteY1195" fmla="*/ 1163931 h 3525891"/>
                <a:gd name="connsiteX1196" fmla="*/ 178692 w 1925725"/>
                <a:gd name="connsiteY1196" fmla="*/ 1162036 h 3525891"/>
                <a:gd name="connsiteX1197" fmla="*/ 196121 w 1925725"/>
                <a:gd name="connsiteY1197" fmla="*/ 1185148 h 3525891"/>
                <a:gd name="connsiteX1198" fmla="*/ 233630 w 1925725"/>
                <a:gd name="connsiteY1198" fmla="*/ 1183254 h 3525891"/>
                <a:gd name="connsiteX1199" fmla="*/ 233630 w 1925725"/>
                <a:gd name="connsiteY1199" fmla="*/ 1180980 h 3525891"/>
                <a:gd name="connsiteX1200" fmla="*/ 220748 w 1925725"/>
                <a:gd name="connsiteY1200" fmla="*/ 1176813 h 3525891"/>
                <a:gd name="connsiteX1201" fmla="*/ 242345 w 1925725"/>
                <a:gd name="connsiteY1201" fmla="*/ 1159763 h 3525891"/>
                <a:gd name="connsiteX1202" fmla="*/ 216959 w 1925725"/>
                <a:gd name="connsiteY1202" fmla="*/ 1160900 h 3525891"/>
                <a:gd name="connsiteX1203" fmla="*/ 192711 w 1925725"/>
                <a:gd name="connsiteY1203" fmla="*/ 1161657 h 3525891"/>
                <a:gd name="connsiteX1204" fmla="*/ 191195 w 1925725"/>
                <a:gd name="connsiteY1204" fmla="*/ 1155974 h 3525891"/>
                <a:gd name="connsiteX1205" fmla="*/ 219611 w 1925725"/>
                <a:gd name="connsiteY1205" fmla="*/ 1145365 h 3525891"/>
                <a:gd name="connsiteX1206" fmla="*/ 218475 w 1925725"/>
                <a:gd name="connsiteY1206" fmla="*/ 1137788 h 3525891"/>
                <a:gd name="connsiteX1207" fmla="*/ 238935 w 1925725"/>
                <a:gd name="connsiteY1207" fmla="*/ 1147260 h 3525891"/>
                <a:gd name="connsiteX1208" fmla="*/ 255605 w 1925725"/>
                <a:gd name="connsiteY1208" fmla="*/ 1161657 h 3525891"/>
                <a:gd name="connsiteX1209" fmla="*/ 221127 w 1925725"/>
                <a:gd name="connsiteY1209" fmla="*/ 1130589 h 3525891"/>
                <a:gd name="connsiteX1210" fmla="*/ 191195 w 1925725"/>
                <a:gd name="connsiteY1210" fmla="*/ 1120359 h 3525891"/>
                <a:gd name="connsiteX1211" fmla="*/ 232494 w 1925725"/>
                <a:gd name="connsiteY1211" fmla="*/ 1126421 h 3525891"/>
                <a:gd name="connsiteX1212" fmla="*/ 234767 w 1925725"/>
                <a:gd name="connsiteY1212" fmla="*/ 1110887 h 3525891"/>
                <a:gd name="connsiteX1213" fmla="*/ 238556 w 1925725"/>
                <a:gd name="connsiteY1213" fmla="*/ 1108992 h 3525891"/>
                <a:gd name="connsiteX1214" fmla="*/ 251817 w 1925725"/>
                <a:gd name="connsiteY1214" fmla="*/ 1130968 h 3525891"/>
                <a:gd name="connsiteX1215" fmla="*/ 264320 w 1925725"/>
                <a:gd name="connsiteY1215" fmla="*/ 1111266 h 3525891"/>
                <a:gd name="connsiteX1216" fmla="*/ 264320 w 1925725"/>
                <a:gd name="connsiteY1216" fmla="*/ 1148018 h 3525891"/>
                <a:gd name="connsiteX1217" fmla="*/ 270761 w 1925725"/>
                <a:gd name="connsiteY1217" fmla="*/ 1163931 h 3525891"/>
                <a:gd name="connsiteX1218" fmla="*/ 311680 w 1925725"/>
                <a:gd name="connsiteY1218" fmla="*/ 1171887 h 3525891"/>
                <a:gd name="connsiteX1219" fmla="*/ 360935 w 1925725"/>
                <a:gd name="connsiteY1219" fmla="*/ 1183633 h 3525891"/>
                <a:gd name="connsiteX1220" fmla="*/ 373817 w 1925725"/>
                <a:gd name="connsiteY1220" fmla="*/ 1191968 h 3525891"/>
                <a:gd name="connsiteX1221" fmla="*/ 432165 w 1925725"/>
                <a:gd name="connsiteY1221" fmla="*/ 1196894 h 3525891"/>
                <a:gd name="connsiteX1222" fmla="*/ 476495 w 1925725"/>
                <a:gd name="connsiteY1222" fmla="*/ 1188937 h 3525891"/>
                <a:gd name="connsiteX1223" fmla="*/ 510594 w 1925725"/>
                <a:gd name="connsiteY1223" fmla="*/ 1188558 h 3525891"/>
                <a:gd name="connsiteX1224" fmla="*/ 420041 w 1925725"/>
                <a:gd name="connsiteY1224" fmla="*/ 1143471 h 3525891"/>
                <a:gd name="connsiteX1225" fmla="*/ 387457 w 1925725"/>
                <a:gd name="connsiteY1225" fmla="*/ 1178328 h 3525891"/>
                <a:gd name="connsiteX1226" fmla="*/ 396929 w 1925725"/>
                <a:gd name="connsiteY1226" fmla="*/ 1141955 h 3525891"/>
                <a:gd name="connsiteX1227" fmla="*/ 395035 w 1925725"/>
                <a:gd name="connsiteY1227" fmla="*/ 1140061 h 3525891"/>
                <a:gd name="connsiteX1228" fmla="*/ 388973 w 1925725"/>
                <a:gd name="connsiteY1228" fmla="*/ 1148775 h 3525891"/>
                <a:gd name="connsiteX1229" fmla="*/ 363587 w 1925725"/>
                <a:gd name="connsiteY1229" fmla="*/ 1173024 h 3525891"/>
                <a:gd name="connsiteX1230" fmla="*/ 368513 w 1925725"/>
                <a:gd name="connsiteY1230" fmla="*/ 1146502 h 3525891"/>
                <a:gd name="connsiteX1231" fmla="*/ 318500 w 1925725"/>
                <a:gd name="connsiteY1231" fmla="*/ 1164310 h 3525891"/>
                <a:gd name="connsiteX1232" fmla="*/ 352221 w 1925725"/>
                <a:gd name="connsiteY1232" fmla="*/ 1148018 h 3525891"/>
                <a:gd name="connsiteX1233" fmla="*/ 333277 w 1925725"/>
                <a:gd name="connsiteY1233" fmla="*/ 1109371 h 3525891"/>
                <a:gd name="connsiteX1234" fmla="*/ 373438 w 1925725"/>
                <a:gd name="connsiteY1234" fmla="*/ 1140819 h 3525891"/>
                <a:gd name="connsiteX1235" fmla="*/ 382910 w 1925725"/>
                <a:gd name="connsiteY1235" fmla="*/ 1139303 h 3525891"/>
                <a:gd name="connsiteX1236" fmla="*/ 380637 w 1925725"/>
                <a:gd name="connsiteY1236" fmla="*/ 1119980 h 3525891"/>
                <a:gd name="connsiteX1237" fmla="*/ 384047 w 1925725"/>
                <a:gd name="connsiteY1237" fmla="*/ 1117707 h 3525891"/>
                <a:gd name="connsiteX1238" fmla="*/ 401097 w 1925725"/>
                <a:gd name="connsiteY1238" fmla="*/ 1137409 h 3525891"/>
                <a:gd name="connsiteX1239" fmla="*/ 448078 w 1925725"/>
                <a:gd name="connsiteY1239" fmla="*/ 1137409 h 3525891"/>
                <a:gd name="connsiteX1240" fmla="*/ 437091 w 1925725"/>
                <a:gd name="connsiteY1240" fmla="*/ 1117707 h 3525891"/>
                <a:gd name="connsiteX1241" fmla="*/ 396171 w 1925725"/>
                <a:gd name="connsiteY1241" fmla="*/ 1119980 h 3525891"/>
                <a:gd name="connsiteX1242" fmla="*/ 418904 w 1925725"/>
                <a:gd name="connsiteY1242" fmla="*/ 1105961 h 3525891"/>
                <a:gd name="connsiteX1243" fmla="*/ 419662 w 1925725"/>
                <a:gd name="connsiteY1243" fmla="*/ 1102552 h 3525891"/>
                <a:gd name="connsiteX1244" fmla="*/ 397308 w 1925725"/>
                <a:gd name="connsiteY1244" fmla="*/ 1102930 h 3525891"/>
                <a:gd name="connsiteX1245" fmla="*/ 363587 w 1925725"/>
                <a:gd name="connsiteY1245" fmla="*/ 1090048 h 3525891"/>
                <a:gd name="connsiteX1246" fmla="*/ 410190 w 1925725"/>
                <a:gd name="connsiteY1246" fmla="*/ 1096489 h 3525891"/>
                <a:gd name="connsiteX1247" fmla="*/ 411327 w 1925725"/>
                <a:gd name="connsiteY1247" fmla="*/ 1075651 h 3525891"/>
                <a:gd name="connsiteX1248" fmla="*/ 429513 w 1925725"/>
                <a:gd name="connsiteY1248" fmla="*/ 1100657 h 3525891"/>
                <a:gd name="connsiteX1249" fmla="*/ 434439 w 1925725"/>
                <a:gd name="connsiteY1249" fmla="*/ 1112781 h 3525891"/>
                <a:gd name="connsiteX1250" fmla="*/ 448078 w 1925725"/>
                <a:gd name="connsiteY1250" fmla="*/ 1096489 h 3525891"/>
                <a:gd name="connsiteX1251" fmla="*/ 451867 w 1925725"/>
                <a:gd name="connsiteY1251" fmla="*/ 1114297 h 3525891"/>
                <a:gd name="connsiteX1252" fmla="*/ 470811 w 1925725"/>
                <a:gd name="connsiteY1252" fmla="*/ 1151049 h 3525891"/>
                <a:gd name="connsiteX1253" fmla="*/ 515899 w 1925725"/>
                <a:gd name="connsiteY1253" fmla="*/ 1185148 h 3525891"/>
                <a:gd name="connsiteX1254" fmla="*/ 525371 w 1925725"/>
                <a:gd name="connsiteY1254" fmla="*/ 1192347 h 3525891"/>
                <a:gd name="connsiteX1255" fmla="*/ 658738 w 1925725"/>
                <a:gd name="connsiteY1255" fmla="*/ 1245391 h 3525891"/>
                <a:gd name="connsiteX1256" fmla="*/ 661011 w 1925725"/>
                <a:gd name="connsiteY1256" fmla="*/ 1242738 h 3525891"/>
                <a:gd name="connsiteX1257" fmla="*/ 641309 w 1925725"/>
                <a:gd name="connsiteY1257" fmla="*/ 1224173 h 3525891"/>
                <a:gd name="connsiteX1258" fmla="*/ 651918 w 1925725"/>
                <a:gd name="connsiteY1258" fmla="*/ 1223036 h 3525891"/>
                <a:gd name="connsiteX1259" fmla="*/ 648887 w 1925725"/>
                <a:gd name="connsiteY1259" fmla="*/ 1196515 h 3525891"/>
                <a:gd name="connsiteX1260" fmla="*/ 654191 w 1925725"/>
                <a:gd name="connsiteY1260" fmla="*/ 1194241 h 3525891"/>
                <a:gd name="connsiteX1261" fmla="*/ 664421 w 1925725"/>
                <a:gd name="connsiteY1261" fmla="*/ 1212807 h 3525891"/>
                <a:gd name="connsiteX1262" fmla="*/ 658359 w 1925725"/>
                <a:gd name="connsiteY1262" fmla="*/ 1235540 h 3525891"/>
                <a:gd name="connsiteX1263" fmla="*/ 675787 w 1925725"/>
                <a:gd name="connsiteY1263" fmla="*/ 1229478 h 3525891"/>
                <a:gd name="connsiteX1264" fmla="*/ 673135 w 1925725"/>
                <a:gd name="connsiteY1264" fmla="*/ 1240465 h 3525891"/>
                <a:gd name="connsiteX1265" fmla="*/ 671999 w 1925725"/>
                <a:gd name="connsiteY1265" fmla="*/ 1262819 h 3525891"/>
                <a:gd name="connsiteX1266" fmla="*/ 710266 w 1925725"/>
                <a:gd name="connsiteY1266" fmla="*/ 1304496 h 3525891"/>
                <a:gd name="connsiteX1267" fmla="*/ 719359 w 1925725"/>
                <a:gd name="connsiteY1267" fmla="*/ 1262819 h 3525891"/>
                <a:gd name="connsiteX1268" fmla="*/ 717086 w 1925725"/>
                <a:gd name="connsiteY1268" fmla="*/ 1251832 h 3525891"/>
                <a:gd name="connsiteX1269" fmla="*/ 676166 w 1925725"/>
                <a:gd name="connsiteY1269" fmla="*/ 1207502 h 3525891"/>
                <a:gd name="connsiteX1270" fmla="*/ 646613 w 1925725"/>
                <a:gd name="connsiteY1270" fmla="*/ 1161657 h 3525891"/>
                <a:gd name="connsiteX1271" fmla="*/ 601526 w 1925725"/>
                <a:gd name="connsiteY1271" fmla="*/ 1082850 h 3525891"/>
                <a:gd name="connsiteX1272" fmla="*/ 581445 w 1925725"/>
                <a:gd name="connsiteY1272" fmla="*/ 1071862 h 3525891"/>
                <a:gd name="connsiteX1273" fmla="*/ 550756 w 1925725"/>
                <a:gd name="connsiteY1273" fmla="*/ 1066558 h 3525891"/>
                <a:gd name="connsiteX1274" fmla="*/ 529160 w 1925725"/>
                <a:gd name="connsiteY1274" fmla="*/ 1092701 h 3525891"/>
                <a:gd name="connsiteX1275" fmla="*/ 524613 w 1925725"/>
                <a:gd name="connsiteY1275" fmla="*/ 1090048 h 3525891"/>
                <a:gd name="connsiteX1276" fmla="*/ 527265 w 1925725"/>
                <a:gd name="connsiteY1276" fmla="*/ 1069210 h 3525891"/>
                <a:gd name="connsiteX1277" fmla="*/ 483693 w 1925725"/>
                <a:gd name="connsiteY1277" fmla="*/ 1087017 h 3525891"/>
                <a:gd name="connsiteX1278" fmla="*/ 520445 w 1925725"/>
                <a:gd name="connsiteY1278" fmla="*/ 1063526 h 3525891"/>
                <a:gd name="connsiteX1279" fmla="*/ 541663 w 1925725"/>
                <a:gd name="connsiteY1279" fmla="*/ 1062011 h 3525891"/>
                <a:gd name="connsiteX1280" fmla="*/ 510594 w 1925725"/>
                <a:gd name="connsiteY1280" fmla="*/ 1021849 h 3525891"/>
                <a:gd name="connsiteX1281" fmla="*/ 431029 w 1925725"/>
                <a:gd name="connsiteY1281" fmla="*/ 999874 h 3525891"/>
                <a:gd name="connsiteX1282" fmla="*/ 409811 w 1925725"/>
                <a:gd name="connsiteY1282" fmla="*/ 1024880 h 3525891"/>
                <a:gd name="connsiteX1283" fmla="*/ 405643 w 1925725"/>
                <a:gd name="connsiteY1283" fmla="*/ 1022228 h 3525891"/>
                <a:gd name="connsiteX1284" fmla="*/ 407538 w 1925725"/>
                <a:gd name="connsiteY1284" fmla="*/ 1001768 h 3525891"/>
                <a:gd name="connsiteX1285" fmla="*/ 383668 w 1925725"/>
                <a:gd name="connsiteY1285" fmla="*/ 1010483 h 3525891"/>
                <a:gd name="connsiteX1286" fmla="*/ 364345 w 1925725"/>
                <a:gd name="connsiteY1286" fmla="*/ 1015787 h 3525891"/>
                <a:gd name="connsiteX1287" fmla="*/ 341612 w 1925725"/>
                <a:gd name="connsiteY1287" fmla="*/ 1007452 h 3525891"/>
                <a:gd name="connsiteX1288" fmla="*/ 388215 w 1925725"/>
                <a:gd name="connsiteY1288" fmla="*/ 997222 h 3525891"/>
                <a:gd name="connsiteX1289" fmla="*/ 381016 w 1925725"/>
                <a:gd name="connsiteY1289" fmla="*/ 980930 h 3525891"/>
                <a:gd name="connsiteX1290" fmla="*/ 382910 w 1925725"/>
                <a:gd name="connsiteY1290" fmla="*/ 977520 h 3525891"/>
                <a:gd name="connsiteX1291" fmla="*/ 403749 w 1925725"/>
                <a:gd name="connsiteY1291" fmla="*/ 986992 h 3525891"/>
                <a:gd name="connsiteX1292" fmla="*/ 418525 w 1925725"/>
                <a:gd name="connsiteY1292" fmla="*/ 996085 h 3525891"/>
                <a:gd name="connsiteX1293" fmla="*/ 421557 w 1925725"/>
                <a:gd name="connsiteY1293" fmla="*/ 991917 h 3525891"/>
                <a:gd name="connsiteX1294" fmla="*/ 412842 w 1925725"/>
                <a:gd name="connsiteY1294" fmla="*/ 984340 h 3525891"/>
                <a:gd name="connsiteX1295" fmla="*/ 278717 w 1925725"/>
                <a:gd name="connsiteY1295" fmla="*/ 827861 h 3525891"/>
                <a:gd name="connsiteX1296" fmla="*/ 266214 w 1925725"/>
                <a:gd name="connsiteY1296" fmla="*/ 816115 h 3525891"/>
                <a:gd name="connsiteX1297" fmla="*/ 179450 w 1925725"/>
                <a:gd name="connsiteY1297" fmla="*/ 757388 h 3525891"/>
                <a:gd name="connsiteX1298" fmla="*/ 152549 w 1925725"/>
                <a:gd name="connsiteY1298" fmla="*/ 749432 h 3525891"/>
                <a:gd name="connsiteX1299" fmla="*/ 128301 w 1925725"/>
                <a:gd name="connsiteY1299" fmla="*/ 753600 h 3525891"/>
                <a:gd name="connsiteX1300" fmla="*/ 100642 w 1925725"/>
                <a:gd name="connsiteY1300" fmla="*/ 760420 h 3525891"/>
                <a:gd name="connsiteX1301" fmla="*/ 98369 w 1925725"/>
                <a:gd name="connsiteY1301" fmla="*/ 756252 h 3525891"/>
                <a:gd name="connsiteX1302" fmla="*/ 113524 w 1925725"/>
                <a:gd name="connsiteY1302" fmla="*/ 735792 h 3525891"/>
                <a:gd name="connsiteX1303" fmla="*/ 100642 w 1925725"/>
                <a:gd name="connsiteY1303" fmla="*/ 726320 h 3525891"/>
                <a:gd name="connsiteX1304" fmla="*/ 48356 w 1925725"/>
                <a:gd name="connsiteY1304" fmla="*/ 716090 h 3525891"/>
                <a:gd name="connsiteX1305" fmla="*/ 80940 w 1925725"/>
                <a:gd name="connsiteY1305" fmla="*/ 705481 h 3525891"/>
                <a:gd name="connsiteX1306" fmla="*/ 69195 w 1925725"/>
                <a:gd name="connsiteY1306" fmla="*/ 696009 h 3525891"/>
                <a:gd name="connsiteX1307" fmla="*/ 45704 w 1925725"/>
                <a:gd name="connsiteY1307" fmla="*/ 669866 h 3525891"/>
                <a:gd name="connsiteX1308" fmla="*/ 45325 w 1925725"/>
                <a:gd name="connsiteY1308" fmla="*/ 642208 h 3525891"/>
                <a:gd name="connsiteX1309" fmla="*/ 79803 w 1925725"/>
                <a:gd name="connsiteY1309" fmla="*/ 689947 h 3525891"/>
                <a:gd name="connsiteX1310" fmla="*/ 96095 w 1925725"/>
                <a:gd name="connsiteY1310" fmla="*/ 718742 h 3525891"/>
                <a:gd name="connsiteX1311" fmla="*/ 104052 w 1925725"/>
                <a:gd name="connsiteY1311" fmla="*/ 674413 h 3525891"/>
                <a:gd name="connsiteX1312" fmla="*/ 121859 w 1925725"/>
                <a:gd name="connsiteY1312" fmla="*/ 733140 h 3525891"/>
                <a:gd name="connsiteX1313" fmla="*/ 157096 w 1925725"/>
                <a:gd name="connsiteY1313" fmla="*/ 739960 h 3525891"/>
                <a:gd name="connsiteX1314" fmla="*/ 133605 w 1925725"/>
                <a:gd name="connsiteY1314" fmla="*/ 671382 h 3525891"/>
                <a:gd name="connsiteX1315" fmla="*/ 94201 w 1925725"/>
                <a:gd name="connsiteY1315" fmla="*/ 656984 h 3525891"/>
                <a:gd name="connsiteX1316" fmla="*/ 94959 w 1925725"/>
                <a:gd name="connsiteY1316" fmla="*/ 650543 h 3525891"/>
                <a:gd name="connsiteX1317" fmla="*/ 126785 w 1925725"/>
                <a:gd name="connsiteY1317" fmla="*/ 644102 h 3525891"/>
                <a:gd name="connsiteX1318" fmla="*/ 124133 w 1925725"/>
                <a:gd name="connsiteY1318" fmla="*/ 628568 h 3525891"/>
                <a:gd name="connsiteX1319" fmla="*/ 58965 w 1925725"/>
                <a:gd name="connsiteY1319" fmla="*/ 591437 h 3525891"/>
                <a:gd name="connsiteX1320" fmla="*/ 122996 w 1925725"/>
                <a:gd name="connsiteY1320" fmla="*/ 602046 h 3525891"/>
                <a:gd name="connsiteX1321" fmla="*/ 113903 w 1925725"/>
                <a:gd name="connsiteY1321" fmla="*/ 566431 h 3525891"/>
                <a:gd name="connsiteX1322" fmla="*/ 129058 w 1925725"/>
                <a:gd name="connsiteY1322" fmla="*/ 533847 h 3525891"/>
                <a:gd name="connsiteX1323" fmla="*/ 131332 w 1925725"/>
                <a:gd name="connsiteY1323" fmla="*/ 591059 h 3525891"/>
                <a:gd name="connsiteX1324" fmla="*/ 126785 w 1925725"/>
                <a:gd name="connsiteY1324" fmla="*/ 622127 h 3525891"/>
                <a:gd name="connsiteX1325" fmla="*/ 162779 w 1925725"/>
                <a:gd name="connsiteY1325" fmla="*/ 599773 h 3525891"/>
                <a:gd name="connsiteX1326" fmla="*/ 132847 w 1925725"/>
                <a:gd name="connsiteY1326" fmla="*/ 649786 h 3525891"/>
                <a:gd name="connsiteX1327" fmla="*/ 137773 w 1925725"/>
                <a:gd name="connsiteY1327" fmla="*/ 667214 h 3525891"/>
                <a:gd name="connsiteX1328" fmla="*/ 158232 w 1925725"/>
                <a:gd name="connsiteY1328" fmla="*/ 648270 h 3525891"/>
                <a:gd name="connsiteX1329" fmla="*/ 182102 w 1925725"/>
                <a:gd name="connsiteY1329" fmla="*/ 634630 h 3525891"/>
                <a:gd name="connsiteX1330" fmla="*/ 151034 w 1925725"/>
                <a:gd name="connsiteY1330" fmla="*/ 694873 h 3525891"/>
                <a:gd name="connsiteX1331" fmla="*/ 264320 w 1925725"/>
                <a:gd name="connsiteY1331" fmla="*/ 800202 h 3525891"/>
                <a:gd name="connsiteX1332" fmla="*/ 253711 w 1925725"/>
                <a:gd name="connsiteY1332" fmla="*/ 771786 h 3525891"/>
                <a:gd name="connsiteX1333" fmla="*/ 237798 w 1925725"/>
                <a:gd name="connsiteY1333" fmla="*/ 656984 h 3525891"/>
                <a:gd name="connsiteX1334" fmla="*/ 227947 w 1925725"/>
                <a:gd name="connsiteY1334" fmla="*/ 630462 h 3525891"/>
                <a:gd name="connsiteX1335" fmla="*/ 177934 w 1925725"/>
                <a:gd name="connsiteY1335" fmla="*/ 587270 h 3525891"/>
                <a:gd name="connsiteX1336" fmla="*/ 142698 w 1925725"/>
                <a:gd name="connsiteY1336" fmla="*/ 530816 h 3525891"/>
                <a:gd name="connsiteX1337" fmla="*/ 108599 w 1925725"/>
                <a:gd name="connsiteY1337" fmla="*/ 469058 h 3525891"/>
                <a:gd name="connsiteX1338" fmla="*/ 83592 w 1925725"/>
                <a:gd name="connsiteY1338" fmla="*/ 460344 h 3525891"/>
                <a:gd name="connsiteX1339" fmla="*/ 29412 w 1925725"/>
                <a:gd name="connsiteY1339" fmla="*/ 484592 h 3525891"/>
                <a:gd name="connsiteX1340" fmla="*/ 54418 w 1925725"/>
                <a:gd name="connsiteY1340" fmla="*/ 453524 h 3525891"/>
                <a:gd name="connsiteX1341" fmla="*/ 32064 w 1925725"/>
                <a:gd name="connsiteY1341" fmla="*/ 457313 h 3525891"/>
                <a:gd name="connsiteX1342" fmla="*/ 6679 w 1925725"/>
                <a:gd name="connsiteY1342" fmla="*/ 444431 h 3525891"/>
                <a:gd name="connsiteX1343" fmla="*/ 33201 w 1925725"/>
                <a:gd name="connsiteY1343" fmla="*/ 433443 h 3525891"/>
                <a:gd name="connsiteX1344" fmla="*/ 2890 w 1925725"/>
                <a:gd name="connsiteY1344" fmla="*/ 375474 h 3525891"/>
                <a:gd name="connsiteX1345" fmla="*/ 31306 w 1925725"/>
                <a:gd name="connsiteY1345" fmla="*/ 420940 h 3525891"/>
                <a:gd name="connsiteX1346" fmla="*/ 31685 w 1925725"/>
                <a:gd name="connsiteY1346" fmla="*/ 426244 h 3525891"/>
                <a:gd name="connsiteX1347" fmla="*/ 91928 w 1925725"/>
                <a:gd name="connsiteY1347" fmla="*/ 451250 h 3525891"/>
                <a:gd name="connsiteX1348" fmla="*/ 66921 w 1925725"/>
                <a:gd name="connsiteY1348" fmla="*/ 429654 h 3525891"/>
                <a:gd name="connsiteX1349" fmla="*/ 45704 w 1925725"/>
                <a:gd name="connsiteY1349" fmla="*/ 402374 h 3525891"/>
                <a:gd name="connsiteX1350" fmla="*/ 63133 w 1925725"/>
                <a:gd name="connsiteY1350" fmla="*/ 403511 h 3525891"/>
                <a:gd name="connsiteX1351" fmla="*/ 59344 w 1925725"/>
                <a:gd name="connsiteY1351" fmla="*/ 355393 h 3525891"/>
                <a:gd name="connsiteX1352" fmla="*/ 72983 w 1925725"/>
                <a:gd name="connsiteY1352" fmla="*/ 398965 h 3525891"/>
                <a:gd name="connsiteX1353" fmla="*/ 76393 w 1925725"/>
                <a:gd name="connsiteY1353" fmla="*/ 413362 h 3525891"/>
                <a:gd name="connsiteX1354" fmla="*/ 84729 w 1925725"/>
                <a:gd name="connsiteY1354" fmla="*/ 428517 h 3525891"/>
                <a:gd name="connsiteX1355" fmla="*/ 101779 w 1925725"/>
                <a:gd name="connsiteY1355" fmla="*/ 388735 h 3525891"/>
                <a:gd name="connsiteX1356" fmla="*/ 115040 w 1925725"/>
                <a:gd name="connsiteY1356" fmla="*/ 409573 h 3525891"/>
                <a:gd name="connsiteX1357" fmla="*/ 117692 w 1925725"/>
                <a:gd name="connsiteY1357" fmla="*/ 408815 h 3525891"/>
                <a:gd name="connsiteX1358" fmla="*/ 97990 w 1925725"/>
                <a:gd name="connsiteY1358" fmla="*/ 341753 h 3525891"/>
                <a:gd name="connsiteX1359" fmla="*/ 54418 w 1925725"/>
                <a:gd name="connsiteY1359" fmla="*/ 328492 h 3525891"/>
                <a:gd name="connsiteX1360" fmla="*/ 91928 w 1925725"/>
                <a:gd name="connsiteY1360" fmla="*/ 321293 h 3525891"/>
                <a:gd name="connsiteX1361" fmla="*/ 61617 w 1925725"/>
                <a:gd name="connsiteY1361" fmla="*/ 269386 h 3525891"/>
                <a:gd name="connsiteX1362" fmla="*/ 94201 w 1925725"/>
                <a:gd name="connsiteY1362" fmla="*/ 313716 h 3525891"/>
                <a:gd name="connsiteX1363" fmla="*/ 99505 w 1925725"/>
                <a:gd name="connsiteY1363" fmla="*/ 333418 h 3525891"/>
                <a:gd name="connsiteX1364" fmla="*/ 113524 w 1925725"/>
                <a:gd name="connsiteY1364" fmla="*/ 278479 h 3525891"/>
                <a:gd name="connsiteX1365" fmla="*/ 165431 w 1925725"/>
                <a:gd name="connsiteY1365" fmla="*/ 314095 h 3525891"/>
                <a:gd name="connsiteX1366" fmla="*/ 171114 w 1925725"/>
                <a:gd name="connsiteY1366" fmla="*/ 291740 h 3525891"/>
                <a:gd name="connsiteX1367" fmla="*/ 143077 w 1925725"/>
                <a:gd name="connsiteY1367" fmla="*/ 260293 h 3525891"/>
                <a:gd name="connsiteX1368" fmla="*/ 173009 w 1925725"/>
                <a:gd name="connsiteY1368" fmla="*/ 270523 h 3525891"/>
                <a:gd name="connsiteX1369" fmla="*/ 160885 w 1925725"/>
                <a:gd name="connsiteY1369" fmla="*/ 242486 h 3525891"/>
                <a:gd name="connsiteX1370" fmla="*/ 168462 w 1925725"/>
                <a:gd name="connsiteY1370" fmla="*/ 209902 h 3525891"/>
                <a:gd name="connsiteX1371" fmla="*/ 174145 w 1925725"/>
                <a:gd name="connsiteY1371" fmla="*/ 209144 h 3525891"/>
                <a:gd name="connsiteX1372" fmla="*/ 189301 w 1925725"/>
                <a:gd name="connsiteY1372" fmla="*/ 243243 h 3525891"/>
                <a:gd name="connsiteX1373" fmla="*/ 186649 w 1925725"/>
                <a:gd name="connsiteY1373" fmla="*/ 258778 h 3525891"/>
                <a:gd name="connsiteX1374" fmla="*/ 173767 w 1925725"/>
                <a:gd name="connsiteY1374" fmla="*/ 311063 h 3525891"/>
                <a:gd name="connsiteX1375" fmla="*/ 192332 w 1925725"/>
                <a:gd name="connsiteY1375" fmla="*/ 286815 h 3525891"/>
                <a:gd name="connsiteX1376" fmla="*/ 210139 w 1925725"/>
                <a:gd name="connsiteY1376" fmla="*/ 264461 h 3525891"/>
                <a:gd name="connsiteX1377" fmla="*/ 228326 w 1925725"/>
                <a:gd name="connsiteY1377" fmla="*/ 255746 h 3525891"/>
                <a:gd name="connsiteX1378" fmla="*/ 232494 w 1925725"/>
                <a:gd name="connsiteY1378" fmla="*/ 258020 h 3525891"/>
                <a:gd name="connsiteX1379" fmla="*/ 218854 w 1925725"/>
                <a:gd name="connsiteY1379" fmla="*/ 294014 h 3525891"/>
                <a:gd name="connsiteX1380" fmla="*/ 205593 w 1925725"/>
                <a:gd name="connsiteY1380" fmla="*/ 302728 h 3525891"/>
                <a:gd name="connsiteX1381" fmla="*/ 166947 w 1925725"/>
                <a:gd name="connsiteY1381" fmla="*/ 329250 h 3525891"/>
                <a:gd name="connsiteX1382" fmla="*/ 215065 w 1925725"/>
                <a:gd name="connsiteY1382" fmla="*/ 314473 h 3525891"/>
                <a:gd name="connsiteX1383" fmla="*/ 185512 w 1925725"/>
                <a:gd name="connsiteY1383" fmla="*/ 367138 h 3525891"/>
                <a:gd name="connsiteX1384" fmla="*/ 154065 w 1925725"/>
                <a:gd name="connsiteY1384" fmla="*/ 363728 h 3525891"/>
                <a:gd name="connsiteX1385" fmla="*/ 150276 w 1925725"/>
                <a:gd name="connsiteY1385" fmla="*/ 373200 h 3525891"/>
                <a:gd name="connsiteX1386" fmla="*/ 186649 w 1925725"/>
                <a:gd name="connsiteY1386" fmla="*/ 376610 h 3525891"/>
                <a:gd name="connsiteX1387" fmla="*/ 141561 w 1925725"/>
                <a:gd name="connsiteY1387" fmla="*/ 397070 h 3525891"/>
                <a:gd name="connsiteX1388" fmla="*/ 133226 w 1925725"/>
                <a:gd name="connsiteY1388" fmla="*/ 445946 h 3525891"/>
                <a:gd name="connsiteX1389" fmla="*/ 150276 w 1925725"/>
                <a:gd name="connsiteY1389" fmla="*/ 514145 h 3525891"/>
                <a:gd name="connsiteX1390" fmla="*/ 190059 w 1925725"/>
                <a:gd name="connsiteY1390" fmla="*/ 578555 h 3525891"/>
                <a:gd name="connsiteX1391" fmla="*/ 243860 w 1925725"/>
                <a:gd name="connsiteY1391" fmla="*/ 622506 h 3525891"/>
                <a:gd name="connsiteX1392" fmla="*/ 243481 w 1925725"/>
                <a:gd name="connsiteY1392" fmla="*/ 572114 h 3525891"/>
                <a:gd name="connsiteX1393" fmla="*/ 205972 w 1925725"/>
                <a:gd name="connsiteY1393" fmla="*/ 559232 h 3525891"/>
                <a:gd name="connsiteX1394" fmla="*/ 206729 w 1925725"/>
                <a:gd name="connsiteY1394" fmla="*/ 553170 h 3525891"/>
                <a:gd name="connsiteX1395" fmla="*/ 233251 w 1925725"/>
                <a:gd name="connsiteY1395" fmla="*/ 545593 h 3525891"/>
                <a:gd name="connsiteX1396" fmla="*/ 226053 w 1925725"/>
                <a:gd name="connsiteY1396" fmla="*/ 527785 h 3525891"/>
                <a:gd name="connsiteX1397" fmla="*/ 156717 w 1925725"/>
                <a:gd name="connsiteY1397" fmla="*/ 492170 h 3525891"/>
                <a:gd name="connsiteX1398" fmla="*/ 200288 w 1925725"/>
                <a:gd name="connsiteY1398" fmla="*/ 489518 h 3525891"/>
                <a:gd name="connsiteX1399" fmla="*/ 175282 w 1925725"/>
                <a:gd name="connsiteY1399" fmla="*/ 468300 h 3525891"/>
                <a:gd name="connsiteX1400" fmla="*/ 168841 w 1925725"/>
                <a:gd name="connsiteY1400" fmla="*/ 433822 h 3525891"/>
                <a:gd name="connsiteX1401" fmla="*/ 172630 w 1925725"/>
                <a:gd name="connsiteY1401" fmla="*/ 431170 h 3525891"/>
                <a:gd name="connsiteX1402" fmla="*/ 199152 w 1925725"/>
                <a:gd name="connsiteY1402" fmla="*/ 449356 h 3525891"/>
                <a:gd name="connsiteX1403" fmla="*/ 219990 w 1925725"/>
                <a:gd name="connsiteY1403" fmla="*/ 417530 h 3525891"/>
                <a:gd name="connsiteX1404" fmla="*/ 218096 w 1925725"/>
                <a:gd name="connsiteY1404" fmla="*/ 492928 h 3525891"/>
                <a:gd name="connsiteX1405" fmla="*/ 230599 w 1925725"/>
                <a:gd name="connsiteY1405" fmla="*/ 511114 h 3525891"/>
                <a:gd name="connsiteX1406" fmla="*/ 260152 w 1925725"/>
                <a:gd name="connsiteY1406" fmla="*/ 484213 h 3525891"/>
                <a:gd name="connsiteX1407" fmla="*/ 241587 w 1925725"/>
                <a:gd name="connsiteY1407" fmla="*/ 546350 h 3525891"/>
                <a:gd name="connsiteX1408" fmla="*/ 257879 w 1925725"/>
                <a:gd name="connsiteY1408" fmla="*/ 570220 h 3525891"/>
                <a:gd name="connsiteX1409" fmla="*/ 276444 w 1925725"/>
                <a:gd name="connsiteY1409" fmla="*/ 461101 h 3525891"/>
                <a:gd name="connsiteX1410" fmla="*/ 251059 w 1925725"/>
                <a:gd name="connsiteY1410" fmla="*/ 387598 h 3525891"/>
                <a:gd name="connsiteX1411" fmla="*/ 267730 w 1925725"/>
                <a:gd name="connsiteY1411" fmla="*/ 399722 h 3525891"/>
                <a:gd name="connsiteX1412" fmla="*/ 283643 w 1925725"/>
                <a:gd name="connsiteY1412" fmla="*/ 358045 h 3525891"/>
                <a:gd name="connsiteX1413" fmla="*/ 320773 w 1925725"/>
                <a:gd name="connsiteY1413" fmla="*/ 331144 h 3525891"/>
                <a:gd name="connsiteX1414" fmla="*/ 325699 w 1925725"/>
                <a:gd name="connsiteY1414" fmla="*/ 334175 h 3525891"/>
                <a:gd name="connsiteX1415" fmla="*/ 320395 w 1925725"/>
                <a:gd name="connsiteY1415" fmla="*/ 386840 h 3525891"/>
                <a:gd name="connsiteX1416" fmla="*/ 283643 w 1925725"/>
                <a:gd name="connsiteY1416" fmla="*/ 411468 h 3525891"/>
                <a:gd name="connsiteX1417" fmla="*/ 285916 w 1925725"/>
                <a:gd name="connsiteY1417" fmla="*/ 426623 h 3525891"/>
                <a:gd name="connsiteX1418" fmla="*/ 344264 w 1925725"/>
                <a:gd name="connsiteY1418" fmla="*/ 406163 h 3525891"/>
                <a:gd name="connsiteX1419" fmla="*/ 318121 w 1925725"/>
                <a:gd name="connsiteY1419" fmla="*/ 459586 h 3525891"/>
                <a:gd name="connsiteX1420" fmla="*/ 323426 w 1925725"/>
                <a:gd name="connsiteY1420" fmla="*/ 468679 h 3525891"/>
                <a:gd name="connsiteX1421" fmla="*/ 288189 w 1925725"/>
                <a:gd name="connsiteY1421" fmla="*/ 504294 h 3525891"/>
                <a:gd name="connsiteX1422" fmla="*/ 281370 w 1925725"/>
                <a:gd name="connsiteY1422" fmla="*/ 511493 h 3525891"/>
                <a:gd name="connsiteX1423" fmla="*/ 349190 w 1925725"/>
                <a:gd name="connsiteY1423" fmla="*/ 512251 h 3525891"/>
                <a:gd name="connsiteX1424" fmla="*/ 277581 w 1925725"/>
                <a:gd name="connsiteY1424" fmla="*/ 542561 h 3525891"/>
                <a:gd name="connsiteX1425" fmla="*/ 257879 w 1925725"/>
                <a:gd name="connsiteY1425" fmla="*/ 710786 h 3525891"/>
                <a:gd name="connsiteX1426" fmla="*/ 329109 w 1925725"/>
                <a:gd name="connsiteY1426" fmla="*/ 618717 h 3525891"/>
                <a:gd name="connsiteX1427" fmla="*/ 330246 w 1925725"/>
                <a:gd name="connsiteY1427" fmla="*/ 554307 h 3525891"/>
                <a:gd name="connsiteX1428" fmla="*/ 348811 w 1925725"/>
                <a:gd name="connsiteY1428" fmla="*/ 586891 h 3525891"/>
                <a:gd name="connsiteX1429" fmla="*/ 359420 w 1925725"/>
                <a:gd name="connsiteY1429" fmla="*/ 575524 h 3525891"/>
                <a:gd name="connsiteX1430" fmla="*/ 379122 w 1925725"/>
                <a:gd name="connsiteY1430" fmla="*/ 517934 h 3525891"/>
                <a:gd name="connsiteX1431" fmla="*/ 384426 w 1925725"/>
                <a:gd name="connsiteY1431" fmla="*/ 536499 h 3525891"/>
                <a:gd name="connsiteX1432" fmla="*/ 386320 w 1925725"/>
                <a:gd name="connsiteY1432" fmla="*/ 556580 h 3525891"/>
                <a:gd name="connsiteX1433" fmla="*/ 410190 w 1925725"/>
                <a:gd name="connsiteY1433" fmla="*/ 546350 h 3525891"/>
                <a:gd name="connsiteX1434" fmla="*/ 407159 w 1925725"/>
                <a:gd name="connsiteY1434" fmla="*/ 513008 h 3525891"/>
                <a:gd name="connsiteX1435" fmla="*/ 448078 w 1925725"/>
                <a:gd name="connsiteY1435" fmla="*/ 475878 h 3525891"/>
                <a:gd name="connsiteX1436" fmla="*/ 448078 w 1925725"/>
                <a:gd name="connsiteY1436" fmla="*/ 522102 h 3525891"/>
                <a:gd name="connsiteX1437" fmla="*/ 492408 w 1925725"/>
                <a:gd name="connsiteY1437" fmla="*/ 514145 h 3525891"/>
                <a:gd name="connsiteX1438" fmla="*/ 495818 w 1925725"/>
                <a:gd name="connsiteY1438" fmla="*/ 519828 h 3525891"/>
                <a:gd name="connsiteX1439" fmla="*/ 471948 w 1925725"/>
                <a:gd name="connsiteY1439" fmla="*/ 546350 h 3525891"/>
                <a:gd name="connsiteX1440" fmla="*/ 452625 w 1925725"/>
                <a:gd name="connsiteY1440" fmla="*/ 549381 h 3525891"/>
                <a:gd name="connsiteX1441" fmla="*/ 427619 w 1925725"/>
                <a:gd name="connsiteY1441" fmla="*/ 546729 h 3525891"/>
                <a:gd name="connsiteX1442" fmla="*/ 426482 w 1925725"/>
                <a:gd name="connsiteY1442" fmla="*/ 551276 h 3525891"/>
                <a:gd name="connsiteX1443" fmla="*/ 459445 w 1925725"/>
                <a:gd name="connsiteY1443" fmla="*/ 571735 h 3525891"/>
                <a:gd name="connsiteX1444" fmla="*/ 384805 w 1925725"/>
                <a:gd name="connsiteY1444" fmla="*/ 570599 h 3525891"/>
                <a:gd name="connsiteX1445" fmla="*/ 373438 w 1925725"/>
                <a:gd name="connsiteY1445" fmla="*/ 578555 h 3525891"/>
                <a:gd name="connsiteX1446" fmla="*/ 407538 w 1925725"/>
                <a:gd name="connsiteY1446" fmla="*/ 596363 h 3525891"/>
                <a:gd name="connsiteX1447" fmla="*/ 352979 w 1925725"/>
                <a:gd name="connsiteY1447" fmla="*/ 600152 h 3525891"/>
                <a:gd name="connsiteX1448" fmla="*/ 342749 w 1925725"/>
                <a:gd name="connsiteY1448" fmla="*/ 616065 h 3525891"/>
                <a:gd name="connsiteX1449" fmla="*/ 335550 w 1925725"/>
                <a:gd name="connsiteY1449" fmla="*/ 634630 h 3525891"/>
                <a:gd name="connsiteX1450" fmla="*/ 372681 w 1925725"/>
                <a:gd name="connsiteY1450" fmla="*/ 616823 h 3525891"/>
                <a:gd name="connsiteX1451" fmla="*/ 376090 w 1925725"/>
                <a:gd name="connsiteY1451" fmla="*/ 620990 h 3525891"/>
                <a:gd name="connsiteX1452" fmla="*/ 368134 w 1925725"/>
                <a:gd name="connsiteY1452" fmla="*/ 640692 h 3525891"/>
                <a:gd name="connsiteX1453" fmla="*/ 404507 w 1925725"/>
                <a:gd name="connsiteY1453" fmla="*/ 625158 h 3525891"/>
                <a:gd name="connsiteX1454" fmla="*/ 402233 w 1925725"/>
                <a:gd name="connsiteY1454" fmla="*/ 642208 h 3525891"/>
                <a:gd name="connsiteX1455" fmla="*/ 414737 w 1925725"/>
                <a:gd name="connsiteY1455" fmla="*/ 639556 h 3525891"/>
                <a:gd name="connsiteX1456" fmla="*/ 476874 w 1925725"/>
                <a:gd name="connsiteY1456" fmla="*/ 602046 h 3525891"/>
                <a:gd name="connsiteX1457" fmla="*/ 446942 w 1925725"/>
                <a:gd name="connsiteY1457" fmla="*/ 649407 h 3525891"/>
                <a:gd name="connsiteX1458" fmla="*/ 429134 w 1925725"/>
                <a:gd name="connsiteY1458" fmla="*/ 652059 h 3525891"/>
                <a:gd name="connsiteX1459" fmla="*/ 384047 w 1925725"/>
                <a:gd name="connsiteY1459" fmla="*/ 650922 h 3525891"/>
                <a:gd name="connsiteX1460" fmla="*/ 390109 w 1925725"/>
                <a:gd name="connsiteY1460" fmla="*/ 681612 h 3525891"/>
                <a:gd name="connsiteX1461" fmla="*/ 351842 w 1925725"/>
                <a:gd name="connsiteY1461" fmla="*/ 647891 h 3525891"/>
                <a:gd name="connsiteX1462" fmla="*/ 348811 w 1925725"/>
                <a:gd name="connsiteY1462" fmla="*/ 650922 h 3525891"/>
                <a:gd name="connsiteX1463" fmla="*/ 347674 w 1925725"/>
                <a:gd name="connsiteY1463" fmla="*/ 672140 h 3525891"/>
                <a:gd name="connsiteX1464" fmla="*/ 343128 w 1925725"/>
                <a:gd name="connsiteY1464" fmla="*/ 674413 h 3525891"/>
                <a:gd name="connsiteX1465" fmla="*/ 326078 w 1925725"/>
                <a:gd name="connsiteY1465" fmla="*/ 648270 h 3525891"/>
                <a:gd name="connsiteX1466" fmla="*/ 323047 w 1925725"/>
                <a:gd name="connsiteY1466" fmla="*/ 642966 h 3525891"/>
                <a:gd name="connsiteX1467" fmla="*/ 318121 w 1925725"/>
                <a:gd name="connsiteY1467" fmla="*/ 654332 h 3525891"/>
                <a:gd name="connsiteX1468" fmla="*/ 264320 w 1925725"/>
                <a:gd name="connsiteY1468" fmla="*/ 726320 h 3525891"/>
                <a:gd name="connsiteX1469" fmla="*/ 261668 w 1925725"/>
                <a:gd name="connsiteY1469" fmla="*/ 742233 h 3525891"/>
                <a:gd name="connsiteX1470" fmla="*/ 353357 w 1925725"/>
                <a:gd name="connsiteY1470" fmla="*/ 911973 h 3525891"/>
                <a:gd name="connsiteX1471" fmla="*/ 365482 w 1925725"/>
                <a:gd name="connsiteY1471" fmla="*/ 876358 h 3525891"/>
                <a:gd name="connsiteX1472" fmla="*/ 334034 w 1925725"/>
                <a:gd name="connsiteY1472" fmla="*/ 824451 h 3525891"/>
                <a:gd name="connsiteX1473" fmla="*/ 377227 w 1925725"/>
                <a:gd name="connsiteY1473" fmla="*/ 853246 h 3525891"/>
                <a:gd name="connsiteX1474" fmla="*/ 377227 w 1925725"/>
                <a:gd name="connsiteY1474" fmla="*/ 814221 h 3525891"/>
                <a:gd name="connsiteX1475" fmla="*/ 350705 w 1925725"/>
                <a:gd name="connsiteY1475" fmla="*/ 792246 h 3525891"/>
                <a:gd name="connsiteX1476" fmla="*/ 352979 w 1925725"/>
                <a:gd name="connsiteY1476" fmla="*/ 787320 h 3525891"/>
                <a:gd name="connsiteX1477" fmla="*/ 375333 w 1925725"/>
                <a:gd name="connsiteY1477" fmla="*/ 789972 h 3525891"/>
                <a:gd name="connsiteX1478" fmla="*/ 371544 w 1925725"/>
                <a:gd name="connsiteY1478" fmla="*/ 777848 h 3525891"/>
                <a:gd name="connsiteX1479" fmla="*/ 354115 w 1925725"/>
                <a:gd name="connsiteY1479" fmla="*/ 760798 h 3525891"/>
                <a:gd name="connsiteX1480" fmla="*/ 351084 w 1925725"/>
                <a:gd name="connsiteY1480" fmla="*/ 726320 h 3525891"/>
                <a:gd name="connsiteX1481" fmla="*/ 356010 w 1925725"/>
                <a:gd name="connsiteY1481" fmla="*/ 724047 h 3525891"/>
                <a:gd name="connsiteX1482" fmla="*/ 379500 w 1925725"/>
                <a:gd name="connsiteY1482" fmla="*/ 748295 h 3525891"/>
                <a:gd name="connsiteX1483" fmla="*/ 383289 w 1925725"/>
                <a:gd name="connsiteY1483" fmla="*/ 769134 h 3525891"/>
                <a:gd name="connsiteX1484" fmla="*/ 379879 w 1925725"/>
                <a:gd name="connsiteY1484" fmla="*/ 803233 h 3525891"/>
                <a:gd name="connsiteX1485" fmla="*/ 401097 w 1925725"/>
                <a:gd name="connsiteY1485" fmla="*/ 793382 h 3525891"/>
                <a:gd name="connsiteX1486" fmla="*/ 384047 w 1925725"/>
                <a:gd name="connsiteY1486" fmla="*/ 827861 h 3525891"/>
                <a:gd name="connsiteX1487" fmla="*/ 388594 w 1925725"/>
                <a:gd name="connsiteY1487" fmla="*/ 830513 h 3525891"/>
                <a:gd name="connsiteX1488" fmla="*/ 419662 w 1925725"/>
                <a:gd name="connsiteY1488" fmla="*/ 805886 h 3525891"/>
                <a:gd name="connsiteX1489" fmla="*/ 422314 w 1925725"/>
                <a:gd name="connsiteY1489" fmla="*/ 801339 h 3525891"/>
                <a:gd name="connsiteX1490" fmla="*/ 449215 w 1925725"/>
                <a:gd name="connsiteY1490" fmla="*/ 776712 h 3525891"/>
                <a:gd name="connsiteX1491" fmla="*/ 427998 w 1925725"/>
                <a:gd name="connsiteY1491" fmla="*/ 808159 h 3525891"/>
                <a:gd name="connsiteX1492" fmla="*/ 412463 w 1925725"/>
                <a:gd name="connsiteY1492" fmla="*/ 819147 h 3525891"/>
                <a:gd name="connsiteX1493" fmla="*/ 463234 w 1925725"/>
                <a:gd name="connsiteY1493" fmla="*/ 843016 h 3525891"/>
                <a:gd name="connsiteX1494" fmla="*/ 387078 w 1925725"/>
                <a:gd name="connsiteY1494" fmla="*/ 851730 h 3525891"/>
                <a:gd name="connsiteX1495" fmla="*/ 374954 w 1925725"/>
                <a:gd name="connsiteY1495" fmla="*/ 875600 h 3525891"/>
                <a:gd name="connsiteX1496" fmla="*/ 397687 w 1925725"/>
                <a:gd name="connsiteY1496" fmla="*/ 882041 h 3525891"/>
                <a:gd name="connsiteX1497" fmla="*/ 418525 w 1925725"/>
                <a:gd name="connsiteY1497" fmla="*/ 893029 h 3525891"/>
                <a:gd name="connsiteX1498" fmla="*/ 361314 w 1925725"/>
                <a:gd name="connsiteY1498" fmla="*/ 904016 h 3525891"/>
                <a:gd name="connsiteX1499" fmla="*/ 368892 w 1925725"/>
                <a:gd name="connsiteY1499" fmla="*/ 930917 h 3525891"/>
                <a:gd name="connsiteX1500" fmla="*/ 430650 w 1925725"/>
                <a:gd name="connsiteY1500" fmla="*/ 987371 h 3525891"/>
                <a:gd name="connsiteX1501" fmla="*/ 446942 w 1925725"/>
                <a:gd name="connsiteY1501" fmla="*/ 992296 h 3525891"/>
                <a:gd name="connsiteX1502" fmla="*/ 437091 w 1925725"/>
                <a:gd name="connsiteY1502" fmla="*/ 976004 h 3525891"/>
                <a:gd name="connsiteX1503" fmla="*/ 453383 w 1925725"/>
                <a:gd name="connsiteY1503" fmla="*/ 974868 h 3525891"/>
                <a:gd name="connsiteX1504" fmla="*/ 462097 w 1925725"/>
                <a:gd name="connsiteY1504" fmla="*/ 951756 h 3525891"/>
                <a:gd name="connsiteX1505" fmla="*/ 469675 w 1925725"/>
                <a:gd name="connsiteY1505" fmla="*/ 979414 h 3525891"/>
                <a:gd name="connsiteX1506" fmla="*/ 476116 w 1925725"/>
                <a:gd name="connsiteY1506" fmla="*/ 995706 h 3525891"/>
                <a:gd name="connsiteX1507" fmla="*/ 592433 w 1925725"/>
                <a:gd name="connsiteY1507" fmla="*/ 1056707 h 3525891"/>
                <a:gd name="connsiteX1508" fmla="*/ 593191 w 1925725"/>
                <a:gd name="connsiteY1508" fmla="*/ 977520 h 3525891"/>
                <a:gd name="connsiteX1509" fmla="*/ 617439 w 1925725"/>
                <a:gd name="connsiteY1509" fmla="*/ 832029 h 3525891"/>
                <a:gd name="connsiteX1510" fmla="*/ 626154 w 1925725"/>
                <a:gd name="connsiteY1510" fmla="*/ 739960 h 3525891"/>
                <a:gd name="connsiteX1511" fmla="*/ 637141 w 1925725"/>
                <a:gd name="connsiteY1511" fmla="*/ 542940 h 3525891"/>
                <a:gd name="connsiteX1512" fmla="*/ 632216 w 1925725"/>
                <a:gd name="connsiteY1512" fmla="*/ 504673 h 3525891"/>
                <a:gd name="connsiteX1513" fmla="*/ 610998 w 1925725"/>
                <a:gd name="connsiteY1513" fmla="*/ 423592 h 3525891"/>
                <a:gd name="connsiteX1514" fmla="*/ 596980 w 1925725"/>
                <a:gd name="connsiteY1514" fmla="*/ 401238 h 3525891"/>
                <a:gd name="connsiteX1515" fmla="*/ 577278 w 1925725"/>
                <a:gd name="connsiteY1515" fmla="*/ 388735 h 3525891"/>
                <a:gd name="connsiteX1516" fmla="*/ 553029 w 1925725"/>
                <a:gd name="connsiteY1516" fmla="*/ 376610 h 3525891"/>
                <a:gd name="connsiteX1517" fmla="*/ 554166 w 1925725"/>
                <a:gd name="connsiteY1517" fmla="*/ 372064 h 3525891"/>
                <a:gd name="connsiteX1518" fmla="*/ 577278 w 1925725"/>
                <a:gd name="connsiteY1518" fmla="*/ 366759 h 3525891"/>
                <a:gd name="connsiteX1519" fmla="*/ 573489 w 1925725"/>
                <a:gd name="connsiteY1519" fmla="*/ 351604 h 3525891"/>
                <a:gd name="connsiteX1520" fmla="*/ 543557 w 1925725"/>
                <a:gd name="connsiteY1520" fmla="*/ 313337 h 3525891"/>
                <a:gd name="connsiteX1521" fmla="*/ 571973 w 1925725"/>
                <a:gd name="connsiteY1521" fmla="*/ 325082 h 3525891"/>
                <a:gd name="connsiteX1522" fmla="*/ 570458 w 1925725"/>
                <a:gd name="connsiteY1522" fmla="*/ 312200 h 3525891"/>
                <a:gd name="connsiteX1523" fmla="*/ 571216 w 1925725"/>
                <a:gd name="connsiteY1523" fmla="*/ 275070 h 3525891"/>
                <a:gd name="connsiteX1524" fmla="*/ 585613 w 1925725"/>
                <a:gd name="connsiteY1524" fmla="*/ 258020 h 3525891"/>
                <a:gd name="connsiteX1525" fmla="*/ 580688 w 1925725"/>
                <a:gd name="connsiteY1525" fmla="*/ 314095 h 3525891"/>
                <a:gd name="connsiteX1526" fmla="*/ 575004 w 1925725"/>
                <a:gd name="connsiteY1526" fmla="*/ 344405 h 3525891"/>
                <a:gd name="connsiteX1527" fmla="*/ 607210 w 1925725"/>
                <a:gd name="connsiteY1527" fmla="*/ 317883 h 3525891"/>
                <a:gd name="connsiteX1528" fmla="*/ 584855 w 1925725"/>
                <a:gd name="connsiteY1528" fmla="*/ 370169 h 3525891"/>
                <a:gd name="connsiteX1529" fmla="*/ 605694 w 1925725"/>
                <a:gd name="connsiteY1529" fmla="*/ 396312 h 3525891"/>
                <a:gd name="connsiteX1530" fmla="*/ 630700 w 1925725"/>
                <a:gd name="connsiteY1530" fmla="*/ 333039 h 3525891"/>
                <a:gd name="connsiteX1531" fmla="*/ 611377 w 1925725"/>
                <a:gd name="connsiteY1531" fmla="*/ 299318 h 3525891"/>
                <a:gd name="connsiteX1532" fmla="*/ 616303 w 1925725"/>
                <a:gd name="connsiteY1532" fmla="*/ 295150 h 3525891"/>
                <a:gd name="connsiteX1533" fmla="*/ 642067 w 1925725"/>
                <a:gd name="connsiteY1533" fmla="*/ 310306 h 3525891"/>
                <a:gd name="connsiteX1534" fmla="*/ 649266 w 1925725"/>
                <a:gd name="connsiteY1534" fmla="*/ 297424 h 3525891"/>
                <a:gd name="connsiteX1535" fmla="*/ 623123 w 1925725"/>
                <a:gd name="connsiteY1535" fmla="*/ 229982 h 3525891"/>
                <a:gd name="connsiteX1536" fmla="*/ 665936 w 1925725"/>
                <a:gd name="connsiteY1536" fmla="*/ 273933 h 3525891"/>
                <a:gd name="connsiteX1537" fmla="*/ 669346 w 1925725"/>
                <a:gd name="connsiteY1537" fmla="*/ 261430 h 3525891"/>
                <a:gd name="connsiteX1538" fmla="*/ 677682 w 1925725"/>
                <a:gd name="connsiteY1538" fmla="*/ 246274 h 3525891"/>
                <a:gd name="connsiteX1539" fmla="*/ 692079 w 1925725"/>
                <a:gd name="connsiteY1539" fmla="*/ 238318 h 3525891"/>
                <a:gd name="connsiteX1540" fmla="*/ 707993 w 1925725"/>
                <a:gd name="connsiteY1540" fmla="*/ 234150 h 3525891"/>
                <a:gd name="connsiteX1541" fmla="*/ 676166 w 1925725"/>
                <a:gd name="connsiteY1541" fmla="*/ 274312 h 3525891"/>
                <a:gd name="connsiteX1542" fmla="*/ 652676 w 1925725"/>
                <a:gd name="connsiteY1542" fmla="*/ 293256 h 3525891"/>
                <a:gd name="connsiteX1543" fmla="*/ 692837 w 1925725"/>
                <a:gd name="connsiteY1543" fmla="*/ 299697 h 3525891"/>
                <a:gd name="connsiteX1544" fmla="*/ 641688 w 1925725"/>
                <a:gd name="connsiteY1544" fmla="*/ 315989 h 3525891"/>
                <a:gd name="connsiteX1545" fmla="*/ 634868 w 1925725"/>
                <a:gd name="connsiteY1545" fmla="*/ 329629 h 3525891"/>
                <a:gd name="connsiteX1546" fmla="*/ 686775 w 1925725"/>
                <a:gd name="connsiteY1546" fmla="*/ 333797 h 3525891"/>
                <a:gd name="connsiteX1547" fmla="*/ 625775 w 1925725"/>
                <a:gd name="connsiteY1547" fmla="*/ 359182 h 3525891"/>
                <a:gd name="connsiteX1548" fmla="*/ 637520 w 1925725"/>
                <a:gd name="connsiteY1548" fmla="*/ 500505 h 3525891"/>
                <a:gd name="connsiteX1549" fmla="*/ 641309 w 1925725"/>
                <a:gd name="connsiteY1549" fmla="*/ 500884 h 3525891"/>
                <a:gd name="connsiteX1550" fmla="*/ 651539 w 1925725"/>
                <a:gd name="connsiteY1550" fmla="*/ 473226 h 3525891"/>
                <a:gd name="connsiteX1551" fmla="*/ 709129 w 1925725"/>
                <a:gd name="connsiteY1551" fmla="*/ 383809 h 3525891"/>
                <a:gd name="connsiteX1552" fmla="*/ 718222 w 1925725"/>
                <a:gd name="connsiteY1552" fmla="*/ 359561 h 3525891"/>
                <a:gd name="connsiteX1553" fmla="*/ 708750 w 1925725"/>
                <a:gd name="connsiteY1553" fmla="*/ 295529 h 3525891"/>
                <a:gd name="connsiteX1554" fmla="*/ 717086 w 1925725"/>
                <a:gd name="connsiteY1554" fmla="*/ 238697 h 3525891"/>
                <a:gd name="connsiteX1555" fmla="*/ 731862 w 1925725"/>
                <a:gd name="connsiteY1555" fmla="*/ 173908 h 3525891"/>
                <a:gd name="connsiteX1556" fmla="*/ 706856 w 1925725"/>
                <a:gd name="connsiteY1556" fmla="*/ 156479 h 3525891"/>
                <a:gd name="connsiteX1557" fmla="*/ 666694 w 1925725"/>
                <a:gd name="connsiteY1557" fmla="*/ 134125 h 3525891"/>
                <a:gd name="connsiteX1558" fmla="*/ 701930 w 1925725"/>
                <a:gd name="connsiteY1558" fmla="*/ 127684 h 3525891"/>
                <a:gd name="connsiteX1559" fmla="*/ 676545 w 1925725"/>
                <a:gd name="connsiteY1559" fmla="*/ 92448 h 3525891"/>
                <a:gd name="connsiteX1560" fmla="*/ 697005 w 1925725"/>
                <a:gd name="connsiteY1560" fmla="*/ 99268 h 3525891"/>
                <a:gd name="connsiteX1561" fmla="*/ 693216 w 1925725"/>
                <a:gd name="connsiteY1561" fmla="*/ 67062 h 3525891"/>
                <a:gd name="connsiteX1562" fmla="*/ 712539 w 1925725"/>
                <a:gd name="connsiteY1562" fmla="*/ 38267 h 3525891"/>
                <a:gd name="connsiteX1563" fmla="*/ 706856 w 1925725"/>
                <a:gd name="connsiteY1563" fmla="*/ 90553 h 3525891"/>
                <a:gd name="connsiteX1564" fmla="*/ 703446 w 1925725"/>
                <a:gd name="connsiteY1564" fmla="*/ 97373 h 3525891"/>
                <a:gd name="connsiteX1565" fmla="*/ 731483 w 1925725"/>
                <a:gd name="connsiteY1565" fmla="*/ 148901 h 3525891"/>
                <a:gd name="connsiteX1566" fmla="*/ 727316 w 1925725"/>
                <a:gd name="connsiteY1566" fmla="*/ 118212 h 3525891"/>
                <a:gd name="connsiteX1567" fmla="*/ 723906 w 1925725"/>
                <a:gd name="connsiteY1567" fmla="*/ 87901 h 3525891"/>
                <a:gd name="connsiteX1568" fmla="*/ 728831 w 1925725"/>
                <a:gd name="connsiteY1568" fmla="*/ 86764 h 3525891"/>
                <a:gd name="connsiteX1569" fmla="*/ 740955 w 1925725"/>
                <a:gd name="connsiteY1569" fmla="*/ 97373 h 3525891"/>
                <a:gd name="connsiteX1570" fmla="*/ 765962 w 1925725"/>
                <a:gd name="connsiteY1570" fmla="*/ 60243 h 3525891"/>
                <a:gd name="connsiteX1571" fmla="*/ 750428 w 1925725"/>
                <a:gd name="connsiteY1571" fmla="*/ 100404 h 3525891"/>
                <a:gd name="connsiteX1572" fmla="*/ 737924 w 1925725"/>
                <a:gd name="connsiteY1572" fmla="*/ 129199 h 3525891"/>
                <a:gd name="connsiteX1573" fmla="*/ 776949 w 1925725"/>
                <a:gd name="connsiteY1573" fmla="*/ 110255 h 3525891"/>
                <a:gd name="connsiteX1574" fmla="*/ 772782 w 1925725"/>
                <a:gd name="connsiteY1574" fmla="*/ 134883 h 3525891"/>
                <a:gd name="connsiteX1575" fmla="*/ 775055 w 1925725"/>
                <a:gd name="connsiteY1575" fmla="*/ 136019 h 3525891"/>
                <a:gd name="connsiteX1576" fmla="*/ 802335 w 1925725"/>
                <a:gd name="connsiteY1576" fmla="*/ 73882 h 3525891"/>
                <a:gd name="connsiteX1577" fmla="*/ 780738 w 1925725"/>
                <a:gd name="connsiteY1577" fmla="*/ 39025 h 3525891"/>
                <a:gd name="connsiteX1578" fmla="*/ 805366 w 1925725"/>
                <a:gd name="connsiteY1578" fmla="*/ 53801 h 3525891"/>
                <a:gd name="connsiteX1579" fmla="*/ 802714 w 1925725"/>
                <a:gd name="connsiteY1579" fmla="*/ 26901 h 3525891"/>
                <a:gd name="connsiteX1580" fmla="*/ 819763 w 1925725"/>
                <a:gd name="connsiteY1580" fmla="*/ 0 h 352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</a:cxnLst>
              <a:rect l="l" t="t" r="r" b="b"/>
              <a:pathLst>
                <a:path w="1925725" h="3525891">
                  <a:moveTo>
                    <a:pt x="710266" y="3264462"/>
                  </a:moveTo>
                  <a:cubicBezTo>
                    <a:pt x="699657" y="3277344"/>
                    <a:pt x="689806" y="3290984"/>
                    <a:pt x="678440" y="3303487"/>
                  </a:cubicBezTo>
                  <a:cubicBezTo>
                    <a:pt x="673514" y="3309170"/>
                    <a:pt x="672756" y="3313717"/>
                    <a:pt x="675030" y="3320536"/>
                  </a:cubicBezTo>
                  <a:cubicBezTo>
                    <a:pt x="684502" y="3347058"/>
                    <a:pt x="691322" y="3373959"/>
                    <a:pt x="689048" y="3402754"/>
                  </a:cubicBezTo>
                  <a:cubicBezTo>
                    <a:pt x="710266" y="3359183"/>
                    <a:pt x="714434" y="3312959"/>
                    <a:pt x="710266" y="3264462"/>
                  </a:cubicBezTo>
                  <a:close/>
                  <a:moveTo>
                    <a:pt x="699278" y="2867392"/>
                  </a:moveTo>
                  <a:cubicBezTo>
                    <a:pt x="695111" y="2869665"/>
                    <a:pt x="693595" y="2871559"/>
                    <a:pt x="692837" y="2873454"/>
                  </a:cubicBezTo>
                  <a:cubicBezTo>
                    <a:pt x="673514" y="2919678"/>
                    <a:pt x="654570" y="2965901"/>
                    <a:pt x="635626" y="3012504"/>
                  </a:cubicBezTo>
                  <a:cubicBezTo>
                    <a:pt x="633353" y="3018187"/>
                    <a:pt x="632216" y="3023871"/>
                    <a:pt x="631458" y="3029933"/>
                  </a:cubicBezTo>
                  <a:cubicBezTo>
                    <a:pt x="623502" y="3094722"/>
                    <a:pt x="627669" y="3158753"/>
                    <a:pt x="642825" y="3222027"/>
                  </a:cubicBezTo>
                  <a:cubicBezTo>
                    <a:pt x="648887" y="3247033"/>
                    <a:pt x="657222" y="3271660"/>
                    <a:pt x="664800" y="3296667"/>
                  </a:cubicBezTo>
                  <a:cubicBezTo>
                    <a:pt x="666694" y="3296667"/>
                    <a:pt x="668210" y="3296667"/>
                    <a:pt x="669725" y="3296667"/>
                  </a:cubicBezTo>
                  <a:cubicBezTo>
                    <a:pt x="673893" y="3290984"/>
                    <a:pt x="678061" y="3285300"/>
                    <a:pt x="681850" y="3279238"/>
                  </a:cubicBezTo>
                  <a:cubicBezTo>
                    <a:pt x="688291" y="3268629"/>
                    <a:pt x="695111" y="3258021"/>
                    <a:pt x="701173" y="3247412"/>
                  </a:cubicBezTo>
                  <a:cubicBezTo>
                    <a:pt x="704204" y="3242108"/>
                    <a:pt x="708372" y="3236424"/>
                    <a:pt x="708750" y="3230741"/>
                  </a:cubicBezTo>
                  <a:cubicBezTo>
                    <a:pt x="712918" y="3175424"/>
                    <a:pt x="716707" y="3120107"/>
                    <a:pt x="720117" y="3064411"/>
                  </a:cubicBezTo>
                  <a:cubicBezTo>
                    <a:pt x="720496" y="3060243"/>
                    <a:pt x="718980" y="3055697"/>
                    <a:pt x="718601" y="3049256"/>
                  </a:cubicBezTo>
                  <a:cubicBezTo>
                    <a:pt x="665558" y="3088281"/>
                    <a:pt x="651539" y="3140567"/>
                    <a:pt x="655707" y="3200430"/>
                  </a:cubicBezTo>
                  <a:cubicBezTo>
                    <a:pt x="653433" y="3197399"/>
                    <a:pt x="652297" y="3194747"/>
                    <a:pt x="651539" y="3191716"/>
                  </a:cubicBezTo>
                  <a:cubicBezTo>
                    <a:pt x="635626" y="3128064"/>
                    <a:pt x="653433" y="3075778"/>
                    <a:pt x="705719" y="3035237"/>
                  </a:cubicBezTo>
                  <a:cubicBezTo>
                    <a:pt x="709887" y="3031827"/>
                    <a:pt x="714434" y="3025007"/>
                    <a:pt x="714434" y="3020082"/>
                  </a:cubicBezTo>
                  <a:cubicBezTo>
                    <a:pt x="714055" y="2990150"/>
                    <a:pt x="713676" y="2959839"/>
                    <a:pt x="711024" y="2930286"/>
                  </a:cubicBezTo>
                  <a:cubicBezTo>
                    <a:pt x="709129" y="2909069"/>
                    <a:pt x="703446" y="2888230"/>
                    <a:pt x="699278" y="2867392"/>
                  </a:cubicBezTo>
                  <a:close/>
                  <a:moveTo>
                    <a:pt x="755353" y="2170625"/>
                  </a:moveTo>
                  <a:cubicBezTo>
                    <a:pt x="739440" y="2172898"/>
                    <a:pt x="723906" y="2175550"/>
                    <a:pt x="707993" y="2177823"/>
                  </a:cubicBezTo>
                  <a:cubicBezTo>
                    <a:pt x="708372" y="2179339"/>
                    <a:pt x="708372" y="2181233"/>
                    <a:pt x="708750" y="2182749"/>
                  </a:cubicBezTo>
                  <a:cubicBezTo>
                    <a:pt x="724663" y="2180854"/>
                    <a:pt x="740577" y="2178581"/>
                    <a:pt x="756111" y="2176687"/>
                  </a:cubicBezTo>
                  <a:cubicBezTo>
                    <a:pt x="756111" y="2174792"/>
                    <a:pt x="755732" y="2172519"/>
                    <a:pt x="755353" y="2170625"/>
                  </a:cubicBezTo>
                  <a:close/>
                  <a:moveTo>
                    <a:pt x="775813" y="1439379"/>
                  </a:moveTo>
                  <a:cubicBezTo>
                    <a:pt x="764067" y="1456429"/>
                    <a:pt x="752701" y="1469311"/>
                    <a:pt x="744744" y="1485603"/>
                  </a:cubicBezTo>
                  <a:cubicBezTo>
                    <a:pt x="727695" y="1520839"/>
                    <a:pt x="712160" y="1556454"/>
                    <a:pt x="696626" y="1592448"/>
                  </a:cubicBezTo>
                  <a:cubicBezTo>
                    <a:pt x="694732" y="1596995"/>
                    <a:pt x="695111" y="1603057"/>
                    <a:pt x="695868" y="1608361"/>
                  </a:cubicBezTo>
                  <a:cubicBezTo>
                    <a:pt x="698142" y="1626926"/>
                    <a:pt x="701930" y="1645492"/>
                    <a:pt x="703067" y="1664436"/>
                  </a:cubicBezTo>
                  <a:cubicBezTo>
                    <a:pt x="704962" y="1693610"/>
                    <a:pt x="715949" y="1718995"/>
                    <a:pt x="732241" y="1744380"/>
                  </a:cubicBezTo>
                  <a:cubicBezTo>
                    <a:pt x="734514" y="1734151"/>
                    <a:pt x="737546" y="1725436"/>
                    <a:pt x="737924" y="1716722"/>
                  </a:cubicBezTo>
                  <a:cubicBezTo>
                    <a:pt x="738682" y="1707250"/>
                    <a:pt x="737924" y="1697399"/>
                    <a:pt x="735272" y="1688306"/>
                  </a:cubicBezTo>
                  <a:cubicBezTo>
                    <a:pt x="733378" y="1680728"/>
                    <a:pt x="723906" y="1674666"/>
                    <a:pt x="723527" y="1667846"/>
                  </a:cubicBezTo>
                  <a:cubicBezTo>
                    <a:pt x="722769" y="1647007"/>
                    <a:pt x="722011" y="1625411"/>
                    <a:pt x="726179" y="1604951"/>
                  </a:cubicBezTo>
                  <a:cubicBezTo>
                    <a:pt x="732620" y="1571231"/>
                    <a:pt x="768235" y="1557212"/>
                    <a:pt x="798925" y="1572367"/>
                  </a:cubicBezTo>
                  <a:cubicBezTo>
                    <a:pt x="828478" y="1587144"/>
                    <a:pt x="824310" y="1615939"/>
                    <a:pt x="830372" y="1640566"/>
                  </a:cubicBezTo>
                  <a:cubicBezTo>
                    <a:pt x="831509" y="1645113"/>
                    <a:pt x="831888" y="1650417"/>
                    <a:pt x="830372" y="1654964"/>
                  </a:cubicBezTo>
                  <a:cubicBezTo>
                    <a:pt x="822794" y="1680728"/>
                    <a:pt x="826962" y="1706113"/>
                    <a:pt x="833024" y="1731498"/>
                  </a:cubicBezTo>
                  <a:cubicBezTo>
                    <a:pt x="834919" y="1731877"/>
                    <a:pt x="837192" y="1732256"/>
                    <a:pt x="839086" y="1732635"/>
                  </a:cubicBezTo>
                  <a:cubicBezTo>
                    <a:pt x="842496" y="1722405"/>
                    <a:pt x="848937" y="1712175"/>
                    <a:pt x="848937" y="1701567"/>
                  </a:cubicBezTo>
                  <a:cubicBezTo>
                    <a:pt x="849695" y="1666709"/>
                    <a:pt x="848180" y="1631473"/>
                    <a:pt x="847043" y="1596616"/>
                  </a:cubicBezTo>
                  <a:cubicBezTo>
                    <a:pt x="847043" y="1592069"/>
                    <a:pt x="845906" y="1587523"/>
                    <a:pt x="844012" y="1583355"/>
                  </a:cubicBezTo>
                  <a:cubicBezTo>
                    <a:pt x="830372" y="1550392"/>
                    <a:pt x="816732" y="1517808"/>
                    <a:pt x="801956" y="1485603"/>
                  </a:cubicBezTo>
                  <a:cubicBezTo>
                    <a:pt x="795136" y="1471205"/>
                    <a:pt x="786043" y="1457565"/>
                    <a:pt x="775813" y="1439379"/>
                  </a:cubicBezTo>
                  <a:close/>
                  <a:moveTo>
                    <a:pt x="185891" y="1250695"/>
                  </a:moveTo>
                  <a:cubicBezTo>
                    <a:pt x="191953" y="1267746"/>
                    <a:pt x="186649" y="1276081"/>
                    <a:pt x="166568" y="1282522"/>
                  </a:cubicBezTo>
                  <a:cubicBezTo>
                    <a:pt x="164294" y="1262820"/>
                    <a:pt x="168462" y="1256378"/>
                    <a:pt x="185891" y="1250695"/>
                  </a:cubicBezTo>
                  <a:close/>
                  <a:moveTo>
                    <a:pt x="186270" y="1249938"/>
                  </a:moveTo>
                  <a:cubicBezTo>
                    <a:pt x="186270" y="1250317"/>
                    <a:pt x="186270" y="1250317"/>
                    <a:pt x="186270" y="1250696"/>
                  </a:cubicBezTo>
                  <a:lnTo>
                    <a:pt x="185891" y="1250317"/>
                  </a:lnTo>
                  <a:cubicBezTo>
                    <a:pt x="186270" y="1250317"/>
                    <a:pt x="186270" y="1249938"/>
                    <a:pt x="186270" y="1249938"/>
                  </a:cubicBezTo>
                  <a:close/>
                  <a:moveTo>
                    <a:pt x="141183" y="1244539"/>
                  </a:moveTo>
                  <a:cubicBezTo>
                    <a:pt x="146772" y="1243213"/>
                    <a:pt x="153876" y="1244823"/>
                    <a:pt x="165432" y="1248801"/>
                  </a:cubicBezTo>
                  <a:cubicBezTo>
                    <a:pt x="146867" y="1265093"/>
                    <a:pt x="143078" y="1265851"/>
                    <a:pt x="126028" y="1257895"/>
                  </a:cubicBezTo>
                  <a:cubicBezTo>
                    <a:pt x="131522" y="1250128"/>
                    <a:pt x="135595" y="1245865"/>
                    <a:pt x="141183" y="1244539"/>
                  </a:cubicBezTo>
                  <a:close/>
                  <a:moveTo>
                    <a:pt x="152170" y="1227205"/>
                  </a:moveTo>
                  <a:cubicBezTo>
                    <a:pt x="158233" y="1229478"/>
                    <a:pt x="164674" y="1231373"/>
                    <a:pt x="170737" y="1233267"/>
                  </a:cubicBezTo>
                  <a:cubicBezTo>
                    <a:pt x="174904" y="1234404"/>
                    <a:pt x="179072" y="1235540"/>
                    <a:pt x="183240" y="1236677"/>
                  </a:cubicBezTo>
                  <a:lnTo>
                    <a:pt x="165811" y="1248423"/>
                  </a:lnTo>
                  <a:lnTo>
                    <a:pt x="165810" y="1248423"/>
                  </a:lnTo>
                  <a:cubicBezTo>
                    <a:pt x="160885" y="1242739"/>
                    <a:pt x="155580" y="1237056"/>
                    <a:pt x="150276" y="1231373"/>
                  </a:cubicBezTo>
                  <a:cubicBezTo>
                    <a:pt x="150655" y="1229857"/>
                    <a:pt x="151413" y="1228721"/>
                    <a:pt x="152170" y="1227205"/>
                  </a:cubicBezTo>
                  <a:close/>
                  <a:moveTo>
                    <a:pt x="210518" y="1186285"/>
                  </a:moveTo>
                  <a:cubicBezTo>
                    <a:pt x="204456" y="1192726"/>
                    <a:pt x="198394" y="1199167"/>
                    <a:pt x="192332" y="1205987"/>
                  </a:cubicBezTo>
                  <a:cubicBezTo>
                    <a:pt x="195742" y="1209776"/>
                    <a:pt x="199531" y="1214322"/>
                    <a:pt x="204077" y="1219248"/>
                  </a:cubicBezTo>
                  <a:cubicBezTo>
                    <a:pt x="210139" y="1213943"/>
                    <a:pt x="215823" y="1208639"/>
                    <a:pt x="223021" y="1203335"/>
                  </a:cubicBezTo>
                  <a:cubicBezTo>
                    <a:pt x="216580" y="1200682"/>
                    <a:pt x="212034" y="1198788"/>
                    <a:pt x="207108" y="1196515"/>
                  </a:cubicBezTo>
                  <a:cubicBezTo>
                    <a:pt x="209761" y="1193105"/>
                    <a:pt x="211276" y="1190831"/>
                    <a:pt x="213170" y="1188558"/>
                  </a:cubicBezTo>
                  <a:cubicBezTo>
                    <a:pt x="212034" y="1187800"/>
                    <a:pt x="211276" y="1187043"/>
                    <a:pt x="210518" y="1186285"/>
                  </a:cubicBezTo>
                  <a:close/>
                  <a:moveTo>
                    <a:pt x="680334" y="1154080"/>
                  </a:moveTo>
                  <a:cubicBezTo>
                    <a:pt x="671241" y="1167341"/>
                    <a:pt x="675409" y="1183633"/>
                    <a:pt x="692079" y="1195757"/>
                  </a:cubicBezTo>
                  <a:cubicBezTo>
                    <a:pt x="687154" y="1180980"/>
                    <a:pt x="696626" y="1165067"/>
                    <a:pt x="680334" y="1154080"/>
                  </a:cubicBezTo>
                  <a:close/>
                  <a:moveTo>
                    <a:pt x="857652" y="1107098"/>
                  </a:moveTo>
                  <a:cubicBezTo>
                    <a:pt x="845148" y="1114297"/>
                    <a:pt x="830372" y="1117707"/>
                    <a:pt x="824689" y="1126800"/>
                  </a:cubicBezTo>
                  <a:cubicBezTo>
                    <a:pt x="808776" y="1152185"/>
                    <a:pt x="796651" y="1179844"/>
                    <a:pt x="784148" y="1206745"/>
                  </a:cubicBezTo>
                  <a:cubicBezTo>
                    <a:pt x="780359" y="1215459"/>
                    <a:pt x="779602" y="1225310"/>
                    <a:pt x="777328" y="1234403"/>
                  </a:cubicBezTo>
                  <a:cubicBezTo>
                    <a:pt x="778465" y="1235161"/>
                    <a:pt x="779981" y="1235540"/>
                    <a:pt x="781117" y="1235919"/>
                  </a:cubicBezTo>
                  <a:cubicBezTo>
                    <a:pt x="820142" y="1204850"/>
                    <a:pt x="859167" y="1173782"/>
                    <a:pt x="900844" y="1139682"/>
                  </a:cubicBezTo>
                  <a:cubicBezTo>
                    <a:pt x="876975" y="1139682"/>
                    <a:pt x="866745" y="1126800"/>
                    <a:pt x="857652" y="1107098"/>
                  </a:cubicBezTo>
                  <a:close/>
                  <a:moveTo>
                    <a:pt x="911832" y="1091943"/>
                  </a:moveTo>
                  <a:cubicBezTo>
                    <a:pt x="905012" y="1094595"/>
                    <a:pt x="900466" y="1096110"/>
                    <a:pt x="895161" y="1098384"/>
                  </a:cubicBezTo>
                  <a:cubicBezTo>
                    <a:pt x="900087" y="1103688"/>
                    <a:pt x="903875" y="1107856"/>
                    <a:pt x="909559" y="1114297"/>
                  </a:cubicBezTo>
                  <a:cubicBezTo>
                    <a:pt x="910695" y="1105583"/>
                    <a:pt x="911074" y="1099520"/>
                    <a:pt x="911832" y="1091943"/>
                  </a:cubicBezTo>
                  <a:close/>
                  <a:moveTo>
                    <a:pt x="996702" y="1057085"/>
                  </a:moveTo>
                  <a:cubicBezTo>
                    <a:pt x="970180" y="1071862"/>
                    <a:pt x="942522" y="1077166"/>
                    <a:pt x="919031" y="1091185"/>
                  </a:cubicBezTo>
                  <a:cubicBezTo>
                    <a:pt x="919789" y="1092322"/>
                    <a:pt x="920167" y="1093079"/>
                    <a:pt x="920546" y="1094216"/>
                  </a:cubicBezTo>
                  <a:cubicBezTo>
                    <a:pt x="930018" y="1092701"/>
                    <a:pt x="939491" y="1091185"/>
                    <a:pt x="950099" y="1089291"/>
                  </a:cubicBezTo>
                  <a:cubicBezTo>
                    <a:pt x="942522" y="1110129"/>
                    <a:pt x="934944" y="1116570"/>
                    <a:pt x="917515" y="1117328"/>
                  </a:cubicBezTo>
                  <a:cubicBezTo>
                    <a:pt x="916379" y="1122253"/>
                    <a:pt x="915242" y="1127558"/>
                    <a:pt x="914105" y="1133241"/>
                  </a:cubicBezTo>
                  <a:cubicBezTo>
                    <a:pt x="937217" y="1123769"/>
                    <a:pt x="959192" y="1114676"/>
                    <a:pt x="981168" y="1105583"/>
                  </a:cubicBezTo>
                  <a:cubicBezTo>
                    <a:pt x="984578" y="1104067"/>
                    <a:pt x="989503" y="1101415"/>
                    <a:pt x="990261" y="1098384"/>
                  </a:cubicBezTo>
                  <a:cubicBezTo>
                    <a:pt x="992913" y="1085881"/>
                    <a:pt x="994429" y="1072999"/>
                    <a:pt x="996702" y="1057085"/>
                  </a:cubicBezTo>
                  <a:close/>
                  <a:moveTo>
                    <a:pt x="776950" y="950241"/>
                  </a:moveTo>
                  <a:cubicBezTo>
                    <a:pt x="777329" y="950620"/>
                    <a:pt x="777329" y="950999"/>
                    <a:pt x="777708" y="951378"/>
                  </a:cubicBezTo>
                  <a:cubicBezTo>
                    <a:pt x="777329" y="950999"/>
                    <a:pt x="776950" y="950620"/>
                    <a:pt x="776571" y="950620"/>
                  </a:cubicBezTo>
                  <a:cubicBezTo>
                    <a:pt x="776571" y="950620"/>
                    <a:pt x="776950" y="950241"/>
                    <a:pt x="776950" y="950241"/>
                  </a:cubicBezTo>
                  <a:close/>
                  <a:moveTo>
                    <a:pt x="1763942" y="446704"/>
                  </a:moveTo>
                  <a:cubicBezTo>
                    <a:pt x="1755606" y="466785"/>
                    <a:pt x="1746892" y="486487"/>
                    <a:pt x="1738177" y="506189"/>
                  </a:cubicBezTo>
                  <a:cubicBezTo>
                    <a:pt x="1738935" y="506946"/>
                    <a:pt x="1739693" y="507325"/>
                    <a:pt x="1740451" y="508083"/>
                  </a:cubicBezTo>
                  <a:cubicBezTo>
                    <a:pt x="1751438" y="500884"/>
                    <a:pt x="1762805" y="494064"/>
                    <a:pt x="1775308" y="486487"/>
                  </a:cubicBezTo>
                  <a:cubicBezTo>
                    <a:pt x="1759774" y="474741"/>
                    <a:pt x="1761668" y="460723"/>
                    <a:pt x="1763942" y="446704"/>
                  </a:cubicBezTo>
                  <a:close/>
                  <a:moveTo>
                    <a:pt x="1543810" y="444431"/>
                  </a:moveTo>
                  <a:cubicBezTo>
                    <a:pt x="1534338" y="445567"/>
                    <a:pt x="1527139" y="446704"/>
                    <a:pt x="1518804" y="447841"/>
                  </a:cubicBezTo>
                  <a:cubicBezTo>
                    <a:pt x="1526381" y="453903"/>
                    <a:pt x="1532444" y="459207"/>
                    <a:pt x="1539642" y="464890"/>
                  </a:cubicBezTo>
                  <a:cubicBezTo>
                    <a:pt x="1541158" y="457313"/>
                    <a:pt x="1542295" y="451629"/>
                    <a:pt x="1543810" y="444431"/>
                  </a:cubicBezTo>
                  <a:close/>
                  <a:moveTo>
                    <a:pt x="118828" y="430791"/>
                  </a:moveTo>
                  <a:cubicBezTo>
                    <a:pt x="113145" y="438747"/>
                    <a:pt x="108599" y="445188"/>
                    <a:pt x="105189" y="449735"/>
                  </a:cubicBezTo>
                  <a:cubicBezTo>
                    <a:pt x="111251" y="457313"/>
                    <a:pt x="117313" y="464890"/>
                    <a:pt x="123375" y="472468"/>
                  </a:cubicBezTo>
                  <a:cubicBezTo>
                    <a:pt x="123754" y="472089"/>
                    <a:pt x="124512" y="471331"/>
                    <a:pt x="125648" y="470952"/>
                  </a:cubicBezTo>
                  <a:cubicBezTo>
                    <a:pt x="123375" y="458070"/>
                    <a:pt x="121102" y="445188"/>
                    <a:pt x="118828" y="430791"/>
                  </a:cubicBezTo>
                  <a:close/>
                  <a:moveTo>
                    <a:pt x="128301" y="333797"/>
                  </a:moveTo>
                  <a:cubicBezTo>
                    <a:pt x="122617" y="344026"/>
                    <a:pt x="116555" y="353877"/>
                    <a:pt x="109356" y="366381"/>
                  </a:cubicBezTo>
                  <a:cubicBezTo>
                    <a:pt x="109735" y="366759"/>
                    <a:pt x="111251" y="370927"/>
                    <a:pt x="113524" y="376989"/>
                  </a:cubicBezTo>
                  <a:cubicBezTo>
                    <a:pt x="115797" y="369790"/>
                    <a:pt x="117313" y="364865"/>
                    <a:pt x="119965" y="358045"/>
                  </a:cubicBezTo>
                  <a:cubicBezTo>
                    <a:pt x="127164" y="366002"/>
                    <a:pt x="132847" y="372443"/>
                    <a:pt x="139288" y="380020"/>
                  </a:cubicBezTo>
                  <a:cubicBezTo>
                    <a:pt x="144214" y="367138"/>
                    <a:pt x="149139" y="355014"/>
                    <a:pt x="153307" y="344026"/>
                  </a:cubicBezTo>
                  <a:cubicBezTo>
                    <a:pt x="142698" y="339480"/>
                    <a:pt x="133984" y="336070"/>
                    <a:pt x="128301" y="333797"/>
                  </a:cubicBezTo>
                  <a:close/>
                  <a:moveTo>
                    <a:pt x="1779855" y="330387"/>
                  </a:moveTo>
                  <a:cubicBezTo>
                    <a:pt x="1767351" y="332281"/>
                    <a:pt x="1754091" y="334175"/>
                    <a:pt x="1740830" y="336449"/>
                  </a:cubicBezTo>
                  <a:cubicBezTo>
                    <a:pt x="1741966" y="343648"/>
                    <a:pt x="1742724" y="351983"/>
                    <a:pt x="1744240" y="360697"/>
                  </a:cubicBezTo>
                  <a:cubicBezTo>
                    <a:pt x="1745755" y="369412"/>
                    <a:pt x="1747271" y="377747"/>
                    <a:pt x="1748786" y="385704"/>
                  </a:cubicBezTo>
                  <a:cubicBezTo>
                    <a:pt x="1759395" y="378126"/>
                    <a:pt x="1768488" y="371685"/>
                    <a:pt x="1780233" y="363349"/>
                  </a:cubicBezTo>
                  <a:cubicBezTo>
                    <a:pt x="1780233" y="375095"/>
                    <a:pt x="1780233" y="382673"/>
                    <a:pt x="1780233" y="393281"/>
                  </a:cubicBezTo>
                  <a:cubicBezTo>
                    <a:pt x="1785538" y="384946"/>
                    <a:pt x="1789327" y="378884"/>
                    <a:pt x="1794252" y="370927"/>
                  </a:cubicBezTo>
                  <a:cubicBezTo>
                    <a:pt x="1772656" y="361076"/>
                    <a:pt x="1777960" y="344026"/>
                    <a:pt x="1779855" y="330387"/>
                  </a:cubicBezTo>
                  <a:close/>
                  <a:moveTo>
                    <a:pt x="764825" y="153827"/>
                  </a:moveTo>
                  <a:cubicBezTo>
                    <a:pt x="755732" y="156100"/>
                    <a:pt x="748912" y="157616"/>
                    <a:pt x="740955" y="160268"/>
                  </a:cubicBezTo>
                  <a:cubicBezTo>
                    <a:pt x="742092" y="168603"/>
                    <a:pt x="742850" y="176939"/>
                    <a:pt x="743987" y="189442"/>
                  </a:cubicBezTo>
                  <a:cubicBezTo>
                    <a:pt x="752322" y="175423"/>
                    <a:pt x="758005" y="165193"/>
                    <a:pt x="764825" y="153827"/>
                  </a:cubicBezTo>
                  <a:close/>
                  <a:moveTo>
                    <a:pt x="830372" y="90553"/>
                  </a:moveTo>
                  <a:cubicBezTo>
                    <a:pt x="820521" y="93963"/>
                    <a:pt x="810670" y="97373"/>
                    <a:pt x="801198" y="100783"/>
                  </a:cubicBezTo>
                  <a:cubicBezTo>
                    <a:pt x="800819" y="99646"/>
                    <a:pt x="800061" y="98510"/>
                    <a:pt x="799304" y="97373"/>
                  </a:cubicBezTo>
                  <a:cubicBezTo>
                    <a:pt x="797788" y="101920"/>
                    <a:pt x="796273" y="106087"/>
                    <a:pt x="794378" y="112528"/>
                  </a:cubicBezTo>
                  <a:cubicBezTo>
                    <a:pt x="800061" y="108740"/>
                    <a:pt x="804229" y="106466"/>
                    <a:pt x="809912" y="102677"/>
                  </a:cubicBezTo>
                  <a:cubicBezTo>
                    <a:pt x="809912" y="112150"/>
                    <a:pt x="809912" y="119727"/>
                    <a:pt x="809912" y="130336"/>
                  </a:cubicBezTo>
                  <a:cubicBezTo>
                    <a:pt x="822794" y="123516"/>
                    <a:pt x="833403" y="117833"/>
                    <a:pt x="842496" y="112907"/>
                  </a:cubicBezTo>
                  <a:cubicBezTo>
                    <a:pt x="837192" y="103435"/>
                    <a:pt x="833024" y="95858"/>
                    <a:pt x="830372" y="90553"/>
                  </a:cubicBezTo>
                  <a:close/>
                  <a:moveTo>
                    <a:pt x="819763" y="0"/>
                  </a:moveTo>
                  <a:cubicBezTo>
                    <a:pt x="833403" y="21217"/>
                    <a:pt x="831509" y="35615"/>
                    <a:pt x="815974" y="52665"/>
                  </a:cubicBezTo>
                  <a:cubicBezTo>
                    <a:pt x="812186" y="56833"/>
                    <a:pt x="811049" y="64031"/>
                    <a:pt x="808776" y="69336"/>
                  </a:cubicBezTo>
                  <a:cubicBezTo>
                    <a:pt x="833403" y="73882"/>
                    <a:pt x="842496" y="57211"/>
                    <a:pt x="850832" y="39783"/>
                  </a:cubicBezTo>
                  <a:cubicBezTo>
                    <a:pt x="864850" y="54559"/>
                    <a:pt x="869397" y="69715"/>
                    <a:pt x="867124" y="95858"/>
                  </a:cubicBezTo>
                  <a:cubicBezTo>
                    <a:pt x="873186" y="91311"/>
                    <a:pt x="878490" y="87143"/>
                    <a:pt x="884174" y="83354"/>
                  </a:cubicBezTo>
                  <a:cubicBezTo>
                    <a:pt x="873565" y="70851"/>
                    <a:pt x="873186" y="62137"/>
                    <a:pt x="882658" y="42435"/>
                  </a:cubicBezTo>
                  <a:cubicBezTo>
                    <a:pt x="888720" y="52665"/>
                    <a:pt x="893646" y="61379"/>
                    <a:pt x="900844" y="73503"/>
                  </a:cubicBezTo>
                  <a:cubicBezTo>
                    <a:pt x="895540" y="44329"/>
                    <a:pt x="911453" y="32584"/>
                    <a:pt x="936838" y="23870"/>
                  </a:cubicBezTo>
                  <a:cubicBezTo>
                    <a:pt x="933428" y="36752"/>
                    <a:pt x="931913" y="47739"/>
                    <a:pt x="928124" y="57590"/>
                  </a:cubicBezTo>
                  <a:cubicBezTo>
                    <a:pt x="926230" y="62516"/>
                    <a:pt x="920167" y="68578"/>
                    <a:pt x="915621" y="68957"/>
                  </a:cubicBezTo>
                  <a:cubicBezTo>
                    <a:pt x="896298" y="71230"/>
                    <a:pt x="888341" y="87522"/>
                    <a:pt x="872428" y="97752"/>
                  </a:cubicBezTo>
                  <a:cubicBezTo>
                    <a:pt x="884931" y="100783"/>
                    <a:pt x="893267" y="105330"/>
                    <a:pt x="901981" y="92827"/>
                  </a:cubicBezTo>
                  <a:cubicBezTo>
                    <a:pt x="905770" y="87143"/>
                    <a:pt x="919410" y="87901"/>
                    <a:pt x="928503" y="87522"/>
                  </a:cubicBezTo>
                  <a:cubicBezTo>
                    <a:pt x="934186" y="87143"/>
                    <a:pt x="939869" y="90174"/>
                    <a:pt x="945932" y="91690"/>
                  </a:cubicBezTo>
                  <a:cubicBezTo>
                    <a:pt x="936081" y="112907"/>
                    <a:pt x="916000" y="117454"/>
                    <a:pt x="896677" y="107982"/>
                  </a:cubicBezTo>
                  <a:cubicBezTo>
                    <a:pt x="886068" y="103056"/>
                    <a:pt x="872049" y="105330"/>
                    <a:pt x="859546" y="107224"/>
                  </a:cubicBezTo>
                  <a:cubicBezTo>
                    <a:pt x="872807" y="113286"/>
                    <a:pt x="886068" y="118969"/>
                    <a:pt x="901981" y="126168"/>
                  </a:cubicBezTo>
                  <a:cubicBezTo>
                    <a:pt x="879627" y="142081"/>
                    <a:pt x="860304" y="153069"/>
                    <a:pt x="834161" y="139808"/>
                  </a:cubicBezTo>
                  <a:cubicBezTo>
                    <a:pt x="837571" y="145112"/>
                    <a:pt x="839844" y="148901"/>
                    <a:pt x="842117" y="152690"/>
                  </a:cubicBezTo>
                  <a:cubicBezTo>
                    <a:pt x="824310" y="160647"/>
                    <a:pt x="809155" y="156100"/>
                    <a:pt x="799304" y="140187"/>
                  </a:cubicBezTo>
                  <a:cubicBezTo>
                    <a:pt x="781875" y="145870"/>
                    <a:pt x="768993" y="154963"/>
                    <a:pt x="761794" y="173150"/>
                  </a:cubicBezTo>
                  <a:cubicBezTo>
                    <a:pt x="754595" y="191715"/>
                    <a:pt x="743987" y="209144"/>
                    <a:pt x="734893" y="227330"/>
                  </a:cubicBezTo>
                  <a:cubicBezTo>
                    <a:pt x="723527" y="249684"/>
                    <a:pt x="718222" y="272796"/>
                    <a:pt x="723906" y="298181"/>
                  </a:cubicBezTo>
                  <a:cubicBezTo>
                    <a:pt x="728452" y="319020"/>
                    <a:pt x="731483" y="339859"/>
                    <a:pt x="735272" y="362213"/>
                  </a:cubicBezTo>
                  <a:cubicBezTo>
                    <a:pt x="750049" y="351983"/>
                    <a:pt x="770887" y="349331"/>
                    <a:pt x="765204" y="326598"/>
                  </a:cubicBezTo>
                  <a:cubicBezTo>
                    <a:pt x="758763" y="316368"/>
                    <a:pt x="752701" y="305759"/>
                    <a:pt x="746639" y="295529"/>
                  </a:cubicBezTo>
                  <a:cubicBezTo>
                    <a:pt x="747775" y="294014"/>
                    <a:pt x="749291" y="292877"/>
                    <a:pt x="750428" y="291362"/>
                  </a:cubicBezTo>
                  <a:cubicBezTo>
                    <a:pt x="758005" y="294772"/>
                    <a:pt x="765204" y="298181"/>
                    <a:pt x="773539" y="301970"/>
                  </a:cubicBezTo>
                  <a:cubicBezTo>
                    <a:pt x="775434" y="297045"/>
                    <a:pt x="777328" y="291740"/>
                    <a:pt x="779223" y="286057"/>
                  </a:cubicBezTo>
                  <a:cubicBezTo>
                    <a:pt x="751943" y="273933"/>
                    <a:pt x="743229" y="253473"/>
                    <a:pt x="752322" y="217858"/>
                  </a:cubicBezTo>
                  <a:cubicBezTo>
                    <a:pt x="763688" y="226572"/>
                    <a:pt x="773918" y="234150"/>
                    <a:pt x="783769" y="241728"/>
                  </a:cubicBezTo>
                  <a:cubicBezTo>
                    <a:pt x="782254" y="232256"/>
                    <a:pt x="777707" y="221268"/>
                    <a:pt x="779602" y="211417"/>
                  </a:cubicBezTo>
                  <a:cubicBezTo>
                    <a:pt x="781496" y="201566"/>
                    <a:pt x="790210" y="192852"/>
                    <a:pt x="795894" y="183759"/>
                  </a:cubicBezTo>
                  <a:cubicBezTo>
                    <a:pt x="797409" y="184137"/>
                    <a:pt x="798925" y="184137"/>
                    <a:pt x="800440" y="184516"/>
                  </a:cubicBezTo>
                  <a:cubicBezTo>
                    <a:pt x="802714" y="193988"/>
                    <a:pt x="805366" y="203082"/>
                    <a:pt x="808018" y="212933"/>
                  </a:cubicBezTo>
                  <a:cubicBezTo>
                    <a:pt x="819006" y="209902"/>
                    <a:pt x="829993" y="206870"/>
                    <a:pt x="841739" y="203461"/>
                  </a:cubicBezTo>
                  <a:cubicBezTo>
                    <a:pt x="840602" y="236802"/>
                    <a:pt x="821658" y="258020"/>
                    <a:pt x="794757" y="256125"/>
                  </a:cubicBezTo>
                  <a:cubicBezTo>
                    <a:pt x="794378" y="262945"/>
                    <a:pt x="793620" y="269386"/>
                    <a:pt x="793241" y="275827"/>
                  </a:cubicBezTo>
                  <a:cubicBezTo>
                    <a:pt x="805745" y="275827"/>
                    <a:pt x="817490" y="275827"/>
                    <a:pt x="829614" y="275827"/>
                  </a:cubicBezTo>
                  <a:cubicBezTo>
                    <a:pt x="822415" y="302349"/>
                    <a:pt x="802714" y="314852"/>
                    <a:pt x="779602" y="307654"/>
                  </a:cubicBezTo>
                  <a:cubicBezTo>
                    <a:pt x="778844" y="316747"/>
                    <a:pt x="777707" y="325461"/>
                    <a:pt x="776571" y="334175"/>
                  </a:cubicBezTo>
                  <a:cubicBezTo>
                    <a:pt x="777707" y="334933"/>
                    <a:pt x="778844" y="335691"/>
                    <a:pt x="779981" y="336449"/>
                  </a:cubicBezTo>
                  <a:cubicBezTo>
                    <a:pt x="808776" y="318262"/>
                    <a:pt x="831888" y="293256"/>
                    <a:pt x="856515" y="269765"/>
                  </a:cubicBezTo>
                  <a:cubicBezTo>
                    <a:pt x="838329" y="244759"/>
                    <a:pt x="846664" y="221268"/>
                    <a:pt x="881521" y="201187"/>
                  </a:cubicBezTo>
                  <a:cubicBezTo>
                    <a:pt x="883416" y="206870"/>
                    <a:pt x="884931" y="212554"/>
                    <a:pt x="886826" y="218237"/>
                  </a:cubicBezTo>
                  <a:cubicBezTo>
                    <a:pt x="905770" y="198156"/>
                    <a:pt x="935702" y="193610"/>
                    <a:pt x="966770" y="206870"/>
                  </a:cubicBezTo>
                  <a:cubicBezTo>
                    <a:pt x="954646" y="223162"/>
                    <a:pt x="942522" y="238697"/>
                    <a:pt x="924335" y="247790"/>
                  </a:cubicBezTo>
                  <a:cubicBezTo>
                    <a:pt x="911074" y="254610"/>
                    <a:pt x="900466" y="249684"/>
                    <a:pt x="890993" y="237560"/>
                  </a:cubicBezTo>
                  <a:cubicBezTo>
                    <a:pt x="887962" y="242864"/>
                    <a:pt x="885310" y="247411"/>
                    <a:pt x="883416" y="250442"/>
                  </a:cubicBezTo>
                  <a:cubicBezTo>
                    <a:pt x="901223" y="257262"/>
                    <a:pt x="917894" y="264082"/>
                    <a:pt x="937596" y="271660"/>
                  </a:cubicBezTo>
                  <a:cubicBezTo>
                    <a:pt x="919789" y="286815"/>
                    <a:pt x="903875" y="293635"/>
                    <a:pt x="884552" y="293256"/>
                  </a:cubicBezTo>
                  <a:cubicBezTo>
                    <a:pt x="888720" y="306517"/>
                    <a:pt x="868260" y="316747"/>
                    <a:pt x="845906" y="313716"/>
                  </a:cubicBezTo>
                  <a:cubicBezTo>
                    <a:pt x="856136" y="325461"/>
                    <a:pt x="866745" y="337206"/>
                    <a:pt x="878111" y="349710"/>
                  </a:cubicBezTo>
                  <a:cubicBezTo>
                    <a:pt x="845148" y="363349"/>
                    <a:pt x="817490" y="353877"/>
                    <a:pt x="807639" y="326977"/>
                  </a:cubicBezTo>
                  <a:cubicBezTo>
                    <a:pt x="762931" y="356151"/>
                    <a:pt x="717086" y="383809"/>
                    <a:pt x="689048" y="436095"/>
                  </a:cubicBezTo>
                  <a:cubicBezTo>
                    <a:pt x="727316" y="427760"/>
                    <a:pt x="762931" y="420561"/>
                    <a:pt x="798167" y="412983"/>
                  </a:cubicBezTo>
                  <a:cubicBezTo>
                    <a:pt x="798167" y="386840"/>
                    <a:pt x="808397" y="375474"/>
                    <a:pt x="838329" y="368275"/>
                  </a:cubicBezTo>
                  <a:cubicBezTo>
                    <a:pt x="836055" y="380020"/>
                    <a:pt x="833782" y="390629"/>
                    <a:pt x="831509" y="402374"/>
                  </a:cubicBezTo>
                  <a:cubicBezTo>
                    <a:pt x="835676" y="401996"/>
                    <a:pt x="840223" y="401617"/>
                    <a:pt x="844770" y="401238"/>
                  </a:cubicBezTo>
                  <a:cubicBezTo>
                    <a:pt x="850453" y="378884"/>
                    <a:pt x="862956" y="371306"/>
                    <a:pt x="895540" y="372064"/>
                  </a:cubicBezTo>
                  <a:cubicBezTo>
                    <a:pt x="889099" y="383430"/>
                    <a:pt x="883795" y="394039"/>
                    <a:pt x="877733" y="405027"/>
                  </a:cubicBezTo>
                  <a:cubicBezTo>
                    <a:pt x="885689" y="407300"/>
                    <a:pt x="893646" y="409952"/>
                    <a:pt x="901981" y="412604"/>
                  </a:cubicBezTo>
                  <a:cubicBezTo>
                    <a:pt x="910695" y="382673"/>
                    <a:pt x="928503" y="374716"/>
                    <a:pt x="970180" y="384188"/>
                  </a:cubicBezTo>
                  <a:cubicBezTo>
                    <a:pt x="959950" y="397070"/>
                    <a:pt x="950478" y="408437"/>
                    <a:pt x="942522" y="418288"/>
                  </a:cubicBezTo>
                  <a:cubicBezTo>
                    <a:pt x="953130" y="424350"/>
                    <a:pt x="965634" y="431927"/>
                    <a:pt x="977758" y="439126"/>
                  </a:cubicBezTo>
                  <a:cubicBezTo>
                    <a:pt x="977379" y="441399"/>
                    <a:pt x="977000" y="443294"/>
                    <a:pt x="976621" y="445567"/>
                  </a:cubicBezTo>
                  <a:cubicBezTo>
                    <a:pt x="964876" y="447083"/>
                    <a:pt x="953509" y="449356"/>
                    <a:pt x="942143" y="448977"/>
                  </a:cubicBezTo>
                  <a:cubicBezTo>
                    <a:pt x="937217" y="448977"/>
                    <a:pt x="932292" y="443294"/>
                    <a:pt x="928124" y="439505"/>
                  </a:cubicBezTo>
                  <a:cubicBezTo>
                    <a:pt x="922441" y="434201"/>
                    <a:pt x="917136" y="428517"/>
                    <a:pt x="911453" y="422834"/>
                  </a:cubicBezTo>
                  <a:cubicBezTo>
                    <a:pt x="910316" y="423592"/>
                    <a:pt x="909559" y="424729"/>
                    <a:pt x="908801" y="425486"/>
                  </a:cubicBezTo>
                  <a:cubicBezTo>
                    <a:pt x="912211" y="437232"/>
                    <a:pt x="916000" y="448598"/>
                    <a:pt x="919789" y="460723"/>
                  </a:cubicBezTo>
                  <a:cubicBezTo>
                    <a:pt x="886068" y="460344"/>
                    <a:pt x="866366" y="443294"/>
                    <a:pt x="866745" y="414120"/>
                  </a:cubicBezTo>
                  <a:cubicBezTo>
                    <a:pt x="863335" y="413362"/>
                    <a:pt x="859167" y="412983"/>
                    <a:pt x="854999" y="412604"/>
                  </a:cubicBezTo>
                  <a:cubicBezTo>
                    <a:pt x="859167" y="423971"/>
                    <a:pt x="863335" y="434201"/>
                    <a:pt x="867503" y="445188"/>
                  </a:cubicBezTo>
                  <a:cubicBezTo>
                    <a:pt x="845148" y="446704"/>
                    <a:pt x="832266" y="437232"/>
                    <a:pt x="826583" y="415635"/>
                  </a:cubicBezTo>
                  <a:cubicBezTo>
                    <a:pt x="820900" y="417530"/>
                    <a:pt x="815596" y="419045"/>
                    <a:pt x="809912" y="420940"/>
                  </a:cubicBezTo>
                  <a:cubicBezTo>
                    <a:pt x="804608" y="422834"/>
                    <a:pt x="799682" y="424350"/>
                    <a:pt x="793620" y="429654"/>
                  </a:cubicBezTo>
                  <a:cubicBezTo>
                    <a:pt x="806123" y="433064"/>
                    <a:pt x="818248" y="436474"/>
                    <a:pt x="830751" y="439884"/>
                  </a:cubicBezTo>
                  <a:cubicBezTo>
                    <a:pt x="830751" y="441778"/>
                    <a:pt x="830751" y="443294"/>
                    <a:pt x="830751" y="444809"/>
                  </a:cubicBezTo>
                  <a:cubicBezTo>
                    <a:pt x="825068" y="447841"/>
                    <a:pt x="819006" y="450493"/>
                    <a:pt x="812943" y="453524"/>
                  </a:cubicBezTo>
                  <a:cubicBezTo>
                    <a:pt x="819763" y="472089"/>
                    <a:pt x="838329" y="450493"/>
                    <a:pt x="847801" y="464890"/>
                  </a:cubicBezTo>
                  <a:cubicBezTo>
                    <a:pt x="844770" y="467921"/>
                    <a:pt x="840981" y="471710"/>
                    <a:pt x="836434" y="475878"/>
                  </a:cubicBezTo>
                  <a:cubicBezTo>
                    <a:pt x="840223" y="478151"/>
                    <a:pt x="843633" y="479667"/>
                    <a:pt x="846664" y="481561"/>
                  </a:cubicBezTo>
                  <a:cubicBezTo>
                    <a:pt x="863714" y="461480"/>
                    <a:pt x="885689" y="465269"/>
                    <a:pt x="912969" y="492549"/>
                  </a:cubicBezTo>
                  <a:cubicBezTo>
                    <a:pt x="900087" y="503157"/>
                    <a:pt x="885689" y="509220"/>
                    <a:pt x="869018" y="509220"/>
                  </a:cubicBezTo>
                  <a:cubicBezTo>
                    <a:pt x="858409" y="509220"/>
                    <a:pt x="849316" y="506189"/>
                    <a:pt x="846664" y="493307"/>
                  </a:cubicBezTo>
                  <a:cubicBezTo>
                    <a:pt x="845906" y="489518"/>
                    <a:pt x="840981" y="485729"/>
                    <a:pt x="837192" y="483456"/>
                  </a:cubicBezTo>
                  <a:cubicBezTo>
                    <a:pt x="830751" y="479288"/>
                    <a:pt x="823552" y="476257"/>
                    <a:pt x="817111" y="472847"/>
                  </a:cubicBezTo>
                  <a:cubicBezTo>
                    <a:pt x="812943" y="481182"/>
                    <a:pt x="808776" y="488760"/>
                    <a:pt x="804229" y="496716"/>
                  </a:cubicBezTo>
                  <a:cubicBezTo>
                    <a:pt x="788316" y="482698"/>
                    <a:pt x="796273" y="465648"/>
                    <a:pt x="796651" y="446325"/>
                  </a:cubicBezTo>
                  <a:cubicBezTo>
                    <a:pt x="789074" y="454660"/>
                    <a:pt x="784527" y="459207"/>
                    <a:pt x="779981" y="464132"/>
                  </a:cubicBezTo>
                  <a:cubicBezTo>
                    <a:pt x="778465" y="463754"/>
                    <a:pt x="776949" y="463375"/>
                    <a:pt x="775434" y="462996"/>
                  </a:cubicBezTo>
                  <a:cubicBezTo>
                    <a:pt x="776571" y="453524"/>
                    <a:pt x="777328" y="444052"/>
                    <a:pt x="778465" y="433443"/>
                  </a:cubicBezTo>
                  <a:cubicBezTo>
                    <a:pt x="777707" y="433443"/>
                    <a:pt x="773918" y="432685"/>
                    <a:pt x="770887" y="433443"/>
                  </a:cubicBezTo>
                  <a:cubicBezTo>
                    <a:pt x="743229" y="439126"/>
                    <a:pt x="715191" y="445188"/>
                    <a:pt x="687533" y="452008"/>
                  </a:cubicBezTo>
                  <a:cubicBezTo>
                    <a:pt x="683365" y="452766"/>
                    <a:pt x="678819" y="456934"/>
                    <a:pt x="676924" y="460723"/>
                  </a:cubicBezTo>
                  <a:cubicBezTo>
                    <a:pt x="648508" y="517176"/>
                    <a:pt x="637141" y="571357"/>
                    <a:pt x="638657" y="638040"/>
                  </a:cubicBezTo>
                  <a:cubicBezTo>
                    <a:pt x="644340" y="634630"/>
                    <a:pt x="649266" y="631978"/>
                    <a:pt x="654191" y="628947"/>
                  </a:cubicBezTo>
                  <a:cubicBezTo>
                    <a:pt x="658738" y="626295"/>
                    <a:pt x="663663" y="623264"/>
                    <a:pt x="669346" y="619854"/>
                  </a:cubicBezTo>
                  <a:cubicBezTo>
                    <a:pt x="652297" y="598636"/>
                    <a:pt x="666315" y="581965"/>
                    <a:pt x="676545" y="564537"/>
                  </a:cubicBezTo>
                  <a:cubicBezTo>
                    <a:pt x="678061" y="564158"/>
                    <a:pt x="679955" y="563779"/>
                    <a:pt x="681471" y="563400"/>
                  </a:cubicBezTo>
                  <a:cubicBezTo>
                    <a:pt x="685638" y="577798"/>
                    <a:pt x="689806" y="591816"/>
                    <a:pt x="695111" y="609245"/>
                  </a:cubicBezTo>
                  <a:cubicBezTo>
                    <a:pt x="702688" y="599394"/>
                    <a:pt x="710266" y="589922"/>
                    <a:pt x="715570" y="583102"/>
                  </a:cubicBezTo>
                  <a:cubicBezTo>
                    <a:pt x="712918" y="570220"/>
                    <a:pt x="711024" y="560748"/>
                    <a:pt x="709129" y="550897"/>
                  </a:cubicBezTo>
                  <a:cubicBezTo>
                    <a:pt x="710645" y="550518"/>
                    <a:pt x="712539" y="549760"/>
                    <a:pt x="714055" y="549381"/>
                  </a:cubicBezTo>
                  <a:cubicBezTo>
                    <a:pt x="718222" y="554307"/>
                    <a:pt x="722769" y="559611"/>
                    <a:pt x="728452" y="566052"/>
                  </a:cubicBezTo>
                  <a:cubicBezTo>
                    <a:pt x="729968" y="561127"/>
                    <a:pt x="733378" y="555822"/>
                    <a:pt x="731862" y="553549"/>
                  </a:cubicBezTo>
                  <a:cubicBezTo>
                    <a:pt x="720875" y="536878"/>
                    <a:pt x="732241" y="525891"/>
                    <a:pt x="741334" y="514524"/>
                  </a:cubicBezTo>
                  <a:cubicBezTo>
                    <a:pt x="743987" y="511114"/>
                    <a:pt x="747396" y="508841"/>
                    <a:pt x="750428" y="506189"/>
                  </a:cubicBezTo>
                  <a:cubicBezTo>
                    <a:pt x="762173" y="529679"/>
                    <a:pt x="758763" y="542183"/>
                    <a:pt x="739061" y="558096"/>
                  </a:cubicBezTo>
                  <a:cubicBezTo>
                    <a:pt x="733378" y="562642"/>
                    <a:pt x="730347" y="570599"/>
                    <a:pt x="725421" y="577798"/>
                  </a:cubicBezTo>
                  <a:cubicBezTo>
                    <a:pt x="732241" y="579692"/>
                    <a:pt x="737924" y="581208"/>
                    <a:pt x="747018" y="583860"/>
                  </a:cubicBezTo>
                  <a:cubicBezTo>
                    <a:pt x="739061" y="589164"/>
                    <a:pt x="734514" y="593332"/>
                    <a:pt x="728831" y="595605"/>
                  </a:cubicBezTo>
                  <a:cubicBezTo>
                    <a:pt x="723906" y="597500"/>
                    <a:pt x="718222" y="596742"/>
                    <a:pt x="713297" y="599394"/>
                  </a:cubicBezTo>
                  <a:cubicBezTo>
                    <a:pt x="728831" y="599015"/>
                    <a:pt x="744365" y="608866"/>
                    <a:pt x="760279" y="597121"/>
                  </a:cubicBezTo>
                  <a:cubicBezTo>
                    <a:pt x="765962" y="592953"/>
                    <a:pt x="778086" y="597500"/>
                    <a:pt x="789074" y="598257"/>
                  </a:cubicBezTo>
                  <a:cubicBezTo>
                    <a:pt x="777328" y="615307"/>
                    <a:pt x="768993" y="616823"/>
                    <a:pt x="754216" y="610382"/>
                  </a:cubicBezTo>
                  <a:cubicBezTo>
                    <a:pt x="748912" y="607729"/>
                    <a:pt x="742092" y="608866"/>
                    <a:pt x="736409" y="608487"/>
                  </a:cubicBezTo>
                  <a:cubicBezTo>
                    <a:pt x="743987" y="624779"/>
                    <a:pt x="750428" y="639556"/>
                    <a:pt x="757626" y="655090"/>
                  </a:cubicBezTo>
                  <a:cubicBezTo>
                    <a:pt x="725800" y="660773"/>
                    <a:pt x="698521" y="642587"/>
                    <a:pt x="698521" y="616444"/>
                  </a:cubicBezTo>
                  <a:cubicBezTo>
                    <a:pt x="690564" y="619096"/>
                    <a:pt x="683365" y="622127"/>
                    <a:pt x="676924" y="624400"/>
                  </a:cubicBezTo>
                  <a:cubicBezTo>
                    <a:pt x="684123" y="637661"/>
                    <a:pt x="690564" y="650164"/>
                    <a:pt x="697763" y="663804"/>
                  </a:cubicBezTo>
                  <a:cubicBezTo>
                    <a:pt x="673893" y="666456"/>
                    <a:pt x="659495" y="658879"/>
                    <a:pt x="651160" y="640313"/>
                  </a:cubicBezTo>
                  <a:cubicBezTo>
                    <a:pt x="637141" y="648270"/>
                    <a:pt x="637899" y="661531"/>
                    <a:pt x="637520" y="674792"/>
                  </a:cubicBezTo>
                  <a:cubicBezTo>
                    <a:pt x="636762" y="714196"/>
                    <a:pt x="636005" y="753221"/>
                    <a:pt x="634868" y="792246"/>
                  </a:cubicBezTo>
                  <a:cubicBezTo>
                    <a:pt x="634489" y="806643"/>
                    <a:pt x="632974" y="820662"/>
                    <a:pt x="631837" y="838091"/>
                  </a:cubicBezTo>
                  <a:cubicBezTo>
                    <a:pt x="640172" y="832029"/>
                    <a:pt x="646613" y="827861"/>
                    <a:pt x="652676" y="823693"/>
                  </a:cubicBezTo>
                  <a:cubicBezTo>
                    <a:pt x="641688" y="807780"/>
                    <a:pt x="642067" y="800960"/>
                    <a:pt x="655707" y="781258"/>
                  </a:cubicBezTo>
                  <a:cubicBezTo>
                    <a:pt x="660253" y="791109"/>
                    <a:pt x="664042" y="799445"/>
                    <a:pt x="667452" y="807401"/>
                  </a:cubicBezTo>
                  <a:cubicBezTo>
                    <a:pt x="676924" y="798308"/>
                    <a:pt x="686775" y="788836"/>
                    <a:pt x="696626" y="779364"/>
                  </a:cubicBezTo>
                  <a:cubicBezTo>
                    <a:pt x="678061" y="767997"/>
                    <a:pt x="674272" y="748295"/>
                    <a:pt x="698521" y="717227"/>
                  </a:cubicBezTo>
                  <a:cubicBezTo>
                    <a:pt x="704962" y="731246"/>
                    <a:pt x="710266" y="743749"/>
                    <a:pt x="716328" y="757767"/>
                  </a:cubicBezTo>
                  <a:cubicBezTo>
                    <a:pt x="724663" y="747537"/>
                    <a:pt x="733378" y="736550"/>
                    <a:pt x="742092" y="725562"/>
                  </a:cubicBezTo>
                  <a:cubicBezTo>
                    <a:pt x="720117" y="712301"/>
                    <a:pt x="717086" y="695252"/>
                    <a:pt x="732241" y="663804"/>
                  </a:cubicBezTo>
                  <a:cubicBezTo>
                    <a:pt x="740955" y="675928"/>
                    <a:pt x="748912" y="686537"/>
                    <a:pt x="757626" y="698283"/>
                  </a:cubicBezTo>
                  <a:cubicBezTo>
                    <a:pt x="761415" y="686916"/>
                    <a:pt x="765583" y="675550"/>
                    <a:pt x="769372" y="664183"/>
                  </a:cubicBezTo>
                  <a:cubicBezTo>
                    <a:pt x="770130" y="664183"/>
                    <a:pt x="771266" y="664183"/>
                    <a:pt x="772024" y="664183"/>
                  </a:cubicBezTo>
                  <a:cubicBezTo>
                    <a:pt x="773161" y="669109"/>
                    <a:pt x="774297" y="674034"/>
                    <a:pt x="775055" y="677823"/>
                  </a:cubicBezTo>
                  <a:cubicBezTo>
                    <a:pt x="789453" y="677823"/>
                    <a:pt x="803471" y="677823"/>
                    <a:pt x="818248" y="677823"/>
                  </a:cubicBezTo>
                  <a:cubicBezTo>
                    <a:pt x="806881" y="703208"/>
                    <a:pt x="783390" y="721016"/>
                    <a:pt x="763688" y="702071"/>
                  </a:cubicBezTo>
                  <a:cubicBezTo>
                    <a:pt x="755353" y="715332"/>
                    <a:pt x="747018" y="728214"/>
                    <a:pt x="738303" y="742233"/>
                  </a:cubicBezTo>
                  <a:cubicBezTo>
                    <a:pt x="750428" y="740339"/>
                    <a:pt x="761415" y="738823"/>
                    <a:pt x="772024" y="736550"/>
                  </a:cubicBezTo>
                  <a:cubicBezTo>
                    <a:pt x="775055" y="735792"/>
                    <a:pt x="778086" y="734277"/>
                    <a:pt x="779981" y="732003"/>
                  </a:cubicBezTo>
                  <a:cubicBezTo>
                    <a:pt x="793999" y="714954"/>
                    <a:pt x="806881" y="710407"/>
                    <a:pt x="833782" y="715332"/>
                  </a:cubicBezTo>
                  <a:cubicBezTo>
                    <a:pt x="825068" y="726320"/>
                    <a:pt x="818627" y="738823"/>
                    <a:pt x="808776" y="744506"/>
                  </a:cubicBezTo>
                  <a:cubicBezTo>
                    <a:pt x="799304" y="749811"/>
                    <a:pt x="785664" y="747537"/>
                    <a:pt x="774297" y="748674"/>
                  </a:cubicBezTo>
                  <a:cubicBezTo>
                    <a:pt x="779223" y="757388"/>
                    <a:pt x="784527" y="767239"/>
                    <a:pt x="791347" y="779364"/>
                  </a:cubicBezTo>
                  <a:cubicBezTo>
                    <a:pt x="768235" y="778606"/>
                    <a:pt x="749670" y="777469"/>
                    <a:pt x="740577" y="756252"/>
                  </a:cubicBezTo>
                  <a:cubicBezTo>
                    <a:pt x="716707" y="757767"/>
                    <a:pt x="714055" y="782016"/>
                    <a:pt x="699657" y="790730"/>
                  </a:cubicBezTo>
                  <a:cubicBezTo>
                    <a:pt x="718222" y="797171"/>
                    <a:pt x="735651" y="803612"/>
                    <a:pt x="755353" y="810432"/>
                  </a:cubicBezTo>
                  <a:cubicBezTo>
                    <a:pt x="720117" y="841501"/>
                    <a:pt x="693216" y="844153"/>
                    <a:pt x="670483" y="820283"/>
                  </a:cubicBezTo>
                  <a:cubicBezTo>
                    <a:pt x="667073" y="824451"/>
                    <a:pt x="663284" y="828619"/>
                    <a:pt x="659495" y="833165"/>
                  </a:cubicBezTo>
                  <a:cubicBezTo>
                    <a:pt x="667452" y="836196"/>
                    <a:pt x="675409" y="838848"/>
                    <a:pt x="683744" y="841880"/>
                  </a:cubicBezTo>
                  <a:cubicBezTo>
                    <a:pt x="667452" y="858550"/>
                    <a:pt x="656464" y="860824"/>
                    <a:pt x="642067" y="850215"/>
                  </a:cubicBezTo>
                  <a:cubicBezTo>
                    <a:pt x="631837" y="856277"/>
                    <a:pt x="625775" y="864234"/>
                    <a:pt x="624259" y="877116"/>
                  </a:cubicBezTo>
                  <a:cubicBezTo>
                    <a:pt x="619713" y="914625"/>
                    <a:pt x="611756" y="951756"/>
                    <a:pt x="607967" y="989265"/>
                  </a:cubicBezTo>
                  <a:cubicBezTo>
                    <a:pt x="606073" y="1007831"/>
                    <a:pt x="609862" y="1027532"/>
                    <a:pt x="612135" y="1046477"/>
                  </a:cubicBezTo>
                  <a:cubicBezTo>
                    <a:pt x="612893" y="1051781"/>
                    <a:pt x="616682" y="1057085"/>
                    <a:pt x="620849" y="1065800"/>
                  </a:cubicBezTo>
                  <a:cubicBezTo>
                    <a:pt x="629943" y="1055570"/>
                    <a:pt x="636762" y="1047234"/>
                    <a:pt x="642067" y="1041172"/>
                  </a:cubicBezTo>
                  <a:cubicBezTo>
                    <a:pt x="635626" y="1031321"/>
                    <a:pt x="627290" y="1022607"/>
                    <a:pt x="624259" y="1012377"/>
                  </a:cubicBezTo>
                  <a:cubicBezTo>
                    <a:pt x="621228" y="1001768"/>
                    <a:pt x="623502" y="990023"/>
                    <a:pt x="623502" y="977899"/>
                  </a:cubicBezTo>
                  <a:cubicBezTo>
                    <a:pt x="639415" y="982066"/>
                    <a:pt x="650023" y="992296"/>
                    <a:pt x="661769" y="1013514"/>
                  </a:cubicBezTo>
                  <a:cubicBezTo>
                    <a:pt x="664421" y="1009725"/>
                    <a:pt x="666315" y="1005936"/>
                    <a:pt x="668589" y="1002526"/>
                  </a:cubicBezTo>
                  <a:cubicBezTo>
                    <a:pt x="647371" y="987371"/>
                    <a:pt x="648129" y="959712"/>
                    <a:pt x="675030" y="926371"/>
                  </a:cubicBezTo>
                  <a:cubicBezTo>
                    <a:pt x="681471" y="943041"/>
                    <a:pt x="688670" y="957060"/>
                    <a:pt x="692458" y="972216"/>
                  </a:cubicBezTo>
                  <a:cubicBezTo>
                    <a:pt x="693974" y="978278"/>
                    <a:pt x="690564" y="986992"/>
                    <a:pt x="686775" y="992675"/>
                  </a:cubicBezTo>
                  <a:cubicBezTo>
                    <a:pt x="677303" y="1007452"/>
                    <a:pt x="666694" y="1021470"/>
                    <a:pt x="656843" y="1035110"/>
                  </a:cubicBezTo>
                  <a:cubicBezTo>
                    <a:pt x="667073" y="1042309"/>
                    <a:pt x="675030" y="1047992"/>
                    <a:pt x="683365" y="1054054"/>
                  </a:cubicBezTo>
                  <a:cubicBezTo>
                    <a:pt x="682986" y="1055570"/>
                    <a:pt x="682228" y="1057085"/>
                    <a:pt x="681850" y="1058601"/>
                  </a:cubicBezTo>
                  <a:cubicBezTo>
                    <a:pt x="670104" y="1058601"/>
                    <a:pt x="657980" y="1058601"/>
                    <a:pt x="642446" y="1058601"/>
                  </a:cubicBezTo>
                  <a:cubicBezTo>
                    <a:pt x="639036" y="1063148"/>
                    <a:pt x="633353" y="1070725"/>
                    <a:pt x="627669" y="1077924"/>
                  </a:cubicBezTo>
                  <a:cubicBezTo>
                    <a:pt x="640172" y="1099520"/>
                    <a:pt x="652297" y="1120359"/>
                    <a:pt x="666315" y="1144986"/>
                  </a:cubicBezTo>
                  <a:cubicBezTo>
                    <a:pt x="676545" y="1132862"/>
                    <a:pt x="686017" y="1121117"/>
                    <a:pt x="695489" y="1109371"/>
                  </a:cubicBezTo>
                  <a:cubicBezTo>
                    <a:pt x="681471" y="1098384"/>
                    <a:pt x="681092" y="1081713"/>
                    <a:pt x="686775" y="1060495"/>
                  </a:cubicBezTo>
                  <a:cubicBezTo>
                    <a:pt x="697384" y="1069968"/>
                    <a:pt x="706098" y="1078303"/>
                    <a:pt x="715570" y="1087017"/>
                  </a:cubicBezTo>
                  <a:cubicBezTo>
                    <a:pt x="716707" y="1085502"/>
                    <a:pt x="718601" y="1082471"/>
                    <a:pt x="720875" y="1079819"/>
                  </a:cubicBezTo>
                  <a:cubicBezTo>
                    <a:pt x="695111" y="1066179"/>
                    <a:pt x="688291" y="1044203"/>
                    <a:pt x="699278" y="1005936"/>
                  </a:cubicBezTo>
                  <a:cubicBezTo>
                    <a:pt x="712539" y="1017303"/>
                    <a:pt x="724663" y="1027911"/>
                    <a:pt x="737924" y="1039278"/>
                  </a:cubicBezTo>
                  <a:cubicBezTo>
                    <a:pt x="738682" y="1029048"/>
                    <a:pt x="739819" y="1018818"/>
                    <a:pt x="740577" y="1008967"/>
                  </a:cubicBezTo>
                  <a:cubicBezTo>
                    <a:pt x="720496" y="1001011"/>
                    <a:pt x="715191" y="994570"/>
                    <a:pt x="712160" y="971079"/>
                  </a:cubicBezTo>
                  <a:cubicBezTo>
                    <a:pt x="721632" y="974110"/>
                    <a:pt x="729968" y="976383"/>
                    <a:pt x="738303" y="979035"/>
                  </a:cubicBezTo>
                  <a:cubicBezTo>
                    <a:pt x="740955" y="966911"/>
                    <a:pt x="739061" y="968427"/>
                    <a:pt x="730347" y="959712"/>
                  </a:cubicBezTo>
                  <a:cubicBezTo>
                    <a:pt x="723148" y="952892"/>
                    <a:pt x="720875" y="941147"/>
                    <a:pt x="716707" y="931296"/>
                  </a:cubicBezTo>
                  <a:cubicBezTo>
                    <a:pt x="714055" y="924476"/>
                    <a:pt x="712160" y="916899"/>
                    <a:pt x="708750" y="910457"/>
                  </a:cubicBezTo>
                  <a:cubicBezTo>
                    <a:pt x="702688" y="898712"/>
                    <a:pt x="695868" y="887346"/>
                    <a:pt x="689427" y="875979"/>
                  </a:cubicBezTo>
                  <a:cubicBezTo>
                    <a:pt x="690185" y="874463"/>
                    <a:pt x="691322" y="872948"/>
                    <a:pt x="692079" y="871432"/>
                  </a:cubicBezTo>
                  <a:cubicBezTo>
                    <a:pt x="711403" y="874085"/>
                    <a:pt x="730726" y="876737"/>
                    <a:pt x="748533" y="879010"/>
                  </a:cubicBezTo>
                  <a:cubicBezTo>
                    <a:pt x="732620" y="862339"/>
                    <a:pt x="739440" y="839985"/>
                    <a:pt x="766720" y="823693"/>
                  </a:cubicBezTo>
                  <a:cubicBezTo>
                    <a:pt x="776571" y="843395"/>
                    <a:pt x="774676" y="860824"/>
                    <a:pt x="762173" y="875600"/>
                  </a:cubicBezTo>
                  <a:cubicBezTo>
                    <a:pt x="759900" y="878252"/>
                    <a:pt x="759521" y="883557"/>
                    <a:pt x="759900" y="887724"/>
                  </a:cubicBezTo>
                  <a:cubicBezTo>
                    <a:pt x="760657" y="893408"/>
                    <a:pt x="762552" y="898712"/>
                    <a:pt x="764825" y="906290"/>
                  </a:cubicBezTo>
                  <a:cubicBezTo>
                    <a:pt x="777328" y="883557"/>
                    <a:pt x="795515" y="869917"/>
                    <a:pt x="817869" y="860824"/>
                  </a:cubicBezTo>
                  <a:cubicBezTo>
                    <a:pt x="828478" y="900985"/>
                    <a:pt x="812565" y="937358"/>
                    <a:pt x="780359" y="946073"/>
                  </a:cubicBezTo>
                  <a:cubicBezTo>
                    <a:pt x="778465" y="947967"/>
                    <a:pt x="776949" y="949482"/>
                    <a:pt x="775055" y="951377"/>
                  </a:cubicBezTo>
                  <a:cubicBezTo>
                    <a:pt x="770130" y="940768"/>
                    <a:pt x="765583" y="930159"/>
                    <a:pt x="761036" y="919930"/>
                  </a:cubicBezTo>
                  <a:cubicBezTo>
                    <a:pt x="756869" y="923340"/>
                    <a:pt x="752322" y="927507"/>
                    <a:pt x="749291" y="930159"/>
                  </a:cubicBezTo>
                  <a:cubicBezTo>
                    <a:pt x="749291" y="941526"/>
                    <a:pt x="749291" y="951377"/>
                    <a:pt x="749291" y="961607"/>
                  </a:cubicBezTo>
                  <a:cubicBezTo>
                    <a:pt x="754595" y="958955"/>
                    <a:pt x="760279" y="956302"/>
                    <a:pt x="767098" y="953271"/>
                  </a:cubicBezTo>
                  <a:cubicBezTo>
                    <a:pt x="768614" y="969942"/>
                    <a:pt x="763688" y="981309"/>
                    <a:pt x="750049" y="985855"/>
                  </a:cubicBezTo>
                  <a:cubicBezTo>
                    <a:pt x="750049" y="999495"/>
                    <a:pt x="750049" y="1011619"/>
                    <a:pt x="750049" y="1026396"/>
                  </a:cubicBezTo>
                  <a:cubicBezTo>
                    <a:pt x="755732" y="1020334"/>
                    <a:pt x="759142" y="1016166"/>
                    <a:pt x="762552" y="1012377"/>
                  </a:cubicBezTo>
                  <a:cubicBezTo>
                    <a:pt x="762552" y="1013514"/>
                    <a:pt x="762931" y="1015029"/>
                    <a:pt x="762931" y="1016545"/>
                  </a:cubicBezTo>
                  <a:cubicBezTo>
                    <a:pt x="771645" y="1017303"/>
                    <a:pt x="779981" y="1018439"/>
                    <a:pt x="790589" y="1019576"/>
                  </a:cubicBezTo>
                  <a:cubicBezTo>
                    <a:pt x="780738" y="1034352"/>
                    <a:pt x="775055" y="1050644"/>
                    <a:pt x="753838" y="1049129"/>
                  </a:cubicBezTo>
                  <a:cubicBezTo>
                    <a:pt x="751943" y="1049129"/>
                    <a:pt x="749291" y="1050266"/>
                    <a:pt x="748154" y="1051781"/>
                  </a:cubicBezTo>
                  <a:cubicBezTo>
                    <a:pt x="741334" y="1062390"/>
                    <a:pt x="734514" y="1072999"/>
                    <a:pt x="727316" y="1084365"/>
                  </a:cubicBezTo>
                  <a:cubicBezTo>
                    <a:pt x="742850" y="1084744"/>
                    <a:pt x="752701" y="1090427"/>
                    <a:pt x="759142" y="1102552"/>
                  </a:cubicBezTo>
                  <a:cubicBezTo>
                    <a:pt x="736788" y="1109750"/>
                    <a:pt x="731483" y="1108992"/>
                    <a:pt x="718601" y="1097247"/>
                  </a:cubicBezTo>
                  <a:cubicBezTo>
                    <a:pt x="713676" y="1104825"/>
                    <a:pt x="708372" y="1112024"/>
                    <a:pt x="703446" y="1119222"/>
                  </a:cubicBezTo>
                  <a:cubicBezTo>
                    <a:pt x="718980" y="1122632"/>
                    <a:pt x="733378" y="1126042"/>
                    <a:pt x="750806" y="1130210"/>
                  </a:cubicBezTo>
                  <a:cubicBezTo>
                    <a:pt x="734514" y="1146502"/>
                    <a:pt x="720496" y="1158247"/>
                    <a:pt x="701173" y="1162415"/>
                  </a:cubicBezTo>
                  <a:cubicBezTo>
                    <a:pt x="698521" y="1163173"/>
                    <a:pt x="696247" y="1165825"/>
                    <a:pt x="693974" y="1167341"/>
                  </a:cubicBezTo>
                  <a:cubicBezTo>
                    <a:pt x="694732" y="1167719"/>
                    <a:pt x="695111" y="1168477"/>
                    <a:pt x="695868" y="1168856"/>
                  </a:cubicBezTo>
                  <a:cubicBezTo>
                    <a:pt x="708372" y="1166204"/>
                    <a:pt x="720875" y="1163552"/>
                    <a:pt x="735272" y="1160521"/>
                  </a:cubicBezTo>
                  <a:cubicBezTo>
                    <a:pt x="726937" y="1183254"/>
                    <a:pt x="718980" y="1190452"/>
                    <a:pt x="699657" y="1195757"/>
                  </a:cubicBezTo>
                  <a:cubicBezTo>
                    <a:pt x="697763" y="1218111"/>
                    <a:pt x="718222" y="1226825"/>
                    <a:pt x="728073" y="1242738"/>
                  </a:cubicBezTo>
                  <a:cubicBezTo>
                    <a:pt x="740955" y="1221521"/>
                    <a:pt x="753080" y="1200682"/>
                    <a:pt x="766341" y="1180980"/>
                  </a:cubicBezTo>
                  <a:cubicBezTo>
                    <a:pt x="801577" y="1127937"/>
                    <a:pt x="814459" y="1069210"/>
                    <a:pt x="812943" y="1006694"/>
                  </a:cubicBezTo>
                  <a:cubicBezTo>
                    <a:pt x="812943" y="1002905"/>
                    <a:pt x="811807" y="997980"/>
                    <a:pt x="809155" y="995706"/>
                  </a:cubicBezTo>
                  <a:cubicBezTo>
                    <a:pt x="794378" y="983203"/>
                    <a:pt x="784148" y="968048"/>
                    <a:pt x="776192" y="951756"/>
                  </a:cubicBezTo>
                  <a:cubicBezTo>
                    <a:pt x="787179" y="962743"/>
                    <a:pt x="798546" y="973352"/>
                    <a:pt x="809912" y="984340"/>
                  </a:cubicBezTo>
                  <a:cubicBezTo>
                    <a:pt x="811807" y="983203"/>
                    <a:pt x="813701" y="981688"/>
                    <a:pt x="815596" y="980551"/>
                  </a:cubicBezTo>
                  <a:cubicBezTo>
                    <a:pt x="821279" y="937358"/>
                    <a:pt x="849695" y="908942"/>
                    <a:pt x="879627" y="880905"/>
                  </a:cubicBezTo>
                  <a:cubicBezTo>
                    <a:pt x="890615" y="870675"/>
                    <a:pt x="897813" y="857035"/>
                    <a:pt x="906528" y="844911"/>
                  </a:cubicBezTo>
                  <a:cubicBezTo>
                    <a:pt x="879248" y="827861"/>
                    <a:pt x="872428" y="813463"/>
                    <a:pt x="877733" y="782016"/>
                  </a:cubicBezTo>
                  <a:cubicBezTo>
                    <a:pt x="891751" y="791109"/>
                    <a:pt x="904254" y="799823"/>
                    <a:pt x="918273" y="809296"/>
                  </a:cubicBezTo>
                  <a:cubicBezTo>
                    <a:pt x="921304" y="799066"/>
                    <a:pt x="924335" y="787699"/>
                    <a:pt x="928124" y="773680"/>
                  </a:cubicBezTo>
                  <a:cubicBezTo>
                    <a:pt x="896298" y="790351"/>
                    <a:pt x="869018" y="778606"/>
                    <a:pt x="848558" y="743370"/>
                  </a:cubicBezTo>
                  <a:cubicBezTo>
                    <a:pt x="862198" y="735034"/>
                    <a:pt x="880764" y="733519"/>
                    <a:pt x="910316" y="737687"/>
                  </a:cubicBezTo>
                  <a:cubicBezTo>
                    <a:pt x="909938" y="728593"/>
                    <a:pt x="909180" y="719879"/>
                    <a:pt x="908422" y="710786"/>
                  </a:cubicBezTo>
                  <a:cubicBezTo>
                    <a:pt x="869776" y="713438"/>
                    <a:pt x="849316" y="681991"/>
                    <a:pt x="855757" y="628189"/>
                  </a:cubicBezTo>
                  <a:cubicBezTo>
                    <a:pt x="878490" y="636903"/>
                    <a:pt x="897813" y="648649"/>
                    <a:pt x="914484" y="669866"/>
                  </a:cubicBezTo>
                  <a:cubicBezTo>
                    <a:pt x="915242" y="663046"/>
                    <a:pt x="917136" y="658121"/>
                    <a:pt x="916000" y="653953"/>
                  </a:cubicBezTo>
                  <a:cubicBezTo>
                    <a:pt x="909180" y="631220"/>
                    <a:pt x="912969" y="618338"/>
                    <a:pt x="933049" y="601667"/>
                  </a:cubicBezTo>
                  <a:cubicBezTo>
                    <a:pt x="947826" y="620611"/>
                    <a:pt x="946310" y="641829"/>
                    <a:pt x="929261" y="659258"/>
                  </a:cubicBezTo>
                  <a:cubicBezTo>
                    <a:pt x="936838" y="658879"/>
                    <a:pt x="943658" y="658121"/>
                    <a:pt x="951236" y="657742"/>
                  </a:cubicBezTo>
                  <a:cubicBezTo>
                    <a:pt x="944795" y="675550"/>
                    <a:pt x="938733" y="680475"/>
                    <a:pt x="922441" y="681612"/>
                  </a:cubicBezTo>
                  <a:cubicBezTo>
                    <a:pt x="920925" y="688432"/>
                    <a:pt x="919789" y="696009"/>
                    <a:pt x="918273" y="703587"/>
                  </a:cubicBezTo>
                  <a:cubicBezTo>
                    <a:pt x="929640" y="696767"/>
                    <a:pt x="940627" y="690326"/>
                    <a:pt x="951994" y="683127"/>
                  </a:cubicBezTo>
                  <a:cubicBezTo>
                    <a:pt x="956161" y="710786"/>
                    <a:pt x="947068" y="728972"/>
                    <a:pt x="925851" y="736171"/>
                  </a:cubicBezTo>
                  <a:cubicBezTo>
                    <a:pt x="930397" y="742612"/>
                    <a:pt x="934565" y="748674"/>
                    <a:pt x="939491" y="755873"/>
                  </a:cubicBezTo>
                  <a:cubicBezTo>
                    <a:pt x="949342" y="738823"/>
                    <a:pt x="958435" y="723289"/>
                    <a:pt x="967149" y="708134"/>
                  </a:cubicBezTo>
                  <a:cubicBezTo>
                    <a:pt x="968286" y="706618"/>
                    <a:pt x="969422" y="704724"/>
                    <a:pt x="969043" y="703208"/>
                  </a:cubicBezTo>
                  <a:cubicBezTo>
                    <a:pt x="961087" y="675171"/>
                    <a:pt x="982304" y="666456"/>
                    <a:pt x="999733" y="654332"/>
                  </a:cubicBezTo>
                  <a:cubicBezTo>
                    <a:pt x="1009205" y="678202"/>
                    <a:pt x="1000112" y="697904"/>
                    <a:pt x="978137" y="707755"/>
                  </a:cubicBezTo>
                  <a:cubicBezTo>
                    <a:pt x="972832" y="710028"/>
                    <a:pt x="969422" y="717227"/>
                    <a:pt x="963360" y="724426"/>
                  </a:cubicBezTo>
                  <a:cubicBezTo>
                    <a:pt x="974727" y="722531"/>
                    <a:pt x="982683" y="721395"/>
                    <a:pt x="991019" y="720258"/>
                  </a:cubicBezTo>
                  <a:cubicBezTo>
                    <a:pt x="987988" y="746022"/>
                    <a:pt x="972453" y="759283"/>
                    <a:pt x="950857" y="753979"/>
                  </a:cubicBezTo>
                  <a:cubicBezTo>
                    <a:pt x="949342" y="758146"/>
                    <a:pt x="947826" y="761935"/>
                    <a:pt x="946310" y="765724"/>
                  </a:cubicBezTo>
                  <a:cubicBezTo>
                    <a:pt x="958435" y="766482"/>
                    <a:pt x="969801" y="766861"/>
                    <a:pt x="982683" y="767618"/>
                  </a:cubicBezTo>
                  <a:cubicBezTo>
                    <a:pt x="971696" y="787699"/>
                    <a:pt x="958814" y="794519"/>
                    <a:pt x="939112" y="791109"/>
                  </a:cubicBezTo>
                  <a:cubicBezTo>
                    <a:pt x="937596" y="803612"/>
                    <a:pt x="936081" y="816115"/>
                    <a:pt x="934186" y="832407"/>
                  </a:cubicBezTo>
                  <a:cubicBezTo>
                    <a:pt x="972075" y="798308"/>
                    <a:pt x="1006553" y="766861"/>
                    <a:pt x="1039137" y="737308"/>
                  </a:cubicBezTo>
                  <a:cubicBezTo>
                    <a:pt x="1030044" y="727836"/>
                    <a:pt x="1019435" y="720637"/>
                    <a:pt x="1016025" y="711165"/>
                  </a:cubicBezTo>
                  <a:cubicBezTo>
                    <a:pt x="1012615" y="700556"/>
                    <a:pt x="1014131" y="687295"/>
                    <a:pt x="1016783" y="675928"/>
                  </a:cubicBezTo>
                  <a:cubicBezTo>
                    <a:pt x="1020193" y="663046"/>
                    <a:pt x="1027392" y="650922"/>
                    <a:pt x="1032696" y="638419"/>
                  </a:cubicBezTo>
                  <a:cubicBezTo>
                    <a:pt x="1034590" y="638040"/>
                    <a:pt x="1036864" y="638040"/>
                    <a:pt x="1038758" y="637661"/>
                  </a:cubicBezTo>
                  <a:cubicBezTo>
                    <a:pt x="1048609" y="658500"/>
                    <a:pt x="1058839" y="679717"/>
                    <a:pt x="1068690" y="700556"/>
                  </a:cubicBezTo>
                  <a:cubicBezTo>
                    <a:pt x="1072858" y="695630"/>
                    <a:pt x="1078541" y="688432"/>
                    <a:pt x="1084603" y="680854"/>
                  </a:cubicBezTo>
                  <a:cubicBezTo>
                    <a:pt x="1056566" y="668351"/>
                    <a:pt x="1054671" y="638419"/>
                    <a:pt x="1081193" y="605077"/>
                  </a:cubicBezTo>
                  <a:cubicBezTo>
                    <a:pt x="1089529" y="621369"/>
                    <a:pt x="1097106" y="636525"/>
                    <a:pt x="1105063" y="651680"/>
                  </a:cubicBezTo>
                  <a:cubicBezTo>
                    <a:pt x="1111504" y="643344"/>
                    <a:pt x="1120218" y="635767"/>
                    <a:pt x="1117566" y="620990"/>
                  </a:cubicBezTo>
                  <a:cubicBezTo>
                    <a:pt x="1116429" y="613792"/>
                    <a:pt x="1121734" y="603183"/>
                    <a:pt x="1127796" y="598257"/>
                  </a:cubicBezTo>
                  <a:cubicBezTo>
                    <a:pt x="1138783" y="588785"/>
                    <a:pt x="1152423" y="582344"/>
                    <a:pt x="1164926" y="574388"/>
                  </a:cubicBezTo>
                  <a:cubicBezTo>
                    <a:pt x="1166821" y="575903"/>
                    <a:pt x="1168336" y="577419"/>
                    <a:pt x="1170231" y="578934"/>
                  </a:cubicBezTo>
                  <a:cubicBezTo>
                    <a:pt x="1165684" y="593711"/>
                    <a:pt x="1162274" y="608866"/>
                    <a:pt x="1155833" y="622506"/>
                  </a:cubicBezTo>
                  <a:cubicBezTo>
                    <a:pt x="1152802" y="628947"/>
                    <a:pt x="1143330" y="636903"/>
                    <a:pt x="1137268" y="636525"/>
                  </a:cubicBezTo>
                  <a:cubicBezTo>
                    <a:pt x="1120597" y="635009"/>
                    <a:pt x="1117187" y="646754"/>
                    <a:pt x="1110367" y="657363"/>
                  </a:cubicBezTo>
                  <a:cubicBezTo>
                    <a:pt x="1144845" y="652438"/>
                    <a:pt x="1162653" y="655469"/>
                    <a:pt x="1187281" y="670245"/>
                  </a:cubicBezTo>
                  <a:cubicBezTo>
                    <a:pt x="1169094" y="686916"/>
                    <a:pt x="1150908" y="702071"/>
                    <a:pt x="1126659" y="706618"/>
                  </a:cubicBezTo>
                  <a:cubicBezTo>
                    <a:pt x="1110367" y="709649"/>
                    <a:pt x="1098622" y="701693"/>
                    <a:pt x="1089529" y="685779"/>
                  </a:cubicBezTo>
                  <a:cubicBezTo>
                    <a:pt x="1083087" y="694494"/>
                    <a:pt x="1077404" y="702071"/>
                    <a:pt x="1072100" y="709270"/>
                  </a:cubicBezTo>
                  <a:cubicBezTo>
                    <a:pt x="1089907" y="713059"/>
                    <a:pt x="1107336" y="716469"/>
                    <a:pt x="1126280" y="720258"/>
                  </a:cubicBezTo>
                  <a:cubicBezTo>
                    <a:pt x="1103547" y="753221"/>
                    <a:pt x="1071342" y="760798"/>
                    <a:pt x="1048609" y="740339"/>
                  </a:cubicBezTo>
                  <a:cubicBezTo>
                    <a:pt x="1040652" y="750190"/>
                    <a:pt x="1033075" y="760420"/>
                    <a:pt x="1023224" y="772923"/>
                  </a:cubicBezTo>
                  <a:cubicBezTo>
                    <a:pt x="1077404" y="775196"/>
                    <a:pt x="1125523" y="761556"/>
                    <a:pt x="1174777" y="751326"/>
                  </a:cubicBezTo>
                  <a:cubicBezTo>
                    <a:pt x="1156970" y="726320"/>
                    <a:pt x="1172504" y="692978"/>
                    <a:pt x="1206604" y="671761"/>
                  </a:cubicBezTo>
                  <a:cubicBezTo>
                    <a:pt x="1213423" y="693736"/>
                    <a:pt x="1218349" y="715332"/>
                    <a:pt x="1208498" y="740718"/>
                  </a:cubicBezTo>
                  <a:cubicBezTo>
                    <a:pt x="1217970" y="736929"/>
                    <a:pt x="1225548" y="734277"/>
                    <a:pt x="1232747" y="731246"/>
                  </a:cubicBezTo>
                  <a:cubicBezTo>
                    <a:pt x="1217591" y="703587"/>
                    <a:pt x="1223653" y="680475"/>
                    <a:pt x="1254343" y="656605"/>
                  </a:cubicBezTo>
                  <a:cubicBezTo>
                    <a:pt x="1258132" y="675928"/>
                    <a:pt x="1261542" y="693357"/>
                    <a:pt x="1265331" y="711922"/>
                  </a:cubicBezTo>
                  <a:cubicBezTo>
                    <a:pt x="1268362" y="708512"/>
                    <a:pt x="1275182" y="704345"/>
                    <a:pt x="1275939" y="699040"/>
                  </a:cubicBezTo>
                  <a:cubicBezTo>
                    <a:pt x="1278591" y="681612"/>
                    <a:pt x="1290337" y="674792"/>
                    <a:pt x="1304734" y="671382"/>
                  </a:cubicBezTo>
                  <a:cubicBezTo>
                    <a:pt x="1316101" y="668730"/>
                    <a:pt x="1327846" y="668730"/>
                    <a:pt x="1340349" y="667593"/>
                  </a:cubicBezTo>
                  <a:cubicBezTo>
                    <a:pt x="1334287" y="701693"/>
                    <a:pt x="1303598" y="721395"/>
                    <a:pt x="1281623" y="710028"/>
                  </a:cubicBezTo>
                  <a:cubicBezTo>
                    <a:pt x="1251312" y="725941"/>
                    <a:pt x="1222517" y="741096"/>
                    <a:pt x="1193343" y="756631"/>
                  </a:cubicBezTo>
                  <a:cubicBezTo>
                    <a:pt x="1206225" y="761556"/>
                    <a:pt x="1219865" y="766861"/>
                    <a:pt x="1233125" y="772165"/>
                  </a:cubicBezTo>
                  <a:cubicBezTo>
                    <a:pt x="1251312" y="757388"/>
                    <a:pt x="1269498" y="759662"/>
                    <a:pt x="1292989" y="781637"/>
                  </a:cubicBezTo>
                  <a:cubicBezTo>
                    <a:pt x="1278970" y="786184"/>
                    <a:pt x="1266467" y="793761"/>
                    <a:pt x="1254722" y="793003"/>
                  </a:cubicBezTo>
                  <a:cubicBezTo>
                    <a:pt x="1244113" y="791867"/>
                    <a:pt x="1234262" y="781637"/>
                    <a:pt x="1225548" y="776712"/>
                  </a:cubicBezTo>
                  <a:cubicBezTo>
                    <a:pt x="1223274" y="789594"/>
                    <a:pt x="1221001" y="803612"/>
                    <a:pt x="1218349" y="819525"/>
                  </a:cubicBezTo>
                  <a:cubicBezTo>
                    <a:pt x="1196374" y="800581"/>
                    <a:pt x="1191827" y="787699"/>
                    <a:pt x="1199405" y="767618"/>
                  </a:cubicBezTo>
                  <a:cubicBezTo>
                    <a:pt x="1186902" y="765345"/>
                    <a:pt x="1174398" y="763451"/>
                    <a:pt x="1162274" y="761177"/>
                  </a:cubicBezTo>
                  <a:cubicBezTo>
                    <a:pt x="1161895" y="762693"/>
                    <a:pt x="1161138" y="763829"/>
                    <a:pt x="1160759" y="765345"/>
                  </a:cubicBezTo>
                  <a:cubicBezTo>
                    <a:pt x="1179703" y="782016"/>
                    <a:pt x="1184628" y="803612"/>
                    <a:pt x="1185007" y="827482"/>
                  </a:cubicBezTo>
                  <a:cubicBezTo>
                    <a:pt x="1150150" y="822935"/>
                    <a:pt x="1128932" y="803233"/>
                    <a:pt x="1126280" y="774059"/>
                  </a:cubicBezTo>
                  <a:cubicBezTo>
                    <a:pt x="1085740" y="780121"/>
                    <a:pt x="1045578" y="785805"/>
                    <a:pt x="1005037" y="792246"/>
                  </a:cubicBezTo>
                  <a:cubicBezTo>
                    <a:pt x="1000870" y="793003"/>
                    <a:pt x="996702" y="796035"/>
                    <a:pt x="993671" y="799066"/>
                  </a:cubicBezTo>
                  <a:cubicBezTo>
                    <a:pt x="961087" y="831271"/>
                    <a:pt x="927366" y="862718"/>
                    <a:pt x="896298" y="896818"/>
                  </a:cubicBezTo>
                  <a:cubicBezTo>
                    <a:pt x="879248" y="915762"/>
                    <a:pt x="866745" y="938495"/>
                    <a:pt x="853484" y="960470"/>
                  </a:cubicBezTo>
                  <a:cubicBezTo>
                    <a:pt x="849695" y="967290"/>
                    <a:pt x="849695" y="976004"/>
                    <a:pt x="847043" y="986613"/>
                  </a:cubicBezTo>
                  <a:cubicBezTo>
                    <a:pt x="863335" y="983582"/>
                    <a:pt x="876596" y="981309"/>
                    <a:pt x="890993" y="979035"/>
                  </a:cubicBezTo>
                  <a:cubicBezTo>
                    <a:pt x="869776" y="950998"/>
                    <a:pt x="888341" y="914246"/>
                    <a:pt x="934565" y="891513"/>
                  </a:cubicBezTo>
                  <a:cubicBezTo>
                    <a:pt x="934565" y="914625"/>
                    <a:pt x="934565" y="936600"/>
                    <a:pt x="934565" y="958955"/>
                  </a:cubicBezTo>
                  <a:cubicBezTo>
                    <a:pt x="942522" y="955166"/>
                    <a:pt x="951615" y="952514"/>
                    <a:pt x="950099" y="937358"/>
                  </a:cubicBezTo>
                  <a:cubicBezTo>
                    <a:pt x="948963" y="924476"/>
                    <a:pt x="967149" y="911215"/>
                    <a:pt x="992155" y="904774"/>
                  </a:cubicBezTo>
                  <a:cubicBezTo>
                    <a:pt x="988367" y="918793"/>
                    <a:pt x="987609" y="932812"/>
                    <a:pt x="980789" y="941526"/>
                  </a:cubicBezTo>
                  <a:cubicBezTo>
                    <a:pt x="973969" y="950240"/>
                    <a:pt x="960708" y="953650"/>
                    <a:pt x="953130" y="957818"/>
                  </a:cubicBezTo>
                  <a:cubicBezTo>
                    <a:pt x="959571" y="964259"/>
                    <a:pt x="967907" y="972216"/>
                    <a:pt x="977758" y="981688"/>
                  </a:cubicBezTo>
                  <a:cubicBezTo>
                    <a:pt x="954267" y="992675"/>
                    <a:pt x="937975" y="988129"/>
                    <a:pt x="927366" y="971458"/>
                  </a:cubicBezTo>
                  <a:cubicBezTo>
                    <a:pt x="919031" y="975247"/>
                    <a:pt x="910316" y="979414"/>
                    <a:pt x="903118" y="982824"/>
                  </a:cubicBezTo>
                  <a:cubicBezTo>
                    <a:pt x="914484" y="996085"/>
                    <a:pt x="925851" y="1008967"/>
                    <a:pt x="937975" y="1022607"/>
                  </a:cubicBezTo>
                  <a:cubicBezTo>
                    <a:pt x="901223" y="1035110"/>
                    <a:pt x="872049" y="1025638"/>
                    <a:pt x="861819" y="1000253"/>
                  </a:cubicBezTo>
                  <a:cubicBezTo>
                    <a:pt x="848558" y="1000253"/>
                    <a:pt x="843633" y="1005936"/>
                    <a:pt x="842875" y="1019955"/>
                  </a:cubicBezTo>
                  <a:cubicBezTo>
                    <a:pt x="840981" y="1046098"/>
                    <a:pt x="836434" y="1071862"/>
                    <a:pt x="832645" y="1098384"/>
                  </a:cubicBezTo>
                  <a:cubicBezTo>
                    <a:pt x="839844" y="1098384"/>
                    <a:pt x="845906" y="1098384"/>
                    <a:pt x="853105" y="1098384"/>
                  </a:cubicBezTo>
                  <a:cubicBezTo>
                    <a:pt x="853484" y="1093837"/>
                    <a:pt x="853863" y="1090048"/>
                    <a:pt x="853863" y="1087396"/>
                  </a:cubicBezTo>
                  <a:cubicBezTo>
                    <a:pt x="869776" y="1088533"/>
                    <a:pt x="884931" y="1089291"/>
                    <a:pt x="898571" y="1090048"/>
                  </a:cubicBezTo>
                  <a:cubicBezTo>
                    <a:pt x="901223" y="1074893"/>
                    <a:pt x="902739" y="1064284"/>
                    <a:pt x="904633" y="1053297"/>
                  </a:cubicBezTo>
                  <a:cubicBezTo>
                    <a:pt x="906149" y="1053297"/>
                    <a:pt x="907664" y="1052918"/>
                    <a:pt x="909180" y="1052918"/>
                  </a:cubicBezTo>
                  <a:cubicBezTo>
                    <a:pt x="914105" y="1060874"/>
                    <a:pt x="919031" y="1068831"/>
                    <a:pt x="925472" y="1079061"/>
                  </a:cubicBezTo>
                  <a:cubicBezTo>
                    <a:pt x="939869" y="1071862"/>
                    <a:pt x="955783" y="1064284"/>
                    <a:pt x="972832" y="1056328"/>
                  </a:cubicBezTo>
                  <a:cubicBezTo>
                    <a:pt x="959571" y="1043825"/>
                    <a:pt x="959950" y="1030943"/>
                    <a:pt x="967149" y="1014650"/>
                  </a:cubicBezTo>
                  <a:cubicBezTo>
                    <a:pt x="974348" y="1024123"/>
                    <a:pt x="980789" y="1032458"/>
                    <a:pt x="988367" y="1041930"/>
                  </a:cubicBezTo>
                  <a:cubicBezTo>
                    <a:pt x="990640" y="1039278"/>
                    <a:pt x="993671" y="1035489"/>
                    <a:pt x="997081" y="1031700"/>
                  </a:cubicBezTo>
                  <a:cubicBezTo>
                    <a:pt x="980410" y="1018818"/>
                    <a:pt x="978137" y="1010862"/>
                    <a:pt x="984199" y="987750"/>
                  </a:cubicBezTo>
                  <a:cubicBezTo>
                    <a:pt x="993292" y="997222"/>
                    <a:pt x="1001249" y="1005178"/>
                    <a:pt x="1010342" y="1014272"/>
                  </a:cubicBezTo>
                  <a:cubicBezTo>
                    <a:pt x="1012236" y="1012377"/>
                    <a:pt x="1015646" y="1008209"/>
                    <a:pt x="1019056" y="1004042"/>
                  </a:cubicBezTo>
                  <a:cubicBezTo>
                    <a:pt x="990261" y="992296"/>
                    <a:pt x="984578" y="958197"/>
                    <a:pt x="1012236" y="915004"/>
                  </a:cubicBezTo>
                  <a:cubicBezTo>
                    <a:pt x="1023224" y="934327"/>
                    <a:pt x="1033454" y="951756"/>
                    <a:pt x="1043305" y="969184"/>
                  </a:cubicBezTo>
                  <a:cubicBezTo>
                    <a:pt x="1047851" y="964638"/>
                    <a:pt x="1050882" y="959333"/>
                    <a:pt x="1049367" y="948725"/>
                  </a:cubicBezTo>
                  <a:cubicBezTo>
                    <a:pt x="1048230" y="941147"/>
                    <a:pt x="1054292" y="930538"/>
                    <a:pt x="1060354" y="924097"/>
                  </a:cubicBezTo>
                  <a:cubicBezTo>
                    <a:pt x="1066417" y="917277"/>
                    <a:pt x="1075889" y="913489"/>
                    <a:pt x="1084603" y="908184"/>
                  </a:cubicBezTo>
                  <a:cubicBezTo>
                    <a:pt x="1090665" y="935085"/>
                    <a:pt x="1081193" y="952135"/>
                    <a:pt x="1058460" y="959712"/>
                  </a:cubicBezTo>
                  <a:cubicBezTo>
                    <a:pt x="1056566" y="960470"/>
                    <a:pt x="1054292" y="961986"/>
                    <a:pt x="1053156" y="963501"/>
                  </a:cubicBezTo>
                  <a:cubicBezTo>
                    <a:pt x="1032696" y="992296"/>
                    <a:pt x="1012236" y="1021092"/>
                    <a:pt x="993292" y="1052160"/>
                  </a:cubicBezTo>
                  <a:cubicBezTo>
                    <a:pt x="1002385" y="1045719"/>
                    <a:pt x="1012615" y="1040415"/>
                    <a:pt x="1020572" y="1032837"/>
                  </a:cubicBezTo>
                  <a:cubicBezTo>
                    <a:pt x="1027770" y="1026396"/>
                    <a:pt x="1033075" y="1022986"/>
                    <a:pt x="1043684" y="1024880"/>
                  </a:cubicBezTo>
                  <a:cubicBezTo>
                    <a:pt x="1062249" y="1027911"/>
                    <a:pt x="1077404" y="1035489"/>
                    <a:pt x="1091044" y="1047992"/>
                  </a:cubicBezTo>
                  <a:cubicBezTo>
                    <a:pt x="1065280" y="1071483"/>
                    <a:pt x="1032696" y="1071862"/>
                    <a:pt x="1015646" y="1049508"/>
                  </a:cubicBezTo>
                  <a:cubicBezTo>
                    <a:pt x="1003901" y="1056328"/>
                    <a:pt x="994429" y="1082471"/>
                    <a:pt x="1000112" y="1093837"/>
                  </a:cubicBezTo>
                  <a:cubicBezTo>
                    <a:pt x="1001249" y="1096110"/>
                    <a:pt x="1006932" y="1098384"/>
                    <a:pt x="1009584" y="1097626"/>
                  </a:cubicBezTo>
                  <a:cubicBezTo>
                    <a:pt x="1053535" y="1086638"/>
                    <a:pt x="1097864" y="1075272"/>
                    <a:pt x="1141814" y="1063526"/>
                  </a:cubicBezTo>
                  <a:cubicBezTo>
                    <a:pt x="1152044" y="1060874"/>
                    <a:pt x="1159622" y="1056707"/>
                    <a:pt x="1155833" y="1042309"/>
                  </a:cubicBezTo>
                  <a:cubicBezTo>
                    <a:pt x="1152423" y="1029427"/>
                    <a:pt x="1161516" y="1020334"/>
                    <a:pt x="1174020" y="1011619"/>
                  </a:cubicBezTo>
                  <a:cubicBezTo>
                    <a:pt x="1175535" y="1023365"/>
                    <a:pt x="1176672" y="1032837"/>
                    <a:pt x="1177808" y="1043067"/>
                  </a:cubicBezTo>
                  <a:cubicBezTo>
                    <a:pt x="1183871" y="1044961"/>
                    <a:pt x="1190312" y="1046477"/>
                    <a:pt x="1199405" y="1049129"/>
                  </a:cubicBezTo>
                  <a:cubicBezTo>
                    <a:pt x="1192964" y="1055570"/>
                    <a:pt x="1187659" y="1060117"/>
                    <a:pt x="1179703" y="1067694"/>
                  </a:cubicBezTo>
                  <a:cubicBezTo>
                    <a:pt x="1190312" y="1066936"/>
                    <a:pt x="1197889" y="1067694"/>
                    <a:pt x="1204330" y="1065800"/>
                  </a:cubicBezTo>
                  <a:cubicBezTo>
                    <a:pt x="1239566" y="1054812"/>
                    <a:pt x="1271014" y="1037383"/>
                    <a:pt x="1299051" y="1013135"/>
                  </a:cubicBezTo>
                  <a:cubicBezTo>
                    <a:pt x="1308902" y="1004799"/>
                    <a:pt x="1312312" y="993812"/>
                    <a:pt x="1310418" y="980930"/>
                  </a:cubicBezTo>
                  <a:cubicBezTo>
                    <a:pt x="1286927" y="989265"/>
                    <a:pt x="1264194" y="979414"/>
                    <a:pt x="1246386" y="953650"/>
                  </a:cubicBezTo>
                  <a:cubicBezTo>
                    <a:pt x="1261163" y="943799"/>
                    <a:pt x="1279728" y="940768"/>
                    <a:pt x="1307008" y="943420"/>
                  </a:cubicBezTo>
                  <a:cubicBezTo>
                    <a:pt x="1303977" y="931675"/>
                    <a:pt x="1301325" y="920308"/>
                    <a:pt x="1297915" y="906669"/>
                  </a:cubicBezTo>
                  <a:cubicBezTo>
                    <a:pt x="1283138" y="926749"/>
                    <a:pt x="1266088" y="923718"/>
                    <a:pt x="1249038" y="915762"/>
                  </a:cubicBezTo>
                  <a:cubicBezTo>
                    <a:pt x="1230852" y="907805"/>
                    <a:pt x="1216833" y="894923"/>
                    <a:pt x="1202815" y="875600"/>
                  </a:cubicBezTo>
                  <a:cubicBezTo>
                    <a:pt x="1228200" y="870296"/>
                    <a:pt x="1250933" y="865749"/>
                    <a:pt x="1274424" y="860824"/>
                  </a:cubicBezTo>
                  <a:cubicBezTo>
                    <a:pt x="1270256" y="853625"/>
                    <a:pt x="1268362" y="843395"/>
                    <a:pt x="1255101" y="840364"/>
                  </a:cubicBezTo>
                  <a:cubicBezTo>
                    <a:pt x="1242976" y="837712"/>
                    <a:pt x="1239945" y="826345"/>
                    <a:pt x="1238809" y="815358"/>
                  </a:cubicBezTo>
                  <a:cubicBezTo>
                    <a:pt x="1238430" y="809674"/>
                    <a:pt x="1238809" y="803612"/>
                    <a:pt x="1238809" y="797550"/>
                  </a:cubicBezTo>
                  <a:cubicBezTo>
                    <a:pt x="1258889" y="800960"/>
                    <a:pt x="1270635" y="814979"/>
                    <a:pt x="1269498" y="832786"/>
                  </a:cubicBezTo>
                  <a:cubicBezTo>
                    <a:pt x="1269119" y="836196"/>
                    <a:pt x="1270256" y="839985"/>
                    <a:pt x="1272150" y="842637"/>
                  </a:cubicBezTo>
                  <a:cubicBezTo>
                    <a:pt x="1280107" y="853246"/>
                    <a:pt x="1288442" y="863097"/>
                    <a:pt x="1296399" y="872948"/>
                  </a:cubicBezTo>
                  <a:cubicBezTo>
                    <a:pt x="1298293" y="875221"/>
                    <a:pt x="1300567" y="877495"/>
                    <a:pt x="1306250" y="879768"/>
                  </a:cubicBezTo>
                  <a:cubicBezTo>
                    <a:pt x="1305871" y="875979"/>
                    <a:pt x="1306629" y="870675"/>
                    <a:pt x="1304734" y="869159"/>
                  </a:cubicBezTo>
                  <a:cubicBezTo>
                    <a:pt x="1291095" y="858929"/>
                    <a:pt x="1293747" y="845668"/>
                    <a:pt x="1296399" y="828997"/>
                  </a:cubicBezTo>
                  <a:cubicBezTo>
                    <a:pt x="1304356" y="835817"/>
                    <a:pt x="1310797" y="841122"/>
                    <a:pt x="1318374" y="847184"/>
                  </a:cubicBezTo>
                  <a:cubicBezTo>
                    <a:pt x="1322542" y="833165"/>
                    <a:pt x="1333151" y="821799"/>
                    <a:pt x="1327846" y="804749"/>
                  </a:cubicBezTo>
                  <a:cubicBezTo>
                    <a:pt x="1325952" y="798687"/>
                    <a:pt x="1330498" y="787320"/>
                    <a:pt x="1335803" y="782774"/>
                  </a:cubicBezTo>
                  <a:cubicBezTo>
                    <a:pt x="1347548" y="772544"/>
                    <a:pt x="1361567" y="764966"/>
                    <a:pt x="1376343" y="755115"/>
                  </a:cubicBezTo>
                  <a:cubicBezTo>
                    <a:pt x="1380511" y="793761"/>
                    <a:pt x="1364219" y="818768"/>
                    <a:pt x="1336182" y="819904"/>
                  </a:cubicBezTo>
                  <a:cubicBezTo>
                    <a:pt x="1334287" y="824451"/>
                    <a:pt x="1332772" y="829755"/>
                    <a:pt x="1330877" y="834681"/>
                  </a:cubicBezTo>
                  <a:cubicBezTo>
                    <a:pt x="1341107" y="835060"/>
                    <a:pt x="1350958" y="835817"/>
                    <a:pt x="1361567" y="836196"/>
                  </a:cubicBezTo>
                  <a:cubicBezTo>
                    <a:pt x="1351337" y="854762"/>
                    <a:pt x="1341486" y="860066"/>
                    <a:pt x="1324058" y="855898"/>
                  </a:cubicBezTo>
                  <a:cubicBezTo>
                    <a:pt x="1320648" y="873706"/>
                    <a:pt x="1306629" y="889240"/>
                    <a:pt x="1313070" y="911215"/>
                  </a:cubicBezTo>
                  <a:cubicBezTo>
                    <a:pt x="1330498" y="894544"/>
                    <a:pt x="1350200" y="888103"/>
                    <a:pt x="1372176" y="888482"/>
                  </a:cubicBezTo>
                  <a:cubicBezTo>
                    <a:pt x="1370281" y="920687"/>
                    <a:pt x="1346791" y="944936"/>
                    <a:pt x="1318374" y="943799"/>
                  </a:cubicBezTo>
                  <a:cubicBezTo>
                    <a:pt x="1319890" y="960091"/>
                    <a:pt x="1321026" y="976383"/>
                    <a:pt x="1322542" y="993054"/>
                  </a:cubicBezTo>
                  <a:cubicBezTo>
                    <a:pt x="1324815" y="992675"/>
                    <a:pt x="1326331" y="993054"/>
                    <a:pt x="1327089" y="992296"/>
                  </a:cubicBezTo>
                  <a:cubicBezTo>
                    <a:pt x="1394151" y="940768"/>
                    <a:pt x="1452878" y="881662"/>
                    <a:pt x="1490009" y="803991"/>
                  </a:cubicBezTo>
                  <a:cubicBezTo>
                    <a:pt x="1492282" y="799445"/>
                    <a:pt x="1492661" y="792246"/>
                    <a:pt x="1490766" y="787699"/>
                  </a:cubicBezTo>
                  <a:cubicBezTo>
                    <a:pt x="1475232" y="750947"/>
                    <a:pt x="1458561" y="714196"/>
                    <a:pt x="1442269" y="677823"/>
                  </a:cubicBezTo>
                  <a:cubicBezTo>
                    <a:pt x="1440375" y="673276"/>
                    <a:pt x="1436965" y="669866"/>
                    <a:pt x="1433934" y="665320"/>
                  </a:cubicBezTo>
                  <a:cubicBezTo>
                    <a:pt x="1429387" y="672897"/>
                    <a:pt x="1426735" y="679717"/>
                    <a:pt x="1421809" y="684643"/>
                  </a:cubicBezTo>
                  <a:cubicBezTo>
                    <a:pt x="1416884" y="689568"/>
                    <a:pt x="1410064" y="692599"/>
                    <a:pt x="1404002" y="696388"/>
                  </a:cubicBezTo>
                  <a:cubicBezTo>
                    <a:pt x="1402865" y="696009"/>
                    <a:pt x="1402108" y="695252"/>
                    <a:pt x="1400971" y="694494"/>
                  </a:cubicBezTo>
                  <a:cubicBezTo>
                    <a:pt x="1402486" y="685401"/>
                    <a:pt x="1404381" y="676307"/>
                    <a:pt x="1405896" y="666835"/>
                  </a:cubicBezTo>
                  <a:cubicBezTo>
                    <a:pt x="1396045" y="663804"/>
                    <a:pt x="1396045" y="664183"/>
                    <a:pt x="1391499" y="672140"/>
                  </a:cubicBezTo>
                  <a:cubicBezTo>
                    <a:pt x="1381648" y="689568"/>
                    <a:pt x="1364977" y="692978"/>
                    <a:pt x="1343759" y="695252"/>
                  </a:cubicBezTo>
                  <a:cubicBezTo>
                    <a:pt x="1349822" y="681991"/>
                    <a:pt x="1355126" y="671003"/>
                    <a:pt x="1360430" y="658879"/>
                  </a:cubicBezTo>
                  <a:cubicBezTo>
                    <a:pt x="1347548" y="652438"/>
                    <a:pt x="1333909" y="645239"/>
                    <a:pt x="1319890" y="638419"/>
                  </a:cubicBezTo>
                  <a:cubicBezTo>
                    <a:pt x="1299809" y="649786"/>
                    <a:pt x="1288064" y="647133"/>
                    <a:pt x="1275182" y="627431"/>
                  </a:cubicBezTo>
                  <a:cubicBezTo>
                    <a:pt x="1263436" y="609624"/>
                    <a:pt x="1259268" y="589543"/>
                    <a:pt x="1258889" y="566431"/>
                  </a:cubicBezTo>
                  <a:cubicBezTo>
                    <a:pt x="1284654" y="572114"/>
                    <a:pt x="1308902" y="578555"/>
                    <a:pt x="1324436" y="599394"/>
                  </a:cubicBezTo>
                  <a:cubicBezTo>
                    <a:pt x="1330120" y="606593"/>
                    <a:pt x="1328225" y="619096"/>
                    <a:pt x="1329741" y="629326"/>
                  </a:cubicBezTo>
                  <a:cubicBezTo>
                    <a:pt x="1328225" y="629705"/>
                    <a:pt x="1326331" y="630462"/>
                    <a:pt x="1324815" y="631220"/>
                  </a:cubicBezTo>
                  <a:cubicBezTo>
                    <a:pt x="1329741" y="633872"/>
                    <a:pt x="1334666" y="636903"/>
                    <a:pt x="1341107" y="640313"/>
                  </a:cubicBezTo>
                  <a:cubicBezTo>
                    <a:pt x="1342244" y="631220"/>
                    <a:pt x="1343002" y="623643"/>
                    <a:pt x="1343759" y="615686"/>
                  </a:cubicBezTo>
                  <a:cubicBezTo>
                    <a:pt x="1344896" y="615307"/>
                    <a:pt x="1346412" y="614549"/>
                    <a:pt x="1347927" y="613792"/>
                  </a:cubicBezTo>
                  <a:cubicBezTo>
                    <a:pt x="1355505" y="623643"/>
                    <a:pt x="1362704" y="633872"/>
                    <a:pt x="1370281" y="643723"/>
                  </a:cubicBezTo>
                  <a:cubicBezTo>
                    <a:pt x="1369145" y="644860"/>
                    <a:pt x="1368387" y="645997"/>
                    <a:pt x="1367250" y="647133"/>
                  </a:cubicBezTo>
                  <a:cubicBezTo>
                    <a:pt x="1372934" y="647512"/>
                    <a:pt x="1378996" y="647891"/>
                    <a:pt x="1385437" y="648649"/>
                  </a:cubicBezTo>
                  <a:cubicBezTo>
                    <a:pt x="1383163" y="638419"/>
                    <a:pt x="1381269" y="629326"/>
                    <a:pt x="1378996" y="617959"/>
                  </a:cubicBezTo>
                  <a:cubicBezTo>
                    <a:pt x="1397182" y="624021"/>
                    <a:pt x="1413095" y="628568"/>
                    <a:pt x="1417263" y="649407"/>
                  </a:cubicBezTo>
                  <a:cubicBezTo>
                    <a:pt x="1421052" y="649028"/>
                    <a:pt x="1425219" y="649028"/>
                    <a:pt x="1431282" y="648649"/>
                  </a:cubicBezTo>
                  <a:cubicBezTo>
                    <a:pt x="1425977" y="631978"/>
                    <a:pt x="1420673" y="616444"/>
                    <a:pt x="1415747" y="600909"/>
                  </a:cubicBezTo>
                  <a:cubicBezTo>
                    <a:pt x="1389604" y="614170"/>
                    <a:pt x="1367250" y="607729"/>
                    <a:pt x="1346791" y="581208"/>
                  </a:cubicBezTo>
                  <a:cubicBezTo>
                    <a:pt x="1363461" y="577040"/>
                    <a:pt x="1378996" y="572872"/>
                    <a:pt x="1396045" y="568326"/>
                  </a:cubicBezTo>
                  <a:cubicBezTo>
                    <a:pt x="1392636" y="564158"/>
                    <a:pt x="1388847" y="559611"/>
                    <a:pt x="1384679" y="554686"/>
                  </a:cubicBezTo>
                  <a:cubicBezTo>
                    <a:pt x="1357778" y="584996"/>
                    <a:pt x="1317238" y="569462"/>
                    <a:pt x="1288442" y="535742"/>
                  </a:cubicBezTo>
                  <a:cubicBezTo>
                    <a:pt x="1297157" y="532332"/>
                    <a:pt x="1305492" y="528543"/>
                    <a:pt x="1313828" y="525891"/>
                  </a:cubicBezTo>
                  <a:cubicBezTo>
                    <a:pt x="1321784" y="523238"/>
                    <a:pt x="1330498" y="521344"/>
                    <a:pt x="1341486" y="518692"/>
                  </a:cubicBezTo>
                  <a:cubicBezTo>
                    <a:pt x="1329362" y="512251"/>
                    <a:pt x="1321405" y="502779"/>
                    <a:pt x="1305871" y="508083"/>
                  </a:cubicBezTo>
                  <a:cubicBezTo>
                    <a:pt x="1299809" y="510356"/>
                    <a:pt x="1287685" y="505810"/>
                    <a:pt x="1283138" y="500126"/>
                  </a:cubicBezTo>
                  <a:cubicBezTo>
                    <a:pt x="1273287" y="488002"/>
                    <a:pt x="1266846" y="473226"/>
                    <a:pt x="1261163" y="457691"/>
                  </a:cubicBezTo>
                  <a:cubicBezTo>
                    <a:pt x="1283896" y="458449"/>
                    <a:pt x="1303977" y="462238"/>
                    <a:pt x="1316859" y="478909"/>
                  </a:cubicBezTo>
                  <a:cubicBezTo>
                    <a:pt x="1321784" y="458828"/>
                    <a:pt x="1326710" y="438368"/>
                    <a:pt x="1332393" y="414499"/>
                  </a:cubicBezTo>
                  <a:cubicBezTo>
                    <a:pt x="1352853" y="433443"/>
                    <a:pt x="1367250" y="450493"/>
                    <a:pt x="1373312" y="472847"/>
                  </a:cubicBezTo>
                  <a:cubicBezTo>
                    <a:pt x="1378238" y="491033"/>
                    <a:pt x="1369524" y="503915"/>
                    <a:pt x="1354368" y="514145"/>
                  </a:cubicBezTo>
                  <a:cubicBezTo>
                    <a:pt x="1365356" y="522102"/>
                    <a:pt x="1375586" y="529679"/>
                    <a:pt x="1385437" y="537257"/>
                  </a:cubicBezTo>
                  <a:cubicBezTo>
                    <a:pt x="1392257" y="521344"/>
                    <a:pt x="1399076" y="505810"/>
                    <a:pt x="1406654" y="489139"/>
                  </a:cubicBezTo>
                  <a:cubicBezTo>
                    <a:pt x="1434313" y="522102"/>
                    <a:pt x="1436965" y="549002"/>
                    <a:pt x="1415369" y="568704"/>
                  </a:cubicBezTo>
                  <a:cubicBezTo>
                    <a:pt x="1418400" y="574767"/>
                    <a:pt x="1421431" y="581208"/>
                    <a:pt x="1424841" y="587649"/>
                  </a:cubicBezTo>
                  <a:cubicBezTo>
                    <a:pt x="1435828" y="575524"/>
                    <a:pt x="1446437" y="563779"/>
                    <a:pt x="1457803" y="550897"/>
                  </a:cubicBezTo>
                  <a:cubicBezTo>
                    <a:pt x="1475232" y="588027"/>
                    <a:pt x="1469549" y="615307"/>
                    <a:pt x="1439996" y="630841"/>
                  </a:cubicBezTo>
                  <a:cubicBezTo>
                    <a:pt x="1461213" y="677823"/>
                    <a:pt x="1482810" y="724426"/>
                    <a:pt x="1504027" y="771407"/>
                  </a:cubicBezTo>
                  <a:cubicBezTo>
                    <a:pt x="1532444" y="695252"/>
                    <a:pt x="1538885" y="625537"/>
                    <a:pt x="1528276" y="551655"/>
                  </a:cubicBezTo>
                  <a:cubicBezTo>
                    <a:pt x="1488872" y="560369"/>
                    <a:pt x="1456667" y="538015"/>
                    <a:pt x="1445300" y="492549"/>
                  </a:cubicBezTo>
                  <a:cubicBezTo>
                    <a:pt x="1475990" y="491791"/>
                    <a:pt x="1506301" y="490275"/>
                    <a:pt x="1531307" y="514903"/>
                  </a:cubicBezTo>
                  <a:cubicBezTo>
                    <a:pt x="1532065" y="509977"/>
                    <a:pt x="1532822" y="506189"/>
                    <a:pt x="1533580" y="502400"/>
                  </a:cubicBezTo>
                  <a:cubicBezTo>
                    <a:pt x="1502133" y="496716"/>
                    <a:pt x="1487735" y="473605"/>
                    <a:pt x="1493418" y="437990"/>
                  </a:cubicBezTo>
                  <a:cubicBezTo>
                    <a:pt x="1497965" y="439505"/>
                    <a:pt x="1502512" y="441021"/>
                    <a:pt x="1509332" y="442915"/>
                  </a:cubicBezTo>
                  <a:cubicBezTo>
                    <a:pt x="1486599" y="420940"/>
                    <a:pt x="1482431" y="394418"/>
                    <a:pt x="1482431" y="364486"/>
                  </a:cubicBezTo>
                  <a:cubicBezTo>
                    <a:pt x="1508574" y="373200"/>
                    <a:pt x="1531686" y="383051"/>
                    <a:pt x="1548736" y="408437"/>
                  </a:cubicBezTo>
                  <a:cubicBezTo>
                    <a:pt x="1552903" y="399722"/>
                    <a:pt x="1556313" y="392523"/>
                    <a:pt x="1559723" y="384567"/>
                  </a:cubicBezTo>
                  <a:cubicBezTo>
                    <a:pt x="1527518" y="379263"/>
                    <a:pt x="1516909" y="367896"/>
                    <a:pt x="1519183" y="336828"/>
                  </a:cubicBezTo>
                  <a:cubicBezTo>
                    <a:pt x="1520698" y="315989"/>
                    <a:pt x="1526003" y="295529"/>
                    <a:pt x="1529412" y="273933"/>
                  </a:cubicBezTo>
                  <a:cubicBezTo>
                    <a:pt x="1568816" y="291740"/>
                    <a:pt x="1594202" y="340616"/>
                    <a:pt x="1581698" y="374337"/>
                  </a:cubicBezTo>
                  <a:cubicBezTo>
                    <a:pt x="1590792" y="370927"/>
                    <a:pt x="1598748" y="367517"/>
                    <a:pt x="1607084" y="364107"/>
                  </a:cubicBezTo>
                  <a:cubicBezTo>
                    <a:pt x="1616177" y="412983"/>
                    <a:pt x="1594959" y="446325"/>
                    <a:pt x="1551767" y="449356"/>
                  </a:cubicBezTo>
                  <a:cubicBezTo>
                    <a:pt x="1544947" y="495580"/>
                    <a:pt x="1536611" y="542183"/>
                    <a:pt x="1540400" y="589543"/>
                  </a:cubicBezTo>
                  <a:cubicBezTo>
                    <a:pt x="1541537" y="590680"/>
                    <a:pt x="1543052" y="591437"/>
                    <a:pt x="1544189" y="592195"/>
                  </a:cubicBezTo>
                  <a:cubicBezTo>
                    <a:pt x="1553661" y="583481"/>
                    <a:pt x="1563133" y="575145"/>
                    <a:pt x="1572984" y="566431"/>
                  </a:cubicBezTo>
                  <a:cubicBezTo>
                    <a:pt x="1546083" y="545971"/>
                    <a:pt x="1543431" y="518692"/>
                    <a:pt x="1566164" y="481561"/>
                  </a:cubicBezTo>
                  <a:cubicBezTo>
                    <a:pt x="1576773" y="497095"/>
                    <a:pt x="1586624" y="511493"/>
                    <a:pt x="1596475" y="525512"/>
                  </a:cubicBezTo>
                  <a:cubicBezTo>
                    <a:pt x="1602537" y="520207"/>
                    <a:pt x="1609736" y="513387"/>
                    <a:pt x="1618450" y="505810"/>
                  </a:cubicBezTo>
                  <a:cubicBezTo>
                    <a:pt x="1605189" y="497095"/>
                    <a:pt x="1600643" y="483077"/>
                    <a:pt x="1602916" y="467164"/>
                  </a:cubicBezTo>
                  <a:cubicBezTo>
                    <a:pt x="1606326" y="444431"/>
                    <a:pt x="1619208" y="427002"/>
                    <a:pt x="1636637" y="408437"/>
                  </a:cubicBezTo>
                  <a:cubicBezTo>
                    <a:pt x="1643456" y="426244"/>
                    <a:pt x="1649140" y="442157"/>
                    <a:pt x="1654444" y="457313"/>
                  </a:cubicBezTo>
                  <a:cubicBezTo>
                    <a:pt x="1666568" y="452008"/>
                    <a:pt x="1679450" y="446325"/>
                    <a:pt x="1694985" y="439884"/>
                  </a:cubicBezTo>
                  <a:cubicBezTo>
                    <a:pt x="1693090" y="461101"/>
                    <a:pt x="1689301" y="478151"/>
                    <a:pt x="1677177" y="491412"/>
                  </a:cubicBezTo>
                  <a:cubicBezTo>
                    <a:pt x="1673009" y="496338"/>
                    <a:pt x="1665053" y="498232"/>
                    <a:pt x="1658233" y="500505"/>
                  </a:cubicBezTo>
                  <a:cubicBezTo>
                    <a:pt x="1652171" y="502779"/>
                    <a:pt x="1645730" y="503536"/>
                    <a:pt x="1640047" y="507325"/>
                  </a:cubicBezTo>
                  <a:cubicBezTo>
                    <a:pt x="1658233" y="512251"/>
                    <a:pt x="1676040" y="517555"/>
                    <a:pt x="1695364" y="522859"/>
                  </a:cubicBezTo>
                  <a:cubicBezTo>
                    <a:pt x="1661643" y="560369"/>
                    <a:pt x="1619966" y="576282"/>
                    <a:pt x="1598748" y="546350"/>
                  </a:cubicBezTo>
                  <a:cubicBezTo>
                    <a:pt x="1593065" y="553928"/>
                    <a:pt x="1587761" y="561127"/>
                    <a:pt x="1582456" y="567947"/>
                  </a:cubicBezTo>
                  <a:cubicBezTo>
                    <a:pt x="1593444" y="573630"/>
                    <a:pt x="1604053" y="579313"/>
                    <a:pt x="1618071" y="586512"/>
                  </a:cubicBezTo>
                  <a:cubicBezTo>
                    <a:pt x="1597611" y="596363"/>
                    <a:pt x="1581698" y="605835"/>
                    <a:pt x="1564270" y="592574"/>
                  </a:cubicBezTo>
                  <a:cubicBezTo>
                    <a:pt x="1532444" y="608108"/>
                    <a:pt x="1547599" y="635388"/>
                    <a:pt x="1546841" y="660394"/>
                  </a:cubicBezTo>
                  <a:cubicBezTo>
                    <a:pt x="1551009" y="658879"/>
                    <a:pt x="1554419" y="657742"/>
                    <a:pt x="1557450" y="656227"/>
                  </a:cubicBezTo>
                  <a:cubicBezTo>
                    <a:pt x="1581698" y="644102"/>
                    <a:pt x="1605568" y="631220"/>
                    <a:pt x="1630574" y="620233"/>
                  </a:cubicBezTo>
                  <a:cubicBezTo>
                    <a:pt x="1660127" y="607351"/>
                    <a:pt x="1679829" y="585375"/>
                    <a:pt x="1694227" y="557717"/>
                  </a:cubicBezTo>
                  <a:cubicBezTo>
                    <a:pt x="1712034" y="523617"/>
                    <a:pt x="1729084" y="489518"/>
                    <a:pt x="1746134" y="455418"/>
                  </a:cubicBezTo>
                  <a:cubicBezTo>
                    <a:pt x="1747649" y="452387"/>
                    <a:pt x="1749165" y="448598"/>
                    <a:pt x="1748786" y="445188"/>
                  </a:cubicBezTo>
                  <a:cubicBezTo>
                    <a:pt x="1747271" y="432306"/>
                    <a:pt x="1744997" y="419803"/>
                    <a:pt x="1743103" y="407300"/>
                  </a:cubicBezTo>
                  <a:cubicBezTo>
                    <a:pt x="1716960" y="409573"/>
                    <a:pt x="1699910" y="397449"/>
                    <a:pt x="1690817" y="367517"/>
                  </a:cubicBezTo>
                  <a:cubicBezTo>
                    <a:pt x="1707488" y="370169"/>
                    <a:pt x="1722643" y="372443"/>
                    <a:pt x="1738556" y="374716"/>
                  </a:cubicBezTo>
                  <a:cubicBezTo>
                    <a:pt x="1737798" y="370548"/>
                    <a:pt x="1737041" y="365623"/>
                    <a:pt x="1736662" y="361834"/>
                  </a:cubicBezTo>
                  <a:cubicBezTo>
                    <a:pt x="1728326" y="363349"/>
                    <a:pt x="1720370" y="366381"/>
                    <a:pt x="1713171" y="364865"/>
                  </a:cubicBezTo>
                  <a:cubicBezTo>
                    <a:pt x="1705593" y="363349"/>
                    <a:pt x="1697258" y="358424"/>
                    <a:pt x="1692332" y="352741"/>
                  </a:cubicBezTo>
                  <a:cubicBezTo>
                    <a:pt x="1675662" y="333797"/>
                    <a:pt x="1673009" y="310306"/>
                    <a:pt x="1673388" y="281132"/>
                  </a:cubicBezTo>
                  <a:cubicBezTo>
                    <a:pt x="1694606" y="293635"/>
                    <a:pt x="1712413" y="304244"/>
                    <a:pt x="1732494" y="315989"/>
                  </a:cubicBezTo>
                  <a:cubicBezTo>
                    <a:pt x="1728326" y="309548"/>
                    <a:pt x="1725674" y="303486"/>
                    <a:pt x="1721885" y="298560"/>
                  </a:cubicBezTo>
                  <a:cubicBezTo>
                    <a:pt x="1712413" y="286436"/>
                    <a:pt x="1706351" y="270523"/>
                    <a:pt x="1687028" y="269007"/>
                  </a:cubicBezTo>
                  <a:cubicBezTo>
                    <a:pt x="1683239" y="269007"/>
                    <a:pt x="1678693" y="263324"/>
                    <a:pt x="1676419" y="259156"/>
                  </a:cubicBezTo>
                  <a:cubicBezTo>
                    <a:pt x="1666947" y="241728"/>
                    <a:pt x="1668084" y="223541"/>
                    <a:pt x="1672252" y="204218"/>
                  </a:cubicBezTo>
                  <a:cubicBezTo>
                    <a:pt x="1707109" y="222026"/>
                    <a:pt x="1718097" y="243622"/>
                    <a:pt x="1707109" y="268629"/>
                  </a:cubicBezTo>
                  <a:cubicBezTo>
                    <a:pt x="1714308" y="275448"/>
                    <a:pt x="1721507" y="281889"/>
                    <a:pt x="1729084" y="288709"/>
                  </a:cubicBezTo>
                  <a:cubicBezTo>
                    <a:pt x="1730600" y="270902"/>
                    <a:pt x="1732115" y="252715"/>
                    <a:pt x="1733252" y="234529"/>
                  </a:cubicBezTo>
                  <a:cubicBezTo>
                    <a:pt x="1733631" y="232635"/>
                    <a:pt x="1732494" y="229982"/>
                    <a:pt x="1730979" y="228467"/>
                  </a:cubicBezTo>
                  <a:cubicBezTo>
                    <a:pt x="1720749" y="216721"/>
                    <a:pt x="1723022" y="203839"/>
                    <a:pt x="1730600" y="192852"/>
                  </a:cubicBezTo>
                  <a:cubicBezTo>
                    <a:pt x="1738177" y="181485"/>
                    <a:pt x="1748786" y="171634"/>
                    <a:pt x="1757879" y="161404"/>
                  </a:cubicBezTo>
                  <a:cubicBezTo>
                    <a:pt x="1759774" y="162162"/>
                    <a:pt x="1762047" y="162920"/>
                    <a:pt x="1763942" y="163678"/>
                  </a:cubicBezTo>
                  <a:cubicBezTo>
                    <a:pt x="1763942" y="179591"/>
                    <a:pt x="1765836" y="195883"/>
                    <a:pt x="1763184" y="211038"/>
                  </a:cubicBezTo>
                  <a:cubicBezTo>
                    <a:pt x="1761668" y="218237"/>
                    <a:pt x="1752196" y="224299"/>
                    <a:pt x="1746134" y="230740"/>
                  </a:cubicBezTo>
                  <a:cubicBezTo>
                    <a:pt x="1743103" y="233771"/>
                    <a:pt x="1740072" y="236423"/>
                    <a:pt x="1735904" y="240212"/>
                  </a:cubicBezTo>
                  <a:cubicBezTo>
                    <a:pt x="1752954" y="238318"/>
                    <a:pt x="1766973" y="236423"/>
                    <a:pt x="1782507" y="234529"/>
                  </a:cubicBezTo>
                  <a:cubicBezTo>
                    <a:pt x="1772277" y="260293"/>
                    <a:pt x="1756743" y="270144"/>
                    <a:pt x="1736662" y="265219"/>
                  </a:cubicBezTo>
                  <a:cubicBezTo>
                    <a:pt x="1736662" y="275070"/>
                    <a:pt x="1736662" y="284921"/>
                    <a:pt x="1736662" y="294014"/>
                  </a:cubicBezTo>
                  <a:cubicBezTo>
                    <a:pt x="1748028" y="286815"/>
                    <a:pt x="1758637" y="278101"/>
                    <a:pt x="1770761" y="273175"/>
                  </a:cubicBezTo>
                  <a:cubicBezTo>
                    <a:pt x="1782507" y="268250"/>
                    <a:pt x="1796147" y="267113"/>
                    <a:pt x="1810923" y="263703"/>
                  </a:cubicBezTo>
                  <a:cubicBezTo>
                    <a:pt x="1809408" y="270523"/>
                    <a:pt x="1809408" y="274691"/>
                    <a:pt x="1807513" y="277343"/>
                  </a:cubicBezTo>
                  <a:cubicBezTo>
                    <a:pt x="1792737" y="299318"/>
                    <a:pt x="1796147" y="319778"/>
                    <a:pt x="1812060" y="340238"/>
                  </a:cubicBezTo>
                  <a:cubicBezTo>
                    <a:pt x="1817743" y="330765"/>
                    <a:pt x="1828352" y="324703"/>
                    <a:pt x="1826457" y="309548"/>
                  </a:cubicBezTo>
                  <a:cubicBezTo>
                    <a:pt x="1825321" y="302728"/>
                    <a:pt x="1831762" y="292119"/>
                    <a:pt x="1837824" y="287573"/>
                  </a:cubicBezTo>
                  <a:cubicBezTo>
                    <a:pt x="1849569" y="278858"/>
                    <a:pt x="1863588" y="272796"/>
                    <a:pt x="1876470" y="265597"/>
                  </a:cubicBezTo>
                  <a:cubicBezTo>
                    <a:pt x="1878364" y="267113"/>
                    <a:pt x="1879880" y="268629"/>
                    <a:pt x="1881774" y="270144"/>
                  </a:cubicBezTo>
                  <a:cubicBezTo>
                    <a:pt x="1876470" y="284542"/>
                    <a:pt x="1871544" y="298939"/>
                    <a:pt x="1865861" y="312958"/>
                  </a:cubicBezTo>
                  <a:cubicBezTo>
                    <a:pt x="1859041" y="329629"/>
                    <a:pt x="1840097" y="323188"/>
                    <a:pt x="1828731" y="328871"/>
                  </a:cubicBezTo>
                  <a:cubicBezTo>
                    <a:pt x="1843128" y="334175"/>
                    <a:pt x="1856010" y="339480"/>
                    <a:pt x="1871166" y="345542"/>
                  </a:cubicBezTo>
                  <a:cubicBezTo>
                    <a:pt x="1845780" y="364107"/>
                    <a:pt x="1828352" y="364486"/>
                    <a:pt x="1812818" y="347436"/>
                  </a:cubicBezTo>
                  <a:cubicBezTo>
                    <a:pt x="1796525" y="380399"/>
                    <a:pt x="1780612" y="411847"/>
                    <a:pt x="1764699" y="443294"/>
                  </a:cubicBezTo>
                  <a:cubicBezTo>
                    <a:pt x="1773035" y="432685"/>
                    <a:pt x="1781749" y="421698"/>
                    <a:pt x="1790084" y="411089"/>
                  </a:cubicBezTo>
                  <a:cubicBezTo>
                    <a:pt x="1791600" y="411468"/>
                    <a:pt x="1793494" y="411847"/>
                    <a:pt x="1795010" y="412225"/>
                  </a:cubicBezTo>
                  <a:cubicBezTo>
                    <a:pt x="1798041" y="428896"/>
                    <a:pt x="1801072" y="445567"/>
                    <a:pt x="1804103" y="464132"/>
                  </a:cubicBezTo>
                  <a:cubicBezTo>
                    <a:pt x="1812060" y="455418"/>
                    <a:pt x="1820016" y="446704"/>
                    <a:pt x="1827973" y="437611"/>
                  </a:cubicBezTo>
                  <a:cubicBezTo>
                    <a:pt x="1829109" y="436474"/>
                    <a:pt x="1830246" y="433443"/>
                    <a:pt x="1829488" y="432685"/>
                  </a:cubicBezTo>
                  <a:cubicBezTo>
                    <a:pt x="1823426" y="423213"/>
                    <a:pt x="1823426" y="412983"/>
                    <a:pt x="1829867" y="404269"/>
                  </a:cubicBezTo>
                  <a:cubicBezTo>
                    <a:pt x="1837445" y="394039"/>
                    <a:pt x="1846917" y="385325"/>
                    <a:pt x="1856389" y="375095"/>
                  </a:cubicBezTo>
                  <a:cubicBezTo>
                    <a:pt x="1867756" y="403132"/>
                    <a:pt x="1862072" y="423213"/>
                    <a:pt x="1838582" y="439126"/>
                  </a:cubicBezTo>
                  <a:cubicBezTo>
                    <a:pt x="1846538" y="440263"/>
                    <a:pt x="1853358" y="441021"/>
                    <a:pt x="1860557" y="442157"/>
                  </a:cubicBezTo>
                  <a:cubicBezTo>
                    <a:pt x="1850706" y="467164"/>
                    <a:pt x="1833277" y="475878"/>
                    <a:pt x="1811681" y="467164"/>
                  </a:cubicBezTo>
                  <a:cubicBezTo>
                    <a:pt x="1804482" y="474741"/>
                    <a:pt x="1797283" y="482698"/>
                    <a:pt x="1788569" y="491791"/>
                  </a:cubicBezTo>
                  <a:cubicBezTo>
                    <a:pt x="1793116" y="493685"/>
                    <a:pt x="1796904" y="496716"/>
                    <a:pt x="1801072" y="497095"/>
                  </a:cubicBezTo>
                  <a:cubicBezTo>
                    <a:pt x="1825321" y="498611"/>
                    <a:pt x="1849190" y="495580"/>
                    <a:pt x="1868892" y="479667"/>
                  </a:cubicBezTo>
                  <a:cubicBezTo>
                    <a:pt x="1871923" y="477393"/>
                    <a:pt x="1874954" y="472468"/>
                    <a:pt x="1874197" y="469816"/>
                  </a:cubicBezTo>
                  <a:cubicBezTo>
                    <a:pt x="1870029" y="453524"/>
                    <a:pt x="1878743" y="442915"/>
                    <a:pt x="1890489" y="434958"/>
                  </a:cubicBezTo>
                  <a:cubicBezTo>
                    <a:pt x="1901097" y="428139"/>
                    <a:pt x="1913601" y="423971"/>
                    <a:pt x="1925725" y="422076"/>
                  </a:cubicBezTo>
                  <a:cubicBezTo>
                    <a:pt x="1925725" y="426623"/>
                    <a:pt x="1925725" y="431170"/>
                    <a:pt x="1925725" y="435716"/>
                  </a:cubicBezTo>
                  <a:cubicBezTo>
                    <a:pt x="1922694" y="445188"/>
                    <a:pt x="1920420" y="455039"/>
                    <a:pt x="1916253" y="464132"/>
                  </a:cubicBezTo>
                  <a:cubicBezTo>
                    <a:pt x="1910948" y="475878"/>
                    <a:pt x="1902992" y="483456"/>
                    <a:pt x="1888594" y="483456"/>
                  </a:cubicBezTo>
                  <a:cubicBezTo>
                    <a:pt x="1882911" y="483456"/>
                    <a:pt x="1877228" y="487623"/>
                    <a:pt x="1870029" y="490275"/>
                  </a:cubicBezTo>
                  <a:cubicBezTo>
                    <a:pt x="1880259" y="496716"/>
                    <a:pt x="1888215" y="502021"/>
                    <a:pt x="1900340" y="509599"/>
                  </a:cubicBezTo>
                  <a:cubicBezTo>
                    <a:pt x="1885942" y="513766"/>
                    <a:pt x="1876091" y="518692"/>
                    <a:pt x="1866240" y="519449"/>
                  </a:cubicBezTo>
                  <a:cubicBezTo>
                    <a:pt x="1859420" y="519828"/>
                    <a:pt x="1852600" y="514524"/>
                    <a:pt x="1845780" y="511493"/>
                  </a:cubicBezTo>
                  <a:cubicBezTo>
                    <a:pt x="1842749" y="509977"/>
                    <a:pt x="1840097" y="508083"/>
                    <a:pt x="1835172" y="505052"/>
                  </a:cubicBezTo>
                  <a:cubicBezTo>
                    <a:pt x="1844265" y="522859"/>
                    <a:pt x="1851842" y="537257"/>
                    <a:pt x="1859799" y="553170"/>
                  </a:cubicBezTo>
                  <a:cubicBezTo>
                    <a:pt x="1824563" y="556959"/>
                    <a:pt x="1801072" y="539909"/>
                    <a:pt x="1800693" y="513766"/>
                  </a:cubicBezTo>
                  <a:cubicBezTo>
                    <a:pt x="1784401" y="503157"/>
                    <a:pt x="1770004" y="504673"/>
                    <a:pt x="1754848" y="517555"/>
                  </a:cubicBezTo>
                  <a:cubicBezTo>
                    <a:pt x="1732115" y="536499"/>
                    <a:pt x="1710898" y="555822"/>
                    <a:pt x="1700668" y="585375"/>
                  </a:cubicBezTo>
                  <a:cubicBezTo>
                    <a:pt x="1691575" y="611518"/>
                    <a:pt x="1671873" y="627431"/>
                    <a:pt x="1646109" y="638419"/>
                  </a:cubicBezTo>
                  <a:cubicBezTo>
                    <a:pt x="1619208" y="649786"/>
                    <a:pt x="1593823" y="664562"/>
                    <a:pt x="1567680" y="678581"/>
                  </a:cubicBezTo>
                  <a:cubicBezTo>
                    <a:pt x="1554419" y="685779"/>
                    <a:pt x="1546462" y="696388"/>
                    <a:pt x="1545704" y="712680"/>
                  </a:cubicBezTo>
                  <a:cubicBezTo>
                    <a:pt x="1543431" y="769892"/>
                    <a:pt x="1516152" y="817252"/>
                    <a:pt x="1484704" y="862718"/>
                  </a:cubicBezTo>
                  <a:cubicBezTo>
                    <a:pt x="1480915" y="868401"/>
                    <a:pt x="1476748" y="874085"/>
                    <a:pt x="1472959" y="879768"/>
                  </a:cubicBezTo>
                  <a:cubicBezTo>
                    <a:pt x="1472580" y="880526"/>
                    <a:pt x="1472201" y="881662"/>
                    <a:pt x="1470685" y="886588"/>
                  </a:cubicBezTo>
                  <a:cubicBezTo>
                    <a:pt x="1485083" y="883557"/>
                    <a:pt x="1497586" y="882420"/>
                    <a:pt x="1508953" y="878252"/>
                  </a:cubicBezTo>
                  <a:cubicBezTo>
                    <a:pt x="1562754" y="859308"/>
                    <a:pt x="1612767" y="834681"/>
                    <a:pt x="1643078" y="781637"/>
                  </a:cubicBezTo>
                  <a:cubicBezTo>
                    <a:pt x="1629817" y="778227"/>
                    <a:pt x="1619208" y="770649"/>
                    <a:pt x="1614661" y="756252"/>
                  </a:cubicBezTo>
                  <a:cubicBezTo>
                    <a:pt x="1608220" y="736550"/>
                    <a:pt x="1610115" y="717227"/>
                    <a:pt x="1617313" y="696009"/>
                  </a:cubicBezTo>
                  <a:cubicBezTo>
                    <a:pt x="1638152" y="710786"/>
                    <a:pt x="1656717" y="725941"/>
                    <a:pt x="1664295" y="753600"/>
                  </a:cubicBezTo>
                  <a:cubicBezTo>
                    <a:pt x="1669599" y="745264"/>
                    <a:pt x="1673767" y="738065"/>
                    <a:pt x="1676419" y="733898"/>
                  </a:cubicBezTo>
                  <a:cubicBezTo>
                    <a:pt x="1666947" y="725183"/>
                    <a:pt x="1656717" y="718742"/>
                    <a:pt x="1651413" y="709649"/>
                  </a:cubicBezTo>
                  <a:cubicBezTo>
                    <a:pt x="1643078" y="694873"/>
                    <a:pt x="1645730" y="677823"/>
                    <a:pt x="1651792" y="656984"/>
                  </a:cubicBezTo>
                  <a:cubicBezTo>
                    <a:pt x="1666189" y="671382"/>
                    <a:pt x="1679071" y="684264"/>
                    <a:pt x="1692332" y="697525"/>
                  </a:cubicBezTo>
                  <a:cubicBezTo>
                    <a:pt x="1694606" y="687295"/>
                    <a:pt x="1696879" y="675928"/>
                    <a:pt x="1699152" y="664562"/>
                  </a:cubicBezTo>
                  <a:cubicBezTo>
                    <a:pt x="1699531" y="662289"/>
                    <a:pt x="1698773" y="658500"/>
                    <a:pt x="1697258" y="656984"/>
                  </a:cubicBezTo>
                  <a:cubicBezTo>
                    <a:pt x="1680966" y="642587"/>
                    <a:pt x="1686649" y="626674"/>
                    <a:pt x="1694227" y="611518"/>
                  </a:cubicBezTo>
                  <a:cubicBezTo>
                    <a:pt x="1698395" y="602804"/>
                    <a:pt x="1705215" y="595226"/>
                    <a:pt x="1712413" y="585375"/>
                  </a:cubicBezTo>
                  <a:cubicBezTo>
                    <a:pt x="1721885" y="602046"/>
                    <a:pt x="1728326" y="617580"/>
                    <a:pt x="1726053" y="634251"/>
                  </a:cubicBezTo>
                  <a:cubicBezTo>
                    <a:pt x="1724916" y="641450"/>
                    <a:pt x="1718854" y="648270"/>
                    <a:pt x="1714687" y="655090"/>
                  </a:cubicBezTo>
                  <a:cubicBezTo>
                    <a:pt x="1711656" y="660394"/>
                    <a:pt x="1707867" y="664941"/>
                    <a:pt x="1704078" y="670245"/>
                  </a:cubicBezTo>
                  <a:cubicBezTo>
                    <a:pt x="1720749" y="668730"/>
                    <a:pt x="1734767" y="665320"/>
                    <a:pt x="1748407" y="666835"/>
                  </a:cubicBezTo>
                  <a:cubicBezTo>
                    <a:pt x="1762426" y="667972"/>
                    <a:pt x="1775308" y="674413"/>
                    <a:pt x="1789706" y="678581"/>
                  </a:cubicBezTo>
                  <a:cubicBezTo>
                    <a:pt x="1763184" y="714954"/>
                    <a:pt x="1721885" y="726699"/>
                    <a:pt x="1696121" y="705103"/>
                  </a:cubicBezTo>
                  <a:cubicBezTo>
                    <a:pt x="1692711" y="713438"/>
                    <a:pt x="1688922" y="720637"/>
                    <a:pt x="1685513" y="728593"/>
                  </a:cubicBezTo>
                  <a:cubicBezTo>
                    <a:pt x="1693848" y="730488"/>
                    <a:pt x="1701047" y="731246"/>
                    <a:pt x="1707488" y="733898"/>
                  </a:cubicBezTo>
                  <a:cubicBezTo>
                    <a:pt x="1713929" y="736550"/>
                    <a:pt x="1719612" y="741096"/>
                    <a:pt x="1727948" y="746401"/>
                  </a:cubicBezTo>
                  <a:cubicBezTo>
                    <a:pt x="1708624" y="754736"/>
                    <a:pt x="1693090" y="765724"/>
                    <a:pt x="1674904" y="751326"/>
                  </a:cubicBezTo>
                  <a:cubicBezTo>
                    <a:pt x="1657475" y="779364"/>
                    <a:pt x="1640047" y="807022"/>
                    <a:pt x="1621102" y="837333"/>
                  </a:cubicBezTo>
                  <a:cubicBezTo>
                    <a:pt x="1637394" y="838091"/>
                    <a:pt x="1651792" y="838848"/>
                    <a:pt x="1663537" y="839606"/>
                  </a:cubicBezTo>
                  <a:cubicBezTo>
                    <a:pt x="1665053" y="825588"/>
                    <a:pt x="1664295" y="813463"/>
                    <a:pt x="1667705" y="802476"/>
                  </a:cubicBezTo>
                  <a:cubicBezTo>
                    <a:pt x="1672252" y="788836"/>
                    <a:pt x="1687407" y="777469"/>
                    <a:pt x="1707488" y="768755"/>
                  </a:cubicBezTo>
                  <a:cubicBezTo>
                    <a:pt x="1706351" y="788457"/>
                    <a:pt x="1705593" y="806264"/>
                    <a:pt x="1704457" y="823314"/>
                  </a:cubicBezTo>
                  <a:cubicBezTo>
                    <a:pt x="1720749" y="819525"/>
                    <a:pt x="1731358" y="806264"/>
                    <a:pt x="1734010" y="789215"/>
                  </a:cubicBezTo>
                  <a:cubicBezTo>
                    <a:pt x="1735525" y="780879"/>
                    <a:pt x="1740451" y="771028"/>
                    <a:pt x="1746892" y="766103"/>
                  </a:cubicBezTo>
                  <a:cubicBezTo>
                    <a:pt x="1759016" y="756252"/>
                    <a:pt x="1773792" y="749811"/>
                    <a:pt x="1789327" y="743749"/>
                  </a:cubicBezTo>
                  <a:cubicBezTo>
                    <a:pt x="1788948" y="765724"/>
                    <a:pt x="1785917" y="785805"/>
                    <a:pt x="1770004" y="800960"/>
                  </a:cubicBezTo>
                  <a:cubicBezTo>
                    <a:pt x="1765457" y="805128"/>
                    <a:pt x="1757879" y="807401"/>
                    <a:pt x="1751438" y="807780"/>
                  </a:cubicBezTo>
                  <a:cubicBezTo>
                    <a:pt x="1737798" y="808538"/>
                    <a:pt x="1737798" y="807401"/>
                    <a:pt x="1729084" y="817252"/>
                  </a:cubicBezTo>
                  <a:cubicBezTo>
                    <a:pt x="1740830" y="823693"/>
                    <a:pt x="1752954" y="830513"/>
                    <a:pt x="1765836" y="838091"/>
                  </a:cubicBezTo>
                  <a:cubicBezTo>
                    <a:pt x="1736283" y="859308"/>
                    <a:pt x="1712792" y="858550"/>
                    <a:pt x="1699152" y="835817"/>
                  </a:cubicBezTo>
                  <a:cubicBezTo>
                    <a:pt x="1691575" y="838848"/>
                    <a:pt x="1683997" y="841501"/>
                    <a:pt x="1677177" y="844153"/>
                  </a:cubicBezTo>
                  <a:cubicBezTo>
                    <a:pt x="1681724" y="854762"/>
                    <a:pt x="1686649" y="864613"/>
                    <a:pt x="1691575" y="875600"/>
                  </a:cubicBezTo>
                  <a:cubicBezTo>
                    <a:pt x="1667705" y="877495"/>
                    <a:pt x="1653307" y="868780"/>
                    <a:pt x="1646488" y="850973"/>
                  </a:cubicBezTo>
                  <a:cubicBezTo>
                    <a:pt x="1630574" y="850215"/>
                    <a:pt x="1615040" y="849078"/>
                    <a:pt x="1599506" y="848321"/>
                  </a:cubicBezTo>
                  <a:cubicBezTo>
                    <a:pt x="1596854" y="847942"/>
                    <a:pt x="1593065" y="848699"/>
                    <a:pt x="1590792" y="850215"/>
                  </a:cubicBezTo>
                  <a:cubicBezTo>
                    <a:pt x="1550251" y="877495"/>
                    <a:pt x="1504406" y="890755"/>
                    <a:pt x="1457425" y="901364"/>
                  </a:cubicBezTo>
                  <a:cubicBezTo>
                    <a:pt x="1453636" y="902122"/>
                    <a:pt x="1449847" y="904395"/>
                    <a:pt x="1447195" y="907048"/>
                  </a:cubicBezTo>
                  <a:cubicBezTo>
                    <a:pt x="1379753" y="973352"/>
                    <a:pt x="1309281" y="1035868"/>
                    <a:pt x="1220243" y="1072999"/>
                  </a:cubicBezTo>
                  <a:cubicBezTo>
                    <a:pt x="1218349" y="1073377"/>
                    <a:pt x="1217212" y="1074514"/>
                    <a:pt x="1215318" y="1075651"/>
                  </a:cubicBezTo>
                  <a:cubicBezTo>
                    <a:pt x="1228958" y="1083986"/>
                    <a:pt x="1228200" y="1082471"/>
                    <a:pt x="1239945" y="1075651"/>
                  </a:cubicBezTo>
                  <a:cubicBezTo>
                    <a:pt x="1248281" y="1070725"/>
                    <a:pt x="1259647" y="1070346"/>
                    <a:pt x="1269877" y="1068073"/>
                  </a:cubicBezTo>
                  <a:cubicBezTo>
                    <a:pt x="1270635" y="1069968"/>
                    <a:pt x="1271393" y="1071483"/>
                    <a:pt x="1272150" y="1073377"/>
                  </a:cubicBezTo>
                  <a:cubicBezTo>
                    <a:pt x="1267604" y="1079061"/>
                    <a:pt x="1262678" y="1084744"/>
                    <a:pt x="1255101" y="1093837"/>
                  </a:cubicBezTo>
                  <a:cubicBezTo>
                    <a:pt x="1282759" y="1086259"/>
                    <a:pt x="1298293" y="1098384"/>
                    <a:pt x="1310797" y="1120359"/>
                  </a:cubicBezTo>
                  <a:cubicBezTo>
                    <a:pt x="1298672" y="1121117"/>
                    <a:pt x="1286169" y="1123011"/>
                    <a:pt x="1273666" y="1122253"/>
                  </a:cubicBezTo>
                  <a:cubicBezTo>
                    <a:pt x="1268362" y="1121875"/>
                    <a:pt x="1260026" y="1116191"/>
                    <a:pt x="1259268" y="1112024"/>
                  </a:cubicBezTo>
                  <a:cubicBezTo>
                    <a:pt x="1256616" y="1094595"/>
                    <a:pt x="1242976" y="1094974"/>
                    <a:pt x="1231231" y="1091564"/>
                  </a:cubicBezTo>
                  <a:cubicBezTo>
                    <a:pt x="1230094" y="1101036"/>
                    <a:pt x="1229337" y="1110129"/>
                    <a:pt x="1228579" y="1119601"/>
                  </a:cubicBezTo>
                  <a:cubicBezTo>
                    <a:pt x="1212287" y="1112024"/>
                    <a:pt x="1206983" y="1103309"/>
                    <a:pt x="1207740" y="1084744"/>
                  </a:cubicBezTo>
                  <a:cubicBezTo>
                    <a:pt x="1176293" y="1075651"/>
                    <a:pt x="1144845" y="1074893"/>
                    <a:pt x="1113019" y="1083607"/>
                  </a:cubicBezTo>
                  <a:cubicBezTo>
                    <a:pt x="1110746" y="1084365"/>
                    <a:pt x="1108473" y="1084365"/>
                    <a:pt x="1106199" y="1085123"/>
                  </a:cubicBezTo>
                  <a:cubicBezTo>
                    <a:pt x="1081193" y="1092322"/>
                    <a:pt x="1053156" y="1094974"/>
                    <a:pt x="1045578" y="1127937"/>
                  </a:cubicBezTo>
                  <a:cubicBezTo>
                    <a:pt x="1055808" y="1131725"/>
                    <a:pt x="1066417" y="1140440"/>
                    <a:pt x="1081572" y="1134757"/>
                  </a:cubicBezTo>
                  <a:cubicBezTo>
                    <a:pt x="1086119" y="1133241"/>
                    <a:pt x="1096348" y="1138545"/>
                    <a:pt x="1099758" y="1143471"/>
                  </a:cubicBezTo>
                  <a:cubicBezTo>
                    <a:pt x="1106578" y="1152943"/>
                    <a:pt x="1109988" y="1165067"/>
                    <a:pt x="1115672" y="1177192"/>
                  </a:cubicBezTo>
                  <a:cubicBezTo>
                    <a:pt x="1089150" y="1177192"/>
                    <a:pt x="1076646" y="1168098"/>
                    <a:pt x="1069069" y="1146502"/>
                  </a:cubicBezTo>
                  <a:cubicBezTo>
                    <a:pt x="1067932" y="1143471"/>
                    <a:pt x="1063764" y="1141955"/>
                    <a:pt x="1060354" y="1139303"/>
                  </a:cubicBezTo>
                  <a:cubicBezTo>
                    <a:pt x="1059597" y="1150670"/>
                    <a:pt x="1059218" y="1159763"/>
                    <a:pt x="1058460" y="1169993"/>
                  </a:cubicBezTo>
                  <a:cubicBezTo>
                    <a:pt x="1040652" y="1161278"/>
                    <a:pt x="1035727" y="1151427"/>
                    <a:pt x="1038379" y="1134378"/>
                  </a:cubicBezTo>
                  <a:cubicBezTo>
                    <a:pt x="1009963" y="1126042"/>
                    <a:pt x="982304" y="1126800"/>
                    <a:pt x="954646" y="1138167"/>
                  </a:cubicBezTo>
                  <a:cubicBezTo>
                    <a:pt x="906907" y="1157869"/>
                    <a:pt x="866366" y="1189316"/>
                    <a:pt x="829235" y="1224552"/>
                  </a:cubicBezTo>
                  <a:cubicBezTo>
                    <a:pt x="811049" y="1241981"/>
                    <a:pt x="794757" y="1261304"/>
                    <a:pt x="777707" y="1280248"/>
                  </a:cubicBezTo>
                  <a:cubicBezTo>
                    <a:pt x="769372" y="1289341"/>
                    <a:pt x="767098" y="1301087"/>
                    <a:pt x="772403" y="1311316"/>
                  </a:cubicBezTo>
                  <a:cubicBezTo>
                    <a:pt x="786422" y="1337459"/>
                    <a:pt x="792863" y="1365118"/>
                    <a:pt x="797030" y="1394671"/>
                  </a:cubicBezTo>
                  <a:cubicBezTo>
                    <a:pt x="803092" y="1438242"/>
                    <a:pt x="827341" y="1474994"/>
                    <a:pt x="851211" y="1511367"/>
                  </a:cubicBezTo>
                  <a:cubicBezTo>
                    <a:pt x="865608" y="1533721"/>
                    <a:pt x="880385" y="1556833"/>
                    <a:pt x="889099" y="1581460"/>
                  </a:cubicBezTo>
                  <a:cubicBezTo>
                    <a:pt x="897813" y="1607224"/>
                    <a:pt x="900844" y="1635641"/>
                    <a:pt x="903497" y="1662920"/>
                  </a:cubicBezTo>
                  <a:cubicBezTo>
                    <a:pt x="906528" y="1694368"/>
                    <a:pt x="906149" y="1725436"/>
                    <a:pt x="906528" y="1756884"/>
                  </a:cubicBezTo>
                  <a:cubicBezTo>
                    <a:pt x="906528" y="1762567"/>
                    <a:pt x="905770" y="1769008"/>
                    <a:pt x="903118" y="1774312"/>
                  </a:cubicBezTo>
                  <a:cubicBezTo>
                    <a:pt x="874701" y="1833418"/>
                    <a:pt x="864850" y="1897828"/>
                    <a:pt x="850074" y="1960723"/>
                  </a:cubicBezTo>
                  <a:cubicBezTo>
                    <a:pt x="843633" y="1988382"/>
                    <a:pt x="855757" y="2014903"/>
                    <a:pt x="859925" y="2042183"/>
                  </a:cubicBezTo>
                  <a:cubicBezTo>
                    <a:pt x="862956" y="2063400"/>
                    <a:pt x="865608" y="2084997"/>
                    <a:pt x="867503" y="2106214"/>
                  </a:cubicBezTo>
                  <a:cubicBezTo>
                    <a:pt x="868639" y="2119475"/>
                    <a:pt x="866366" y="2132736"/>
                    <a:pt x="867124" y="2145997"/>
                  </a:cubicBezTo>
                  <a:cubicBezTo>
                    <a:pt x="868639" y="2170625"/>
                    <a:pt x="865987" y="2194494"/>
                    <a:pt x="857652" y="2217985"/>
                  </a:cubicBezTo>
                  <a:cubicBezTo>
                    <a:pt x="835298" y="2282395"/>
                    <a:pt x="811428" y="2346805"/>
                    <a:pt x="809155" y="2415762"/>
                  </a:cubicBezTo>
                  <a:cubicBezTo>
                    <a:pt x="807260" y="2470700"/>
                    <a:pt x="790968" y="2520334"/>
                    <a:pt x="768235" y="2569210"/>
                  </a:cubicBezTo>
                  <a:cubicBezTo>
                    <a:pt x="753080" y="2601415"/>
                    <a:pt x="756111" y="2635894"/>
                    <a:pt x="760657" y="2669614"/>
                  </a:cubicBezTo>
                  <a:cubicBezTo>
                    <a:pt x="765204" y="2701440"/>
                    <a:pt x="770887" y="2733267"/>
                    <a:pt x="779981" y="2763956"/>
                  </a:cubicBezTo>
                  <a:cubicBezTo>
                    <a:pt x="790210" y="2799193"/>
                    <a:pt x="815217" y="2820789"/>
                    <a:pt x="851968" y="2829124"/>
                  </a:cubicBezTo>
                  <a:cubicBezTo>
                    <a:pt x="905012" y="2841249"/>
                    <a:pt x="958814" y="2842006"/>
                    <a:pt x="1012615" y="2842006"/>
                  </a:cubicBezTo>
                  <a:cubicBezTo>
                    <a:pt x="1027770" y="2842006"/>
                    <a:pt x="1042926" y="2843143"/>
                    <a:pt x="1058081" y="2841249"/>
                  </a:cubicBezTo>
                  <a:cubicBezTo>
                    <a:pt x="1080435" y="2838596"/>
                    <a:pt x="1102411" y="2834429"/>
                    <a:pt x="1124386" y="2829882"/>
                  </a:cubicBezTo>
                  <a:cubicBezTo>
                    <a:pt x="1145603" y="2825336"/>
                    <a:pt x="1166821" y="2819273"/>
                    <a:pt x="1188038" y="2813969"/>
                  </a:cubicBezTo>
                  <a:cubicBezTo>
                    <a:pt x="1188038" y="2814727"/>
                    <a:pt x="1188417" y="2815863"/>
                    <a:pt x="1188796" y="2817000"/>
                  </a:cubicBezTo>
                  <a:cubicBezTo>
                    <a:pt x="1170610" y="2823820"/>
                    <a:pt x="1152802" y="2831019"/>
                    <a:pt x="1134995" y="2838218"/>
                  </a:cubicBezTo>
                  <a:cubicBezTo>
                    <a:pt x="1135373" y="2840491"/>
                    <a:pt x="1135373" y="2842764"/>
                    <a:pt x="1135752" y="2845037"/>
                  </a:cubicBezTo>
                  <a:cubicBezTo>
                    <a:pt x="1144845" y="2846174"/>
                    <a:pt x="1154696" y="2848826"/>
                    <a:pt x="1163790" y="2848069"/>
                  </a:cubicBezTo>
                  <a:cubicBezTo>
                    <a:pt x="1188417" y="2845416"/>
                    <a:pt x="1213045" y="2841249"/>
                    <a:pt x="1237672" y="2837839"/>
                  </a:cubicBezTo>
                  <a:cubicBezTo>
                    <a:pt x="1242598" y="2837081"/>
                    <a:pt x="1247902" y="2837839"/>
                    <a:pt x="1256237" y="2837839"/>
                  </a:cubicBezTo>
                  <a:cubicBezTo>
                    <a:pt x="1233883" y="2845037"/>
                    <a:pt x="1214939" y="2850721"/>
                    <a:pt x="1195995" y="2856783"/>
                  </a:cubicBezTo>
                  <a:cubicBezTo>
                    <a:pt x="1195995" y="2858677"/>
                    <a:pt x="1195995" y="2860193"/>
                    <a:pt x="1195995" y="2861708"/>
                  </a:cubicBezTo>
                  <a:cubicBezTo>
                    <a:pt x="1238430" y="2890125"/>
                    <a:pt x="1292989" y="2899976"/>
                    <a:pt x="1325952" y="2943547"/>
                  </a:cubicBezTo>
                  <a:cubicBezTo>
                    <a:pt x="1295641" y="2924603"/>
                    <a:pt x="1266088" y="2904901"/>
                    <a:pt x="1230094" y="2899976"/>
                  </a:cubicBezTo>
                  <a:cubicBezTo>
                    <a:pt x="1228958" y="2901112"/>
                    <a:pt x="1227821" y="2901870"/>
                    <a:pt x="1226684" y="2903007"/>
                  </a:cubicBezTo>
                  <a:cubicBezTo>
                    <a:pt x="1236156" y="2917783"/>
                    <a:pt x="1245629" y="2932560"/>
                    <a:pt x="1255480" y="2947715"/>
                  </a:cubicBezTo>
                  <a:cubicBezTo>
                    <a:pt x="1240703" y="2943926"/>
                    <a:pt x="1232368" y="2932181"/>
                    <a:pt x="1224032" y="2921193"/>
                  </a:cubicBezTo>
                  <a:cubicBezTo>
                    <a:pt x="1196753" y="2885199"/>
                    <a:pt x="1159243" y="2867771"/>
                    <a:pt x="1116050" y="2860572"/>
                  </a:cubicBezTo>
                  <a:cubicBezTo>
                    <a:pt x="1108094" y="2859056"/>
                    <a:pt x="1099758" y="2859435"/>
                    <a:pt x="1089907" y="2859056"/>
                  </a:cubicBezTo>
                  <a:cubicBezTo>
                    <a:pt x="1098243" y="2871559"/>
                    <a:pt x="1105063" y="2882168"/>
                    <a:pt x="1112262" y="2892777"/>
                  </a:cubicBezTo>
                  <a:cubicBezTo>
                    <a:pt x="1111504" y="2893535"/>
                    <a:pt x="1110367" y="2894292"/>
                    <a:pt x="1109609" y="2895050"/>
                  </a:cubicBezTo>
                  <a:cubicBezTo>
                    <a:pt x="1091044" y="2879137"/>
                    <a:pt x="1071342" y="2863224"/>
                    <a:pt x="1046336" y="2862087"/>
                  </a:cubicBezTo>
                  <a:cubicBezTo>
                    <a:pt x="1019435" y="2860951"/>
                    <a:pt x="992155" y="2863603"/>
                    <a:pt x="965255" y="2864739"/>
                  </a:cubicBezTo>
                  <a:cubicBezTo>
                    <a:pt x="964876" y="2866255"/>
                    <a:pt x="964497" y="2867771"/>
                    <a:pt x="964118" y="2869286"/>
                  </a:cubicBezTo>
                  <a:cubicBezTo>
                    <a:pt x="972075" y="2875727"/>
                    <a:pt x="979652" y="2882547"/>
                    <a:pt x="988367" y="2888230"/>
                  </a:cubicBezTo>
                  <a:cubicBezTo>
                    <a:pt x="1022845" y="2910584"/>
                    <a:pt x="1057323" y="2932939"/>
                    <a:pt x="1092560" y="2953777"/>
                  </a:cubicBezTo>
                  <a:cubicBezTo>
                    <a:pt x="1129311" y="2975374"/>
                    <a:pt x="1170231" y="2984088"/>
                    <a:pt x="1212287" y="2989013"/>
                  </a:cubicBezTo>
                  <a:cubicBezTo>
                    <a:pt x="1216455" y="2989392"/>
                    <a:pt x="1220622" y="2989771"/>
                    <a:pt x="1224790" y="2990529"/>
                  </a:cubicBezTo>
                  <a:cubicBezTo>
                    <a:pt x="1225927" y="2990529"/>
                    <a:pt x="1227063" y="2991666"/>
                    <a:pt x="1230852" y="2993560"/>
                  </a:cubicBezTo>
                  <a:cubicBezTo>
                    <a:pt x="1219486" y="2995075"/>
                    <a:pt x="1210392" y="2996212"/>
                    <a:pt x="1201299" y="2997728"/>
                  </a:cubicBezTo>
                  <a:cubicBezTo>
                    <a:pt x="1200920" y="2998485"/>
                    <a:pt x="1200541" y="2999622"/>
                    <a:pt x="1200163" y="3000380"/>
                  </a:cubicBezTo>
                  <a:cubicBezTo>
                    <a:pt x="1208877" y="3004926"/>
                    <a:pt x="1217591" y="3009473"/>
                    <a:pt x="1226305" y="3013641"/>
                  </a:cubicBezTo>
                  <a:cubicBezTo>
                    <a:pt x="1249417" y="3024249"/>
                    <a:pt x="1273287" y="3034101"/>
                    <a:pt x="1296399" y="3045846"/>
                  </a:cubicBezTo>
                  <a:cubicBezTo>
                    <a:pt x="1305492" y="3050392"/>
                    <a:pt x="1313449" y="3058349"/>
                    <a:pt x="1320648" y="3065927"/>
                  </a:cubicBezTo>
                  <a:cubicBezTo>
                    <a:pt x="1324058" y="3069337"/>
                    <a:pt x="1325194" y="3075399"/>
                    <a:pt x="1326331" y="3081082"/>
                  </a:cubicBezTo>
                  <a:cubicBezTo>
                    <a:pt x="1304356" y="3059107"/>
                    <a:pt x="1277834" y="3049256"/>
                    <a:pt x="1244113" y="3043951"/>
                  </a:cubicBezTo>
                  <a:cubicBezTo>
                    <a:pt x="1250933" y="3059486"/>
                    <a:pt x="1256237" y="3071610"/>
                    <a:pt x="1261542" y="3083734"/>
                  </a:cubicBezTo>
                  <a:cubicBezTo>
                    <a:pt x="1260405" y="3084492"/>
                    <a:pt x="1259268" y="3085629"/>
                    <a:pt x="1258132" y="3086386"/>
                  </a:cubicBezTo>
                  <a:cubicBezTo>
                    <a:pt x="1247144" y="3072746"/>
                    <a:pt x="1236156" y="3058728"/>
                    <a:pt x="1225169" y="3045467"/>
                  </a:cubicBezTo>
                  <a:cubicBezTo>
                    <a:pt x="1219865" y="3039026"/>
                    <a:pt x="1215318" y="3031448"/>
                    <a:pt x="1208498" y="3028038"/>
                  </a:cubicBezTo>
                  <a:cubicBezTo>
                    <a:pt x="1182355" y="3014020"/>
                    <a:pt x="1155454" y="3001516"/>
                    <a:pt x="1125144" y="2986740"/>
                  </a:cubicBezTo>
                  <a:cubicBezTo>
                    <a:pt x="1139541" y="3053045"/>
                    <a:pt x="1168336" y="3106846"/>
                    <a:pt x="1211908" y="3153070"/>
                  </a:cubicBezTo>
                  <a:cubicBezTo>
                    <a:pt x="1189933" y="3147387"/>
                    <a:pt x="1176672" y="3129579"/>
                    <a:pt x="1157728" y="3112908"/>
                  </a:cubicBezTo>
                  <a:cubicBezTo>
                    <a:pt x="1163411" y="3162542"/>
                    <a:pt x="1181218" y="3204977"/>
                    <a:pt x="1196374" y="3248170"/>
                  </a:cubicBezTo>
                  <a:cubicBezTo>
                    <a:pt x="1175535" y="3226194"/>
                    <a:pt x="1166063" y="3197778"/>
                    <a:pt x="1155075" y="3170499"/>
                  </a:cubicBezTo>
                  <a:cubicBezTo>
                    <a:pt x="1153939" y="3170499"/>
                    <a:pt x="1152423" y="3170499"/>
                    <a:pt x="1151287" y="3170499"/>
                  </a:cubicBezTo>
                  <a:cubicBezTo>
                    <a:pt x="1149771" y="3189443"/>
                    <a:pt x="1147877" y="3208766"/>
                    <a:pt x="1145603" y="3231120"/>
                  </a:cubicBezTo>
                  <a:cubicBezTo>
                    <a:pt x="1137268" y="3210281"/>
                    <a:pt x="1136889" y="3192095"/>
                    <a:pt x="1136889" y="3172772"/>
                  </a:cubicBezTo>
                  <a:cubicBezTo>
                    <a:pt x="1137268" y="3142840"/>
                    <a:pt x="1136889" y="3112908"/>
                    <a:pt x="1133858" y="3083355"/>
                  </a:cubicBezTo>
                  <a:cubicBezTo>
                    <a:pt x="1128175" y="3027659"/>
                    <a:pt x="1098243" y="2986740"/>
                    <a:pt x="1052398" y="2956429"/>
                  </a:cubicBezTo>
                  <a:cubicBezTo>
                    <a:pt x="1022845" y="2936727"/>
                    <a:pt x="994050" y="2916268"/>
                    <a:pt x="964497" y="2896566"/>
                  </a:cubicBezTo>
                  <a:cubicBezTo>
                    <a:pt x="959192" y="2893156"/>
                    <a:pt x="952751" y="2890504"/>
                    <a:pt x="946310" y="2887093"/>
                  </a:cubicBezTo>
                  <a:cubicBezTo>
                    <a:pt x="942900" y="2914752"/>
                    <a:pt x="958056" y="2932181"/>
                    <a:pt x="992155" y="2937106"/>
                  </a:cubicBezTo>
                  <a:cubicBezTo>
                    <a:pt x="983441" y="2940895"/>
                    <a:pt x="978137" y="2943168"/>
                    <a:pt x="972453" y="2945442"/>
                  </a:cubicBezTo>
                  <a:cubicBezTo>
                    <a:pt x="996702" y="2968553"/>
                    <a:pt x="1007311" y="2998107"/>
                    <a:pt x="1012236" y="3032964"/>
                  </a:cubicBezTo>
                  <a:cubicBezTo>
                    <a:pt x="1000112" y="3013262"/>
                    <a:pt x="989503" y="2995075"/>
                    <a:pt x="977379" y="2975374"/>
                  </a:cubicBezTo>
                  <a:cubicBezTo>
                    <a:pt x="971696" y="2985224"/>
                    <a:pt x="967907" y="2992423"/>
                    <a:pt x="964118" y="2999243"/>
                  </a:cubicBezTo>
                  <a:cubicBezTo>
                    <a:pt x="965255" y="2969690"/>
                    <a:pt x="947068" y="2950367"/>
                    <a:pt x="932671" y="2928392"/>
                  </a:cubicBezTo>
                  <a:cubicBezTo>
                    <a:pt x="925472" y="2917025"/>
                    <a:pt x="921683" y="2902628"/>
                    <a:pt x="918652" y="2888988"/>
                  </a:cubicBezTo>
                  <a:cubicBezTo>
                    <a:pt x="917136" y="2881789"/>
                    <a:pt x="915621" y="2878000"/>
                    <a:pt x="908801" y="2876864"/>
                  </a:cubicBezTo>
                  <a:cubicBezTo>
                    <a:pt x="895540" y="2874590"/>
                    <a:pt x="882658" y="2871559"/>
                    <a:pt x="869397" y="2869286"/>
                  </a:cubicBezTo>
                  <a:cubicBezTo>
                    <a:pt x="840981" y="2864360"/>
                    <a:pt x="812943" y="2859056"/>
                    <a:pt x="786043" y="2854131"/>
                  </a:cubicBezTo>
                  <a:cubicBezTo>
                    <a:pt x="786043" y="2854131"/>
                    <a:pt x="788316" y="2857162"/>
                    <a:pt x="790210" y="2860572"/>
                  </a:cubicBezTo>
                  <a:cubicBezTo>
                    <a:pt x="811807" y="2895808"/>
                    <a:pt x="835298" y="2930286"/>
                    <a:pt x="853863" y="2967038"/>
                  </a:cubicBezTo>
                  <a:cubicBezTo>
                    <a:pt x="884174" y="3028038"/>
                    <a:pt x="931913" y="3061759"/>
                    <a:pt x="998596" y="3070473"/>
                  </a:cubicBezTo>
                  <a:cubicBezTo>
                    <a:pt x="1008447" y="3071610"/>
                    <a:pt x="1017919" y="3072746"/>
                    <a:pt x="1028149" y="3076157"/>
                  </a:cubicBezTo>
                  <a:cubicBezTo>
                    <a:pt x="1023224" y="3077672"/>
                    <a:pt x="1018677" y="3079188"/>
                    <a:pt x="1013752" y="3080324"/>
                  </a:cubicBezTo>
                  <a:cubicBezTo>
                    <a:pt x="1008826" y="3081461"/>
                    <a:pt x="1003522" y="3082219"/>
                    <a:pt x="994808" y="3083734"/>
                  </a:cubicBezTo>
                  <a:cubicBezTo>
                    <a:pt x="1011100" y="3100784"/>
                    <a:pt x="1030802" y="3101921"/>
                    <a:pt x="1048988" y="3107604"/>
                  </a:cubicBezTo>
                  <a:cubicBezTo>
                    <a:pt x="1020951" y="3115181"/>
                    <a:pt x="998218" y="3106088"/>
                    <a:pt x="976242" y="3089796"/>
                  </a:cubicBezTo>
                  <a:cubicBezTo>
                    <a:pt x="958814" y="3076535"/>
                    <a:pt x="935702" y="3070473"/>
                    <a:pt x="914863" y="3061380"/>
                  </a:cubicBezTo>
                  <a:cubicBezTo>
                    <a:pt x="913726" y="3062896"/>
                    <a:pt x="912211" y="3064790"/>
                    <a:pt x="911074" y="3066306"/>
                  </a:cubicBezTo>
                  <a:cubicBezTo>
                    <a:pt x="919789" y="3078809"/>
                    <a:pt x="926608" y="3093206"/>
                    <a:pt x="937596" y="3103436"/>
                  </a:cubicBezTo>
                  <a:cubicBezTo>
                    <a:pt x="971696" y="3134883"/>
                    <a:pt x="1006932" y="3165194"/>
                    <a:pt x="1042547" y="3195126"/>
                  </a:cubicBezTo>
                  <a:cubicBezTo>
                    <a:pt x="1059976" y="3209524"/>
                    <a:pt x="1078920" y="3221648"/>
                    <a:pt x="1096348" y="3236803"/>
                  </a:cubicBezTo>
                  <a:cubicBezTo>
                    <a:pt x="1088392" y="3233772"/>
                    <a:pt x="1080435" y="3230741"/>
                    <a:pt x="1068690" y="3226573"/>
                  </a:cubicBezTo>
                  <a:cubicBezTo>
                    <a:pt x="1095591" y="3261810"/>
                    <a:pt x="1119839" y="3294015"/>
                    <a:pt x="1125144" y="3336071"/>
                  </a:cubicBezTo>
                  <a:cubicBezTo>
                    <a:pt x="1111883" y="3315990"/>
                    <a:pt x="1098243" y="3296288"/>
                    <a:pt x="1084982" y="3276207"/>
                  </a:cubicBezTo>
                  <a:cubicBezTo>
                    <a:pt x="1083466" y="3276586"/>
                    <a:pt x="1081951" y="3276965"/>
                    <a:pt x="1080435" y="3277344"/>
                  </a:cubicBezTo>
                  <a:cubicBezTo>
                    <a:pt x="1081193" y="3292499"/>
                    <a:pt x="1082330" y="3307276"/>
                    <a:pt x="1083087" y="3322052"/>
                  </a:cubicBezTo>
                  <a:cubicBezTo>
                    <a:pt x="1081951" y="3322431"/>
                    <a:pt x="1080435" y="3323189"/>
                    <a:pt x="1079299" y="3323568"/>
                  </a:cubicBezTo>
                  <a:cubicBezTo>
                    <a:pt x="1070584" y="3262567"/>
                    <a:pt x="1046715" y="3211797"/>
                    <a:pt x="987230" y="3181107"/>
                  </a:cubicBezTo>
                  <a:cubicBezTo>
                    <a:pt x="988745" y="3211797"/>
                    <a:pt x="984199" y="3240971"/>
                    <a:pt x="1004280" y="3265977"/>
                  </a:cubicBezTo>
                  <a:cubicBezTo>
                    <a:pt x="1012994" y="3276965"/>
                    <a:pt x="1019435" y="3290226"/>
                    <a:pt x="1024360" y="3303866"/>
                  </a:cubicBezTo>
                  <a:cubicBezTo>
                    <a:pt x="1017541" y="3297425"/>
                    <a:pt x="1010342" y="3290984"/>
                    <a:pt x="1003143" y="3284543"/>
                  </a:cubicBezTo>
                  <a:cubicBezTo>
                    <a:pt x="1010721" y="3328872"/>
                    <a:pt x="1028528" y="3370928"/>
                    <a:pt x="1023603" y="3416394"/>
                  </a:cubicBezTo>
                  <a:cubicBezTo>
                    <a:pt x="1014888" y="3387220"/>
                    <a:pt x="1006174" y="3357667"/>
                    <a:pt x="997460" y="3328493"/>
                  </a:cubicBezTo>
                  <a:cubicBezTo>
                    <a:pt x="994808" y="3328493"/>
                    <a:pt x="992534" y="3328872"/>
                    <a:pt x="989882" y="3328872"/>
                  </a:cubicBezTo>
                  <a:cubicBezTo>
                    <a:pt x="986851" y="3347058"/>
                    <a:pt x="983820" y="3365245"/>
                    <a:pt x="980789" y="3384189"/>
                  </a:cubicBezTo>
                  <a:cubicBezTo>
                    <a:pt x="973590" y="3362972"/>
                    <a:pt x="974348" y="3341754"/>
                    <a:pt x="978137" y="3320158"/>
                  </a:cubicBezTo>
                  <a:cubicBezTo>
                    <a:pt x="987988" y="3267493"/>
                    <a:pt x="974348" y="3217859"/>
                    <a:pt x="960708" y="3167846"/>
                  </a:cubicBezTo>
                  <a:cubicBezTo>
                    <a:pt x="959950" y="3165573"/>
                    <a:pt x="957677" y="3163300"/>
                    <a:pt x="956161" y="3161027"/>
                  </a:cubicBezTo>
                  <a:cubicBezTo>
                    <a:pt x="922820" y="3115561"/>
                    <a:pt x="889099" y="3069715"/>
                    <a:pt x="855757" y="3024249"/>
                  </a:cubicBezTo>
                  <a:cubicBezTo>
                    <a:pt x="854999" y="3022734"/>
                    <a:pt x="853484" y="3021597"/>
                    <a:pt x="851211" y="3018945"/>
                  </a:cubicBezTo>
                  <a:cubicBezTo>
                    <a:pt x="847422" y="3061001"/>
                    <a:pt x="852726" y="3100026"/>
                    <a:pt x="867882" y="3137915"/>
                  </a:cubicBezTo>
                  <a:cubicBezTo>
                    <a:pt x="866745" y="3138294"/>
                    <a:pt x="865987" y="3138672"/>
                    <a:pt x="864850" y="3139051"/>
                  </a:cubicBezTo>
                  <a:cubicBezTo>
                    <a:pt x="858788" y="3127685"/>
                    <a:pt x="852347" y="3116697"/>
                    <a:pt x="845527" y="3104194"/>
                  </a:cubicBezTo>
                  <a:cubicBezTo>
                    <a:pt x="841739" y="3111014"/>
                    <a:pt x="838329" y="3117076"/>
                    <a:pt x="835298" y="3122001"/>
                  </a:cubicBezTo>
                  <a:cubicBezTo>
                    <a:pt x="833782" y="3085250"/>
                    <a:pt x="831130" y="3048119"/>
                    <a:pt x="830751" y="3010988"/>
                  </a:cubicBezTo>
                  <a:cubicBezTo>
                    <a:pt x="829993" y="2954156"/>
                    <a:pt x="793620" y="2918162"/>
                    <a:pt x="756490" y="2882926"/>
                  </a:cubicBezTo>
                  <a:cubicBezTo>
                    <a:pt x="753459" y="2879895"/>
                    <a:pt x="748533" y="2879137"/>
                    <a:pt x="743229" y="2876485"/>
                  </a:cubicBezTo>
                  <a:cubicBezTo>
                    <a:pt x="737924" y="2917404"/>
                    <a:pt x="739819" y="2956808"/>
                    <a:pt x="746260" y="2995833"/>
                  </a:cubicBezTo>
                  <a:cubicBezTo>
                    <a:pt x="755353" y="3052287"/>
                    <a:pt x="779602" y="3100784"/>
                    <a:pt x="824689" y="3137536"/>
                  </a:cubicBezTo>
                  <a:cubicBezTo>
                    <a:pt x="832266" y="3143977"/>
                    <a:pt x="839086" y="3151554"/>
                    <a:pt x="846664" y="3158374"/>
                  </a:cubicBezTo>
                  <a:cubicBezTo>
                    <a:pt x="898192" y="3204598"/>
                    <a:pt x="921304" y="3263325"/>
                    <a:pt x="924714" y="3331145"/>
                  </a:cubicBezTo>
                  <a:cubicBezTo>
                    <a:pt x="925472" y="3344406"/>
                    <a:pt x="926608" y="3357667"/>
                    <a:pt x="928882" y="3370928"/>
                  </a:cubicBezTo>
                  <a:cubicBezTo>
                    <a:pt x="931534" y="3386841"/>
                    <a:pt x="936838" y="3401996"/>
                    <a:pt x="951236" y="3412226"/>
                  </a:cubicBezTo>
                  <a:cubicBezTo>
                    <a:pt x="950857" y="3413363"/>
                    <a:pt x="950099" y="3414500"/>
                    <a:pt x="949342" y="3415636"/>
                  </a:cubicBezTo>
                  <a:cubicBezTo>
                    <a:pt x="941006" y="3411847"/>
                    <a:pt x="932292" y="3408059"/>
                    <a:pt x="922062" y="3403512"/>
                  </a:cubicBezTo>
                  <a:cubicBezTo>
                    <a:pt x="922820" y="3416773"/>
                    <a:pt x="923199" y="3430034"/>
                    <a:pt x="923956" y="3444052"/>
                  </a:cubicBezTo>
                  <a:cubicBezTo>
                    <a:pt x="912211" y="3434959"/>
                    <a:pt x="911074" y="3422835"/>
                    <a:pt x="911074" y="3410332"/>
                  </a:cubicBezTo>
                  <a:cubicBezTo>
                    <a:pt x="911074" y="3383810"/>
                    <a:pt x="912211" y="3356909"/>
                    <a:pt x="910695" y="3330387"/>
                  </a:cubicBezTo>
                  <a:cubicBezTo>
                    <a:pt x="908801" y="3295909"/>
                    <a:pt x="903497" y="3261431"/>
                    <a:pt x="885689" y="3230741"/>
                  </a:cubicBezTo>
                  <a:cubicBezTo>
                    <a:pt x="878111" y="3217480"/>
                    <a:pt x="869397" y="3204219"/>
                    <a:pt x="853105" y="3195505"/>
                  </a:cubicBezTo>
                  <a:cubicBezTo>
                    <a:pt x="853105" y="3205735"/>
                    <a:pt x="853105" y="3213691"/>
                    <a:pt x="853105" y="3221648"/>
                  </a:cubicBezTo>
                  <a:cubicBezTo>
                    <a:pt x="851968" y="3222027"/>
                    <a:pt x="851211" y="3222406"/>
                    <a:pt x="850074" y="3222785"/>
                  </a:cubicBezTo>
                  <a:cubicBezTo>
                    <a:pt x="847043" y="3214449"/>
                    <a:pt x="844012" y="3206114"/>
                    <a:pt x="840981" y="3197778"/>
                  </a:cubicBezTo>
                  <a:cubicBezTo>
                    <a:pt x="839465" y="3193232"/>
                    <a:pt x="840223" y="3187927"/>
                    <a:pt x="837571" y="3184517"/>
                  </a:cubicBezTo>
                  <a:cubicBezTo>
                    <a:pt x="814080" y="3151933"/>
                    <a:pt x="787179" y="3122380"/>
                    <a:pt x="756869" y="3096237"/>
                  </a:cubicBezTo>
                  <a:cubicBezTo>
                    <a:pt x="755353" y="3096237"/>
                    <a:pt x="753459" y="3096616"/>
                    <a:pt x="751943" y="3096995"/>
                  </a:cubicBezTo>
                  <a:cubicBezTo>
                    <a:pt x="751943" y="3117834"/>
                    <a:pt x="751564" y="3138294"/>
                    <a:pt x="752322" y="3159132"/>
                  </a:cubicBezTo>
                  <a:cubicBezTo>
                    <a:pt x="752322" y="3163300"/>
                    <a:pt x="756869" y="3167846"/>
                    <a:pt x="760657" y="3170877"/>
                  </a:cubicBezTo>
                  <a:cubicBezTo>
                    <a:pt x="789453" y="3195884"/>
                    <a:pt x="817869" y="3221648"/>
                    <a:pt x="852726" y="3238698"/>
                  </a:cubicBezTo>
                  <a:cubicBezTo>
                    <a:pt x="864093" y="3244381"/>
                    <a:pt x="873565" y="3253853"/>
                    <a:pt x="882279" y="3264083"/>
                  </a:cubicBezTo>
                  <a:cubicBezTo>
                    <a:pt x="869776" y="3260294"/>
                    <a:pt x="856894" y="3256126"/>
                    <a:pt x="844391" y="3251959"/>
                  </a:cubicBezTo>
                  <a:cubicBezTo>
                    <a:pt x="845906" y="3285300"/>
                    <a:pt x="847422" y="3316748"/>
                    <a:pt x="848937" y="3348195"/>
                  </a:cubicBezTo>
                  <a:cubicBezTo>
                    <a:pt x="847801" y="3348195"/>
                    <a:pt x="846285" y="3348574"/>
                    <a:pt x="844770" y="3348574"/>
                  </a:cubicBezTo>
                  <a:cubicBezTo>
                    <a:pt x="842875" y="3315990"/>
                    <a:pt x="842496" y="3283406"/>
                    <a:pt x="823931" y="3254611"/>
                  </a:cubicBezTo>
                  <a:cubicBezTo>
                    <a:pt x="804987" y="3226194"/>
                    <a:pt x="778844" y="3206493"/>
                    <a:pt x="744744" y="3191716"/>
                  </a:cubicBezTo>
                  <a:cubicBezTo>
                    <a:pt x="742850" y="3214070"/>
                    <a:pt x="740577" y="3234530"/>
                    <a:pt x="739440" y="3255368"/>
                  </a:cubicBezTo>
                  <a:cubicBezTo>
                    <a:pt x="739440" y="3258778"/>
                    <a:pt x="743987" y="3262946"/>
                    <a:pt x="746639" y="3266356"/>
                  </a:cubicBezTo>
                  <a:cubicBezTo>
                    <a:pt x="758763" y="3281512"/>
                    <a:pt x="771266" y="3296288"/>
                    <a:pt x="782633" y="3311822"/>
                  </a:cubicBezTo>
                  <a:cubicBezTo>
                    <a:pt x="788316" y="3319400"/>
                    <a:pt x="790968" y="3328872"/>
                    <a:pt x="792105" y="3339102"/>
                  </a:cubicBezTo>
                  <a:cubicBezTo>
                    <a:pt x="784148" y="3330009"/>
                    <a:pt x="776949" y="3320158"/>
                    <a:pt x="768614" y="3311822"/>
                  </a:cubicBezTo>
                  <a:cubicBezTo>
                    <a:pt x="759900" y="3303108"/>
                    <a:pt x="750049" y="3295909"/>
                    <a:pt x="737924" y="3285300"/>
                  </a:cubicBezTo>
                  <a:cubicBezTo>
                    <a:pt x="735651" y="3309170"/>
                    <a:pt x="733378" y="3329630"/>
                    <a:pt x="732620" y="3350089"/>
                  </a:cubicBezTo>
                  <a:cubicBezTo>
                    <a:pt x="732620" y="3353499"/>
                    <a:pt x="737924" y="3359183"/>
                    <a:pt x="741713" y="3360698"/>
                  </a:cubicBezTo>
                  <a:cubicBezTo>
                    <a:pt x="766341" y="3369413"/>
                    <a:pt x="788316" y="3382673"/>
                    <a:pt x="810670" y="3401996"/>
                  </a:cubicBezTo>
                  <a:cubicBezTo>
                    <a:pt x="802714" y="3400860"/>
                    <a:pt x="798546" y="3400481"/>
                    <a:pt x="790210" y="3399344"/>
                  </a:cubicBezTo>
                  <a:cubicBezTo>
                    <a:pt x="799304" y="3411847"/>
                    <a:pt x="807260" y="3422835"/>
                    <a:pt x="814838" y="3433444"/>
                  </a:cubicBezTo>
                  <a:cubicBezTo>
                    <a:pt x="814459" y="3434202"/>
                    <a:pt x="813701" y="3434959"/>
                    <a:pt x="813322" y="3435717"/>
                  </a:cubicBezTo>
                  <a:cubicBezTo>
                    <a:pt x="804987" y="3428140"/>
                    <a:pt x="796651" y="3420941"/>
                    <a:pt x="788316" y="3413742"/>
                  </a:cubicBezTo>
                  <a:cubicBezTo>
                    <a:pt x="779223" y="3405785"/>
                    <a:pt x="770508" y="3396692"/>
                    <a:pt x="759900" y="3390251"/>
                  </a:cubicBezTo>
                  <a:cubicBezTo>
                    <a:pt x="750806" y="3384947"/>
                    <a:pt x="737546" y="3380400"/>
                    <a:pt x="729589" y="3390630"/>
                  </a:cubicBezTo>
                  <a:cubicBezTo>
                    <a:pt x="721632" y="3400860"/>
                    <a:pt x="724285" y="3415257"/>
                    <a:pt x="732999" y="3423972"/>
                  </a:cubicBezTo>
                  <a:cubicBezTo>
                    <a:pt x="745881" y="3437233"/>
                    <a:pt x="761036" y="3448599"/>
                    <a:pt x="775813" y="3460345"/>
                  </a:cubicBezTo>
                  <a:cubicBezTo>
                    <a:pt x="783769" y="3466785"/>
                    <a:pt x="792105" y="3472090"/>
                    <a:pt x="798925" y="3480804"/>
                  </a:cubicBezTo>
                  <a:cubicBezTo>
                    <a:pt x="794378" y="3478531"/>
                    <a:pt x="789831" y="3476258"/>
                    <a:pt x="782633" y="3472469"/>
                  </a:cubicBezTo>
                  <a:cubicBezTo>
                    <a:pt x="784906" y="3481183"/>
                    <a:pt x="786422" y="3487624"/>
                    <a:pt x="788695" y="3497096"/>
                  </a:cubicBezTo>
                  <a:cubicBezTo>
                    <a:pt x="773918" y="3476637"/>
                    <a:pt x="759521" y="3459587"/>
                    <a:pt x="739440" y="3448978"/>
                  </a:cubicBezTo>
                  <a:cubicBezTo>
                    <a:pt x="737924" y="3449736"/>
                    <a:pt x="736409" y="3450494"/>
                    <a:pt x="734893" y="3451251"/>
                  </a:cubicBezTo>
                  <a:cubicBezTo>
                    <a:pt x="739440" y="3467543"/>
                    <a:pt x="744365" y="3484214"/>
                    <a:pt x="748912" y="3500506"/>
                  </a:cubicBezTo>
                  <a:cubicBezTo>
                    <a:pt x="745881" y="3498233"/>
                    <a:pt x="741713" y="3494823"/>
                    <a:pt x="736788" y="3491034"/>
                  </a:cubicBezTo>
                  <a:cubicBezTo>
                    <a:pt x="731862" y="3502779"/>
                    <a:pt x="726937" y="3514146"/>
                    <a:pt x="722390" y="3525891"/>
                  </a:cubicBezTo>
                  <a:cubicBezTo>
                    <a:pt x="721632" y="3525891"/>
                    <a:pt x="720875" y="3525512"/>
                    <a:pt x="720117" y="3525512"/>
                  </a:cubicBezTo>
                  <a:cubicBezTo>
                    <a:pt x="720875" y="3519072"/>
                    <a:pt x="722011" y="3512252"/>
                    <a:pt x="723148" y="3505432"/>
                  </a:cubicBezTo>
                  <a:cubicBezTo>
                    <a:pt x="727695" y="3477015"/>
                    <a:pt x="723906" y="3449736"/>
                    <a:pt x="713676" y="3422835"/>
                  </a:cubicBezTo>
                  <a:cubicBezTo>
                    <a:pt x="712160" y="3419046"/>
                    <a:pt x="708372" y="3416394"/>
                    <a:pt x="705719" y="3412984"/>
                  </a:cubicBezTo>
                  <a:cubicBezTo>
                    <a:pt x="702309" y="3416773"/>
                    <a:pt x="696626" y="3420183"/>
                    <a:pt x="695489" y="3424729"/>
                  </a:cubicBezTo>
                  <a:cubicBezTo>
                    <a:pt x="693595" y="3431171"/>
                    <a:pt x="695111" y="3438369"/>
                    <a:pt x="695111" y="3446326"/>
                  </a:cubicBezTo>
                  <a:cubicBezTo>
                    <a:pt x="692079" y="3443295"/>
                    <a:pt x="688291" y="3439885"/>
                    <a:pt x="682986" y="3434959"/>
                  </a:cubicBezTo>
                  <a:cubicBezTo>
                    <a:pt x="677682" y="3445568"/>
                    <a:pt x="671999" y="3455798"/>
                    <a:pt x="666694" y="3466028"/>
                  </a:cubicBezTo>
                  <a:cubicBezTo>
                    <a:pt x="665936" y="3466028"/>
                    <a:pt x="664800" y="3466028"/>
                    <a:pt x="664042" y="3466028"/>
                  </a:cubicBezTo>
                  <a:cubicBezTo>
                    <a:pt x="664421" y="3456935"/>
                    <a:pt x="664800" y="3447841"/>
                    <a:pt x="665936" y="3439127"/>
                  </a:cubicBezTo>
                  <a:cubicBezTo>
                    <a:pt x="668968" y="3418667"/>
                    <a:pt x="674651" y="3398208"/>
                    <a:pt x="675030" y="3377748"/>
                  </a:cubicBezTo>
                  <a:cubicBezTo>
                    <a:pt x="675409" y="3361835"/>
                    <a:pt x="669346" y="3345922"/>
                    <a:pt x="666315" y="3330009"/>
                  </a:cubicBezTo>
                  <a:cubicBezTo>
                    <a:pt x="663663" y="3329630"/>
                    <a:pt x="661390" y="3329251"/>
                    <a:pt x="658738" y="3328872"/>
                  </a:cubicBezTo>
                  <a:cubicBezTo>
                    <a:pt x="653433" y="3339102"/>
                    <a:pt x="648129" y="3349711"/>
                    <a:pt x="642825" y="3359940"/>
                  </a:cubicBezTo>
                  <a:cubicBezTo>
                    <a:pt x="641688" y="3356152"/>
                    <a:pt x="640551" y="3351226"/>
                    <a:pt x="638278" y="3344027"/>
                  </a:cubicBezTo>
                  <a:cubicBezTo>
                    <a:pt x="631837" y="3351226"/>
                    <a:pt x="626912" y="3356530"/>
                    <a:pt x="621986" y="3361835"/>
                  </a:cubicBezTo>
                  <a:cubicBezTo>
                    <a:pt x="622365" y="3349332"/>
                    <a:pt x="627290" y="3339102"/>
                    <a:pt x="644340" y="3323568"/>
                  </a:cubicBezTo>
                  <a:cubicBezTo>
                    <a:pt x="654191" y="3314474"/>
                    <a:pt x="655707" y="3306897"/>
                    <a:pt x="650402" y="3294015"/>
                  </a:cubicBezTo>
                  <a:cubicBezTo>
                    <a:pt x="629185" y="3241729"/>
                    <a:pt x="615545" y="3187548"/>
                    <a:pt x="608346" y="3131473"/>
                  </a:cubicBezTo>
                  <a:cubicBezTo>
                    <a:pt x="607588" y="3126548"/>
                    <a:pt x="606452" y="3121623"/>
                    <a:pt x="602663" y="3116697"/>
                  </a:cubicBezTo>
                  <a:cubicBezTo>
                    <a:pt x="601526" y="3149281"/>
                    <a:pt x="600011" y="3181486"/>
                    <a:pt x="599632" y="3214070"/>
                  </a:cubicBezTo>
                  <a:cubicBezTo>
                    <a:pt x="599253" y="3246654"/>
                    <a:pt x="598874" y="3279617"/>
                    <a:pt x="600769" y="3312201"/>
                  </a:cubicBezTo>
                  <a:cubicBezTo>
                    <a:pt x="602284" y="3345164"/>
                    <a:pt x="605694" y="3378506"/>
                    <a:pt x="610620" y="3411090"/>
                  </a:cubicBezTo>
                  <a:cubicBezTo>
                    <a:pt x="615545" y="3442916"/>
                    <a:pt x="623880" y="3474363"/>
                    <a:pt x="630700" y="3506189"/>
                  </a:cubicBezTo>
                  <a:cubicBezTo>
                    <a:pt x="629564" y="3506189"/>
                    <a:pt x="628048" y="3506568"/>
                    <a:pt x="626912" y="3506947"/>
                  </a:cubicBezTo>
                  <a:cubicBezTo>
                    <a:pt x="619713" y="3488003"/>
                    <a:pt x="612514" y="3469438"/>
                    <a:pt x="605315" y="3450494"/>
                  </a:cubicBezTo>
                  <a:cubicBezTo>
                    <a:pt x="603421" y="3450115"/>
                    <a:pt x="601526" y="3450115"/>
                    <a:pt x="599632" y="3450115"/>
                  </a:cubicBezTo>
                  <a:cubicBezTo>
                    <a:pt x="593949" y="3458450"/>
                    <a:pt x="588265" y="3466785"/>
                    <a:pt x="582582" y="3475121"/>
                  </a:cubicBezTo>
                  <a:cubicBezTo>
                    <a:pt x="581824" y="3474742"/>
                    <a:pt x="580688" y="3474742"/>
                    <a:pt x="579930" y="3474363"/>
                  </a:cubicBezTo>
                  <a:cubicBezTo>
                    <a:pt x="583719" y="3462997"/>
                    <a:pt x="588265" y="3451630"/>
                    <a:pt x="591675" y="3440264"/>
                  </a:cubicBezTo>
                  <a:cubicBezTo>
                    <a:pt x="593949" y="3433065"/>
                    <a:pt x="596222" y="3425487"/>
                    <a:pt x="595464" y="3418288"/>
                  </a:cubicBezTo>
                  <a:cubicBezTo>
                    <a:pt x="590918" y="3383431"/>
                    <a:pt x="585992" y="3348195"/>
                    <a:pt x="580688" y="3311443"/>
                  </a:cubicBezTo>
                  <a:cubicBezTo>
                    <a:pt x="565153" y="3328114"/>
                    <a:pt x="559091" y="3350847"/>
                    <a:pt x="545452" y="3369034"/>
                  </a:cubicBezTo>
                  <a:cubicBezTo>
                    <a:pt x="546209" y="3361835"/>
                    <a:pt x="546588" y="3355015"/>
                    <a:pt x="547725" y="3345164"/>
                  </a:cubicBezTo>
                  <a:cubicBezTo>
                    <a:pt x="534464" y="3352363"/>
                    <a:pt x="523097" y="3358425"/>
                    <a:pt x="509836" y="3365245"/>
                  </a:cubicBezTo>
                  <a:cubicBezTo>
                    <a:pt x="524613" y="3348953"/>
                    <a:pt x="537874" y="3334555"/>
                    <a:pt x="551135" y="3320158"/>
                  </a:cubicBezTo>
                  <a:cubicBezTo>
                    <a:pt x="575004" y="3294393"/>
                    <a:pt x="586371" y="3265220"/>
                    <a:pt x="584476" y="3229604"/>
                  </a:cubicBezTo>
                  <a:cubicBezTo>
                    <a:pt x="582582" y="3192474"/>
                    <a:pt x="582961" y="3154964"/>
                    <a:pt x="583340" y="3117834"/>
                  </a:cubicBezTo>
                  <a:cubicBezTo>
                    <a:pt x="583719" y="3097374"/>
                    <a:pt x="586750" y="3076535"/>
                    <a:pt x="588644" y="3053045"/>
                  </a:cubicBezTo>
                  <a:cubicBezTo>
                    <a:pt x="583719" y="3057970"/>
                    <a:pt x="579930" y="3061380"/>
                    <a:pt x="576520" y="3065169"/>
                  </a:cubicBezTo>
                  <a:cubicBezTo>
                    <a:pt x="556060" y="3089796"/>
                    <a:pt x="535979" y="3115181"/>
                    <a:pt x="514762" y="3139430"/>
                  </a:cubicBezTo>
                  <a:cubicBezTo>
                    <a:pt x="494681" y="3162542"/>
                    <a:pt x="487861" y="3189443"/>
                    <a:pt x="487482" y="3218617"/>
                  </a:cubicBezTo>
                  <a:cubicBezTo>
                    <a:pt x="487103" y="3235666"/>
                    <a:pt x="487482" y="3252716"/>
                    <a:pt x="488619" y="3269766"/>
                  </a:cubicBezTo>
                  <a:cubicBezTo>
                    <a:pt x="491271" y="3301592"/>
                    <a:pt x="487482" y="3332282"/>
                    <a:pt x="478010" y="3362592"/>
                  </a:cubicBezTo>
                  <a:cubicBezTo>
                    <a:pt x="470054" y="3387599"/>
                    <a:pt x="463991" y="3412984"/>
                    <a:pt x="456793" y="3438748"/>
                  </a:cubicBezTo>
                  <a:cubicBezTo>
                    <a:pt x="448836" y="3406164"/>
                    <a:pt x="468159" y="3376232"/>
                    <a:pt x="468159" y="3340617"/>
                  </a:cubicBezTo>
                  <a:cubicBezTo>
                    <a:pt x="444668" y="3373580"/>
                    <a:pt x="423830" y="3403512"/>
                    <a:pt x="402612" y="3433444"/>
                  </a:cubicBezTo>
                  <a:cubicBezTo>
                    <a:pt x="401855" y="3433065"/>
                    <a:pt x="401476" y="3433065"/>
                    <a:pt x="400718" y="3432686"/>
                  </a:cubicBezTo>
                  <a:cubicBezTo>
                    <a:pt x="406401" y="3419804"/>
                    <a:pt x="412463" y="3406922"/>
                    <a:pt x="418904" y="3392524"/>
                  </a:cubicBezTo>
                  <a:cubicBezTo>
                    <a:pt x="410190" y="3395555"/>
                    <a:pt x="403370" y="3398208"/>
                    <a:pt x="396171" y="3400860"/>
                  </a:cubicBezTo>
                  <a:cubicBezTo>
                    <a:pt x="455656" y="3363350"/>
                    <a:pt x="471948" y="3307654"/>
                    <a:pt x="467023" y="3237940"/>
                  </a:cubicBezTo>
                  <a:cubicBezTo>
                    <a:pt x="461718" y="3244002"/>
                    <a:pt x="457929" y="3247791"/>
                    <a:pt x="454519" y="3251959"/>
                  </a:cubicBezTo>
                  <a:cubicBezTo>
                    <a:pt x="451109" y="3256126"/>
                    <a:pt x="447699" y="3260294"/>
                    <a:pt x="444290" y="3264462"/>
                  </a:cubicBezTo>
                  <a:cubicBezTo>
                    <a:pt x="442774" y="3263704"/>
                    <a:pt x="441258" y="3262946"/>
                    <a:pt x="439743" y="3262188"/>
                  </a:cubicBezTo>
                  <a:cubicBezTo>
                    <a:pt x="449594" y="3240592"/>
                    <a:pt x="459445" y="3219375"/>
                    <a:pt x="469296" y="3197778"/>
                  </a:cubicBezTo>
                  <a:cubicBezTo>
                    <a:pt x="467780" y="3196263"/>
                    <a:pt x="466644" y="3194747"/>
                    <a:pt x="465128" y="3193232"/>
                  </a:cubicBezTo>
                  <a:cubicBezTo>
                    <a:pt x="455656" y="3197399"/>
                    <a:pt x="443911" y="3199673"/>
                    <a:pt x="437091" y="3206493"/>
                  </a:cubicBezTo>
                  <a:cubicBezTo>
                    <a:pt x="425345" y="3218238"/>
                    <a:pt x="414358" y="3232257"/>
                    <a:pt x="407159" y="3247033"/>
                  </a:cubicBezTo>
                  <a:cubicBezTo>
                    <a:pt x="397687" y="3266356"/>
                    <a:pt x="392382" y="3287574"/>
                    <a:pt x="384426" y="3307654"/>
                  </a:cubicBezTo>
                  <a:cubicBezTo>
                    <a:pt x="375333" y="3330766"/>
                    <a:pt x="365482" y="3353878"/>
                    <a:pt x="353357" y="3376611"/>
                  </a:cubicBezTo>
                  <a:cubicBezTo>
                    <a:pt x="353736" y="3371686"/>
                    <a:pt x="354115" y="3366760"/>
                    <a:pt x="354873" y="3359561"/>
                  </a:cubicBezTo>
                  <a:cubicBezTo>
                    <a:pt x="346916" y="3364487"/>
                    <a:pt x="340475" y="3368655"/>
                    <a:pt x="332519" y="3373580"/>
                  </a:cubicBezTo>
                  <a:cubicBezTo>
                    <a:pt x="344643" y="3356909"/>
                    <a:pt x="357146" y="3342891"/>
                    <a:pt x="365861" y="3326599"/>
                  </a:cubicBezTo>
                  <a:cubicBezTo>
                    <a:pt x="374954" y="3310307"/>
                    <a:pt x="380258" y="3292120"/>
                    <a:pt x="387078" y="3274692"/>
                  </a:cubicBezTo>
                  <a:cubicBezTo>
                    <a:pt x="385563" y="3273555"/>
                    <a:pt x="384426" y="3272797"/>
                    <a:pt x="382910" y="3271660"/>
                  </a:cubicBezTo>
                  <a:cubicBezTo>
                    <a:pt x="367755" y="3284543"/>
                    <a:pt x="352221" y="3297046"/>
                    <a:pt x="337065" y="3309928"/>
                  </a:cubicBezTo>
                  <a:cubicBezTo>
                    <a:pt x="336308" y="3309549"/>
                    <a:pt x="335171" y="3308791"/>
                    <a:pt x="334413" y="3308033"/>
                  </a:cubicBezTo>
                  <a:cubicBezTo>
                    <a:pt x="351084" y="3287574"/>
                    <a:pt x="367755" y="3266735"/>
                    <a:pt x="386320" y="3243623"/>
                  </a:cubicBezTo>
                  <a:cubicBezTo>
                    <a:pt x="351463" y="3249306"/>
                    <a:pt x="321531" y="3258778"/>
                    <a:pt x="295388" y="3277723"/>
                  </a:cubicBezTo>
                  <a:cubicBezTo>
                    <a:pt x="290084" y="3281512"/>
                    <a:pt x="288568" y="3290984"/>
                    <a:pt x="285916" y="3298182"/>
                  </a:cubicBezTo>
                  <a:cubicBezTo>
                    <a:pt x="284401" y="3302729"/>
                    <a:pt x="284401" y="3307654"/>
                    <a:pt x="280991" y="3312580"/>
                  </a:cubicBezTo>
                  <a:cubicBezTo>
                    <a:pt x="278717" y="3305002"/>
                    <a:pt x="276065" y="3297046"/>
                    <a:pt x="273034" y="3287574"/>
                  </a:cubicBezTo>
                  <a:cubicBezTo>
                    <a:pt x="263562" y="3293636"/>
                    <a:pt x="254469" y="3299319"/>
                    <a:pt x="245754" y="3304623"/>
                  </a:cubicBezTo>
                  <a:cubicBezTo>
                    <a:pt x="280612" y="3261810"/>
                    <a:pt x="327972" y="3238698"/>
                    <a:pt x="382531" y="3221648"/>
                  </a:cubicBezTo>
                  <a:cubicBezTo>
                    <a:pt x="359041" y="3206493"/>
                    <a:pt x="335550" y="3208766"/>
                    <a:pt x="312059" y="3205356"/>
                  </a:cubicBezTo>
                  <a:cubicBezTo>
                    <a:pt x="318500" y="3203840"/>
                    <a:pt x="325320" y="3201188"/>
                    <a:pt x="331761" y="3200809"/>
                  </a:cubicBezTo>
                  <a:cubicBezTo>
                    <a:pt x="345022" y="3200430"/>
                    <a:pt x="358662" y="3199294"/>
                    <a:pt x="371544" y="3201567"/>
                  </a:cubicBezTo>
                  <a:cubicBezTo>
                    <a:pt x="387457" y="3204219"/>
                    <a:pt x="401476" y="3202325"/>
                    <a:pt x="414737" y="3193232"/>
                  </a:cubicBezTo>
                  <a:cubicBezTo>
                    <a:pt x="435575" y="3178455"/>
                    <a:pt x="456793" y="3164058"/>
                    <a:pt x="477252" y="3148523"/>
                  </a:cubicBezTo>
                  <a:cubicBezTo>
                    <a:pt x="482557" y="3144356"/>
                    <a:pt x="485967" y="3137157"/>
                    <a:pt x="490513" y="3131095"/>
                  </a:cubicBezTo>
                  <a:cubicBezTo>
                    <a:pt x="457550" y="3131095"/>
                    <a:pt x="426103" y="3131095"/>
                    <a:pt x="394656" y="3131095"/>
                  </a:cubicBezTo>
                  <a:cubicBezTo>
                    <a:pt x="394656" y="3130337"/>
                    <a:pt x="394656" y="3129958"/>
                    <a:pt x="394656" y="3129200"/>
                  </a:cubicBezTo>
                  <a:cubicBezTo>
                    <a:pt x="417768" y="3125790"/>
                    <a:pt x="440880" y="3122380"/>
                    <a:pt x="467780" y="3118213"/>
                  </a:cubicBezTo>
                  <a:cubicBezTo>
                    <a:pt x="457550" y="3113287"/>
                    <a:pt x="450731" y="3110256"/>
                    <a:pt x="442774" y="3106467"/>
                  </a:cubicBezTo>
                  <a:cubicBezTo>
                    <a:pt x="445047" y="3105709"/>
                    <a:pt x="445805" y="3104952"/>
                    <a:pt x="446184" y="3104952"/>
                  </a:cubicBezTo>
                  <a:cubicBezTo>
                    <a:pt x="481041" y="3114424"/>
                    <a:pt x="510215" y="3103815"/>
                    <a:pt x="533327" y="3077672"/>
                  </a:cubicBezTo>
                  <a:cubicBezTo>
                    <a:pt x="557576" y="3050013"/>
                    <a:pt x="580688" y="3021597"/>
                    <a:pt x="606452" y="2990908"/>
                  </a:cubicBezTo>
                  <a:cubicBezTo>
                    <a:pt x="579930" y="2996212"/>
                    <a:pt x="557197" y="2998107"/>
                    <a:pt x="536358" y="3005684"/>
                  </a:cubicBezTo>
                  <a:cubicBezTo>
                    <a:pt x="516277" y="3012883"/>
                    <a:pt x="498091" y="3025765"/>
                    <a:pt x="478389" y="3034858"/>
                  </a:cubicBezTo>
                  <a:cubicBezTo>
                    <a:pt x="489756" y="3023113"/>
                    <a:pt x="501122" y="3011746"/>
                    <a:pt x="513246" y="2999243"/>
                  </a:cubicBezTo>
                  <a:cubicBezTo>
                    <a:pt x="500743" y="2993560"/>
                    <a:pt x="491650" y="2989392"/>
                    <a:pt x="480662" y="2984467"/>
                  </a:cubicBezTo>
                  <a:cubicBezTo>
                    <a:pt x="504532" y="2984467"/>
                    <a:pt x="525750" y="2987119"/>
                    <a:pt x="546209" y="2984088"/>
                  </a:cubicBezTo>
                  <a:cubicBezTo>
                    <a:pt x="581824" y="2978783"/>
                    <a:pt x="611377" y="2961734"/>
                    <a:pt x="628806" y="2928392"/>
                  </a:cubicBezTo>
                  <a:cubicBezTo>
                    <a:pt x="640172" y="2906417"/>
                    <a:pt x="651160" y="2884441"/>
                    <a:pt x="662527" y="2861708"/>
                  </a:cubicBezTo>
                  <a:cubicBezTo>
                    <a:pt x="641309" y="2853373"/>
                    <a:pt x="623502" y="2855646"/>
                    <a:pt x="606831" y="2862845"/>
                  </a:cubicBezTo>
                  <a:cubicBezTo>
                    <a:pt x="529160" y="2895050"/>
                    <a:pt x="463234" y="2939380"/>
                    <a:pt x="440880" y="3027280"/>
                  </a:cubicBezTo>
                  <a:cubicBezTo>
                    <a:pt x="440501" y="3028796"/>
                    <a:pt x="439743" y="3030690"/>
                    <a:pt x="439364" y="3032206"/>
                  </a:cubicBezTo>
                  <a:cubicBezTo>
                    <a:pt x="438227" y="3031827"/>
                    <a:pt x="437091" y="3031827"/>
                    <a:pt x="435954" y="3031448"/>
                  </a:cubicBezTo>
                  <a:cubicBezTo>
                    <a:pt x="440880" y="3011368"/>
                    <a:pt x="446184" y="2991286"/>
                    <a:pt x="451867" y="2968175"/>
                  </a:cubicBezTo>
                  <a:cubicBezTo>
                    <a:pt x="430271" y="2976131"/>
                    <a:pt x="412463" y="2984846"/>
                    <a:pt x="399960" y="3002274"/>
                  </a:cubicBezTo>
                  <a:cubicBezTo>
                    <a:pt x="374954" y="3036374"/>
                    <a:pt x="350705" y="3071231"/>
                    <a:pt x="324183" y="3104194"/>
                  </a:cubicBezTo>
                  <a:cubicBezTo>
                    <a:pt x="311301" y="3119728"/>
                    <a:pt x="293873" y="3130716"/>
                    <a:pt x="278717" y="3144356"/>
                  </a:cubicBezTo>
                  <a:cubicBezTo>
                    <a:pt x="274929" y="3147766"/>
                    <a:pt x="271519" y="3152312"/>
                    <a:pt x="268866" y="3156859"/>
                  </a:cubicBezTo>
                  <a:cubicBezTo>
                    <a:pt x="262425" y="3167846"/>
                    <a:pt x="256363" y="3178834"/>
                    <a:pt x="247649" y="3188685"/>
                  </a:cubicBezTo>
                  <a:cubicBezTo>
                    <a:pt x="249543" y="3177697"/>
                    <a:pt x="251059" y="3167089"/>
                    <a:pt x="252574" y="3156859"/>
                  </a:cubicBezTo>
                  <a:cubicBezTo>
                    <a:pt x="233251" y="3156859"/>
                    <a:pt x="215444" y="3156859"/>
                    <a:pt x="198015" y="3156859"/>
                  </a:cubicBezTo>
                  <a:cubicBezTo>
                    <a:pt x="297283" y="3145113"/>
                    <a:pt x="343506" y="3075399"/>
                    <a:pt x="382910" y="2991286"/>
                  </a:cubicBezTo>
                  <a:cubicBezTo>
                    <a:pt x="372302" y="2991286"/>
                    <a:pt x="364724" y="2989771"/>
                    <a:pt x="357904" y="2991666"/>
                  </a:cubicBezTo>
                  <a:cubicBezTo>
                    <a:pt x="296904" y="3007200"/>
                    <a:pt x="250680" y="3042815"/>
                    <a:pt x="217338" y="3095859"/>
                  </a:cubicBezTo>
                  <a:cubicBezTo>
                    <a:pt x="215444" y="3099268"/>
                    <a:pt x="213549" y="3102300"/>
                    <a:pt x="210139" y="3104952"/>
                  </a:cubicBezTo>
                  <a:cubicBezTo>
                    <a:pt x="210897" y="3099647"/>
                    <a:pt x="211655" y="3093964"/>
                    <a:pt x="213170" y="3086007"/>
                  </a:cubicBezTo>
                  <a:cubicBezTo>
                    <a:pt x="198773" y="3093585"/>
                    <a:pt x="185891" y="3100026"/>
                    <a:pt x="173009" y="3106467"/>
                  </a:cubicBezTo>
                  <a:cubicBezTo>
                    <a:pt x="190816" y="3089039"/>
                    <a:pt x="215823" y="3081082"/>
                    <a:pt x="229462" y="3054181"/>
                  </a:cubicBezTo>
                  <a:cubicBezTo>
                    <a:pt x="211655" y="3050392"/>
                    <a:pt x="195363" y="3046982"/>
                    <a:pt x="179071" y="3043573"/>
                  </a:cubicBezTo>
                  <a:cubicBezTo>
                    <a:pt x="179071" y="3043194"/>
                    <a:pt x="179071" y="3042815"/>
                    <a:pt x="179071" y="3042436"/>
                  </a:cubicBezTo>
                  <a:cubicBezTo>
                    <a:pt x="197257" y="3042436"/>
                    <a:pt x="215823" y="3042436"/>
                    <a:pt x="234009" y="3042057"/>
                  </a:cubicBezTo>
                  <a:cubicBezTo>
                    <a:pt x="238935" y="3042057"/>
                    <a:pt x="244997" y="3040541"/>
                    <a:pt x="248786" y="3037510"/>
                  </a:cubicBezTo>
                  <a:cubicBezTo>
                    <a:pt x="271519" y="3020840"/>
                    <a:pt x="293873" y="3003411"/>
                    <a:pt x="315469" y="2986740"/>
                  </a:cubicBezTo>
                  <a:cubicBezTo>
                    <a:pt x="291978" y="2984467"/>
                    <a:pt x="265078" y="2982572"/>
                    <a:pt x="238177" y="2980299"/>
                  </a:cubicBezTo>
                  <a:cubicBezTo>
                    <a:pt x="238177" y="2979541"/>
                    <a:pt x="238177" y="2978405"/>
                    <a:pt x="238177" y="2977647"/>
                  </a:cubicBezTo>
                  <a:cubicBezTo>
                    <a:pt x="274929" y="2974995"/>
                    <a:pt x="311680" y="2973100"/>
                    <a:pt x="348432" y="2970069"/>
                  </a:cubicBezTo>
                  <a:cubicBezTo>
                    <a:pt x="384805" y="2967038"/>
                    <a:pt x="420420" y="2959081"/>
                    <a:pt x="456414" y="2944684"/>
                  </a:cubicBezTo>
                  <a:cubicBezTo>
                    <a:pt x="439364" y="2941653"/>
                    <a:pt x="424966" y="2938622"/>
                    <a:pt x="410569" y="2935970"/>
                  </a:cubicBezTo>
                  <a:cubicBezTo>
                    <a:pt x="410190" y="2934075"/>
                    <a:pt x="409811" y="2932181"/>
                    <a:pt x="409432" y="2930286"/>
                  </a:cubicBezTo>
                  <a:cubicBezTo>
                    <a:pt x="457550" y="2941274"/>
                    <a:pt x="488240" y="2920435"/>
                    <a:pt x="509458" y="2881031"/>
                  </a:cubicBezTo>
                  <a:cubicBezTo>
                    <a:pt x="477631" y="2861329"/>
                    <a:pt x="392382" y="2889746"/>
                    <a:pt x="334413" y="2939758"/>
                  </a:cubicBezTo>
                  <a:cubicBezTo>
                    <a:pt x="346916" y="2915131"/>
                    <a:pt x="366240" y="2901870"/>
                    <a:pt x="387078" y="2885957"/>
                  </a:cubicBezTo>
                  <a:cubicBezTo>
                    <a:pt x="338960" y="2881031"/>
                    <a:pt x="299935" y="2899976"/>
                    <a:pt x="260152" y="2920435"/>
                  </a:cubicBezTo>
                  <a:cubicBezTo>
                    <a:pt x="264320" y="2915889"/>
                    <a:pt x="268109" y="2910963"/>
                    <a:pt x="272276" y="2906417"/>
                  </a:cubicBezTo>
                  <a:cubicBezTo>
                    <a:pt x="271897" y="2905280"/>
                    <a:pt x="271140" y="2904522"/>
                    <a:pt x="270761" y="2903386"/>
                  </a:cubicBezTo>
                  <a:cubicBezTo>
                    <a:pt x="235146" y="2915510"/>
                    <a:pt x="199152" y="2928013"/>
                    <a:pt x="163537" y="2940516"/>
                  </a:cubicBezTo>
                  <a:cubicBezTo>
                    <a:pt x="163158" y="2939758"/>
                    <a:pt x="162779" y="2938622"/>
                    <a:pt x="162400" y="2937864"/>
                  </a:cubicBezTo>
                  <a:cubicBezTo>
                    <a:pt x="180208" y="2929529"/>
                    <a:pt x="198394" y="2921193"/>
                    <a:pt x="216202" y="2912858"/>
                  </a:cubicBezTo>
                  <a:cubicBezTo>
                    <a:pt x="216202" y="2912100"/>
                    <a:pt x="216202" y="2911342"/>
                    <a:pt x="216202" y="2910584"/>
                  </a:cubicBezTo>
                  <a:cubicBezTo>
                    <a:pt x="201425" y="2909827"/>
                    <a:pt x="186649" y="2909069"/>
                    <a:pt x="171872" y="2908311"/>
                  </a:cubicBezTo>
                  <a:cubicBezTo>
                    <a:pt x="215823" y="2903386"/>
                    <a:pt x="260531" y="2905280"/>
                    <a:pt x="300314" y="2879516"/>
                  </a:cubicBezTo>
                  <a:cubicBezTo>
                    <a:pt x="265078" y="2873075"/>
                    <a:pt x="229462" y="2866255"/>
                    <a:pt x="194226" y="2859435"/>
                  </a:cubicBezTo>
                  <a:cubicBezTo>
                    <a:pt x="194605" y="2857920"/>
                    <a:pt x="194605" y="2856783"/>
                    <a:pt x="194984" y="2855646"/>
                  </a:cubicBezTo>
                  <a:cubicBezTo>
                    <a:pt x="230599" y="2860572"/>
                    <a:pt x="266593" y="2865876"/>
                    <a:pt x="306376" y="2871559"/>
                  </a:cubicBezTo>
                  <a:cubicBezTo>
                    <a:pt x="301829" y="2862087"/>
                    <a:pt x="299177" y="2856783"/>
                    <a:pt x="296525" y="2851479"/>
                  </a:cubicBezTo>
                  <a:cubicBezTo>
                    <a:pt x="316985" y="2875348"/>
                    <a:pt x="343128" y="2873833"/>
                    <a:pt x="369649" y="2869286"/>
                  </a:cubicBezTo>
                  <a:cubicBezTo>
                    <a:pt x="387078" y="2866255"/>
                    <a:pt x="404886" y="2862845"/>
                    <a:pt x="425345" y="2859056"/>
                  </a:cubicBezTo>
                  <a:cubicBezTo>
                    <a:pt x="392382" y="2835187"/>
                    <a:pt x="355252" y="2832534"/>
                    <a:pt x="320395" y="2823062"/>
                  </a:cubicBezTo>
                  <a:cubicBezTo>
                    <a:pt x="320773" y="2821547"/>
                    <a:pt x="320773" y="2820410"/>
                    <a:pt x="321152" y="2819273"/>
                  </a:cubicBezTo>
                  <a:cubicBezTo>
                    <a:pt x="350326" y="2826093"/>
                    <a:pt x="380258" y="2830261"/>
                    <a:pt x="408296" y="2840112"/>
                  </a:cubicBezTo>
                  <a:cubicBezTo>
                    <a:pt x="449973" y="2855267"/>
                    <a:pt x="492408" y="2863224"/>
                    <a:pt x="535601" y="2854510"/>
                  </a:cubicBezTo>
                  <a:cubicBezTo>
                    <a:pt x="582961" y="2845037"/>
                    <a:pt x="629564" y="2831398"/>
                    <a:pt x="670483" y="2804118"/>
                  </a:cubicBezTo>
                  <a:cubicBezTo>
                    <a:pt x="690564" y="2790857"/>
                    <a:pt x="700036" y="2771534"/>
                    <a:pt x="700036" y="2747664"/>
                  </a:cubicBezTo>
                  <a:cubicBezTo>
                    <a:pt x="700036" y="2732130"/>
                    <a:pt x="699657" y="2716217"/>
                    <a:pt x="698521" y="2700683"/>
                  </a:cubicBezTo>
                  <a:cubicBezTo>
                    <a:pt x="695489" y="2660900"/>
                    <a:pt x="700794" y="2622633"/>
                    <a:pt x="710645" y="2584366"/>
                  </a:cubicBezTo>
                  <a:cubicBezTo>
                    <a:pt x="718601" y="2553676"/>
                    <a:pt x="721632" y="2521850"/>
                    <a:pt x="727316" y="2490781"/>
                  </a:cubicBezTo>
                  <a:cubicBezTo>
                    <a:pt x="729210" y="2481309"/>
                    <a:pt x="729968" y="2471079"/>
                    <a:pt x="734136" y="2462744"/>
                  </a:cubicBezTo>
                  <a:cubicBezTo>
                    <a:pt x="747018" y="2435085"/>
                    <a:pt x="743229" y="2406290"/>
                    <a:pt x="744365" y="2377495"/>
                  </a:cubicBezTo>
                  <a:cubicBezTo>
                    <a:pt x="746260" y="2338091"/>
                    <a:pt x="732999" y="2302097"/>
                    <a:pt x="724285" y="2264588"/>
                  </a:cubicBezTo>
                  <a:cubicBezTo>
                    <a:pt x="719359" y="2243370"/>
                    <a:pt x="703067" y="2237308"/>
                    <a:pt x="685638" y="2235414"/>
                  </a:cubicBezTo>
                  <a:cubicBezTo>
                    <a:pt x="654570" y="2232383"/>
                    <a:pt x="623123" y="2232383"/>
                    <a:pt x="592054" y="2230109"/>
                  </a:cubicBezTo>
                  <a:cubicBezTo>
                    <a:pt x="557197" y="2227457"/>
                    <a:pt x="522340" y="2224805"/>
                    <a:pt x="487861" y="2219501"/>
                  </a:cubicBezTo>
                  <a:cubicBezTo>
                    <a:pt x="473842" y="2217227"/>
                    <a:pt x="459824" y="2209271"/>
                    <a:pt x="448078" y="2200935"/>
                  </a:cubicBezTo>
                  <a:cubicBezTo>
                    <a:pt x="430271" y="2188811"/>
                    <a:pt x="433681" y="2151302"/>
                    <a:pt x="453004" y="2138041"/>
                  </a:cubicBezTo>
                  <a:cubicBezTo>
                    <a:pt x="464370" y="2130463"/>
                    <a:pt x="477252" y="2124780"/>
                    <a:pt x="489756" y="2119097"/>
                  </a:cubicBezTo>
                  <a:cubicBezTo>
                    <a:pt x="537495" y="2097121"/>
                    <a:pt x="588644" y="2086891"/>
                    <a:pt x="640172" y="2079314"/>
                  </a:cubicBezTo>
                  <a:cubicBezTo>
                    <a:pt x="662148" y="2076282"/>
                    <a:pt x="671241" y="2063400"/>
                    <a:pt x="677682" y="2044835"/>
                  </a:cubicBezTo>
                  <a:cubicBezTo>
                    <a:pt x="697005" y="1989897"/>
                    <a:pt x="692079" y="1935338"/>
                    <a:pt x="679955" y="1880021"/>
                  </a:cubicBezTo>
                  <a:cubicBezTo>
                    <a:pt x="678061" y="1870549"/>
                    <a:pt x="676924" y="1860319"/>
                    <a:pt x="678819" y="1851226"/>
                  </a:cubicBezTo>
                  <a:cubicBezTo>
                    <a:pt x="684123" y="1825083"/>
                    <a:pt x="676545" y="1800834"/>
                    <a:pt x="671241" y="1775449"/>
                  </a:cubicBezTo>
                  <a:cubicBezTo>
                    <a:pt x="660253" y="1725436"/>
                    <a:pt x="648508" y="1675424"/>
                    <a:pt x="651539" y="1622759"/>
                  </a:cubicBezTo>
                  <a:cubicBezTo>
                    <a:pt x="653054" y="1590933"/>
                    <a:pt x="659495" y="1563653"/>
                    <a:pt x="677682" y="1538268"/>
                  </a:cubicBezTo>
                  <a:cubicBezTo>
                    <a:pt x="693974" y="1515535"/>
                    <a:pt x="709887" y="1492423"/>
                    <a:pt x="725042" y="1468932"/>
                  </a:cubicBezTo>
                  <a:cubicBezTo>
                    <a:pt x="735651" y="1453019"/>
                    <a:pt x="745123" y="1435969"/>
                    <a:pt x="752701" y="1418540"/>
                  </a:cubicBezTo>
                  <a:cubicBezTo>
                    <a:pt x="760279" y="1401112"/>
                    <a:pt x="754974" y="1384062"/>
                    <a:pt x="746260" y="1368149"/>
                  </a:cubicBezTo>
                  <a:cubicBezTo>
                    <a:pt x="739061" y="1354888"/>
                    <a:pt x="732999" y="1340869"/>
                    <a:pt x="724663" y="1328366"/>
                  </a:cubicBezTo>
                  <a:cubicBezTo>
                    <a:pt x="718601" y="1319273"/>
                    <a:pt x="709887" y="1312074"/>
                    <a:pt x="702309" y="1304118"/>
                  </a:cubicBezTo>
                  <a:cubicBezTo>
                    <a:pt x="697384" y="1298813"/>
                    <a:pt x="691701" y="1293888"/>
                    <a:pt x="686396" y="1288962"/>
                  </a:cubicBezTo>
                  <a:cubicBezTo>
                    <a:pt x="678440" y="1281763"/>
                    <a:pt x="671620" y="1269639"/>
                    <a:pt x="657980" y="1281385"/>
                  </a:cubicBezTo>
                  <a:cubicBezTo>
                    <a:pt x="656464" y="1282900"/>
                    <a:pt x="651918" y="1281385"/>
                    <a:pt x="647371" y="1281006"/>
                  </a:cubicBezTo>
                  <a:cubicBezTo>
                    <a:pt x="652676" y="1272291"/>
                    <a:pt x="657601" y="1264714"/>
                    <a:pt x="662905" y="1256757"/>
                  </a:cubicBezTo>
                  <a:cubicBezTo>
                    <a:pt x="649266" y="1237813"/>
                    <a:pt x="614787" y="1222658"/>
                    <a:pt x="600011" y="1227962"/>
                  </a:cubicBezTo>
                  <a:cubicBezTo>
                    <a:pt x="601526" y="1240086"/>
                    <a:pt x="603042" y="1251453"/>
                    <a:pt x="604557" y="1262819"/>
                  </a:cubicBezTo>
                  <a:cubicBezTo>
                    <a:pt x="602663" y="1263577"/>
                    <a:pt x="601147" y="1264335"/>
                    <a:pt x="599253" y="1265093"/>
                  </a:cubicBezTo>
                  <a:cubicBezTo>
                    <a:pt x="592433" y="1258273"/>
                    <a:pt x="585992" y="1251074"/>
                    <a:pt x="578793" y="1243496"/>
                  </a:cubicBezTo>
                  <a:cubicBezTo>
                    <a:pt x="576141" y="1246148"/>
                    <a:pt x="572731" y="1249179"/>
                    <a:pt x="569321" y="1252589"/>
                  </a:cubicBezTo>
                  <a:cubicBezTo>
                    <a:pt x="585992" y="1266229"/>
                    <a:pt x="588644" y="1278354"/>
                    <a:pt x="578793" y="1306012"/>
                  </a:cubicBezTo>
                  <a:cubicBezTo>
                    <a:pt x="570837" y="1295403"/>
                    <a:pt x="564017" y="1286310"/>
                    <a:pt x="556818" y="1276838"/>
                  </a:cubicBezTo>
                  <a:cubicBezTo>
                    <a:pt x="545830" y="1286689"/>
                    <a:pt x="556818" y="1306770"/>
                    <a:pt x="537874" y="1308285"/>
                  </a:cubicBezTo>
                  <a:cubicBezTo>
                    <a:pt x="534085" y="1298434"/>
                    <a:pt x="534843" y="1299192"/>
                    <a:pt x="544694" y="1286689"/>
                  </a:cubicBezTo>
                  <a:cubicBezTo>
                    <a:pt x="549998" y="1279869"/>
                    <a:pt x="551514" y="1270397"/>
                    <a:pt x="553029" y="1261304"/>
                  </a:cubicBezTo>
                  <a:cubicBezTo>
                    <a:pt x="547725" y="1266608"/>
                    <a:pt x="542799" y="1271912"/>
                    <a:pt x="537874" y="1277217"/>
                  </a:cubicBezTo>
                  <a:cubicBezTo>
                    <a:pt x="537116" y="1276459"/>
                    <a:pt x="535979" y="1276080"/>
                    <a:pt x="535222" y="1275322"/>
                  </a:cubicBezTo>
                  <a:cubicBezTo>
                    <a:pt x="535601" y="1271534"/>
                    <a:pt x="535601" y="1267745"/>
                    <a:pt x="535979" y="1262819"/>
                  </a:cubicBezTo>
                  <a:cubicBezTo>
                    <a:pt x="518172" y="1265471"/>
                    <a:pt x="500743" y="1284795"/>
                    <a:pt x="484830" y="1261304"/>
                  </a:cubicBezTo>
                  <a:cubicBezTo>
                    <a:pt x="498091" y="1249558"/>
                    <a:pt x="511731" y="1253347"/>
                    <a:pt x="526128" y="1259788"/>
                  </a:cubicBezTo>
                  <a:cubicBezTo>
                    <a:pt x="524613" y="1255620"/>
                    <a:pt x="523097" y="1251832"/>
                    <a:pt x="520066" y="1244633"/>
                  </a:cubicBezTo>
                  <a:cubicBezTo>
                    <a:pt x="535601" y="1251453"/>
                    <a:pt x="548861" y="1263577"/>
                    <a:pt x="562880" y="1249179"/>
                  </a:cubicBezTo>
                  <a:cubicBezTo>
                    <a:pt x="554924" y="1243117"/>
                    <a:pt x="547346" y="1236676"/>
                    <a:pt x="537116" y="1228720"/>
                  </a:cubicBezTo>
                  <a:cubicBezTo>
                    <a:pt x="554924" y="1223415"/>
                    <a:pt x="568185" y="1221521"/>
                    <a:pt x="578793" y="1235919"/>
                  </a:cubicBezTo>
                  <a:cubicBezTo>
                    <a:pt x="584855" y="1230993"/>
                    <a:pt x="590539" y="1226446"/>
                    <a:pt x="597737" y="1221142"/>
                  </a:cubicBezTo>
                  <a:cubicBezTo>
                    <a:pt x="556439" y="1204092"/>
                    <a:pt x="515520" y="1195757"/>
                    <a:pt x="472706" y="1201061"/>
                  </a:cubicBezTo>
                  <a:cubicBezTo>
                    <a:pt x="470054" y="1201440"/>
                    <a:pt x="466644" y="1203335"/>
                    <a:pt x="465128" y="1205608"/>
                  </a:cubicBezTo>
                  <a:cubicBezTo>
                    <a:pt x="453004" y="1223415"/>
                    <a:pt x="441258" y="1241602"/>
                    <a:pt x="429134" y="1260167"/>
                  </a:cubicBezTo>
                  <a:cubicBezTo>
                    <a:pt x="436712" y="1262062"/>
                    <a:pt x="442774" y="1263577"/>
                    <a:pt x="452246" y="1265850"/>
                  </a:cubicBezTo>
                  <a:cubicBezTo>
                    <a:pt x="445805" y="1270397"/>
                    <a:pt x="441637" y="1272670"/>
                    <a:pt x="437848" y="1275322"/>
                  </a:cubicBezTo>
                  <a:cubicBezTo>
                    <a:pt x="446942" y="1279869"/>
                    <a:pt x="456035" y="1284037"/>
                    <a:pt x="465128" y="1288583"/>
                  </a:cubicBezTo>
                  <a:cubicBezTo>
                    <a:pt x="464749" y="1289720"/>
                    <a:pt x="463991" y="1291236"/>
                    <a:pt x="463613" y="1292372"/>
                  </a:cubicBezTo>
                  <a:cubicBezTo>
                    <a:pt x="458308" y="1293509"/>
                    <a:pt x="453004" y="1294645"/>
                    <a:pt x="443911" y="1296540"/>
                  </a:cubicBezTo>
                  <a:cubicBezTo>
                    <a:pt x="447699" y="1305633"/>
                    <a:pt x="452246" y="1313969"/>
                    <a:pt x="454898" y="1322683"/>
                  </a:cubicBezTo>
                  <a:cubicBezTo>
                    <a:pt x="456414" y="1327987"/>
                    <a:pt x="457929" y="1335186"/>
                    <a:pt x="455656" y="1339354"/>
                  </a:cubicBezTo>
                  <a:cubicBezTo>
                    <a:pt x="451109" y="1347689"/>
                    <a:pt x="443911" y="1354888"/>
                    <a:pt x="435954" y="1362087"/>
                  </a:cubicBezTo>
                  <a:cubicBezTo>
                    <a:pt x="427998" y="1343143"/>
                    <a:pt x="421935" y="1324956"/>
                    <a:pt x="449215" y="1311316"/>
                  </a:cubicBezTo>
                  <a:cubicBezTo>
                    <a:pt x="446942" y="1310938"/>
                    <a:pt x="445047" y="1310180"/>
                    <a:pt x="442774" y="1309801"/>
                  </a:cubicBezTo>
                  <a:cubicBezTo>
                    <a:pt x="439364" y="1310559"/>
                    <a:pt x="436333" y="1311695"/>
                    <a:pt x="431029" y="1313211"/>
                  </a:cubicBezTo>
                  <a:cubicBezTo>
                    <a:pt x="433681" y="1304118"/>
                    <a:pt x="435575" y="1296540"/>
                    <a:pt x="437470" y="1289341"/>
                  </a:cubicBezTo>
                  <a:cubicBezTo>
                    <a:pt x="436333" y="1288962"/>
                    <a:pt x="435575" y="1288583"/>
                    <a:pt x="434439" y="1288205"/>
                  </a:cubicBezTo>
                  <a:cubicBezTo>
                    <a:pt x="431407" y="1290857"/>
                    <a:pt x="428755" y="1293130"/>
                    <a:pt x="425724" y="1295782"/>
                  </a:cubicBezTo>
                  <a:cubicBezTo>
                    <a:pt x="424209" y="1295403"/>
                    <a:pt x="423072" y="1295403"/>
                    <a:pt x="421935" y="1295024"/>
                  </a:cubicBezTo>
                  <a:cubicBezTo>
                    <a:pt x="422693" y="1287068"/>
                    <a:pt x="423451" y="1278732"/>
                    <a:pt x="424588" y="1266987"/>
                  </a:cubicBezTo>
                  <a:cubicBezTo>
                    <a:pt x="417389" y="1274565"/>
                    <a:pt x="412463" y="1279869"/>
                    <a:pt x="406401" y="1286689"/>
                  </a:cubicBezTo>
                  <a:cubicBezTo>
                    <a:pt x="420420" y="1295024"/>
                    <a:pt x="420041" y="1306391"/>
                    <a:pt x="417389" y="1321925"/>
                  </a:cubicBezTo>
                  <a:cubicBezTo>
                    <a:pt x="409811" y="1315484"/>
                    <a:pt x="404128" y="1310559"/>
                    <a:pt x="398445" y="1305633"/>
                  </a:cubicBezTo>
                  <a:cubicBezTo>
                    <a:pt x="397687" y="1305633"/>
                    <a:pt x="396929" y="1306012"/>
                    <a:pt x="396171" y="1306391"/>
                  </a:cubicBezTo>
                  <a:cubicBezTo>
                    <a:pt x="397308" y="1308664"/>
                    <a:pt x="397687" y="1312453"/>
                    <a:pt x="399581" y="1313590"/>
                  </a:cubicBezTo>
                  <a:cubicBezTo>
                    <a:pt x="415873" y="1324956"/>
                    <a:pt x="419283" y="1335565"/>
                    <a:pt x="412463" y="1357919"/>
                  </a:cubicBezTo>
                  <a:cubicBezTo>
                    <a:pt x="405643" y="1352615"/>
                    <a:pt x="399202" y="1348068"/>
                    <a:pt x="389730" y="1340869"/>
                  </a:cubicBezTo>
                  <a:cubicBezTo>
                    <a:pt x="395035" y="1359056"/>
                    <a:pt x="409053" y="1376484"/>
                    <a:pt x="384805" y="1390124"/>
                  </a:cubicBezTo>
                  <a:cubicBezTo>
                    <a:pt x="382531" y="1381031"/>
                    <a:pt x="380258" y="1372317"/>
                    <a:pt x="377985" y="1363223"/>
                  </a:cubicBezTo>
                  <a:cubicBezTo>
                    <a:pt x="370407" y="1365497"/>
                    <a:pt x="361314" y="1368149"/>
                    <a:pt x="352221" y="1370801"/>
                  </a:cubicBezTo>
                  <a:cubicBezTo>
                    <a:pt x="351084" y="1348068"/>
                    <a:pt x="365861" y="1327987"/>
                    <a:pt x="384805" y="1334807"/>
                  </a:cubicBezTo>
                  <a:cubicBezTo>
                    <a:pt x="385563" y="1329124"/>
                    <a:pt x="386320" y="1323820"/>
                    <a:pt x="387078" y="1317378"/>
                  </a:cubicBezTo>
                  <a:cubicBezTo>
                    <a:pt x="378743" y="1318136"/>
                    <a:pt x="370786" y="1318894"/>
                    <a:pt x="362830" y="1319652"/>
                  </a:cubicBezTo>
                  <a:cubicBezTo>
                    <a:pt x="363966" y="1298056"/>
                    <a:pt x="381774" y="1294645"/>
                    <a:pt x="398066" y="1290099"/>
                  </a:cubicBezTo>
                  <a:cubicBezTo>
                    <a:pt x="397308" y="1288962"/>
                    <a:pt x="396550" y="1287826"/>
                    <a:pt x="395792" y="1286689"/>
                  </a:cubicBezTo>
                  <a:cubicBezTo>
                    <a:pt x="388973" y="1285173"/>
                    <a:pt x="381774" y="1283658"/>
                    <a:pt x="374575" y="1282142"/>
                  </a:cubicBezTo>
                  <a:cubicBezTo>
                    <a:pt x="384426" y="1264714"/>
                    <a:pt x="394277" y="1260546"/>
                    <a:pt x="412084" y="1267366"/>
                  </a:cubicBezTo>
                  <a:cubicBezTo>
                    <a:pt x="425345" y="1246906"/>
                    <a:pt x="438985" y="1225689"/>
                    <a:pt x="454141" y="1202577"/>
                  </a:cubicBezTo>
                  <a:cubicBezTo>
                    <a:pt x="412842" y="1207502"/>
                    <a:pt x="384426" y="1230614"/>
                    <a:pt x="354873" y="1251074"/>
                  </a:cubicBezTo>
                  <a:cubicBezTo>
                    <a:pt x="368513" y="1268881"/>
                    <a:pt x="367755" y="1282142"/>
                    <a:pt x="349947" y="1305254"/>
                  </a:cubicBezTo>
                  <a:cubicBezTo>
                    <a:pt x="344264" y="1290099"/>
                    <a:pt x="338960" y="1276838"/>
                    <a:pt x="335171" y="1266987"/>
                  </a:cubicBezTo>
                  <a:cubicBezTo>
                    <a:pt x="334034" y="1271155"/>
                    <a:pt x="334413" y="1282142"/>
                    <a:pt x="329488" y="1286310"/>
                  </a:cubicBezTo>
                  <a:cubicBezTo>
                    <a:pt x="315848" y="1297298"/>
                    <a:pt x="302587" y="1309043"/>
                    <a:pt x="290463" y="1321925"/>
                  </a:cubicBezTo>
                  <a:cubicBezTo>
                    <a:pt x="289326" y="1321546"/>
                    <a:pt x="287811" y="1320789"/>
                    <a:pt x="286674" y="1320410"/>
                  </a:cubicBezTo>
                  <a:cubicBezTo>
                    <a:pt x="286674" y="1307906"/>
                    <a:pt x="286674" y="1295782"/>
                    <a:pt x="286674" y="1282521"/>
                  </a:cubicBezTo>
                  <a:cubicBezTo>
                    <a:pt x="282885" y="1282900"/>
                    <a:pt x="279854" y="1283658"/>
                    <a:pt x="276823" y="1284037"/>
                  </a:cubicBezTo>
                  <a:cubicBezTo>
                    <a:pt x="281370" y="1306770"/>
                    <a:pt x="270382" y="1317757"/>
                    <a:pt x="237040" y="1324956"/>
                  </a:cubicBezTo>
                  <a:cubicBezTo>
                    <a:pt x="234009" y="1304875"/>
                    <a:pt x="244239" y="1285552"/>
                    <a:pt x="262425" y="1277217"/>
                  </a:cubicBezTo>
                  <a:cubicBezTo>
                    <a:pt x="259773" y="1274565"/>
                    <a:pt x="257121" y="1271534"/>
                    <a:pt x="254469" y="1268881"/>
                  </a:cubicBezTo>
                  <a:cubicBezTo>
                    <a:pt x="277202" y="1252211"/>
                    <a:pt x="290842" y="1252211"/>
                    <a:pt x="305997" y="1270397"/>
                  </a:cubicBezTo>
                  <a:cubicBezTo>
                    <a:pt x="326078" y="1259788"/>
                    <a:pt x="346916" y="1249179"/>
                    <a:pt x="367376" y="1238571"/>
                  </a:cubicBezTo>
                  <a:cubicBezTo>
                    <a:pt x="367376" y="1237055"/>
                    <a:pt x="366997" y="1235919"/>
                    <a:pt x="366618" y="1234403"/>
                  </a:cubicBezTo>
                  <a:cubicBezTo>
                    <a:pt x="361314" y="1232887"/>
                    <a:pt x="355631" y="1231372"/>
                    <a:pt x="350326" y="1229856"/>
                  </a:cubicBezTo>
                  <a:cubicBezTo>
                    <a:pt x="344643" y="1248422"/>
                    <a:pt x="335171" y="1254863"/>
                    <a:pt x="315469" y="1253347"/>
                  </a:cubicBezTo>
                  <a:cubicBezTo>
                    <a:pt x="318500" y="1245391"/>
                    <a:pt x="321531" y="1237813"/>
                    <a:pt x="324562" y="1230235"/>
                  </a:cubicBezTo>
                  <a:cubicBezTo>
                    <a:pt x="320773" y="1229099"/>
                    <a:pt x="316606" y="1227962"/>
                    <a:pt x="312817" y="1226825"/>
                  </a:cubicBezTo>
                  <a:cubicBezTo>
                    <a:pt x="302587" y="1245012"/>
                    <a:pt x="293494" y="1248801"/>
                    <a:pt x="265835" y="1244633"/>
                  </a:cubicBezTo>
                  <a:cubicBezTo>
                    <a:pt x="270761" y="1237055"/>
                    <a:pt x="275307" y="1230614"/>
                    <a:pt x="279854" y="1223794"/>
                  </a:cubicBezTo>
                  <a:cubicBezTo>
                    <a:pt x="274929" y="1220005"/>
                    <a:pt x="269624" y="1215838"/>
                    <a:pt x="263562" y="1211291"/>
                  </a:cubicBezTo>
                  <a:cubicBezTo>
                    <a:pt x="279096" y="1202577"/>
                    <a:pt x="292357" y="1200303"/>
                    <a:pt x="305239" y="1218490"/>
                  </a:cubicBezTo>
                  <a:cubicBezTo>
                    <a:pt x="302208" y="1206366"/>
                    <a:pt x="300314" y="1198030"/>
                    <a:pt x="298419" y="1189316"/>
                  </a:cubicBezTo>
                  <a:cubicBezTo>
                    <a:pt x="324562" y="1193484"/>
                    <a:pt x="335171" y="1202956"/>
                    <a:pt x="334792" y="1222658"/>
                  </a:cubicBezTo>
                  <a:cubicBezTo>
                    <a:pt x="338202" y="1223036"/>
                    <a:pt x="341991" y="1223415"/>
                    <a:pt x="345780" y="1223794"/>
                  </a:cubicBezTo>
                  <a:cubicBezTo>
                    <a:pt x="345780" y="1217732"/>
                    <a:pt x="346159" y="1212428"/>
                    <a:pt x="346538" y="1203713"/>
                  </a:cubicBezTo>
                  <a:cubicBezTo>
                    <a:pt x="352600" y="1209776"/>
                    <a:pt x="357904" y="1213185"/>
                    <a:pt x="360556" y="1217732"/>
                  </a:cubicBezTo>
                  <a:cubicBezTo>
                    <a:pt x="368513" y="1230993"/>
                    <a:pt x="372681" y="1232130"/>
                    <a:pt x="385184" y="1222279"/>
                  </a:cubicBezTo>
                  <a:cubicBezTo>
                    <a:pt x="388215" y="1219627"/>
                    <a:pt x="391246" y="1216974"/>
                    <a:pt x="395414" y="1213564"/>
                  </a:cubicBezTo>
                  <a:cubicBezTo>
                    <a:pt x="367755" y="1200303"/>
                    <a:pt x="346538" y="1175676"/>
                    <a:pt x="313196" y="1179465"/>
                  </a:cubicBezTo>
                  <a:cubicBezTo>
                    <a:pt x="240071" y="1188179"/>
                    <a:pt x="257500" y="1179844"/>
                    <a:pt x="237419" y="1197651"/>
                  </a:cubicBezTo>
                  <a:cubicBezTo>
                    <a:pt x="237419" y="1209018"/>
                    <a:pt x="237419" y="1219248"/>
                    <a:pt x="237419" y="1232509"/>
                  </a:cubicBezTo>
                  <a:cubicBezTo>
                    <a:pt x="231736" y="1229099"/>
                    <a:pt x="229462" y="1227583"/>
                    <a:pt x="230599" y="1228341"/>
                  </a:cubicBezTo>
                  <a:cubicBezTo>
                    <a:pt x="222264" y="1240086"/>
                    <a:pt x="213928" y="1251453"/>
                    <a:pt x="205972" y="1262819"/>
                  </a:cubicBezTo>
                  <a:cubicBezTo>
                    <a:pt x="204456" y="1262062"/>
                    <a:pt x="202562" y="1261304"/>
                    <a:pt x="200667" y="1260546"/>
                  </a:cubicBezTo>
                  <a:cubicBezTo>
                    <a:pt x="199910" y="1251832"/>
                    <a:pt x="199152" y="1242738"/>
                    <a:pt x="198394" y="1231751"/>
                  </a:cubicBezTo>
                  <a:cubicBezTo>
                    <a:pt x="194605" y="1238950"/>
                    <a:pt x="191195" y="1245012"/>
                    <a:pt x="188164" y="1250695"/>
                  </a:cubicBezTo>
                  <a:cubicBezTo>
                    <a:pt x="187406" y="1246527"/>
                    <a:pt x="186270" y="1241981"/>
                    <a:pt x="185512" y="1237813"/>
                  </a:cubicBezTo>
                  <a:cubicBezTo>
                    <a:pt x="185512" y="1237813"/>
                    <a:pt x="185512" y="1238192"/>
                    <a:pt x="185512" y="1238192"/>
                  </a:cubicBezTo>
                  <a:lnTo>
                    <a:pt x="185312" y="1237813"/>
                  </a:lnTo>
                  <a:lnTo>
                    <a:pt x="181723" y="1230993"/>
                  </a:lnTo>
                  <a:cubicBezTo>
                    <a:pt x="173388" y="1224552"/>
                    <a:pt x="165052" y="1218869"/>
                    <a:pt x="153686" y="1211291"/>
                  </a:cubicBezTo>
                  <a:cubicBezTo>
                    <a:pt x="168083" y="1204850"/>
                    <a:pt x="184754" y="1207881"/>
                    <a:pt x="185512" y="1188179"/>
                  </a:cubicBezTo>
                  <a:cubicBezTo>
                    <a:pt x="170736" y="1188558"/>
                    <a:pt x="152170" y="1200303"/>
                    <a:pt x="140425" y="1179086"/>
                  </a:cubicBezTo>
                  <a:cubicBezTo>
                    <a:pt x="152928" y="1173024"/>
                    <a:pt x="164673" y="1169235"/>
                    <a:pt x="176040" y="1181359"/>
                  </a:cubicBezTo>
                  <a:cubicBezTo>
                    <a:pt x="175282" y="1175297"/>
                    <a:pt x="174903" y="1169614"/>
                    <a:pt x="174524" y="1163931"/>
                  </a:cubicBezTo>
                  <a:cubicBezTo>
                    <a:pt x="176040" y="1163552"/>
                    <a:pt x="177177" y="1162794"/>
                    <a:pt x="178692" y="1162036"/>
                  </a:cubicBezTo>
                  <a:cubicBezTo>
                    <a:pt x="183996" y="1168856"/>
                    <a:pt x="189301" y="1176055"/>
                    <a:pt x="196121" y="1185148"/>
                  </a:cubicBezTo>
                  <a:cubicBezTo>
                    <a:pt x="206351" y="1184390"/>
                    <a:pt x="219990" y="1184012"/>
                    <a:pt x="233630" y="1183254"/>
                  </a:cubicBezTo>
                  <a:cubicBezTo>
                    <a:pt x="233630" y="1182496"/>
                    <a:pt x="233630" y="1181738"/>
                    <a:pt x="233630" y="1180980"/>
                  </a:cubicBezTo>
                  <a:cubicBezTo>
                    <a:pt x="230220" y="1180223"/>
                    <a:pt x="227189" y="1179086"/>
                    <a:pt x="220748" y="1176813"/>
                  </a:cubicBezTo>
                  <a:cubicBezTo>
                    <a:pt x="228705" y="1170751"/>
                    <a:pt x="234767" y="1165825"/>
                    <a:pt x="242345" y="1159763"/>
                  </a:cubicBezTo>
                  <a:cubicBezTo>
                    <a:pt x="232115" y="1157111"/>
                    <a:pt x="225674" y="1154080"/>
                    <a:pt x="216959" y="1160900"/>
                  </a:cubicBezTo>
                  <a:cubicBezTo>
                    <a:pt x="211655" y="1165067"/>
                    <a:pt x="201046" y="1161657"/>
                    <a:pt x="192711" y="1161657"/>
                  </a:cubicBezTo>
                  <a:cubicBezTo>
                    <a:pt x="191953" y="1159763"/>
                    <a:pt x="191574" y="1157869"/>
                    <a:pt x="191195" y="1155974"/>
                  </a:cubicBezTo>
                  <a:cubicBezTo>
                    <a:pt x="200667" y="1152564"/>
                    <a:pt x="209761" y="1149154"/>
                    <a:pt x="219611" y="1145365"/>
                  </a:cubicBezTo>
                  <a:cubicBezTo>
                    <a:pt x="219611" y="1144986"/>
                    <a:pt x="219233" y="1142713"/>
                    <a:pt x="218475" y="1137788"/>
                  </a:cubicBezTo>
                  <a:cubicBezTo>
                    <a:pt x="226431" y="1141576"/>
                    <a:pt x="233251" y="1143471"/>
                    <a:pt x="238935" y="1147260"/>
                  </a:cubicBezTo>
                  <a:cubicBezTo>
                    <a:pt x="244239" y="1150670"/>
                    <a:pt x="248786" y="1155595"/>
                    <a:pt x="255605" y="1161657"/>
                  </a:cubicBezTo>
                  <a:cubicBezTo>
                    <a:pt x="255984" y="1138924"/>
                    <a:pt x="237419" y="1124906"/>
                    <a:pt x="221127" y="1130589"/>
                  </a:cubicBezTo>
                  <a:cubicBezTo>
                    <a:pt x="209003" y="1135136"/>
                    <a:pt x="200288" y="1128316"/>
                    <a:pt x="191195" y="1120359"/>
                  </a:cubicBezTo>
                  <a:cubicBezTo>
                    <a:pt x="205972" y="1110887"/>
                    <a:pt x="219611" y="1107477"/>
                    <a:pt x="232494" y="1126421"/>
                  </a:cubicBezTo>
                  <a:cubicBezTo>
                    <a:pt x="233630" y="1119222"/>
                    <a:pt x="234009" y="1115055"/>
                    <a:pt x="234767" y="1110887"/>
                  </a:cubicBezTo>
                  <a:cubicBezTo>
                    <a:pt x="235903" y="1110129"/>
                    <a:pt x="237419" y="1109750"/>
                    <a:pt x="238556" y="1108992"/>
                  </a:cubicBezTo>
                  <a:cubicBezTo>
                    <a:pt x="243102" y="1116570"/>
                    <a:pt x="247649" y="1124148"/>
                    <a:pt x="251817" y="1130968"/>
                  </a:cubicBezTo>
                  <a:cubicBezTo>
                    <a:pt x="254090" y="1127179"/>
                    <a:pt x="258258" y="1120738"/>
                    <a:pt x="264320" y="1111266"/>
                  </a:cubicBezTo>
                  <a:cubicBezTo>
                    <a:pt x="269245" y="1125663"/>
                    <a:pt x="276444" y="1136272"/>
                    <a:pt x="264320" y="1148018"/>
                  </a:cubicBezTo>
                  <a:cubicBezTo>
                    <a:pt x="262804" y="1149912"/>
                    <a:pt x="266972" y="1162794"/>
                    <a:pt x="270761" y="1163931"/>
                  </a:cubicBezTo>
                  <a:cubicBezTo>
                    <a:pt x="283643" y="1168477"/>
                    <a:pt x="298040" y="1172266"/>
                    <a:pt x="311680" y="1171887"/>
                  </a:cubicBezTo>
                  <a:cubicBezTo>
                    <a:pt x="329867" y="1171129"/>
                    <a:pt x="346538" y="1170751"/>
                    <a:pt x="360935" y="1183633"/>
                  </a:cubicBezTo>
                  <a:cubicBezTo>
                    <a:pt x="364724" y="1187043"/>
                    <a:pt x="369649" y="1188937"/>
                    <a:pt x="373817" y="1191968"/>
                  </a:cubicBezTo>
                  <a:cubicBezTo>
                    <a:pt x="392004" y="1205608"/>
                    <a:pt x="410190" y="1208639"/>
                    <a:pt x="432165" y="1196894"/>
                  </a:cubicBezTo>
                  <a:cubicBezTo>
                    <a:pt x="444668" y="1190452"/>
                    <a:pt x="461339" y="1190831"/>
                    <a:pt x="476495" y="1188937"/>
                  </a:cubicBezTo>
                  <a:cubicBezTo>
                    <a:pt x="486346" y="1187800"/>
                    <a:pt x="496575" y="1188558"/>
                    <a:pt x="510594" y="1188558"/>
                  </a:cubicBezTo>
                  <a:cubicBezTo>
                    <a:pt x="483315" y="1162415"/>
                    <a:pt x="457550" y="1143471"/>
                    <a:pt x="420041" y="1143471"/>
                  </a:cubicBezTo>
                  <a:cubicBezTo>
                    <a:pt x="421178" y="1163931"/>
                    <a:pt x="407538" y="1171508"/>
                    <a:pt x="387457" y="1178328"/>
                  </a:cubicBezTo>
                  <a:cubicBezTo>
                    <a:pt x="390867" y="1164310"/>
                    <a:pt x="393898" y="1152943"/>
                    <a:pt x="396929" y="1141955"/>
                  </a:cubicBezTo>
                  <a:cubicBezTo>
                    <a:pt x="396171" y="1141198"/>
                    <a:pt x="395792" y="1140819"/>
                    <a:pt x="395035" y="1140061"/>
                  </a:cubicBezTo>
                  <a:cubicBezTo>
                    <a:pt x="393140" y="1143092"/>
                    <a:pt x="389351" y="1145744"/>
                    <a:pt x="388973" y="1148775"/>
                  </a:cubicBezTo>
                  <a:cubicBezTo>
                    <a:pt x="387457" y="1163173"/>
                    <a:pt x="377606" y="1168098"/>
                    <a:pt x="363587" y="1173024"/>
                  </a:cubicBezTo>
                  <a:cubicBezTo>
                    <a:pt x="365482" y="1162794"/>
                    <a:pt x="366997" y="1155216"/>
                    <a:pt x="368513" y="1146502"/>
                  </a:cubicBezTo>
                  <a:cubicBezTo>
                    <a:pt x="349190" y="1146123"/>
                    <a:pt x="342749" y="1179465"/>
                    <a:pt x="318500" y="1164310"/>
                  </a:cubicBezTo>
                  <a:cubicBezTo>
                    <a:pt x="324941" y="1149912"/>
                    <a:pt x="335550" y="1142334"/>
                    <a:pt x="352221" y="1148018"/>
                  </a:cubicBezTo>
                  <a:cubicBezTo>
                    <a:pt x="346159" y="1135514"/>
                    <a:pt x="340097" y="1123390"/>
                    <a:pt x="333277" y="1109371"/>
                  </a:cubicBezTo>
                  <a:cubicBezTo>
                    <a:pt x="360177" y="1112781"/>
                    <a:pt x="371165" y="1121875"/>
                    <a:pt x="373438" y="1140819"/>
                  </a:cubicBezTo>
                  <a:cubicBezTo>
                    <a:pt x="376469" y="1140061"/>
                    <a:pt x="379879" y="1139682"/>
                    <a:pt x="382910" y="1139303"/>
                  </a:cubicBezTo>
                  <a:cubicBezTo>
                    <a:pt x="382153" y="1132104"/>
                    <a:pt x="381395" y="1126042"/>
                    <a:pt x="380637" y="1119980"/>
                  </a:cubicBezTo>
                  <a:cubicBezTo>
                    <a:pt x="381774" y="1119222"/>
                    <a:pt x="382910" y="1118465"/>
                    <a:pt x="384047" y="1117707"/>
                  </a:cubicBezTo>
                  <a:cubicBezTo>
                    <a:pt x="389730" y="1124148"/>
                    <a:pt x="395035" y="1130589"/>
                    <a:pt x="401097" y="1137409"/>
                  </a:cubicBezTo>
                  <a:cubicBezTo>
                    <a:pt x="415115" y="1137409"/>
                    <a:pt x="430650" y="1137409"/>
                    <a:pt x="448078" y="1137409"/>
                  </a:cubicBezTo>
                  <a:cubicBezTo>
                    <a:pt x="443911" y="1130210"/>
                    <a:pt x="440880" y="1124527"/>
                    <a:pt x="437091" y="1117707"/>
                  </a:cubicBezTo>
                  <a:cubicBezTo>
                    <a:pt x="424588" y="1131725"/>
                    <a:pt x="412084" y="1127937"/>
                    <a:pt x="396171" y="1119980"/>
                  </a:cubicBezTo>
                  <a:cubicBezTo>
                    <a:pt x="404886" y="1114676"/>
                    <a:pt x="411706" y="1110129"/>
                    <a:pt x="418904" y="1105961"/>
                  </a:cubicBezTo>
                  <a:cubicBezTo>
                    <a:pt x="419283" y="1104825"/>
                    <a:pt x="419283" y="1103688"/>
                    <a:pt x="419662" y="1102552"/>
                  </a:cubicBezTo>
                  <a:cubicBezTo>
                    <a:pt x="412084" y="1102552"/>
                    <a:pt x="404507" y="1101036"/>
                    <a:pt x="397308" y="1102930"/>
                  </a:cubicBezTo>
                  <a:cubicBezTo>
                    <a:pt x="382910" y="1106340"/>
                    <a:pt x="373817" y="1099899"/>
                    <a:pt x="363587" y="1090048"/>
                  </a:cubicBezTo>
                  <a:cubicBezTo>
                    <a:pt x="381395" y="1081334"/>
                    <a:pt x="396550" y="1077924"/>
                    <a:pt x="410190" y="1096489"/>
                  </a:cubicBezTo>
                  <a:cubicBezTo>
                    <a:pt x="410569" y="1090427"/>
                    <a:pt x="410948" y="1084365"/>
                    <a:pt x="411327" y="1075651"/>
                  </a:cubicBezTo>
                  <a:cubicBezTo>
                    <a:pt x="421557" y="1082471"/>
                    <a:pt x="432165" y="1085881"/>
                    <a:pt x="429513" y="1100657"/>
                  </a:cubicBezTo>
                  <a:cubicBezTo>
                    <a:pt x="429134" y="1103688"/>
                    <a:pt x="432165" y="1107477"/>
                    <a:pt x="434439" y="1112781"/>
                  </a:cubicBezTo>
                  <a:cubicBezTo>
                    <a:pt x="439743" y="1106719"/>
                    <a:pt x="442774" y="1102552"/>
                    <a:pt x="448078" y="1096489"/>
                  </a:cubicBezTo>
                  <a:cubicBezTo>
                    <a:pt x="449594" y="1104067"/>
                    <a:pt x="452246" y="1109371"/>
                    <a:pt x="451867" y="1114297"/>
                  </a:cubicBezTo>
                  <a:cubicBezTo>
                    <a:pt x="450731" y="1131725"/>
                    <a:pt x="456414" y="1141955"/>
                    <a:pt x="470811" y="1151049"/>
                  </a:cubicBezTo>
                  <a:cubicBezTo>
                    <a:pt x="486725" y="1161278"/>
                    <a:pt x="501122" y="1173782"/>
                    <a:pt x="515899" y="1185148"/>
                  </a:cubicBezTo>
                  <a:cubicBezTo>
                    <a:pt x="518930" y="1187421"/>
                    <a:pt x="521961" y="1191589"/>
                    <a:pt x="525371" y="1192347"/>
                  </a:cubicBezTo>
                  <a:cubicBezTo>
                    <a:pt x="572352" y="1203335"/>
                    <a:pt x="618576" y="1216974"/>
                    <a:pt x="658738" y="1245391"/>
                  </a:cubicBezTo>
                  <a:cubicBezTo>
                    <a:pt x="659495" y="1244633"/>
                    <a:pt x="660253" y="1243496"/>
                    <a:pt x="661011" y="1242738"/>
                  </a:cubicBezTo>
                  <a:cubicBezTo>
                    <a:pt x="655328" y="1237055"/>
                    <a:pt x="649266" y="1231751"/>
                    <a:pt x="641309" y="1224173"/>
                  </a:cubicBezTo>
                  <a:cubicBezTo>
                    <a:pt x="647750" y="1223415"/>
                    <a:pt x="650781" y="1223036"/>
                    <a:pt x="651918" y="1223036"/>
                  </a:cubicBezTo>
                  <a:cubicBezTo>
                    <a:pt x="650781" y="1214322"/>
                    <a:pt x="650023" y="1205229"/>
                    <a:pt x="648887" y="1196515"/>
                  </a:cubicBezTo>
                  <a:cubicBezTo>
                    <a:pt x="650402" y="1195757"/>
                    <a:pt x="652297" y="1194999"/>
                    <a:pt x="654191" y="1194241"/>
                  </a:cubicBezTo>
                  <a:cubicBezTo>
                    <a:pt x="657601" y="1200303"/>
                    <a:pt x="663284" y="1206366"/>
                    <a:pt x="664421" y="1212807"/>
                  </a:cubicBezTo>
                  <a:cubicBezTo>
                    <a:pt x="665179" y="1218869"/>
                    <a:pt x="661390" y="1226068"/>
                    <a:pt x="658359" y="1235540"/>
                  </a:cubicBezTo>
                  <a:cubicBezTo>
                    <a:pt x="665936" y="1232887"/>
                    <a:pt x="670104" y="1231372"/>
                    <a:pt x="675787" y="1229478"/>
                  </a:cubicBezTo>
                  <a:cubicBezTo>
                    <a:pt x="675030" y="1234024"/>
                    <a:pt x="675030" y="1238950"/>
                    <a:pt x="673135" y="1240465"/>
                  </a:cubicBezTo>
                  <a:cubicBezTo>
                    <a:pt x="662527" y="1247664"/>
                    <a:pt x="668210" y="1255242"/>
                    <a:pt x="671999" y="1262819"/>
                  </a:cubicBezTo>
                  <a:cubicBezTo>
                    <a:pt x="681092" y="1281385"/>
                    <a:pt x="696626" y="1293888"/>
                    <a:pt x="710266" y="1304496"/>
                  </a:cubicBezTo>
                  <a:cubicBezTo>
                    <a:pt x="713297" y="1290478"/>
                    <a:pt x="716707" y="1276838"/>
                    <a:pt x="719359" y="1262819"/>
                  </a:cubicBezTo>
                  <a:cubicBezTo>
                    <a:pt x="719738" y="1259409"/>
                    <a:pt x="719359" y="1254105"/>
                    <a:pt x="717086" y="1251832"/>
                  </a:cubicBezTo>
                  <a:cubicBezTo>
                    <a:pt x="703446" y="1237055"/>
                    <a:pt x="688670" y="1223036"/>
                    <a:pt x="676166" y="1207502"/>
                  </a:cubicBezTo>
                  <a:cubicBezTo>
                    <a:pt x="664800" y="1193105"/>
                    <a:pt x="652297" y="1178328"/>
                    <a:pt x="646613" y="1161657"/>
                  </a:cubicBezTo>
                  <a:cubicBezTo>
                    <a:pt x="636762" y="1132104"/>
                    <a:pt x="618576" y="1107856"/>
                    <a:pt x="601526" y="1082850"/>
                  </a:cubicBezTo>
                  <a:cubicBezTo>
                    <a:pt x="597737" y="1077166"/>
                    <a:pt x="588644" y="1073756"/>
                    <a:pt x="581445" y="1071862"/>
                  </a:cubicBezTo>
                  <a:cubicBezTo>
                    <a:pt x="570458" y="1068831"/>
                    <a:pt x="558712" y="1067694"/>
                    <a:pt x="550756" y="1066558"/>
                  </a:cubicBezTo>
                  <a:cubicBezTo>
                    <a:pt x="542420" y="1076787"/>
                    <a:pt x="535601" y="1084744"/>
                    <a:pt x="529160" y="1092701"/>
                  </a:cubicBezTo>
                  <a:cubicBezTo>
                    <a:pt x="527644" y="1091943"/>
                    <a:pt x="526128" y="1090806"/>
                    <a:pt x="524613" y="1090048"/>
                  </a:cubicBezTo>
                  <a:cubicBezTo>
                    <a:pt x="525750" y="1082850"/>
                    <a:pt x="526507" y="1076030"/>
                    <a:pt x="527265" y="1069210"/>
                  </a:cubicBezTo>
                  <a:cubicBezTo>
                    <a:pt x="515899" y="1082471"/>
                    <a:pt x="502638" y="1091564"/>
                    <a:pt x="483693" y="1087017"/>
                  </a:cubicBezTo>
                  <a:cubicBezTo>
                    <a:pt x="487482" y="1064663"/>
                    <a:pt x="498470" y="1058222"/>
                    <a:pt x="520445" y="1063526"/>
                  </a:cubicBezTo>
                  <a:cubicBezTo>
                    <a:pt x="526886" y="1065042"/>
                    <a:pt x="534464" y="1062390"/>
                    <a:pt x="541663" y="1062011"/>
                  </a:cubicBezTo>
                  <a:cubicBezTo>
                    <a:pt x="539768" y="1040793"/>
                    <a:pt x="527265" y="1030564"/>
                    <a:pt x="510594" y="1021849"/>
                  </a:cubicBezTo>
                  <a:cubicBezTo>
                    <a:pt x="484451" y="1008209"/>
                    <a:pt x="457929" y="997980"/>
                    <a:pt x="431029" y="999874"/>
                  </a:cubicBezTo>
                  <a:cubicBezTo>
                    <a:pt x="423072" y="1009346"/>
                    <a:pt x="416252" y="1017303"/>
                    <a:pt x="409811" y="1024880"/>
                  </a:cubicBezTo>
                  <a:cubicBezTo>
                    <a:pt x="408296" y="1023744"/>
                    <a:pt x="407159" y="1022986"/>
                    <a:pt x="405643" y="1022228"/>
                  </a:cubicBezTo>
                  <a:cubicBezTo>
                    <a:pt x="406401" y="1015787"/>
                    <a:pt x="406780" y="1008967"/>
                    <a:pt x="407538" y="1001768"/>
                  </a:cubicBezTo>
                  <a:cubicBezTo>
                    <a:pt x="398823" y="1001390"/>
                    <a:pt x="390109" y="998737"/>
                    <a:pt x="383668" y="1010483"/>
                  </a:cubicBezTo>
                  <a:cubicBezTo>
                    <a:pt x="381395" y="1014650"/>
                    <a:pt x="370786" y="1016545"/>
                    <a:pt x="364345" y="1015787"/>
                  </a:cubicBezTo>
                  <a:cubicBezTo>
                    <a:pt x="356767" y="1015029"/>
                    <a:pt x="349947" y="1010483"/>
                    <a:pt x="341612" y="1007452"/>
                  </a:cubicBezTo>
                  <a:cubicBezTo>
                    <a:pt x="356010" y="993433"/>
                    <a:pt x="370028" y="989265"/>
                    <a:pt x="388215" y="997222"/>
                  </a:cubicBezTo>
                  <a:cubicBezTo>
                    <a:pt x="385184" y="990781"/>
                    <a:pt x="383289" y="985855"/>
                    <a:pt x="381016" y="980930"/>
                  </a:cubicBezTo>
                  <a:cubicBezTo>
                    <a:pt x="381395" y="979793"/>
                    <a:pt x="382153" y="978656"/>
                    <a:pt x="382910" y="977520"/>
                  </a:cubicBezTo>
                  <a:cubicBezTo>
                    <a:pt x="389730" y="980551"/>
                    <a:pt x="396929" y="983582"/>
                    <a:pt x="403749" y="986992"/>
                  </a:cubicBezTo>
                  <a:cubicBezTo>
                    <a:pt x="408674" y="989644"/>
                    <a:pt x="413600" y="993054"/>
                    <a:pt x="418525" y="996085"/>
                  </a:cubicBezTo>
                  <a:cubicBezTo>
                    <a:pt x="419662" y="994570"/>
                    <a:pt x="420420" y="993433"/>
                    <a:pt x="421557" y="991917"/>
                  </a:cubicBezTo>
                  <a:cubicBezTo>
                    <a:pt x="418525" y="989265"/>
                    <a:pt x="415873" y="986613"/>
                    <a:pt x="412842" y="984340"/>
                  </a:cubicBezTo>
                  <a:cubicBezTo>
                    <a:pt x="356010" y="942663"/>
                    <a:pt x="316985" y="885451"/>
                    <a:pt x="278717" y="827861"/>
                  </a:cubicBezTo>
                  <a:cubicBezTo>
                    <a:pt x="275686" y="822935"/>
                    <a:pt x="271140" y="818768"/>
                    <a:pt x="266214" y="816115"/>
                  </a:cubicBezTo>
                  <a:cubicBezTo>
                    <a:pt x="234767" y="800202"/>
                    <a:pt x="204835" y="782395"/>
                    <a:pt x="179450" y="757388"/>
                  </a:cubicBezTo>
                  <a:cubicBezTo>
                    <a:pt x="173388" y="751326"/>
                    <a:pt x="161642" y="751705"/>
                    <a:pt x="152549" y="749432"/>
                  </a:cubicBezTo>
                  <a:cubicBezTo>
                    <a:pt x="143835" y="747159"/>
                    <a:pt x="136636" y="744128"/>
                    <a:pt x="128301" y="753600"/>
                  </a:cubicBezTo>
                  <a:cubicBezTo>
                    <a:pt x="122996" y="759662"/>
                    <a:pt x="110114" y="758525"/>
                    <a:pt x="100642" y="760420"/>
                  </a:cubicBezTo>
                  <a:cubicBezTo>
                    <a:pt x="99884" y="759283"/>
                    <a:pt x="99126" y="757767"/>
                    <a:pt x="98369" y="756252"/>
                  </a:cubicBezTo>
                  <a:cubicBezTo>
                    <a:pt x="103294" y="749811"/>
                    <a:pt x="107841" y="743370"/>
                    <a:pt x="113524" y="735792"/>
                  </a:cubicBezTo>
                  <a:cubicBezTo>
                    <a:pt x="109735" y="733140"/>
                    <a:pt x="105189" y="729730"/>
                    <a:pt x="100642" y="726320"/>
                  </a:cubicBezTo>
                  <a:cubicBezTo>
                    <a:pt x="81698" y="739202"/>
                    <a:pt x="71089" y="737308"/>
                    <a:pt x="48356" y="716090"/>
                  </a:cubicBezTo>
                  <a:cubicBezTo>
                    <a:pt x="59344" y="712680"/>
                    <a:pt x="68816" y="709649"/>
                    <a:pt x="80940" y="705481"/>
                  </a:cubicBezTo>
                  <a:cubicBezTo>
                    <a:pt x="76772" y="702071"/>
                    <a:pt x="73362" y="696388"/>
                    <a:pt x="69195" y="696009"/>
                  </a:cubicBezTo>
                  <a:cubicBezTo>
                    <a:pt x="52524" y="694494"/>
                    <a:pt x="47598" y="683506"/>
                    <a:pt x="45704" y="669866"/>
                  </a:cubicBezTo>
                  <a:cubicBezTo>
                    <a:pt x="44567" y="660773"/>
                    <a:pt x="45325" y="651301"/>
                    <a:pt x="45325" y="642208"/>
                  </a:cubicBezTo>
                  <a:cubicBezTo>
                    <a:pt x="69195" y="647512"/>
                    <a:pt x="79803" y="665320"/>
                    <a:pt x="79803" y="689947"/>
                  </a:cubicBezTo>
                  <a:cubicBezTo>
                    <a:pt x="79803" y="699040"/>
                    <a:pt x="89654" y="707755"/>
                    <a:pt x="96095" y="718742"/>
                  </a:cubicBezTo>
                  <a:cubicBezTo>
                    <a:pt x="99126" y="701693"/>
                    <a:pt x="101400" y="688432"/>
                    <a:pt x="104052" y="674413"/>
                  </a:cubicBezTo>
                  <a:cubicBezTo>
                    <a:pt x="127922" y="688810"/>
                    <a:pt x="134363" y="710407"/>
                    <a:pt x="121859" y="733140"/>
                  </a:cubicBezTo>
                  <a:cubicBezTo>
                    <a:pt x="133226" y="735413"/>
                    <a:pt x="144214" y="737308"/>
                    <a:pt x="157096" y="739960"/>
                  </a:cubicBezTo>
                  <a:cubicBezTo>
                    <a:pt x="148002" y="713817"/>
                    <a:pt x="140046" y="690705"/>
                    <a:pt x="133605" y="671382"/>
                  </a:cubicBezTo>
                  <a:cubicBezTo>
                    <a:pt x="118450" y="665699"/>
                    <a:pt x="106325" y="661531"/>
                    <a:pt x="94201" y="656984"/>
                  </a:cubicBezTo>
                  <a:cubicBezTo>
                    <a:pt x="94580" y="654711"/>
                    <a:pt x="94580" y="652817"/>
                    <a:pt x="94959" y="650543"/>
                  </a:cubicBezTo>
                  <a:cubicBezTo>
                    <a:pt x="105189" y="648270"/>
                    <a:pt x="115418" y="646376"/>
                    <a:pt x="126785" y="644102"/>
                  </a:cubicBezTo>
                  <a:cubicBezTo>
                    <a:pt x="126027" y="639935"/>
                    <a:pt x="125269" y="634251"/>
                    <a:pt x="124133" y="628568"/>
                  </a:cubicBezTo>
                  <a:cubicBezTo>
                    <a:pt x="96095" y="635388"/>
                    <a:pt x="71089" y="621369"/>
                    <a:pt x="58965" y="591437"/>
                  </a:cubicBezTo>
                  <a:cubicBezTo>
                    <a:pt x="80940" y="585375"/>
                    <a:pt x="101400" y="585754"/>
                    <a:pt x="122996" y="602046"/>
                  </a:cubicBezTo>
                  <a:cubicBezTo>
                    <a:pt x="119207" y="588027"/>
                    <a:pt x="112766" y="577040"/>
                    <a:pt x="113903" y="566431"/>
                  </a:cubicBezTo>
                  <a:cubicBezTo>
                    <a:pt x="115040" y="555443"/>
                    <a:pt x="123375" y="545593"/>
                    <a:pt x="129058" y="533847"/>
                  </a:cubicBezTo>
                  <a:cubicBezTo>
                    <a:pt x="146866" y="556580"/>
                    <a:pt x="145350" y="570978"/>
                    <a:pt x="131332" y="591059"/>
                  </a:cubicBezTo>
                  <a:cubicBezTo>
                    <a:pt x="126027" y="598257"/>
                    <a:pt x="128301" y="610760"/>
                    <a:pt x="126785" y="622127"/>
                  </a:cubicBezTo>
                  <a:cubicBezTo>
                    <a:pt x="140425" y="613792"/>
                    <a:pt x="151412" y="606972"/>
                    <a:pt x="162779" y="599773"/>
                  </a:cubicBezTo>
                  <a:cubicBezTo>
                    <a:pt x="170736" y="625158"/>
                    <a:pt x="157853" y="645618"/>
                    <a:pt x="132847" y="649786"/>
                  </a:cubicBezTo>
                  <a:cubicBezTo>
                    <a:pt x="134742" y="655469"/>
                    <a:pt x="136257" y="661152"/>
                    <a:pt x="137773" y="667214"/>
                  </a:cubicBezTo>
                  <a:cubicBezTo>
                    <a:pt x="144971" y="660394"/>
                    <a:pt x="151034" y="653574"/>
                    <a:pt x="158232" y="648270"/>
                  </a:cubicBezTo>
                  <a:cubicBezTo>
                    <a:pt x="165431" y="642966"/>
                    <a:pt x="173767" y="639177"/>
                    <a:pt x="182102" y="634630"/>
                  </a:cubicBezTo>
                  <a:cubicBezTo>
                    <a:pt x="191574" y="661531"/>
                    <a:pt x="177177" y="688432"/>
                    <a:pt x="151034" y="694873"/>
                  </a:cubicBezTo>
                  <a:cubicBezTo>
                    <a:pt x="161263" y="736550"/>
                    <a:pt x="221885" y="795656"/>
                    <a:pt x="264320" y="800202"/>
                  </a:cubicBezTo>
                  <a:cubicBezTo>
                    <a:pt x="260531" y="790351"/>
                    <a:pt x="257121" y="780879"/>
                    <a:pt x="253711" y="771786"/>
                  </a:cubicBezTo>
                  <a:cubicBezTo>
                    <a:pt x="239692" y="734655"/>
                    <a:pt x="231736" y="697146"/>
                    <a:pt x="237798" y="656984"/>
                  </a:cubicBezTo>
                  <a:cubicBezTo>
                    <a:pt x="239313" y="648649"/>
                    <a:pt x="234009" y="636903"/>
                    <a:pt x="227947" y="630462"/>
                  </a:cubicBezTo>
                  <a:cubicBezTo>
                    <a:pt x="212792" y="614928"/>
                    <a:pt x="196121" y="599773"/>
                    <a:pt x="177934" y="587270"/>
                  </a:cubicBezTo>
                  <a:cubicBezTo>
                    <a:pt x="157475" y="573251"/>
                    <a:pt x="145350" y="555065"/>
                    <a:pt x="142698" y="530816"/>
                  </a:cubicBezTo>
                  <a:cubicBezTo>
                    <a:pt x="140046" y="505052"/>
                    <a:pt x="124891" y="486487"/>
                    <a:pt x="108599" y="469058"/>
                  </a:cubicBezTo>
                  <a:cubicBezTo>
                    <a:pt x="103294" y="463375"/>
                    <a:pt x="91928" y="462996"/>
                    <a:pt x="83592" y="460344"/>
                  </a:cubicBezTo>
                  <a:cubicBezTo>
                    <a:pt x="73741" y="484592"/>
                    <a:pt x="60101" y="490654"/>
                    <a:pt x="29412" y="484592"/>
                  </a:cubicBezTo>
                  <a:cubicBezTo>
                    <a:pt x="38126" y="473605"/>
                    <a:pt x="46083" y="463754"/>
                    <a:pt x="54418" y="453524"/>
                  </a:cubicBezTo>
                  <a:cubicBezTo>
                    <a:pt x="47219" y="455039"/>
                    <a:pt x="39263" y="458449"/>
                    <a:pt x="32064" y="457313"/>
                  </a:cubicBezTo>
                  <a:cubicBezTo>
                    <a:pt x="24486" y="456176"/>
                    <a:pt x="17666" y="450114"/>
                    <a:pt x="6679" y="444431"/>
                  </a:cubicBezTo>
                  <a:cubicBezTo>
                    <a:pt x="16530" y="440263"/>
                    <a:pt x="22971" y="437611"/>
                    <a:pt x="33201" y="433443"/>
                  </a:cubicBezTo>
                  <a:cubicBezTo>
                    <a:pt x="2890" y="422834"/>
                    <a:pt x="-5067" y="402753"/>
                    <a:pt x="2890" y="375474"/>
                  </a:cubicBezTo>
                  <a:cubicBezTo>
                    <a:pt x="25244" y="383430"/>
                    <a:pt x="34716" y="398207"/>
                    <a:pt x="31306" y="420940"/>
                  </a:cubicBezTo>
                  <a:cubicBezTo>
                    <a:pt x="31306" y="422834"/>
                    <a:pt x="31306" y="424729"/>
                    <a:pt x="31685" y="426244"/>
                  </a:cubicBezTo>
                  <a:cubicBezTo>
                    <a:pt x="36990" y="441399"/>
                    <a:pt x="74499" y="457313"/>
                    <a:pt x="91928" y="451250"/>
                  </a:cubicBezTo>
                  <a:cubicBezTo>
                    <a:pt x="85108" y="441778"/>
                    <a:pt x="83971" y="429654"/>
                    <a:pt x="66921" y="429654"/>
                  </a:cubicBezTo>
                  <a:cubicBezTo>
                    <a:pt x="54039" y="429654"/>
                    <a:pt x="49872" y="415256"/>
                    <a:pt x="45704" y="402374"/>
                  </a:cubicBezTo>
                  <a:cubicBezTo>
                    <a:pt x="52145" y="402753"/>
                    <a:pt x="57449" y="403132"/>
                    <a:pt x="63133" y="403511"/>
                  </a:cubicBezTo>
                  <a:cubicBezTo>
                    <a:pt x="48735" y="387219"/>
                    <a:pt x="47598" y="375853"/>
                    <a:pt x="59344" y="355393"/>
                  </a:cubicBezTo>
                  <a:cubicBezTo>
                    <a:pt x="76015" y="368275"/>
                    <a:pt x="79803" y="381536"/>
                    <a:pt x="72983" y="398965"/>
                  </a:cubicBezTo>
                  <a:cubicBezTo>
                    <a:pt x="71468" y="402753"/>
                    <a:pt x="74499" y="408815"/>
                    <a:pt x="76393" y="413362"/>
                  </a:cubicBezTo>
                  <a:cubicBezTo>
                    <a:pt x="78288" y="418666"/>
                    <a:pt x="81698" y="423213"/>
                    <a:pt x="84729" y="428517"/>
                  </a:cubicBezTo>
                  <a:cubicBezTo>
                    <a:pt x="90412" y="415635"/>
                    <a:pt x="95338" y="403511"/>
                    <a:pt x="101779" y="388735"/>
                  </a:cubicBezTo>
                  <a:cubicBezTo>
                    <a:pt x="107462" y="397828"/>
                    <a:pt x="111251" y="403511"/>
                    <a:pt x="115040" y="409573"/>
                  </a:cubicBezTo>
                  <a:cubicBezTo>
                    <a:pt x="115797" y="409194"/>
                    <a:pt x="116934" y="409194"/>
                    <a:pt x="117692" y="408815"/>
                  </a:cubicBezTo>
                  <a:cubicBezTo>
                    <a:pt x="111251" y="386461"/>
                    <a:pt x="104431" y="364107"/>
                    <a:pt x="97990" y="341753"/>
                  </a:cubicBezTo>
                  <a:cubicBezTo>
                    <a:pt x="80182" y="347436"/>
                    <a:pt x="73741" y="345921"/>
                    <a:pt x="54418" y="328492"/>
                  </a:cubicBezTo>
                  <a:cubicBezTo>
                    <a:pt x="67679" y="325840"/>
                    <a:pt x="78667" y="323946"/>
                    <a:pt x="91928" y="321293"/>
                  </a:cubicBezTo>
                  <a:cubicBezTo>
                    <a:pt x="58207" y="315610"/>
                    <a:pt x="61238" y="292119"/>
                    <a:pt x="61617" y="269386"/>
                  </a:cubicBezTo>
                  <a:cubicBezTo>
                    <a:pt x="84729" y="273933"/>
                    <a:pt x="95717" y="290604"/>
                    <a:pt x="94201" y="313716"/>
                  </a:cubicBezTo>
                  <a:cubicBezTo>
                    <a:pt x="93822" y="320536"/>
                    <a:pt x="97611" y="327355"/>
                    <a:pt x="99505" y="333418"/>
                  </a:cubicBezTo>
                  <a:cubicBezTo>
                    <a:pt x="124133" y="320157"/>
                    <a:pt x="118071" y="298939"/>
                    <a:pt x="113524" y="278479"/>
                  </a:cubicBezTo>
                  <a:cubicBezTo>
                    <a:pt x="137015" y="283026"/>
                    <a:pt x="149897" y="292119"/>
                    <a:pt x="165431" y="314095"/>
                  </a:cubicBezTo>
                  <a:cubicBezTo>
                    <a:pt x="167704" y="306138"/>
                    <a:pt x="169220" y="299318"/>
                    <a:pt x="171114" y="291740"/>
                  </a:cubicBezTo>
                  <a:cubicBezTo>
                    <a:pt x="152170" y="291362"/>
                    <a:pt x="146866" y="277722"/>
                    <a:pt x="143077" y="260293"/>
                  </a:cubicBezTo>
                  <a:cubicBezTo>
                    <a:pt x="153307" y="263703"/>
                    <a:pt x="163158" y="267113"/>
                    <a:pt x="173009" y="270523"/>
                  </a:cubicBezTo>
                  <a:cubicBezTo>
                    <a:pt x="168841" y="262188"/>
                    <a:pt x="161642" y="252715"/>
                    <a:pt x="160885" y="242486"/>
                  </a:cubicBezTo>
                  <a:cubicBezTo>
                    <a:pt x="160127" y="231877"/>
                    <a:pt x="165810" y="220889"/>
                    <a:pt x="168462" y="209902"/>
                  </a:cubicBezTo>
                  <a:cubicBezTo>
                    <a:pt x="170357" y="209902"/>
                    <a:pt x="172251" y="209523"/>
                    <a:pt x="174145" y="209144"/>
                  </a:cubicBezTo>
                  <a:cubicBezTo>
                    <a:pt x="179450" y="220510"/>
                    <a:pt x="185512" y="231498"/>
                    <a:pt x="189301" y="243243"/>
                  </a:cubicBezTo>
                  <a:cubicBezTo>
                    <a:pt x="190816" y="247790"/>
                    <a:pt x="189301" y="254610"/>
                    <a:pt x="186649" y="258778"/>
                  </a:cubicBezTo>
                  <a:cubicBezTo>
                    <a:pt x="177934" y="273175"/>
                    <a:pt x="173009" y="290983"/>
                    <a:pt x="173767" y="311063"/>
                  </a:cubicBezTo>
                  <a:cubicBezTo>
                    <a:pt x="183996" y="305759"/>
                    <a:pt x="193469" y="302728"/>
                    <a:pt x="192332" y="286815"/>
                  </a:cubicBezTo>
                  <a:cubicBezTo>
                    <a:pt x="191953" y="279616"/>
                    <a:pt x="202941" y="270902"/>
                    <a:pt x="210139" y="264461"/>
                  </a:cubicBezTo>
                  <a:cubicBezTo>
                    <a:pt x="214686" y="260293"/>
                    <a:pt x="222264" y="258399"/>
                    <a:pt x="228326" y="255746"/>
                  </a:cubicBezTo>
                  <a:cubicBezTo>
                    <a:pt x="229841" y="256504"/>
                    <a:pt x="230978" y="257262"/>
                    <a:pt x="232494" y="258020"/>
                  </a:cubicBezTo>
                  <a:cubicBezTo>
                    <a:pt x="227947" y="270144"/>
                    <a:pt x="224537" y="282647"/>
                    <a:pt x="218854" y="294014"/>
                  </a:cubicBezTo>
                  <a:cubicBezTo>
                    <a:pt x="216580" y="298181"/>
                    <a:pt x="209761" y="303107"/>
                    <a:pt x="205593" y="302728"/>
                  </a:cubicBezTo>
                  <a:cubicBezTo>
                    <a:pt x="185512" y="301591"/>
                    <a:pt x="179071" y="319399"/>
                    <a:pt x="166947" y="329250"/>
                  </a:cubicBezTo>
                  <a:cubicBezTo>
                    <a:pt x="182102" y="324703"/>
                    <a:pt x="196878" y="320157"/>
                    <a:pt x="215065" y="314473"/>
                  </a:cubicBezTo>
                  <a:cubicBezTo>
                    <a:pt x="210139" y="337964"/>
                    <a:pt x="203698" y="355772"/>
                    <a:pt x="185512" y="367138"/>
                  </a:cubicBezTo>
                  <a:cubicBezTo>
                    <a:pt x="175282" y="373200"/>
                    <a:pt x="167704" y="372064"/>
                    <a:pt x="154065" y="363728"/>
                  </a:cubicBezTo>
                  <a:cubicBezTo>
                    <a:pt x="152549" y="367138"/>
                    <a:pt x="151412" y="370169"/>
                    <a:pt x="150276" y="373200"/>
                  </a:cubicBezTo>
                  <a:cubicBezTo>
                    <a:pt x="162779" y="374337"/>
                    <a:pt x="174145" y="375474"/>
                    <a:pt x="186649" y="376610"/>
                  </a:cubicBezTo>
                  <a:cubicBezTo>
                    <a:pt x="174145" y="397449"/>
                    <a:pt x="160506" y="403511"/>
                    <a:pt x="141561" y="397070"/>
                  </a:cubicBezTo>
                  <a:cubicBezTo>
                    <a:pt x="133605" y="412225"/>
                    <a:pt x="127164" y="427002"/>
                    <a:pt x="133226" y="445946"/>
                  </a:cubicBezTo>
                  <a:cubicBezTo>
                    <a:pt x="140425" y="467921"/>
                    <a:pt x="144593" y="491412"/>
                    <a:pt x="150276" y="514145"/>
                  </a:cubicBezTo>
                  <a:cubicBezTo>
                    <a:pt x="156338" y="539909"/>
                    <a:pt x="168083" y="562263"/>
                    <a:pt x="190059" y="578555"/>
                  </a:cubicBezTo>
                  <a:cubicBezTo>
                    <a:pt x="208245" y="591816"/>
                    <a:pt x="224916" y="606972"/>
                    <a:pt x="243860" y="622506"/>
                  </a:cubicBezTo>
                  <a:cubicBezTo>
                    <a:pt x="248407" y="603562"/>
                    <a:pt x="264320" y="586512"/>
                    <a:pt x="243481" y="572114"/>
                  </a:cubicBezTo>
                  <a:cubicBezTo>
                    <a:pt x="230978" y="567947"/>
                    <a:pt x="218475" y="563400"/>
                    <a:pt x="205972" y="559232"/>
                  </a:cubicBezTo>
                  <a:cubicBezTo>
                    <a:pt x="206351" y="556959"/>
                    <a:pt x="206351" y="555065"/>
                    <a:pt x="206729" y="553170"/>
                  </a:cubicBezTo>
                  <a:cubicBezTo>
                    <a:pt x="215065" y="550897"/>
                    <a:pt x="223400" y="548245"/>
                    <a:pt x="233251" y="545593"/>
                  </a:cubicBezTo>
                  <a:cubicBezTo>
                    <a:pt x="230978" y="539909"/>
                    <a:pt x="228705" y="533847"/>
                    <a:pt x="226053" y="527785"/>
                  </a:cubicBezTo>
                  <a:cubicBezTo>
                    <a:pt x="199531" y="539909"/>
                    <a:pt x="177934" y="529301"/>
                    <a:pt x="156717" y="492170"/>
                  </a:cubicBezTo>
                  <a:cubicBezTo>
                    <a:pt x="172630" y="491033"/>
                    <a:pt x="186649" y="490275"/>
                    <a:pt x="200288" y="489518"/>
                  </a:cubicBezTo>
                  <a:cubicBezTo>
                    <a:pt x="192332" y="483077"/>
                    <a:pt x="180586" y="477772"/>
                    <a:pt x="175282" y="468300"/>
                  </a:cubicBezTo>
                  <a:cubicBezTo>
                    <a:pt x="169978" y="458828"/>
                    <a:pt x="170736" y="445567"/>
                    <a:pt x="168841" y="433822"/>
                  </a:cubicBezTo>
                  <a:cubicBezTo>
                    <a:pt x="169978" y="433064"/>
                    <a:pt x="171493" y="431927"/>
                    <a:pt x="172630" y="431170"/>
                  </a:cubicBezTo>
                  <a:cubicBezTo>
                    <a:pt x="181344" y="437232"/>
                    <a:pt x="190059" y="442915"/>
                    <a:pt x="199152" y="449356"/>
                  </a:cubicBezTo>
                  <a:cubicBezTo>
                    <a:pt x="205593" y="439505"/>
                    <a:pt x="212413" y="428896"/>
                    <a:pt x="219990" y="417530"/>
                  </a:cubicBezTo>
                  <a:cubicBezTo>
                    <a:pt x="242345" y="446704"/>
                    <a:pt x="241208" y="476636"/>
                    <a:pt x="218096" y="492928"/>
                  </a:cubicBezTo>
                  <a:cubicBezTo>
                    <a:pt x="222264" y="498990"/>
                    <a:pt x="226431" y="505431"/>
                    <a:pt x="230599" y="511114"/>
                  </a:cubicBezTo>
                  <a:cubicBezTo>
                    <a:pt x="240450" y="502400"/>
                    <a:pt x="249922" y="493307"/>
                    <a:pt x="260152" y="484213"/>
                  </a:cubicBezTo>
                  <a:cubicBezTo>
                    <a:pt x="272276" y="512251"/>
                    <a:pt x="265456" y="534984"/>
                    <a:pt x="241587" y="546350"/>
                  </a:cubicBezTo>
                  <a:cubicBezTo>
                    <a:pt x="246891" y="554307"/>
                    <a:pt x="252195" y="562263"/>
                    <a:pt x="257879" y="570220"/>
                  </a:cubicBezTo>
                  <a:cubicBezTo>
                    <a:pt x="268109" y="557338"/>
                    <a:pt x="278717" y="493307"/>
                    <a:pt x="276444" y="461101"/>
                  </a:cubicBezTo>
                  <a:cubicBezTo>
                    <a:pt x="245754" y="453903"/>
                    <a:pt x="235525" y="424729"/>
                    <a:pt x="251059" y="387598"/>
                  </a:cubicBezTo>
                  <a:cubicBezTo>
                    <a:pt x="256363" y="391387"/>
                    <a:pt x="261289" y="395176"/>
                    <a:pt x="267730" y="399722"/>
                  </a:cubicBezTo>
                  <a:cubicBezTo>
                    <a:pt x="265078" y="381915"/>
                    <a:pt x="271519" y="368275"/>
                    <a:pt x="283643" y="358045"/>
                  </a:cubicBezTo>
                  <a:cubicBezTo>
                    <a:pt x="295388" y="348194"/>
                    <a:pt x="308270" y="340238"/>
                    <a:pt x="320773" y="331144"/>
                  </a:cubicBezTo>
                  <a:cubicBezTo>
                    <a:pt x="322289" y="332281"/>
                    <a:pt x="324183" y="333039"/>
                    <a:pt x="325699" y="334175"/>
                  </a:cubicBezTo>
                  <a:cubicBezTo>
                    <a:pt x="323805" y="351604"/>
                    <a:pt x="323805" y="369412"/>
                    <a:pt x="320395" y="386840"/>
                  </a:cubicBezTo>
                  <a:cubicBezTo>
                    <a:pt x="316227" y="407300"/>
                    <a:pt x="306755" y="412983"/>
                    <a:pt x="283643" y="411468"/>
                  </a:cubicBezTo>
                  <a:cubicBezTo>
                    <a:pt x="284401" y="417151"/>
                    <a:pt x="285537" y="422834"/>
                    <a:pt x="285916" y="426623"/>
                  </a:cubicBezTo>
                  <a:cubicBezTo>
                    <a:pt x="304860" y="419803"/>
                    <a:pt x="323047" y="413741"/>
                    <a:pt x="344264" y="406163"/>
                  </a:cubicBezTo>
                  <a:cubicBezTo>
                    <a:pt x="341233" y="431170"/>
                    <a:pt x="332519" y="447841"/>
                    <a:pt x="318121" y="459586"/>
                  </a:cubicBezTo>
                  <a:cubicBezTo>
                    <a:pt x="320395" y="462996"/>
                    <a:pt x="323426" y="466027"/>
                    <a:pt x="323426" y="468679"/>
                  </a:cubicBezTo>
                  <a:cubicBezTo>
                    <a:pt x="322289" y="487244"/>
                    <a:pt x="306755" y="502779"/>
                    <a:pt x="288189" y="504294"/>
                  </a:cubicBezTo>
                  <a:cubicBezTo>
                    <a:pt x="285158" y="504673"/>
                    <a:pt x="282885" y="508083"/>
                    <a:pt x="281370" y="511493"/>
                  </a:cubicBezTo>
                  <a:cubicBezTo>
                    <a:pt x="304481" y="500884"/>
                    <a:pt x="326836" y="505431"/>
                    <a:pt x="349190" y="512251"/>
                  </a:cubicBezTo>
                  <a:cubicBezTo>
                    <a:pt x="335171" y="543698"/>
                    <a:pt x="304860" y="556580"/>
                    <a:pt x="277581" y="542561"/>
                  </a:cubicBezTo>
                  <a:cubicBezTo>
                    <a:pt x="257879" y="584239"/>
                    <a:pt x="249164" y="646376"/>
                    <a:pt x="257879" y="710786"/>
                  </a:cubicBezTo>
                  <a:cubicBezTo>
                    <a:pt x="281748" y="680096"/>
                    <a:pt x="305618" y="649407"/>
                    <a:pt x="329109" y="618717"/>
                  </a:cubicBezTo>
                  <a:cubicBezTo>
                    <a:pt x="310544" y="598257"/>
                    <a:pt x="310922" y="580829"/>
                    <a:pt x="330246" y="554307"/>
                  </a:cubicBezTo>
                  <a:cubicBezTo>
                    <a:pt x="336687" y="565294"/>
                    <a:pt x="342370" y="575524"/>
                    <a:pt x="348811" y="586891"/>
                  </a:cubicBezTo>
                  <a:cubicBezTo>
                    <a:pt x="352221" y="583481"/>
                    <a:pt x="356010" y="579313"/>
                    <a:pt x="359420" y="575524"/>
                  </a:cubicBezTo>
                  <a:cubicBezTo>
                    <a:pt x="346538" y="555065"/>
                    <a:pt x="353357" y="536120"/>
                    <a:pt x="379122" y="517934"/>
                  </a:cubicBezTo>
                  <a:cubicBezTo>
                    <a:pt x="381016" y="524375"/>
                    <a:pt x="383289" y="530437"/>
                    <a:pt x="384426" y="536499"/>
                  </a:cubicBezTo>
                  <a:cubicBezTo>
                    <a:pt x="385563" y="542561"/>
                    <a:pt x="385563" y="549002"/>
                    <a:pt x="386320" y="556580"/>
                  </a:cubicBezTo>
                  <a:cubicBezTo>
                    <a:pt x="396171" y="552412"/>
                    <a:pt x="404886" y="548624"/>
                    <a:pt x="410190" y="546350"/>
                  </a:cubicBezTo>
                  <a:cubicBezTo>
                    <a:pt x="408674" y="534226"/>
                    <a:pt x="405265" y="522859"/>
                    <a:pt x="407159" y="513008"/>
                  </a:cubicBezTo>
                  <a:cubicBezTo>
                    <a:pt x="409811" y="499369"/>
                    <a:pt x="429134" y="483456"/>
                    <a:pt x="448078" y="475878"/>
                  </a:cubicBezTo>
                  <a:cubicBezTo>
                    <a:pt x="448078" y="492928"/>
                    <a:pt x="448078" y="508841"/>
                    <a:pt x="448078" y="522102"/>
                  </a:cubicBezTo>
                  <a:cubicBezTo>
                    <a:pt x="462097" y="519449"/>
                    <a:pt x="477252" y="516797"/>
                    <a:pt x="492408" y="514145"/>
                  </a:cubicBezTo>
                  <a:cubicBezTo>
                    <a:pt x="493544" y="516040"/>
                    <a:pt x="494681" y="517934"/>
                    <a:pt x="495818" y="519828"/>
                  </a:cubicBezTo>
                  <a:cubicBezTo>
                    <a:pt x="487861" y="528922"/>
                    <a:pt x="481041" y="538773"/>
                    <a:pt x="471948" y="546350"/>
                  </a:cubicBezTo>
                  <a:cubicBezTo>
                    <a:pt x="467401" y="550139"/>
                    <a:pt x="459066" y="549381"/>
                    <a:pt x="452625" y="549381"/>
                  </a:cubicBezTo>
                  <a:cubicBezTo>
                    <a:pt x="444290" y="549381"/>
                    <a:pt x="435954" y="547866"/>
                    <a:pt x="427619" y="546729"/>
                  </a:cubicBezTo>
                  <a:cubicBezTo>
                    <a:pt x="427240" y="548245"/>
                    <a:pt x="426861" y="549760"/>
                    <a:pt x="426482" y="551276"/>
                  </a:cubicBezTo>
                  <a:cubicBezTo>
                    <a:pt x="437470" y="558096"/>
                    <a:pt x="448078" y="564916"/>
                    <a:pt x="459445" y="571735"/>
                  </a:cubicBezTo>
                  <a:cubicBezTo>
                    <a:pt x="436333" y="595984"/>
                    <a:pt x="402233" y="595226"/>
                    <a:pt x="384805" y="570599"/>
                  </a:cubicBezTo>
                  <a:cubicBezTo>
                    <a:pt x="381016" y="573251"/>
                    <a:pt x="377227" y="575903"/>
                    <a:pt x="373438" y="578555"/>
                  </a:cubicBezTo>
                  <a:cubicBezTo>
                    <a:pt x="384805" y="584617"/>
                    <a:pt x="395792" y="590301"/>
                    <a:pt x="407538" y="596363"/>
                  </a:cubicBezTo>
                  <a:cubicBezTo>
                    <a:pt x="388215" y="612655"/>
                    <a:pt x="371544" y="613792"/>
                    <a:pt x="352979" y="600152"/>
                  </a:cubicBezTo>
                  <a:cubicBezTo>
                    <a:pt x="349569" y="605456"/>
                    <a:pt x="346159" y="610760"/>
                    <a:pt x="342749" y="616065"/>
                  </a:cubicBezTo>
                  <a:cubicBezTo>
                    <a:pt x="339718" y="620990"/>
                    <a:pt x="337065" y="626295"/>
                    <a:pt x="335550" y="634630"/>
                  </a:cubicBezTo>
                  <a:cubicBezTo>
                    <a:pt x="347674" y="628568"/>
                    <a:pt x="360177" y="622885"/>
                    <a:pt x="372681" y="616823"/>
                  </a:cubicBezTo>
                  <a:cubicBezTo>
                    <a:pt x="373817" y="618338"/>
                    <a:pt x="374954" y="619475"/>
                    <a:pt x="376090" y="620990"/>
                  </a:cubicBezTo>
                  <a:cubicBezTo>
                    <a:pt x="373438" y="627431"/>
                    <a:pt x="370786" y="633872"/>
                    <a:pt x="368134" y="640692"/>
                  </a:cubicBezTo>
                  <a:cubicBezTo>
                    <a:pt x="386699" y="650164"/>
                    <a:pt x="387078" y="619854"/>
                    <a:pt x="404507" y="625158"/>
                  </a:cubicBezTo>
                  <a:cubicBezTo>
                    <a:pt x="403749" y="629705"/>
                    <a:pt x="402991" y="635009"/>
                    <a:pt x="402233" y="642208"/>
                  </a:cubicBezTo>
                  <a:cubicBezTo>
                    <a:pt x="406780" y="641071"/>
                    <a:pt x="410948" y="640313"/>
                    <a:pt x="414737" y="639556"/>
                  </a:cubicBezTo>
                  <a:cubicBezTo>
                    <a:pt x="414358" y="611897"/>
                    <a:pt x="436333" y="598636"/>
                    <a:pt x="476874" y="602046"/>
                  </a:cubicBezTo>
                  <a:cubicBezTo>
                    <a:pt x="471948" y="621369"/>
                    <a:pt x="464370" y="638798"/>
                    <a:pt x="446942" y="649407"/>
                  </a:cubicBezTo>
                  <a:cubicBezTo>
                    <a:pt x="442016" y="652438"/>
                    <a:pt x="432165" y="654711"/>
                    <a:pt x="429134" y="652059"/>
                  </a:cubicBezTo>
                  <a:cubicBezTo>
                    <a:pt x="413221" y="637661"/>
                    <a:pt x="399202" y="654332"/>
                    <a:pt x="384047" y="650922"/>
                  </a:cubicBezTo>
                  <a:cubicBezTo>
                    <a:pt x="386320" y="662668"/>
                    <a:pt x="388215" y="671761"/>
                    <a:pt x="390109" y="681612"/>
                  </a:cubicBezTo>
                  <a:cubicBezTo>
                    <a:pt x="368134" y="680096"/>
                    <a:pt x="360935" y="663046"/>
                    <a:pt x="351842" y="647891"/>
                  </a:cubicBezTo>
                  <a:cubicBezTo>
                    <a:pt x="351084" y="649028"/>
                    <a:pt x="349947" y="649786"/>
                    <a:pt x="348811" y="650922"/>
                  </a:cubicBezTo>
                  <a:cubicBezTo>
                    <a:pt x="348432" y="658121"/>
                    <a:pt x="348053" y="664941"/>
                    <a:pt x="347674" y="672140"/>
                  </a:cubicBezTo>
                  <a:cubicBezTo>
                    <a:pt x="346159" y="672897"/>
                    <a:pt x="344643" y="673655"/>
                    <a:pt x="343128" y="674413"/>
                  </a:cubicBezTo>
                  <a:cubicBezTo>
                    <a:pt x="337444" y="665699"/>
                    <a:pt x="331761" y="656984"/>
                    <a:pt x="326078" y="648270"/>
                  </a:cubicBezTo>
                  <a:cubicBezTo>
                    <a:pt x="324941" y="646754"/>
                    <a:pt x="324183" y="644860"/>
                    <a:pt x="323047" y="642966"/>
                  </a:cubicBezTo>
                  <a:cubicBezTo>
                    <a:pt x="321531" y="646754"/>
                    <a:pt x="320395" y="650922"/>
                    <a:pt x="318121" y="654332"/>
                  </a:cubicBezTo>
                  <a:cubicBezTo>
                    <a:pt x="300314" y="678202"/>
                    <a:pt x="281748" y="702071"/>
                    <a:pt x="264320" y="726320"/>
                  </a:cubicBezTo>
                  <a:cubicBezTo>
                    <a:pt x="261289" y="730109"/>
                    <a:pt x="260531" y="737308"/>
                    <a:pt x="261668" y="742233"/>
                  </a:cubicBezTo>
                  <a:cubicBezTo>
                    <a:pt x="276444" y="806643"/>
                    <a:pt x="309028" y="861581"/>
                    <a:pt x="353357" y="911973"/>
                  </a:cubicBezTo>
                  <a:cubicBezTo>
                    <a:pt x="357525" y="899849"/>
                    <a:pt x="361314" y="888103"/>
                    <a:pt x="365482" y="876358"/>
                  </a:cubicBezTo>
                  <a:cubicBezTo>
                    <a:pt x="343128" y="869538"/>
                    <a:pt x="334034" y="854762"/>
                    <a:pt x="334034" y="824451"/>
                  </a:cubicBezTo>
                  <a:cubicBezTo>
                    <a:pt x="351463" y="826724"/>
                    <a:pt x="363966" y="836196"/>
                    <a:pt x="377227" y="853246"/>
                  </a:cubicBezTo>
                  <a:cubicBezTo>
                    <a:pt x="377227" y="836196"/>
                    <a:pt x="377227" y="822556"/>
                    <a:pt x="377227" y="814221"/>
                  </a:cubicBezTo>
                  <a:cubicBezTo>
                    <a:pt x="366240" y="805128"/>
                    <a:pt x="358662" y="798687"/>
                    <a:pt x="350705" y="792246"/>
                  </a:cubicBezTo>
                  <a:cubicBezTo>
                    <a:pt x="351463" y="790730"/>
                    <a:pt x="352221" y="788836"/>
                    <a:pt x="352979" y="787320"/>
                  </a:cubicBezTo>
                  <a:cubicBezTo>
                    <a:pt x="359798" y="788078"/>
                    <a:pt x="366618" y="788836"/>
                    <a:pt x="375333" y="789972"/>
                  </a:cubicBezTo>
                  <a:cubicBezTo>
                    <a:pt x="374196" y="785805"/>
                    <a:pt x="374196" y="780879"/>
                    <a:pt x="371544" y="777848"/>
                  </a:cubicBezTo>
                  <a:cubicBezTo>
                    <a:pt x="366240" y="771407"/>
                    <a:pt x="356389" y="767618"/>
                    <a:pt x="354115" y="760798"/>
                  </a:cubicBezTo>
                  <a:cubicBezTo>
                    <a:pt x="350705" y="750190"/>
                    <a:pt x="351842" y="738065"/>
                    <a:pt x="351084" y="726320"/>
                  </a:cubicBezTo>
                  <a:cubicBezTo>
                    <a:pt x="352600" y="725562"/>
                    <a:pt x="354494" y="724804"/>
                    <a:pt x="356010" y="724047"/>
                  </a:cubicBezTo>
                  <a:cubicBezTo>
                    <a:pt x="363966" y="732003"/>
                    <a:pt x="373059" y="739202"/>
                    <a:pt x="379500" y="748295"/>
                  </a:cubicBezTo>
                  <a:cubicBezTo>
                    <a:pt x="383289" y="753600"/>
                    <a:pt x="383289" y="761935"/>
                    <a:pt x="383289" y="769134"/>
                  </a:cubicBezTo>
                  <a:cubicBezTo>
                    <a:pt x="383289" y="779364"/>
                    <a:pt x="381395" y="789972"/>
                    <a:pt x="379879" y="803233"/>
                  </a:cubicBezTo>
                  <a:cubicBezTo>
                    <a:pt x="389351" y="799066"/>
                    <a:pt x="394656" y="796413"/>
                    <a:pt x="401097" y="793382"/>
                  </a:cubicBezTo>
                  <a:cubicBezTo>
                    <a:pt x="406401" y="809674"/>
                    <a:pt x="393140" y="818010"/>
                    <a:pt x="384047" y="827861"/>
                  </a:cubicBezTo>
                  <a:cubicBezTo>
                    <a:pt x="385563" y="828619"/>
                    <a:pt x="387078" y="829755"/>
                    <a:pt x="388594" y="830513"/>
                  </a:cubicBezTo>
                  <a:cubicBezTo>
                    <a:pt x="398823" y="822178"/>
                    <a:pt x="409432" y="814221"/>
                    <a:pt x="419662" y="805886"/>
                  </a:cubicBezTo>
                  <a:cubicBezTo>
                    <a:pt x="421178" y="804749"/>
                    <a:pt x="422314" y="802854"/>
                    <a:pt x="422314" y="801339"/>
                  </a:cubicBezTo>
                  <a:cubicBezTo>
                    <a:pt x="422314" y="783153"/>
                    <a:pt x="436712" y="782016"/>
                    <a:pt x="449215" y="776712"/>
                  </a:cubicBezTo>
                  <a:cubicBezTo>
                    <a:pt x="450352" y="796792"/>
                    <a:pt x="445426" y="802854"/>
                    <a:pt x="427998" y="808159"/>
                  </a:cubicBezTo>
                  <a:cubicBezTo>
                    <a:pt x="422314" y="810053"/>
                    <a:pt x="417768" y="815358"/>
                    <a:pt x="412463" y="819147"/>
                  </a:cubicBezTo>
                  <a:cubicBezTo>
                    <a:pt x="429892" y="827482"/>
                    <a:pt x="446184" y="835060"/>
                    <a:pt x="463234" y="843016"/>
                  </a:cubicBezTo>
                  <a:cubicBezTo>
                    <a:pt x="436712" y="870296"/>
                    <a:pt x="404128" y="873706"/>
                    <a:pt x="387078" y="851730"/>
                  </a:cubicBezTo>
                  <a:cubicBezTo>
                    <a:pt x="382910" y="860066"/>
                    <a:pt x="379122" y="867644"/>
                    <a:pt x="374954" y="875600"/>
                  </a:cubicBezTo>
                  <a:cubicBezTo>
                    <a:pt x="382910" y="877873"/>
                    <a:pt x="390488" y="879389"/>
                    <a:pt x="397687" y="882041"/>
                  </a:cubicBezTo>
                  <a:cubicBezTo>
                    <a:pt x="404886" y="885072"/>
                    <a:pt x="411327" y="889240"/>
                    <a:pt x="418525" y="893029"/>
                  </a:cubicBezTo>
                  <a:cubicBezTo>
                    <a:pt x="402991" y="910457"/>
                    <a:pt x="385184" y="914625"/>
                    <a:pt x="361314" y="904016"/>
                  </a:cubicBezTo>
                  <a:cubicBezTo>
                    <a:pt x="363966" y="914625"/>
                    <a:pt x="363587" y="925613"/>
                    <a:pt x="368892" y="930917"/>
                  </a:cubicBezTo>
                  <a:cubicBezTo>
                    <a:pt x="388215" y="950998"/>
                    <a:pt x="409432" y="969184"/>
                    <a:pt x="430650" y="987371"/>
                  </a:cubicBezTo>
                  <a:cubicBezTo>
                    <a:pt x="434060" y="990402"/>
                    <a:pt x="439743" y="990402"/>
                    <a:pt x="446942" y="992296"/>
                  </a:cubicBezTo>
                  <a:cubicBezTo>
                    <a:pt x="443153" y="985855"/>
                    <a:pt x="440501" y="981688"/>
                    <a:pt x="437091" y="976004"/>
                  </a:cubicBezTo>
                  <a:cubicBezTo>
                    <a:pt x="443532" y="975625"/>
                    <a:pt x="448457" y="975247"/>
                    <a:pt x="453383" y="974868"/>
                  </a:cubicBezTo>
                  <a:cubicBezTo>
                    <a:pt x="455656" y="968048"/>
                    <a:pt x="458687" y="961228"/>
                    <a:pt x="462097" y="951756"/>
                  </a:cubicBezTo>
                  <a:cubicBezTo>
                    <a:pt x="470433" y="961228"/>
                    <a:pt x="474600" y="969942"/>
                    <a:pt x="469675" y="979414"/>
                  </a:cubicBezTo>
                  <a:cubicBezTo>
                    <a:pt x="464749" y="988507"/>
                    <a:pt x="470054" y="992675"/>
                    <a:pt x="476116" y="995706"/>
                  </a:cubicBezTo>
                  <a:cubicBezTo>
                    <a:pt x="515520" y="1016545"/>
                    <a:pt x="554924" y="1037005"/>
                    <a:pt x="592433" y="1056707"/>
                  </a:cubicBezTo>
                  <a:cubicBezTo>
                    <a:pt x="592433" y="1031321"/>
                    <a:pt x="589781" y="1004042"/>
                    <a:pt x="593191" y="977520"/>
                  </a:cubicBezTo>
                  <a:cubicBezTo>
                    <a:pt x="599253" y="929023"/>
                    <a:pt x="610241" y="880905"/>
                    <a:pt x="617439" y="832029"/>
                  </a:cubicBezTo>
                  <a:cubicBezTo>
                    <a:pt x="621986" y="801718"/>
                    <a:pt x="624259" y="770649"/>
                    <a:pt x="626154" y="739960"/>
                  </a:cubicBezTo>
                  <a:cubicBezTo>
                    <a:pt x="629943" y="674413"/>
                    <a:pt x="632595" y="608487"/>
                    <a:pt x="637141" y="542940"/>
                  </a:cubicBezTo>
                  <a:cubicBezTo>
                    <a:pt x="637899" y="529301"/>
                    <a:pt x="636384" y="517555"/>
                    <a:pt x="632216" y="504673"/>
                  </a:cubicBezTo>
                  <a:cubicBezTo>
                    <a:pt x="623880" y="478151"/>
                    <a:pt x="618955" y="450493"/>
                    <a:pt x="610998" y="423592"/>
                  </a:cubicBezTo>
                  <a:cubicBezTo>
                    <a:pt x="608725" y="415635"/>
                    <a:pt x="602284" y="408437"/>
                    <a:pt x="596980" y="401238"/>
                  </a:cubicBezTo>
                  <a:cubicBezTo>
                    <a:pt x="592054" y="394797"/>
                    <a:pt x="589402" y="387219"/>
                    <a:pt x="577278" y="388735"/>
                  </a:cubicBezTo>
                  <a:cubicBezTo>
                    <a:pt x="570079" y="389492"/>
                    <a:pt x="561365" y="380778"/>
                    <a:pt x="553029" y="376610"/>
                  </a:cubicBezTo>
                  <a:cubicBezTo>
                    <a:pt x="553408" y="375095"/>
                    <a:pt x="553787" y="373579"/>
                    <a:pt x="554166" y="372064"/>
                  </a:cubicBezTo>
                  <a:cubicBezTo>
                    <a:pt x="561365" y="370548"/>
                    <a:pt x="568942" y="368654"/>
                    <a:pt x="577278" y="366759"/>
                  </a:cubicBezTo>
                  <a:cubicBezTo>
                    <a:pt x="576141" y="361834"/>
                    <a:pt x="574626" y="356530"/>
                    <a:pt x="573489" y="351604"/>
                  </a:cubicBezTo>
                  <a:cubicBezTo>
                    <a:pt x="553408" y="351225"/>
                    <a:pt x="544315" y="340238"/>
                    <a:pt x="543557" y="313337"/>
                  </a:cubicBezTo>
                  <a:cubicBezTo>
                    <a:pt x="553029" y="317126"/>
                    <a:pt x="561365" y="320536"/>
                    <a:pt x="571973" y="325082"/>
                  </a:cubicBezTo>
                  <a:cubicBezTo>
                    <a:pt x="571594" y="320536"/>
                    <a:pt x="572731" y="314473"/>
                    <a:pt x="570458" y="312200"/>
                  </a:cubicBezTo>
                  <a:cubicBezTo>
                    <a:pt x="557197" y="299318"/>
                    <a:pt x="563259" y="287194"/>
                    <a:pt x="571216" y="275070"/>
                  </a:cubicBezTo>
                  <a:cubicBezTo>
                    <a:pt x="575383" y="269007"/>
                    <a:pt x="580688" y="263703"/>
                    <a:pt x="585613" y="258020"/>
                  </a:cubicBezTo>
                  <a:cubicBezTo>
                    <a:pt x="599253" y="279616"/>
                    <a:pt x="596222" y="294393"/>
                    <a:pt x="580688" y="314095"/>
                  </a:cubicBezTo>
                  <a:cubicBezTo>
                    <a:pt x="575762" y="320536"/>
                    <a:pt x="577278" y="331902"/>
                    <a:pt x="575004" y="344405"/>
                  </a:cubicBezTo>
                  <a:cubicBezTo>
                    <a:pt x="587508" y="334175"/>
                    <a:pt x="596980" y="326219"/>
                    <a:pt x="607210" y="317883"/>
                  </a:cubicBezTo>
                  <a:cubicBezTo>
                    <a:pt x="616303" y="341374"/>
                    <a:pt x="607967" y="361076"/>
                    <a:pt x="584855" y="370169"/>
                  </a:cubicBezTo>
                  <a:cubicBezTo>
                    <a:pt x="591675" y="378505"/>
                    <a:pt x="598116" y="386461"/>
                    <a:pt x="605694" y="396312"/>
                  </a:cubicBezTo>
                  <a:cubicBezTo>
                    <a:pt x="615166" y="372443"/>
                    <a:pt x="623502" y="351225"/>
                    <a:pt x="630700" y="333039"/>
                  </a:cubicBezTo>
                  <a:cubicBezTo>
                    <a:pt x="623502" y="320536"/>
                    <a:pt x="617439" y="309927"/>
                    <a:pt x="611377" y="299318"/>
                  </a:cubicBezTo>
                  <a:cubicBezTo>
                    <a:pt x="612893" y="298181"/>
                    <a:pt x="614787" y="296666"/>
                    <a:pt x="616303" y="295150"/>
                  </a:cubicBezTo>
                  <a:cubicBezTo>
                    <a:pt x="624638" y="300076"/>
                    <a:pt x="632974" y="305001"/>
                    <a:pt x="642067" y="310306"/>
                  </a:cubicBezTo>
                  <a:cubicBezTo>
                    <a:pt x="643961" y="306896"/>
                    <a:pt x="646613" y="301970"/>
                    <a:pt x="649266" y="297424"/>
                  </a:cubicBezTo>
                  <a:cubicBezTo>
                    <a:pt x="625396" y="285678"/>
                    <a:pt x="618955" y="269007"/>
                    <a:pt x="623123" y="229982"/>
                  </a:cubicBezTo>
                  <a:cubicBezTo>
                    <a:pt x="642446" y="239454"/>
                    <a:pt x="657222" y="251579"/>
                    <a:pt x="665936" y="273933"/>
                  </a:cubicBezTo>
                  <a:cubicBezTo>
                    <a:pt x="667073" y="269765"/>
                    <a:pt x="667831" y="265219"/>
                    <a:pt x="669346" y="261430"/>
                  </a:cubicBezTo>
                  <a:cubicBezTo>
                    <a:pt x="671620" y="256125"/>
                    <a:pt x="673893" y="250442"/>
                    <a:pt x="677682" y="246274"/>
                  </a:cubicBezTo>
                  <a:cubicBezTo>
                    <a:pt x="681471" y="242486"/>
                    <a:pt x="687154" y="240212"/>
                    <a:pt x="692079" y="238318"/>
                  </a:cubicBezTo>
                  <a:cubicBezTo>
                    <a:pt x="697005" y="236423"/>
                    <a:pt x="702688" y="235666"/>
                    <a:pt x="707993" y="234150"/>
                  </a:cubicBezTo>
                  <a:cubicBezTo>
                    <a:pt x="708750" y="257641"/>
                    <a:pt x="697763" y="269007"/>
                    <a:pt x="676166" y="274312"/>
                  </a:cubicBezTo>
                  <a:cubicBezTo>
                    <a:pt x="667831" y="276206"/>
                    <a:pt x="661769" y="285678"/>
                    <a:pt x="652676" y="293256"/>
                  </a:cubicBezTo>
                  <a:cubicBezTo>
                    <a:pt x="667831" y="295908"/>
                    <a:pt x="679955" y="297803"/>
                    <a:pt x="692837" y="299697"/>
                  </a:cubicBezTo>
                  <a:cubicBezTo>
                    <a:pt x="680334" y="323188"/>
                    <a:pt x="661011" y="329250"/>
                    <a:pt x="641688" y="315989"/>
                  </a:cubicBezTo>
                  <a:cubicBezTo>
                    <a:pt x="639036" y="320914"/>
                    <a:pt x="636762" y="325461"/>
                    <a:pt x="634868" y="329629"/>
                  </a:cubicBezTo>
                  <a:cubicBezTo>
                    <a:pt x="651918" y="331144"/>
                    <a:pt x="668589" y="332281"/>
                    <a:pt x="686775" y="333797"/>
                  </a:cubicBezTo>
                  <a:cubicBezTo>
                    <a:pt x="672378" y="361455"/>
                    <a:pt x="650023" y="370169"/>
                    <a:pt x="625775" y="359182"/>
                  </a:cubicBezTo>
                  <a:cubicBezTo>
                    <a:pt x="606831" y="408815"/>
                    <a:pt x="617061" y="455039"/>
                    <a:pt x="637520" y="500505"/>
                  </a:cubicBezTo>
                  <a:cubicBezTo>
                    <a:pt x="638657" y="500505"/>
                    <a:pt x="640172" y="500884"/>
                    <a:pt x="641309" y="500884"/>
                  </a:cubicBezTo>
                  <a:cubicBezTo>
                    <a:pt x="644719" y="491791"/>
                    <a:pt x="648129" y="482319"/>
                    <a:pt x="651539" y="473226"/>
                  </a:cubicBezTo>
                  <a:cubicBezTo>
                    <a:pt x="663663" y="439126"/>
                    <a:pt x="681092" y="408437"/>
                    <a:pt x="709129" y="383809"/>
                  </a:cubicBezTo>
                  <a:cubicBezTo>
                    <a:pt x="715191" y="378884"/>
                    <a:pt x="718601" y="367517"/>
                    <a:pt x="718222" y="359561"/>
                  </a:cubicBezTo>
                  <a:cubicBezTo>
                    <a:pt x="716707" y="337964"/>
                    <a:pt x="713676" y="316368"/>
                    <a:pt x="708750" y="295529"/>
                  </a:cubicBezTo>
                  <a:cubicBezTo>
                    <a:pt x="703825" y="274691"/>
                    <a:pt x="705340" y="255746"/>
                    <a:pt x="717086" y="238697"/>
                  </a:cubicBezTo>
                  <a:cubicBezTo>
                    <a:pt x="730726" y="218995"/>
                    <a:pt x="731862" y="196641"/>
                    <a:pt x="731862" y="173908"/>
                  </a:cubicBezTo>
                  <a:cubicBezTo>
                    <a:pt x="731862" y="157616"/>
                    <a:pt x="721632" y="150796"/>
                    <a:pt x="706856" y="156479"/>
                  </a:cubicBezTo>
                  <a:cubicBezTo>
                    <a:pt x="695489" y="161026"/>
                    <a:pt x="679197" y="152690"/>
                    <a:pt x="666694" y="134125"/>
                  </a:cubicBezTo>
                  <a:cubicBezTo>
                    <a:pt x="679197" y="131852"/>
                    <a:pt x="690564" y="129578"/>
                    <a:pt x="701930" y="127684"/>
                  </a:cubicBezTo>
                  <a:cubicBezTo>
                    <a:pt x="682986" y="125032"/>
                    <a:pt x="679576" y="110634"/>
                    <a:pt x="676545" y="92448"/>
                  </a:cubicBezTo>
                  <a:cubicBezTo>
                    <a:pt x="684502" y="95100"/>
                    <a:pt x="690943" y="96994"/>
                    <a:pt x="697005" y="99268"/>
                  </a:cubicBezTo>
                  <a:cubicBezTo>
                    <a:pt x="695489" y="88280"/>
                    <a:pt x="690943" y="76913"/>
                    <a:pt x="693216" y="67062"/>
                  </a:cubicBezTo>
                  <a:cubicBezTo>
                    <a:pt x="695868" y="56833"/>
                    <a:pt x="705340" y="48497"/>
                    <a:pt x="712539" y="38267"/>
                  </a:cubicBezTo>
                  <a:cubicBezTo>
                    <a:pt x="725421" y="60621"/>
                    <a:pt x="722769" y="75398"/>
                    <a:pt x="706856" y="90553"/>
                  </a:cubicBezTo>
                  <a:cubicBezTo>
                    <a:pt x="705340" y="92069"/>
                    <a:pt x="703825" y="94721"/>
                    <a:pt x="703446" y="97373"/>
                  </a:cubicBezTo>
                  <a:cubicBezTo>
                    <a:pt x="700794" y="113286"/>
                    <a:pt x="715570" y="140945"/>
                    <a:pt x="731483" y="148901"/>
                  </a:cubicBezTo>
                  <a:cubicBezTo>
                    <a:pt x="731483" y="138293"/>
                    <a:pt x="739440" y="129199"/>
                    <a:pt x="727316" y="118212"/>
                  </a:cubicBezTo>
                  <a:cubicBezTo>
                    <a:pt x="721632" y="112907"/>
                    <a:pt x="724663" y="98131"/>
                    <a:pt x="723906" y="87901"/>
                  </a:cubicBezTo>
                  <a:cubicBezTo>
                    <a:pt x="725800" y="87522"/>
                    <a:pt x="727316" y="87143"/>
                    <a:pt x="728831" y="86764"/>
                  </a:cubicBezTo>
                  <a:cubicBezTo>
                    <a:pt x="732620" y="90174"/>
                    <a:pt x="736030" y="93205"/>
                    <a:pt x="740955" y="97373"/>
                  </a:cubicBezTo>
                  <a:cubicBezTo>
                    <a:pt x="736409" y="75398"/>
                    <a:pt x="750806" y="67820"/>
                    <a:pt x="765962" y="60243"/>
                  </a:cubicBezTo>
                  <a:cubicBezTo>
                    <a:pt x="771645" y="79187"/>
                    <a:pt x="765962" y="89038"/>
                    <a:pt x="750428" y="100404"/>
                  </a:cubicBezTo>
                  <a:cubicBezTo>
                    <a:pt x="743608" y="105330"/>
                    <a:pt x="742850" y="117454"/>
                    <a:pt x="737924" y="129199"/>
                  </a:cubicBezTo>
                  <a:cubicBezTo>
                    <a:pt x="752322" y="122001"/>
                    <a:pt x="763310" y="117075"/>
                    <a:pt x="776949" y="110255"/>
                  </a:cubicBezTo>
                  <a:cubicBezTo>
                    <a:pt x="775055" y="120864"/>
                    <a:pt x="773918" y="128063"/>
                    <a:pt x="772782" y="134883"/>
                  </a:cubicBezTo>
                  <a:cubicBezTo>
                    <a:pt x="773539" y="135261"/>
                    <a:pt x="774297" y="135640"/>
                    <a:pt x="775055" y="136019"/>
                  </a:cubicBezTo>
                  <a:cubicBezTo>
                    <a:pt x="784148" y="115181"/>
                    <a:pt x="793241" y="94721"/>
                    <a:pt x="802335" y="73882"/>
                  </a:cubicBezTo>
                  <a:cubicBezTo>
                    <a:pt x="786043" y="68199"/>
                    <a:pt x="781117" y="60621"/>
                    <a:pt x="780738" y="39025"/>
                  </a:cubicBezTo>
                  <a:cubicBezTo>
                    <a:pt x="790589" y="45087"/>
                    <a:pt x="799304" y="50013"/>
                    <a:pt x="805366" y="53801"/>
                  </a:cubicBezTo>
                  <a:cubicBezTo>
                    <a:pt x="804229" y="45845"/>
                    <a:pt x="800440" y="35615"/>
                    <a:pt x="802714" y="26901"/>
                  </a:cubicBezTo>
                  <a:cubicBezTo>
                    <a:pt x="805366" y="17429"/>
                    <a:pt x="813322" y="9472"/>
                    <a:pt x="819763" y="0"/>
                  </a:cubicBezTo>
                  <a:close/>
                </a:path>
              </a:pathLst>
            </a:custGeom>
            <a:solidFill>
              <a:schemeClr val="accent2"/>
            </a:solidFill>
            <a:ln w="3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CDB77E6-C22A-4F3E-8892-BA1B27F2A18F}"/>
                </a:ext>
              </a:extLst>
            </p:cNvPr>
            <p:cNvSpPr/>
            <p:nvPr/>
          </p:nvSpPr>
          <p:spPr>
            <a:xfrm>
              <a:off x="9164274" y="3527100"/>
              <a:ext cx="335304" cy="309638"/>
            </a:xfrm>
            <a:custGeom>
              <a:avLst/>
              <a:gdLst>
                <a:gd name="connsiteX0" fmla="*/ 86805 w 327564"/>
                <a:gd name="connsiteY0" fmla="*/ 0 h 309528"/>
                <a:gd name="connsiteX1" fmla="*/ 82863 w 327564"/>
                <a:gd name="connsiteY1" fmla="*/ 23988 h 309528"/>
                <a:gd name="connsiteX2" fmla="*/ 158814 w 327564"/>
                <a:gd name="connsiteY2" fmla="*/ 117299 h 309528"/>
                <a:gd name="connsiteX3" fmla="*/ 234765 w 327564"/>
                <a:gd name="connsiteY3" fmla="*/ 23988 h 309528"/>
                <a:gd name="connsiteX4" fmla="*/ 230894 w 327564"/>
                <a:gd name="connsiteY4" fmla="*/ 431 h 309528"/>
                <a:gd name="connsiteX5" fmla="*/ 242134 w 327564"/>
                <a:gd name="connsiteY5" fmla="*/ 3350 h 309528"/>
                <a:gd name="connsiteX6" fmla="*/ 257163 w 327564"/>
                <a:gd name="connsiteY6" fmla="*/ 34780 h 309528"/>
                <a:gd name="connsiteX7" fmla="*/ 295107 w 327564"/>
                <a:gd name="connsiteY7" fmla="*/ 148610 h 309528"/>
                <a:gd name="connsiteX8" fmla="*/ 327564 w 327564"/>
                <a:gd name="connsiteY8" fmla="*/ 192497 h 309528"/>
                <a:gd name="connsiteX9" fmla="*/ 302421 w 327564"/>
                <a:gd name="connsiteY9" fmla="*/ 300385 h 309528"/>
                <a:gd name="connsiteX10" fmla="*/ 138303 w 327564"/>
                <a:gd name="connsiteY10" fmla="*/ 293985 h 309528"/>
                <a:gd name="connsiteX11" fmla="*/ 88017 w 327564"/>
                <a:gd name="connsiteY11" fmla="*/ 293985 h 309528"/>
                <a:gd name="connsiteX12" fmla="*/ 16244 w 327564"/>
                <a:gd name="connsiteY12" fmla="*/ 309528 h 309528"/>
                <a:gd name="connsiteX13" fmla="*/ 1615 w 327564"/>
                <a:gd name="connsiteY13" fmla="*/ 199811 h 309528"/>
                <a:gd name="connsiteX14" fmla="*/ 7558 w 327564"/>
                <a:gd name="connsiteY14" fmla="*/ 168725 h 309528"/>
                <a:gd name="connsiteX15" fmla="*/ 60587 w 327564"/>
                <a:gd name="connsiteY15" fmla="*/ 45294 h 309528"/>
                <a:gd name="connsiteX16" fmla="*/ 86560 w 327564"/>
                <a:gd name="connsiteY16" fmla="*/ 100 h 309528"/>
                <a:gd name="connsiteX0" fmla="*/ 86805 w 327564"/>
                <a:gd name="connsiteY0" fmla="*/ 0 h 309528"/>
                <a:gd name="connsiteX1" fmla="*/ 82863 w 327564"/>
                <a:gd name="connsiteY1" fmla="*/ 23988 h 309528"/>
                <a:gd name="connsiteX2" fmla="*/ 158814 w 327564"/>
                <a:gd name="connsiteY2" fmla="*/ 117299 h 309528"/>
                <a:gd name="connsiteX3" fmla="*/ 234765 w 327564"/>
                <a:gd name="connsiteY3" fmla="*/ 23988 h 309528"/>
                <a:gd name="connsiteX4" fmla="*/ 230894 w 327564"/>
                <a:gd name="connsiteY4" fmla="*/ 431 h 309528"/>
                <a:gd name="connsiteX5" fmla="*/ 242134 w 327564"/>
                <a:gd name="connsiteY5" fmla="*/ 3350 h 309528"/>
                <a:gd name="connsiteX6" fmla="*/ 257163 w 327564"/>
                <a:gd name="connsiteY6" fmla="*/ 34780 h 309528"/>
                <a:gd name="connsiteX7" fmla="*/ 295107 w 327564"/>
                <a:gd name="connsiteY7" fmla="*/ 148610 h 309528"/>
                <a:gd name="connsiteX8" fmla="*/ 327564 w 327564"/>
                <a:gd name="connsiteY8" fmla="*/ 192497 h 309528"/>
                <a:gd name="connsiteX9" fmla="*/ 302421 w 327564"/>
                <a:gd name="connsiteY9" fmla="*/ 300385 h 309528"/>
                <a:gd name="connsiteX10" fmla="*/ 138303 w 327564"/>
                <a:gd name="connsiteY10" fmla="*/ 293985 h 309528"/>
                <a:gd name="connsiteX11" fmla="*/ 88017 w 327564"/>
                <a:gd name="connsiteY11" fmla="*/ 293985 h 309528"/>
                <a:gd name="connsiteX12" fmla="*/ 16244 w 327564"/>
                <a:gd name="connsiteY12" fmla="*/ 309528 h 309528"/>
                <a:gd name="connsiteX13" fmla="*/ 1615 w 327564"/>
                <a:gd name="connsiteY13" fmla="*/ 197353 h 309528"/>
                <a:gd name="connsiteX14" fmla="*/ 7558 w 327564"/>
                <a:gd name="connsiteY14" fmla="*/ 168725 h 309528"/>
                <a:gd name="connsiteX15" fmla="*/ 60587 w 327564"/>
                <a:gd name="connsiteY15" fmla="*/ 45294 h 309528"/>
                <a:gd name="connsiteX16" fmla="*/ 86560 w 327564"/>
                <a:gd name="connsiteY16" fmla="*/ 100 h 309528"/>
                <a:gd name="connsiteX17" fmla="*/ 86805 w 327564"/>
                <a:gd name="connsiteY17" fmla="*/ 0 h 309528"/>
                <a:gd name="connsiteX0" fmla="*/ 89493 w 330252"/>
                <a:gd name="connsiteY0" fmla="*/ 0 h 309528"/>
                <a:gd name="connsiteX1" fmla="*/ 85551 w 330252"/>
                <a:gd name="connsiteY1" fmla="*/ 23988 h 309528"/>
                <a:gd name="connsiteX2" fmla="*/ 161502 w 330252"/>
                <a:gd name="connsiteY2" fmla="*/ 117299 h 309528"/>
                <a:gd name="connsiteX3" fmla="*/ 237453 w 330252"/>
                <a:gd name="connsiteY3" fmla="*/ 23988 h 309528"/>
                <a:gd name="connsiteX4" fmla="*/ 233582 w 330252"/>
                <a:gd name="connsiteY4" fmla="*/ 431 h 309528"/>
                <a:gd name="connsiteX5" fmla="*/ 244822 w 330252"/>
                <a:gd name="connsiteY5" fmla="*/ 3350 h 309528"/>
                <a:gd name="connsiteX6" fmla="*/ 259851 w 330252"/>
                <a:gd name="connsiteY6" fmla="*/ 34780 h 309528"/>
                <a:gd name="connsiteX7" fmla="*/ 297795 w 330252"/>
                <a:gd name="connsiteY7" fmla="*/ 148610 h 309528"/>
                <a:gd name="connsiteX8" fmla="*/ 330252 w 330252"/>
                <a:gd name="connsiteY8" fmla="*/ 192497 h 309528"/>
                <a:gd name="connsiteX9" fmla="*/ 305109 w 330252"/>
                <a:gd name="connsiteY9" fmla="*/ 300385 h 309528"/>
                <a:gd name="connsiteX10" fmla="*/ 140991 w 330252"/>
                <a:gd name="connsiteY10" fmla="*/ 293985 h 309528"/>
                <a:gd name="connsiteX11" fmla="*/ 90705 w 330252"/>
                <a:gd name="connsiteY11" fmla="*/ 293985 h 309528"/>
                <a:gd name="connsiteX12" fmla="*/ 18932 w 330252"/>
                <a:gd name="connsiteY12" fmla="*/ 309528 h 309528"/>
                <a:gd name="connsiteX13" fmla="*/ 4303 w 330252"/>
                <a:gd name="connsiteY13" fmla="*/ 197353 h 309528"/>
                <a:gd name="connsiteX14" fmla="*/ 414 w 330252"/>
                <a:gd name="connsiteY14" fmla="*/ 149061 h 309528"/>
                <a:gd name="connsiteX15" fmla="*/ 63275 w 330252"/>
                <a:gd name="connsiteY15" fmla="*/ 45294 h 309528"/>
                <a:gd name="connsiteX16" fmla="*/ 89248 w 330252"/>
                <a:gd name="connsiteY16" fmla="*/ 100 h 309528"/>
                <a:gd name="connsiteX17" fmla="*/ 89493 w 330252"/>
                <a:gd name="connsiteY17" fmla="*/ 0 h 309528"/>
                <a:gd name="connsiteX0" fmla="*/ 93775 w 334534"/>
                <a:gd name="connsiteY0" fmla="*/ 0 h 309528"/>
                <a:gd name="connsiteX1" fmla="*/ 89833 w 334534"/>
                <a:gd name="connsiteY1" fmla="*/ 23988 h 309528"/>
                <a:gd name="connsiteX2" fmla="*/ 165784 w 334534"/>
                <a:gd name="connsiteY2" fmla="*/ 117299 h 309528"/>
                <a:gd name="connsiteX3" fmla="*/ 241735 w 334534"/>
                <a:gd name="connsiteY3" fmla="*/ 23988 h 309528"/>
                <a:gd name="connsiteX4" fmla="*/ 237864 w 334534"/>
                <a:gd name="connsiteY4" fmla="*/ 431 h 309528"/>
                <a:gd name="connsiteX5" fmla="*/ 249104 w 334534"/>
                <a:gd name="connsiteY5" fmla="*/ 3350 h 309528"/>
                <a:gd name="connsiteX6" fmla="*/ 264133 w 334534"/>
                <a:gd name="connsiteY6" fmla="*/ 34780 h 309528"/>
                <a:gd name="connsiteX7" fmla="*/ 302077 w 334534"/>
                <a:gd name="connsiteY7" fmla="*/ 148610 h 309528"/>
                <a:gd name="connsiteX8" fmla="*/ 334534 w 334534"/>
                <a:gd name="connsiteY8" fmla="*/ 192497 h 309528"/>
                <a:gd name="connsiteX9" fmla="*/ 309391 w 334534"/>
                <a:gd name="connsiteY9" fmla="*/ 300385 h 309528"/>
                <a:gd name="connsiteX10" fmla="*/ 145273 w 334534"/>
                <a:gd name="connsiteY10" fmla="*/ 293985 h 309528"/>
                <a:gd name="connsiteX11" fmla="*/ 94987 w 334534"/>
                <a:gd name="connsiteY11" fmla="*/ 293985 h 309528"/>
                <a:gd name="connsiteX12" fmla="*/ 23214 w 334534"/>
                <a:gd name="connsiteY12" fmla="*/ 309528 h 309528"/>
                <a:gd name="connsiteX13" fmla="*/ 1211 w 334534"/>
                <a:gd name="connsiteY13" fmla="*/ 197353 h 309528"/>
                <a:gd name="connsiteX14" fmla="*/ 4696 w 334534"/>
                <a:gd name="connsiteY14" fmla="*/ 149061 h 309528"/>
                <a:gd name="connsiteX15" fmla="*/ 67557 w 334534"/>
                <a:gd name="connsiteY15" fmla="*/ 45294 h 309528"/>
                <a:gd name="connsiteX16" fmla="*/ 93530 w 334534"/>
                <a:gd name="connsiteY16" fmla="*/ 100 h 309528"/>
                <a:gd name="connsiteX17" fmla="*/ 93775 w 334534"/>
                <a:gd name="connsiteY17" fmla="*/ 0 h 309528"/>
                <a:gd name="connsiteX0" fmla="*/ 93775 w 334534"/>
                <a:gd name="connsiteY0" fmla="*/ 0 h 309528"/>
                <a:gd name="connsiteX1" fmla="*/ 89833 w 334534"/>
                <a:gd name="connsiteY1" fmla="*/ 23988 h 309528"/>
                <a:gd name="connsiteX2" fmla="*/ 165784 w 334534"/>
                <a:gd name="connsiteY2" fmla="*/ 117299 h 309528"/>
                <a:gd name="connsiteX3" fmla="*/ 241735 w 334534"/>
                <a:gd name="connsiteY3" fmla="*/ 23988 h 309528"/>
                <a:gd name="connsiteX4" fmla="*/ 237864 w 334534"/>
                <a:gd name="connsiteY4" fmla="*/ 431 h 309528"/>
                <a:gd name="connsiteX5" fmla="*/ 249104 w 334534"/>
                <a:gd name="connsiteY5" fmla="*/ 3350 h 309528"/>
                <a:gd name="connsiteX6" fmla="*/ 302077 w 334534"/>
                <a:gd name="connsiteY6" fmla="*/ 148610 h 309528"/>
                <a:gd name="connsiteX7" fmla="*/ 334534 w 334534"/>
                <a:gd name="connsiteY7" fmla="*/ 192497 h 309528"/>
                <a:gd name="connsiteX8" fmla="*/ 309391 w 334534"/>
                <a:gd name="connsiteY8" fmla="*/ 300385 h 309528"/>
                <a:gd name="connsiteX9" fmla="*/ 145273 w 334534"/>
                <a:gd name="connsiteY9" fmla="*/ 293985 h 309528"/>
                <a:gd name="connsiteX10" fmla="*/ 94987 w 334534"/>
                <a:gd name="connsiteY10" fmla="*/ 293985 h 309528"/>
                <a:gd name="connsiteX11" fmla="*/ 23214 w 334534"/>
                <a:gd name="connsiteY11" fmla="*/ 309528 h 309528"/>
                <a:gd name="connsiteX12" fmla="*/ 1211 w 334534"/>
                <a:gd name="connsiteY12" fmla="*/ 197353 h 309528"/>
                <a:gd name="connsiteX13" fmla="*/ 4696 w 334534"/>
                <a:gd name="connsiteY13" fmla="*/ 149061 h 309528"/>
                <a:gd name="connsiteX14" fmla="*/ 67557 w 334534"/>
                <a:gd name="connsiteY14" fmla="*/ 45294 h 309528"/>
                <a:gd name="connsiteX15" fmla="*/ 93530 w 334534"/>
                <a:gd name="connsiteY15" fmla="*/ 100 h 309528"/>
                <a:gd name="connsiteX16" fmla="*/ 93775 w 334534"/>
                <a:gd name="connsiteY16" fmla="*/ 0 h 309528"/>
                <a:gd name="connsiteX0" fmla="*/ 93775 w 334534"/>
                <a:gd name="connsiteY0" fmla="*/ 4024 h 313552"/>
                <a:gd name="connsiteX1" fmla="*/ 89833 w 334534"/>
                <a:gd name="connsiteY1" fmla="*/ 28012 h 313552"/>
                <a:gd name="connsiteX2" fmla="*/ 165784 w 334534"/>
                <a:gd name="connsiteY2" fmla="*/ 121323 h 313552"/>
                <a:gd name="connsiteX3" fmla="*/ 241735 w 334534"/>
                <a:gd name="connsiteY3" fmla="*/ 28012 h 313552"/>
                <a:gd name="connsiteX4" fmla="*/ 237864 w 334534"/>
                <a:gd name="connsiteY4" fmla="*/ 4455 h 313552"/>
                <a:gd name="connsiteX5" fmla="*/ 263852 w 334534"/>
                <a:gd name="connsiteY5" fmla="*/ 0 h 313552"/>
                <a:gd name="connsiteX6" fmla="*/ 302077 w 334534"/>
                <a:gd name="connsiteY6" fmla="*/ 152634 h 313552"/>
                <a:gd name="connsiteX7" fmla="*/ 334534 w 334534"/>
                <a:gd name="connsiteY7" fmla="*/ 196521 h 313552"/>
                <a:gd name="connsiteX8" fmla="*/ 309391 w 334534"/>
                <a:gd name="connsiteY8" fmla="*/ 304409 h 313552"/>
                <a:gd name="connsiteX9" fmla="*/ 145273 w 334534"/>
                <a:gd name="connsiteY9" fmla="*/ 298009 h 313552"/>
                <a:gd name="connsiteX10" fmla="*/ 94987 w 334534"/>
                <a:gd name="connsiteY10" fmla="*/ 298009 h 313552"/>
                <a:gd name="connsiteX11" fmla="*/ 23214 w 334534"/>
                <a:gd name="connsiteY11" fmla="*/ 313552 h 313552"/>
                <a:gd name="connsiteX12" fmla="*/ 1211 w 334534"/>
                <a:gd name="connsiteY12" fmla="*/ 201377 h 313552"/>
                <a:gd name="connsiteX13" fmla="*/ 4696 w 334534"/>
                <a:gd name="connsiteY13" fmla="*/ 153085 h 313552"/>
                <a:gd name="connsiteX14" fmla="*/ 67557 w 334534"/>
                <a:gd name="connsiteY14" fmla="*/ 49318 h 313552"/>
                <a:gd name="connsiteX15" fmla="*/ 93530 w 334534"/>
                <a:gd name="connsiteY15" fmla="*/ 4124 h 313552"/>
                <a:gd name="connsiteX16" fmla="*/ 93775 w 334534"/>
                <a:gd name="connsiteY16" fmla="*/ 4024 h 313552"/>
                <a:gd name="connsiteX0" fmla="*/ 93775 w 334534"/>
                <a:gd name="connsiteY0" fmla="*/ 4485 h 314013"/>
                <a:gd name="connsiteX1" fmla="*/ 89833 w 334534"/>
                <a:gd name="connsiteY1" fmla="*/ 28473 h 314013"/>
                <a:gd name="connsiteX2" fmla="*/ 165784 w 334534"/>
                <a:gd name="connsiteY2" fmla="*/ 121784 h 314013"/>
                <a:gd name="connsiteX3" fmla="*/ 241735 w 334534"/>
                <a:gd name="connsiteY3" fmla="*/ 28473 h 314013"/>
                <a:gd name="connsiteX4" fmla="*/ 259986 w 334534"/>
                <a:gd name="connsiteY4" fmla="*/ 0 h 314013"/>
                <a:gd name="connsiteX5" fmla="*/ 263852 w 334534"/>
                <a:gd name="connsiteY5" fmla="*/ 461 h 314013"/>
                <a:gd name="connsiteX6" fmla="*/ 302077 w 334534"/>
                <a:gd name="connsiteY6" fmla="*/ 153095 h 314013"/>
                <a:gd name="connsiteX7" fmla="*/ 334534 w 334534"/>
                <a:gd name="connsiteY7" fmla="*/ 196982 h 314013"/>
                <a:gd name="connsiteX8" fmla="*/ 309391 w 334534"/>
                <a:gd name="connsiteY8" fmla="*/ 304870 h 314013"/>
                <a:gd name="connsiteX9" fmla="*/ 145273 w 334534"/>
                <a:gd name="connsiteY9" fmla="*/ 298470 h 314013"/>
                <a:gd name="connsiteX10" fmla="*/ 94987 w 334534"/>
                <a:gd name="connsiteY10" fmla="*/ 298470 h 314013"/>
                <a:gd name="connsiteX11" fmla="*/ 23214 w 334534"/>
                <a:gd name="connsiteY11" fmla="*/ 314013 h 314013"/>
                <a:gd name="connsiteX12" fmla="*/ 1211 w 334534"/>
                <a:gd name="connsiteY12" fmla="*/ 201838 h 314013"/>
                <a:gd name="connsiteX13" fmla="*/ 4696 w 334534"/>
                <a:gd name="connsiteY13" fmla="*/ 153546 h 314013"/>
                <a:gd name="connsiteX14" fmla="*/ 67557 w 334534"/>
                <a:gd name="connsiteY14" fmla="*/ 49779 h 314013"/>
                <a:gd name="connsiteX15" fmla="*/ 93530 w 334534"/>
                <a:gd name="connsiteY15" fmla="*/ 4585 h 314013"/>
                <a:gd name="connsiteX16" fmla="*/ 93775 w 334534"/>
                <a:gd name="connsiteY16" fmla="*/ 4485 h 314013"/>
                <a:gd name="connsiteX0" fmla="*/ 93775 w 334534"/>
                <a:gd name="connsiteY0" fmla="*/ 4485 h 314013"/>
                <a:gd name="connsiteX1" fmla="*/ 89833 w 334534"/>
                <a:gd name="connsiteY1" fmla="*/ 28473 h 314013"/>
                <a:gd name="connsiteX2" fmla="*/ 165784 w 334534"/>
                <a:gd name="connsiteY2" fmla="*/ 121784 h 314013"/>
                <a:gd name="connsiteX3" fmla="*/ 249109 w 334534"/>
                <a:gd name="connsiteY3" fmla="*/ 35847 h 314013"/>
                <a:gd name="connsiteX4" fmla="*/ 259986 w 334534"/>
                <a:gd name="connsiteY4" fmla="*/ 0 h 314013"/>
                <a:gd name="connsiteX5" fmla="*/ 263852 w 334534"/>
                <a:gd name="connsiteY5" fmla="*/ 461 h 314013"/>
                <a:gd name="connsiteX6" fmla="*/ 302077 w 334534"/>
                <a:gd name="connsiteY6" fmla="*/ 153095 h 314013"/>
                <a:gd name="connsiteX7" fmla="*/ 334534 w 334534"/>
                <a:gd name="connsiteY7" fmla="*/ 196982 h 314013"/>
                <a:gd name="connsiteX8" fmla="*/ 309391 w 334534"/>
                <a:gd name="connsiteY8" fmla="*/ 304870 h 314013"/>
                <a:gd name="connsiteX9" fmla="*/ 145273 w 334534"/>
                <a:gd name="connsiteY9" fmla="*/ 298470 h 314013"/>
                <a:gd name="connsiteX10" fmla="*/ 94987 w 334534"/>
                <a:gd name="connsiteY10" fmla="*/ 298470 h 314013"/>
                <a:gd name="connsiteX11" fmla="*/ 23214 w 334534"/>
                <a:gd name="connsiteY11" fmla="*/ 314013 h 314013"/>
                <a:gd name="connsiteX12" fmla="*/ 1211 w 334534"/>
                <a:gd name="connsiteY12" fmla="*/ 201838 h 314013"/>
                <a:gd name="connsiteX13" fmla="*/ 4696 w 334534"/>
                <a:gd name="connsiteY13" fmla="*/ 153546 h 314013"/>
                <a:gd name="connsiteX14" fmla="*/ 67557 w 334534"/>
                <a:gd name="connsiteY14" fmla="*/ 49779 h 314013"/>
                <a:gd name="connsiteX15" fmla="*/ 93530 w 334534"/>
                <a:gd name="connsiteY15" fmla="*/ 4585 h 314013"/>
                <a:gd name="connsiteX16" fmla="*/ 93775 w 334534"/>
                <a:gd name="connsiteY16" fmla="*/ 4485 h 314013"/>
                <a:gd name="connsiteX0" fmla="*/ 93775 w 334534"/>
                <a:gd name="connsiteY0" fmla="*/ 4485 h 314013"/>
                <a:gd name="connsiteX1" fmla="*/ 89833 w 334534"/>
                <a:gd name="connsiteY1" fmla="*/ 28473 h 314013"/>
                <a:gd name="connsiteX2" fmla="*/ 165784 w 334534"/>
                <a:gd name="connsiteY2" fmla="*/ 121784 h 314013"/>
                <a:gd name="connsiteX3" fmla="*/ 249109 w 334534"/>
                <a:gd name="connsiteY3" fmla="*/ 35847 h 314013"/>
                <a:gd name="connsiteX4" fmla="*/ 259986 w 334534"/>
                <a:gd name="connsiteY4" fmla="*/ 0 h 314013"/>
                <a:gd name="connsiteX5" fmla="*/ 263852 w 334534"/>
                <a:gd name="connsiteY5" fmla="*/ 461 h 314013"/>
                <a:gd name="connsiteX6" fmla="*/ 302077 w 334534"/>
                <a:gd name="connsiteY6" fmla="*/ 153095 h 314013"/>
                <a:gd name="connsiteX7" fmla="*/ 334534 w 334534"/>
                <a:gd name="connsiteY7" fmla="*/ 196982 h 314013"/>
                <a:gd name="connsiteX8" fmla="*/ 309391 w 334534"/>
                <a:gd name="connsiteY8" fmla="*/ 304870 h 314013"/>
                <a:gd name="connsiteX9" fmla="*/ 145273 w 334534"/>
                <a:gd name="connsiteY9" fmla="*/ 298470 h 314013"/>
                <a:gd name="connsiteX10" fmla="*/ 94987 w 334534"/>
                <a:gd name="connsiteY10" fmla="*/ 298470 h 314013"/>
                <a:gd name="connsiteX11" fmla="*/ 23214 w 334534"/>
                <a:gd name="connsiteY11" fmla="*/ 314013 h 314013"/>
                <a:gd name="connsiteX12" fmla="*/ 1211 w 334534"/>
                <a:gd name="connsiteY12" fmla="*/ 201838 h 314013"/>
                <a:gd name="connsiteX13" fmla="*/ 4696 w 334534"/>
                <a:gd name="connsiteY13" fmla="*/ 153546 h 314013"/>
                <a:gd name="connsiteX14" fmla="*/ 67557 w 334534"/>
                <a:gd name="connsiteY14" fmla="*/ 49779 h 314013"/>
                <a:gd name="connsiteX15" fmla="*/ 93530 w 334534"/>
                <a:gd name="connsiteY15" fmla="*/ 4585 h 314013"/>
                <a:gd name="connsiteX16" fmla="*/ 93775 w 334534"/>
                <a:gd name="connsiteY16" fmla="*/ 4485 h 314013"/>
                <a:gd name="connsiteX0" fmla="*/ 93775 w 334534"/>
                <a:gd name="connsiteY0" fmla="*/ 4485 h 314013"/>
                <a:gd name="connsiteX1" fmla="*/ 89833 w 334534"/>
                <a:gd name="connsiteY1" fmla="*/ 28473 h 314013"/>
                <a:gd name="connsiteX2" fmla="*/ 165784 w 334534"/>
                <a:gd name="connsiteY2" fmla="*/ 121784 h 314013"/>
                <a:gd name="connsiteX3" fmla="*/ 249109 w 334534"/>
                <a:gd name="connsiteY3" fmla="*/ 35847 h 314013"/>
                <a:gd name="connsiteX4" fmla="*/ 259986 w 334534"/>
                <a:gd name="connsiteY4" fmla="*/ 0 h 314013"/>
                <a:gd name="connsiteX5" fmla="*/ 263852 w 334534"/>
                <a:gd name="connsiteY5" fmla="*/ 461 h 314013"/>
                <a:gd name="connsiteX6" fmla="*/ 302077 w 334534"/>
                <a:gd name="connsiteY6" fmla="*/ 153095 h 314013"/>
                <a:gd name="connsiteX7" fmla="*/ 334534 w 334534"/>
                <a:gd name="connsiteY7" fmla="*/ 196982 h 314013"/>
                <a:gd name="connsiteX8" fmla="*/ 309391 w 334534"/>
                <a:gd name="connsiteY8" fmla="*/ 304870 h 314013"/>
                <a:gd name="connsiteX9" fmla="*/ 145273 w 334534"/>
                <a:gd name="connsiteY9" fmla="*/ 298470 h 314013"/>
                <a:gd name="connsiteX10" fmla="*/ 94987 w 334534"/>
                <a:gd name="connsiteY10" fmla="*/ 298470 h 314013"/>
                <a:gd name="connsiteX11" fmla="*/ 23214 w 334534"/>
                <a:gd name="connsiteY11" fmla="*/ 314013 h 314013"/>
                <a:gd name="connsiteX12" fmla="*/ 1211 w 334534"/>
                <a:gd name="connsiteY12" fmla="*/ 201838 h 314013"/>
                <a:gd name="connsiteX13" fmla="*/ 4696 w 334534"/>
                <a:gd name="connsiteY13" fmla="*/ 153546 h 314013"/>
                <a:gd name="connsiteX14" fmla="*/ 67557 w 334534"/>
                <a:gd name="connsiteY14" fmla="*/ 49779 h 314013"/>
                <a:gd name="connsiteX15" fmla="*/ 93530 w 334534"/>
                <a:gd name="connsiteY15" fmla="*/ 4585 h 314013"/>
                <a:gd name="connsiteX16" fmla="*/ 93775 w 334534"/>
                <a:gd name="connsiteY16" fmla="*/ 4485 h 314013"/>
                <a:gd name="connsiteX0" fmla="*/ 93775 w 334534"/>
                <a:gd name="connsiteY0" fmla="*/ 6169 h 315697"/>
                <a:gd name="connsiteX1" fmla="*/ 89833 w 334534"/>
                <a:gd name="connsiteY1" fmla="*/ 30157 h 315697"/>
                <a:gd name="connsiteX2" fmla="*/ 165784 w 334534"/>
                <a:gd name="connsiteY2" fmla="*/ 123468 h 315697"/>
                <a:gd name="connsiteX3" fmla="*/ 249109 w 334534"/>
                <a:gd name="connsiteY3" fmla="*/ 37531 h 315697"/>
                <a:gd name="connsiteX4" fmla="*/ 257180 w 334534"/>
                <a:gd name="connsiteY4" fmla="*/ 0 h 315697"/>
                <a:gd name="connsiteX5" fmla="*/ 263852 w 334534"/>
                <a:gd name="connsiteY5" fmla="*/ 2145 h 315697"/>
                <a:gd name="connsiteX6" fmla="*/ 302077 w 334534"/>
                <a:gd name="connsiteY6" fmla="*/ 154779 h 315697"/>
                <a:gd name="connsiteX7" fmla="*/ 334534 w 334534"/>
                <a:gd name="connsiteY7" fmla="*/ 198666 h 315697"/>
                <a:gd name="connsiteX8" fmla="*/ 309391 w 334534"/>
                <a:gd name="connsiteY8" fmla="*/ 306554 h 315697"/>
                <a:gd name="connsiteX9" fmla="*/ 145273 w 334534"/>
                <a:gd name="connsiteY9" fmla="*/ 300154 h 315697"/>
                <a:gd name="connsiteX10" fmla="*/ 94987 w 334534"/>
                <a:gd name="connsiteY10" fmla="*/ 300154 h 315697"/>
                <a:gd name="connsiteX11" fmla="*/ 23214 w 334534"/>
                <a:gd name="connsiteY11" fmla="*/ 315697 h 315697"/>
                <a:gd name="connsiteX12" fmla="*/ 1211 w 334534"/>
                <a:gd name="connsiteY12" fmla="*/ 203522 h 315697"/>
                <a:gd name="connsiteX13" fmla="*/ 4696 w 334534"/>
                <a:gd name="connsiteY13" fmla="*/ 155230 h 315697"/>
                <a:gd name="connsiteX14" fmla="*/ 67557 w 334534"/>
                <a:gd name="connsiteY14" fmla="*/ 51463 h 315697"/>
                <a:gd name="connsiteX15" fmla="*/ 93530 w 334534"/>
                <a:gd name="connsiteY15" fmla="*/ 6269 h 315697"/>
                <a:gd name="connsiteX16" fmla="*/ 93775 w 334534"/>
                <a:gd name="connsiteY16" fmla="*/ 6169 h 315697"/>
                <a:gd name="connsiteX0" fmla="*/ 93775 w 334534"/>
                <a:gd name="connsiteY0" fmla="*/ 6169 h 315697"/>
                <a:gd name="connsiteX1" fmla="*/ 89833 w 334534"/>
                <a:gd name="connsiteY1" fmla="*/ 30157 h 315697"/>
                <a:gd name="connsiteX2" fmla="*/ 165784 w 334534"/>
                <a:gd name="connsiteY2" fmla="*/ 123468 h 315697"/>
                <a:gd name="connsiteX3" fmla="*/ 249109 w 334534"/>
                <a:gd name="connsiteY3" fmla="*/ 37531 h 315697"/>
                <a:gd name="connsiteX4" fmla="*/ 257180 w 334534"/>
                <a:gd name="connsiteY4" fmla="*/ 0 h 315697"/>
                <a:gd name="connsiteX5" fmla="*/ 266097 w 334534"/>
                <a:gd name="connsiteY5" fmla="*/ 2145 h 315697"/>
                <a:gd name="connsiteX6" fmla="*/ 302077 w 334534"/>
                <a:gd name="connsiteY6" fmla="*/ 154779 h 315697"/>
                <a:gd name="connsiteX7" fmla="*/ 334534 w 334534"/>
                <a:gd name="connsiteY7" fmla="*/ 198666 h 315697"/>
                <a:gd name="connsiteX8" fmla="*/ 309391 w 334534"/>
                <a:gd name="connsiteY8" fmla="*/ 306554 h 315697"/>
                <a:gd name="connsiteX9" fmla="*/ 145273 w 334534"/>
                <a:gd name="connsiteY9" fmla="*/ 300154 h 315697"/>
                <a:gd name="connsiteX10" fmla="*/ 94987 w 334534"/>
                <a:gd name="connsiteY10" fmla="*/ 300154 h 315697"/>
                <a:gd name="connsiteX11" fmla="*/ 23214 w 334534"/>
                <a:gd name="connsiteY11" fmla="*/ 315697 h 315697"/>
                <a:gd name="connsiteX12" fmla="*/ 1211 w 334534"/>
                <a:gd name="connsiteY12" fmla="*/ 203522 h 315697"/>
                <a:gd name="connsiteX13" fmla="*/ 4696 w 334534"/>
                <a:gd name="connsiteY13" fmla="*/ 155230 h 315697"/>
                <a:gd name="connsiteX14" fmla="*/ 67557 w 334534"/>
                <a:gd name="connsiteY14" fmla="*/ 51463 h 315697"/>
                <a:gd name="connsiteX15" fmla="*/ 93530 w 334534"/>
                <a:gd name="connsiteY15" fmla="*/ 6269 h 315697"/>
                <a:gd name="connsiteX16" fmla="*/ 93775 w 334534"/>
                <a:gd name="connsiteY16" fmla="*/ 6169 h 315697"/>
                <a:gd name="connsiteX0" fmla="*/ 93775 w 334534"/>
                <a:gd name="connsiteY0" fmla="*/ 6169 h 315697"/>
                <a:gd name="connsiteX1" fmla="*/ 89833 w 334534"/>
                <a:gd name="connsiteY1" fmla="*/ 30157 h 315697"/>
                <a:gd name="connsiteX2" fmla="*/ 165784 w 334534"/>
                <a:gd name="connsiteY2" fmla="*/ 123468 h 315697"/>
                <a:gd name="connsiteX3" fmla="*/ 249109 w 334534"/>
                <a:gd name="connsiteY3" fmla="*/ 37531 h 315697"/>
                <a:gd name="connsiteX4" fmla="*/ 257180 w 334534"/>
                <a:gd name="connsiteY4" fmla="*/ 0 h 315697"/>
                <a:gd name="connsiteX5" fmla="*/ 266097 w 334534"/>
                <a:gd name="connsiteY5" fmla="*/ 2145 h 315697"/>
                <a:gd name="connsiteX6" fmla="*/ 302077 w 334534"/>
                <a:gd name="connsiteY6" fmla="*/ 154779 h 315697"/>
                <a:gd name="connsiteX7" fmla="*/ 334534 w 334534"/>
                <a:gd name="connsiteY7" fmla="*/ 198666 h 315697"/>
                <a:gd name="connsiteX8" fmla="*/ 309391 w 334534"/>
                <a:gd name="connsiteY8" fmla="*/ 306554 h 315697"/>
                <a:gd name="connsiteX9" fmla="*/ 145273 w 334534"/>
                <a:gd name="connsiteY9" fmla="*/ 300154 h 315697"/>
                <a:gd name="connsiteX10" fmla="*/ 94987 w 334534"/>
                <a:gd name="connsiteY10" fmla="*/ 300154 h 315697"/>
                <a:gd name="connsiteX11" fmla="*/ 23214 w 334534"/>
                <a:gd name="connsiteY11" fmla="*/ 315697 h 315697"/>
                <a:gd name="connsiteX12" fmla="*/ 1211 w 334534"/>
                <a:gd name="connsiteY12" fmla="*/ 203522 h 315697"/>
                <a:gd name="connsiteX13" fmla="*/ 4696 w 334534"/>
                <a:gd name="connsiteY13" fmla="*/ 155230 h 315697"/>
                <a:gd name="connsiteX14" fmla="*/ 67557 w 334534"/>
                <a:gd name="connsiteY14" fmla="*/ 51463 h 315697"/>
                <a:gd name="connsiteX15" fmla="*/ 93530 w 334534"/>
                <a:gd name="connsiteY15" fmla="*/ 6269 h 315697"/>
                <a:gd name="connsiteX16" fmla="*/ 93775 w 334534"/>
                <a:gd name="connsiteY16" fmla="*/ 6169 h 315697"/>
                <a:gd name="connsiteX0" fmla="*/ 93775 w 334534"/>
                <a:gd name="connsiteY0" fmla="*/ 6169 h 315697"/>
                <a:gd name="connsiteX1" fmla="*/ 89833 w 334534"/>
                <a:gd name="connsiteY1" fmla="*/ 30157 h 315697"/>
                <a:gd name="connsiteX2" fmla="*/ 165784 w 334534"/>
                <a:gd name="connsiteY2" fmla="*/ 123468 h 315697"/>
                <a:gd name="connsiteX3" fmla="*/ 249109 w 334534"/>
                <a:gd name="connsiteY3" fmla="*/ 37531 h 315697"/>
                <a:gd name="connsiteX4" fmla="*/ 257180 w 334534"/>
                <a:gd name="connsiteY4" fmla="*/ 0 h 315697"/>
                <a:gd name="connsiteX5" fmla="*/ 266097 w 334534"/>
                <a:gd name="connsiteY5" fmla="*/ 2145 h 315697"/>
                <a:gd name="connsiteX6" fmla="*/ 302077 w 334534"/>
                <a:gd name="connsiteY6" fmla="*/ 154779 h 315697"/>
                <a:gd name="connsiteX7" fmla="*/ 334534 w 334534"/>
                <a:gd name="connsiteY7" fmla="*/ 198666 h 315697"/>
                <a:gd name="connsiteX8" fmla="*/ 309391 w 334534"/>
                <a:gd name="connsiteY8" fmla="*/ 306554 h 315697"/>
                <a:gd name="connsiteX9" fmla="*/ 145273 w 334534"/>
                <a:gd name="connsiteY9" fmla="*/ 300154 h 315697"/>
                <a:gd name="connsiteX10" fmla="*/ 94987 w 334534"/>
                <a:gd name="connsiteY10" fmla="*/ 300154 h 315697"/>
                <a:gd name="connsiteX11" fmla="*/ 23214 w 334534"/>
                <a:gd name="connsiteY11" fmla="*/ 315697 h 315697"/>
                <a:gd name="connsiteX12" fmla="*/ 1211 w 334534"/>
                <a:gd name="connsiteY12" fmla="*/ 203522 h 315697"/>
                <a:gd name="connsiteX13" fmla="*/ 4696 w 334534"/>
                <a:gd name="connsiteY13" fmla="*/ 155230 h 315697"/>
                <a:gd name="connsiteX14" fmla="*/ 67557 w 334534"/>
                <a:gd name="connsiteY14" fmla="*/ 51463 h 315697"/>
                <a:gd name="connsiteX15" fmla="*/ 93530 w 334534"/>
                <a:gd name="connsiteY15" fmla="*/ 6269 h 315697"/>
                <a:gd name="connsiteX16" fmla="*/ 93775 w 334534"/>
                <a:gd name="connsiteY16" fmla="*/ 6169 h 315697"/>
                <a:gd name="connsiteX0" fmla="*/ 93775 w 334534"/>
                <a:gd name="connsiteY0" fmla="*/ 6169 h 315697"/>
                <a:gd name="connsiteX1" fmla="*/ 89833 w 334534"/>
                <a:gd name="connsiteY1" fmla="*/ 30157 h 315697"/>
                <a:gd name="connsiteX2" fmla="*/ 165784 w 334534"/>
                <a:gd name="connsiteY2" fmla="*/ 123468 h 315697"/>
                <a:gd name="connsiteX3" fmla="*/ 249109 w 334534"/>
                <a:gd name="connsiteY3" fmla="*/ 37531 h 315697"/>
                <a:gd name="connsiteX4" fmla="*/ 257180 w 334534"/>
                <a:gd name="connsiteY4" fmla="*/ 0 h 315697"/>
                <a:gd name="connsiteX5" fmla="*/ 266097 w 334534"/>
                <a:gd name="connsiteY5" fmla="*/ 2145 h 315697"/>
                <a:gd name="connsiteX6" fmla="*/ 302077 w 334534"/>
                <a:gd name="connsiteY6" fmla="*/ 154779 h 315697"/>
                <a:gd name="connsiteX7" fmla="*/ 334534 w 334534"/>
                <a:gd name="connsiteY7" fmla="*/ 198666 h 315697"/>
                <a:gd name="connsiteX8" fmla="*/ 309391 w 334534"/>
                <a:gd name="connsiteY8" fmla="*/ 306554 h 315697"/>
                <a:gd name="connsiteX9" fmla="*/ 145273 w 334534"/>
                <a:gd name="connsiteY9" fmla="*/ 300154 h 315697"/>
                <a:gd name="connsiteX10" fmla="*/ 94987 w 334534"/>
                <a:gd name="connsiteY10" fmla="*/ 300154 h 315697"/>
                <a:gd name="connsiteX11" fmla="*/ 23214 w 334534"/>
                <a:gd name="connsiteY11" fmla="*/ 315697 h 315697"/>
                <a:gd name="connsiteX12" fmla="*/ 1211 w 334534"/>
                <a:gd name="connsiteY12" fmla="*/ 203522 h 315697"/>
                <a:gd name="connsiteX13" fmla="*/ 4696 w 334534"/>
                <a:gd name="connsiteY13" fmla="*/ 155230 h 315697"/>
                <a:gd name="connsiteX14" fmla="*/ 67557 w 334534"/>
                <a:gd name="connsiteY14" fmla="*/ 51463 h 315697"/>
                <a:gd name="connsiteX15" fmla="*/ 93530 w 334534"/>
                <a:gd name="connsiteY15" fmla="*/ 6269 h 315697"/>
                <a:gd name="connsiteX16" fmla="*/ 93775 w 334534"/>
                <a:gd name="connsiteY16" fmla="*/ 6169 h 315697"/>
                <a:gd name="connsiteX0" fmla="*/ 93775 w 334534"/>
                <a:gd name="connsiteY0" fmla="*/ 6169 h 315697"/>
                <a:gd name="connsiteX1" fmla="*/ 89833 w 334534"/>
                <a:gd name="connsiteY1" fmla="*/ 30157 h 315697"/>
                <a:gd name="connsiteX2" fmla="*/ 165784 w 334534"/>
                <a:gd name="connsiteY2" fmla="*/ 123468 h 315697"/>
                <a:gd name="connsiteX3" fmla="*/ 249109 w 334534"/>
                <a:gd name="connsiteY3" fmla="*/ 37531 h 315697"/>
                <a:gd name="connsiteX4" fmla="*/ 257180 w 334534"/>
                <a:gd name="connsiteY4" fmla="*/ 0 h 315697"/>
                <a:gd name="connsiteX5" fmla="*/ 266097 w 334534"/>
                <a:gd name="connsiteY5" fmla="*/ 2145 h 315697"/>
                <a:gd name="connsiteX6" fmla="*/ 302077 w 334534"/>
                <a:gd name="connsiteY6" fmla="*/ 154779 h 315697"/>
                <a:gd name="connsiteX7" fmla="*/ 334534 w 334534"/>
                <a:gd name="connsiteY7" fmla="*/ 198666 h 315697"/>
                <a:gd name="connsiteX8" fmla="*/ 309391 w 334534"/>
                <a:gd name="connsiteY8" fmla="*/ 306554 h 315697"/>
                <a:gd name="connsiteX9" fmla="*/ 145273 w 334534"/>
                <a:gd name="connsiteY9" fmla="*/ 300154 h 315697"/>
                <a:gd name="connsiteX10" fmla="*/ 94987 w 334534"/>
                <a:gd name="connsiteY10" fmla="*/ 300154 h 315697"/>
                <a:gd name="connsiteX11" fmla="*/ 23214 w 334534"/>
                <a:gd name="connsiteY11" fmla="*/ 315697 h 315697"/>
                <a:gd name="connsiteX12" fmla="*/ 1211 w 334534"/>
                <a:gd name="connsiteY12" fmla="*/ 203522 h 315697"/>
                <a:gd name="connsiteX13" fmla="*/ 4696 w 334534"/>
                <a:gd name="connsiteY13" fmla="*/ 155230 h 315697"/>
                <a:gd name="connsiteX14" fmla="*/ 67557 w 334534"/>
                <a:gd name="connsiteY14" fmla="*/ 51463 h 315697"/>
                <a:gd name="connsiteX15" fmla="*/ 93530 w 334534"/>
                <a:gd name="connsiteY15" fmla="*/ 6269 h 315697"/>
                <a:gd name="connsiteX16" fmla="*/ 93775 w 334534"/>
                <a:gd name="connsiteY16" fmla="*/ 6169 h 315697"/>
                <a:gd name="connsiteX0" fmla="*/ 93775 w 334534"/>
                <a:gd name="connsiteY0" fmla="*/ 6169 h 315697"/>
                <a:gd name="connsiteX1" fmla="*/ 89833 w 334534"/>
                <a:gd name="connsiteY1" fmla="*/ 30157 h 315697"/>
                <a:gd name="connsiteX2" fmla="*/ 165784 w 334534"/>
                <a:gd name="connsiteY2" fmla="*/ 123468 h 315697"/>
                <a:gd name="connsiteX3" fmla="*/ 251354 w 334534"/>
                <a:gd name="connsiteY3" fmla="*/ 38653 h 315697"/>
                <a:gd name="connsiteX4" fmla="*/ 257180 w 334534"/>
                <a:gd name="connsiteY4" fmla="*/ 0 h 315697"/>
                <a:gd name="connsiteX5" fmla="*/ 266097 w 334534"/>
                <a:gd name="connsiteY5" fmla="*/ 2145 h 315697"/>
                <a:gd name="connsiteX6" fmla="*/ 302077 w 334534"/>
                <a:gd name="connsiteY6" fmla="*/ 154779 h 315697"/>
                <a:gd name="connsiteX7" fmla="*/ 334534 w 334534"/>
                <a:gd name="connsiteY7" fmla="*/ 198666 h 315697"/>
                <a:gd name="connsiteX8" fmla="*/ 309391 w 334534"/>
                <a:gd name="connsiteY8" fmla="*/ 306554 h 315697"/>
                <a:gd name="connsiteX9" fmla="*/ 145273 w 334534"/>
                <a:gd name="connsiteY9" fmla="*/ 300154 h 315697"/>
                <a:gd name="connsiteX10" fmla="*/ 94987 w 334534"/>
                <a:gd name="connsiteY10" fmla="*/ 300154 h 315697"/>
                <a:gd name="connsiteX11" fmla="*/ 23214 w 334534"/>
                <a:gd name="connsiteY11" fmla="*/ 315697 h 315697"/>
                <a:gd name="connsiteX12" fmla="*/ 1211 w 334534"/>
                <a:gd name="connsiteY12" fmla="*/ 203522 h 315697"/>
                <a:gd name="connsiteX13" fmla="*/ 4696 w 334534"/>
                <a:gd name="connsiteY13" fmla="*/ 155230 h 315697"/>
                <a:gd name="connsiteX14" fmla="*/ 67557 w 334534"/>
                <a:gd name="connsiteY14" fmla="*/ 51463 h 315697"/>
                <a:gd name="connsiteX15" fmla="*/ 93530 w 334534"/>
                <a:gd name="connsiteY15" fmla="*/ 6269 h 315697"/>
                <a:gd name="connsiteX16" fmla="*/ 93775 w 334534"/>
                <a:gd name="connsiteY16" fmla="*/ 6169 h 315697"/>
                <a:gd name="connsiteX0" fmla="*/ 93775 w 334534"/>
                <a:gd name="connsiteY0" fmla="*/ 6269 h 315797"/>
                <a:gd name="connsiteX1" fmla="*/ 89833 w 334534"/>
                <a:gd name="connsiteY1" fmla="*/ 30257 h 315797"/>
                <a:gd name="connsiteX2" fmla="*/ 165784 w 334534"/>
                <a:gd name="connsiteY2" fmla="*/ 123568 h 315797"/>
                <a:gd name="connsiteX3" fmla="*/ 251354 w 334534"/>
                <a:gd name="connsiteY3" fmla="*/ 38753 h 315797"/>
                <a:gd name="connsiteX4" fmla="*/ 257180 w 334534"/>
                <a:gd name="connsiteY4" fmla="*/ 100 h 315797"/>
                <a:gd name="connsiteX5" fmla="*/ 265536 w 334534"/>
                <a:gd name="connsiteY5" fmla="*/ 0 h 315797"/>
                <a:gd name="connsiteX6" fmla="*/ 302077 w 334534"/>
                <a:gd name="connsiteY6" fmla="*/ 154879 h 315797"/>
                <a:gd name="connsiteX7" fmla="*/ 334534 w 334534"/>
                <a:gd name="connsiteY7" fmla="*/ 198766 h 315797"/>
                <a:gd name="connsiteX8" fmla="*/ 309391 w 334534"/>
                <a:gd name="connsiteY8" fmla="*/ 306654 h 315797"/>
                <a:gd name="connsiteX9" fmla="*/ 145273 w 334534"/>
                <a:gd name="connsiteY9" fmla="*/ 300254 h 315797"/>
                <a:gd name="connsiteX10" fmla="*/ 94987 w 334534"/>
                <a:gd name="connsiteY10" fmla="*/ 300254 h 315797"/>
                <a:gd name="connsiteX11" fmla="*/ 23214 w 334534"/>
                <a:gd name="connsiteY11" fmla="*/ 315797 h 315797"/>
                <a:gd name="connsiteX12" fmla="*/ 1211 w 334534"/>
                <a:gd name="connsiteY12" fmla="*/ 203622 h 315797"/>
                <a:gd name="connsiteX13" fmla="*/ 4696 w 334534"/>
                <a:gd name="connsiteY13" fmla="*/ 155330 h 315797"/>
                <a:gd name="connsiteX14" fmla="*/ 67557 w 334534"/>
                <a:gd name="connsiteY14" fmla="*/ 51563 h 315797"/>
                <a:gd name="connsiteX15" fmla="*/ 93530 w 334534"/>
                <a:gd name="connsiteY15" fmla="*/ 6369 h 315797"/>
                <a:gd name="connsiteX16" fmla="*/ 93775 w 334534"/>
                <a:gd name="connsiteY16" fmla="*/ 6269 h 315797"/>
                <a:gd name="connsiteX0" fmla="*/ 93775 w 334534"/>
                <a:gd name="connsiteY0" fmla="*/ 6269 h 315797"/>
                <a:gd name="connsiteX1" fmla="*/ 89833 w 334534"/>
                <a:gd name="connsiteY1" fmla="*/ 30257 h 315797"/>
                <a:gd name="connsiteX2" fmla="*/ 165784 w 334534"/>
                <a:gd name="connsiteY2" fmla="*/ 123568 h 315797"/>
                <a:gd name="connsiteX3" fmla="*/ 251354 w 334534"/>
                <a:gd name="connsiteY3" fmla="*/ 38753 h 315797"/>
                <a:gd name="connsiteX4" fmla="*/ 257180 w 334534"/>
                <a:gd name="connsiteY4" fmla="*/ 100 h 315797"/>
                <a:gd name="connsiteX5" fmla="*/ 265536 w 334534"/>
                <a:gd name="connsiteY5" fmla="*/ 0 h 315797"/>
                <a:gd name="connsiteX6" fmla="*/ 302077 w 334534"/>
                <a:gd name="connsiteY6" fmla="*/ 154879 h 315797"/>
                <a:gd name="connsiteX7" fmla="*/ 334534 w 334534"/>
                <a:gd name="connsiteY7" fmla="*/ 198766 h 315797"/>
                <a:gd name="connsiteX8" fmla="*/ 309391 w 334534"/>
                <a:gd name="connsiteY8" fmla="*/ 306654 h 315797"/>
                <a:gd name="connsiteX9" fmla="*/ 145273 w 334534"/>
                <a:gd name="connsiteY9" fmla="*/ 300254 h 315797"/>
                <a:gd name="connsiteX10" fmla="*/ 94987 w 334534"/>
                <a:gd name="connsiteY10" fmla="*/ 300254 h 315797"/>
                <a:gd name="connsiteX11" fmla="*/ 23214 w 334534"/>
                <a:gd name="connsiteY11" fmla="*/ 315797 h 315797"/>
                <a:gd name="connsiteX12" fmla="*/ 1211 w 334534"/>
                <a:gd name="connsiteY12" fmla="*/ 203622 h 315797"/>
                <a:gd name="connsiteX13" fmla="*/ 4696 w 334534"/>
                <a:gd name="connsiteY13" fmla="*/ 155330 h 315797"/>
                <a:gd name="connsiteX14" fmla="*/ 67557 w 334534"/>
                <a:gd name="connsiteY14" fmla="*/ 51563 h 315797"/>
                <a:gd name="connsiteX15" fmla="*/ 93530 w 334534"/>
                <a:gd name="connsiteY15" fmla="*/ 6369 h 315797"/>
                <a:gd name="connsiteX16" fmla="*/ 93775 w 334534"/>
                <a:gd name="connsiteY16" fmla="*/ 6269 h 315797"/>
                <a:gd name="connsiteX0" fmla="*/ 93775 w 334534"/>
                <a:gd name="connsiteY0" fmla="*/ 6269 h 315797"/>
                <a:gd name="connsiteX1" fmla="*/ 89833 w 334534"/>
                <a:gd name="connsiteY1" fmla="*/ 30257 h 315797"/>
                <a:gd name="connsiteX2" fmla="*/ 165784 w 334534"/>
                <a:gd name="connsiteY2" fmla="*/ 123568 h 315797"/>
                <a:gd name="connsiteX3" fmla="*/ 251354 w 334534"/>
                <a:gd name="connsiteY3" fmla="*/ 38753 h 315797"/>
                <a:gd name="connsiteX4" fmla="*/ 257180 w 334534"/>
                <a:gd name="connsiteY4" fmla="*/ 100 h 315797"/>
                <a:gd name="connsiteX5" fmla="*/ 265536 w 334534"/>
                <a:gd name="connsiteY5" fmla="*/ 0 h 315797"/>
                <a:gd name="connsiteX6" fmla="*/ 302077 w 334534"/>
                <a:gd name="connsiteY6" fmla="*/ 154879 h 315797"/>
                <a:gd name="connsiteX7" fmla="*/ 334534 w 334534"/>
                <a:gd name="connsiteY7" fmla="*/ 198766 h 315797"/>
                <a:gd name="connsiteX8" fmla="*/ 309391 w 334534"/>
                <a:gd name="connsiteY8" fmla="*/ 306654 h 315797"/>
                <a:gd name="connsiteX9" fmla="*/ 145273 w 334534"/>
                <a:gd name="connsiteY9" fmla="*/ 300254 h 315797"/>
                <a:gd name="connsiteX10" fmla="*/ 94987 w 334534"/>
                <a:gd name="connsiteY10" fmla="*/ 300254 h 315797"/>
                <a:gd name="connsiteX11" fmla="*/ 23214 w 334534"/>
                <a:gd name="connsiteY11" fmla="*/ 315797 h 315797"/>
                <a:gd name="connsiteX12" fmla="*/ 1211 w 334534"/>
                <a:gd name="connsiteY12" fmla="*/ 203622 h 315797"/>
                <a:gd name="connsiteX13" fmla="*/ 4696 w 334534"/>
                <a:gd name="connsiteY13" fmla="*/ 155330 h 315797"/>
                <a:gd name="connsiteX14" fmla="*/ 67557 w 334534"/>
                <a:gd name="connsiteY14" fmla="*/ 51563 h 315797"/>
                <a:gd name="connsiteX15" fmla="*/ 93530 w 334534"/>
                <a:gd name="connsiteY15" fmla="*/ 6369 h 315797"/>
                <a:gd name="connsiteX16" fmla="*/ 93775 w 334534"/>
                <a:gd name="connsiteY16" fmla="*/ 6269 h 315797"/>
                <a:gd name="connsiteX0" fmla="*/ 93775 w 334534"/>
                <a:gd name="connsiteY0" fmla="*/ 6269 h 315797"/>
                <a:gd name="connsiteX1" fmla="*/ 89833 w 334534"/>
                <a:gd name="connsiteY1" fmla="*/ 30257 h 315797"/>
                <a:gd name="connsiteX2" fmla="*/ 165784 w 334534"/>
                <a:gd name="connsiteY2" fmla="*/ 123568 h 315797"/>
                <a:gd name="connsiteX3" fmla="*/ 251354 w 334534"/>
                <a:gd name="connsiteY3" fmla="*/ 38753 h 315797"/>
                <a:gd name="connsiteX4" fmla="*/ 257180 w 334534"/>
                <a:gd name="connsiteY4" fmla="*/ 100 h 315797"/>
                <a:gd name="connsiteX5" fmla="*/ 265536 w 334534"/>
                <a:gd name="connsiteY5" fmla="*/ 0 h 315797"/>
                <a:gd name="connsiteX6" fmla="*/ 302077 w 334534"/>
                <a:gd name="connsiteY6" fmla="*/ 154879 h 315797"/>
                <a:gd name="connsiteX7" fmla="*/ 334534 w 334534"/>
                <a:gd name="connsiteY7" fmla="*/ 198766 h 315797"/>
                <a:gd name="connsiteX8" fmla="*/ 309391 w 334534"/>
                <a:gd name="connsiteY8" fmla="*/ 306654 h 315797"/>
                <a:gd name="connsiteX9" fmla="*/ 145273 w 334534"/>
                <a:gd name="connsiteY9" fmla="*/ 300254 h 315797"/>
                <a:gd name="connsiteX10" fmla="*/ 94987 w 334534"/>
                <a:gd name="connsiteY10" fmla="*/ 300254 h 315797"/>
                <a:gd name="connsiteX11" fmla="*/ 23214 w 334534"/>
                <a:gd name="connsiteY11" fmla="*/ 315797 h 315797"/>
                <a:gd name="connsiteX12" fmla="*/ 1211 w 334534"/>
                <a:gd name="connsiteY12" fmla="*/ 203622 h 315797"/>
                <a:gd name="connsiteX13" fmla="*/ 4696 w 334534"/>
                <a:gd name="connsiteY13" fmla="*/ 155330 h 315797"/>
                <a:gd name="connsiteX14" fmla="*/ 67557 w 334534"/>
                <a:gd name="connsiteY14" fmla="*/ 51563 h 315797"/>
                <a:gd name="connsiteX15" fmla="*/ 93530 w 334534"/>
                <a:gd name="connsiteY15" fmla="*/ 6369 h 315797"/>
                <a:gd name="connsiteX16" fmla="*/ 93775 w 334534"/>
                <a:gd name="connsiteY16" fmla="*/ 6269 h 315797"/>
                <a:gd name="connsiteX0" fmla="*/ 93471 w 334230"/>
                <a:gd name="connsiteY0" fmla="*/ 6269 h 315797"/>
                <a:gd name="connsiteX1" fmla="*/ 89529 w 334230"/>
                <a:gd name="connsiteY1" fmla="*/ 30257 h 315797"/>
                <a:gd name="connsiteX2" fmla="*/ 165480 w 334230"/>
                <a:gd name="connsiteY2" fmla="*/ 123568 h 315797"/>
                <a:gd name="connsiteX3" fmla="*/ 251050 w 334230"/>
                <a:gd name="connsiteY3" fmla="*/ 38753 h 315797"/>
                <a:gd name="connsiteX4" fmla="*/ 256876 w 334230"/>
                <a:gd name="connsiteY4" fmla="*/ 100 h 315797"/>
                <a:gd name="connsiteX5" fmla="*/ 265232 w 334230"/>
                <a:gd name="connsiteY5" fmla="*/ 0 h 315797"/>
                <a:gd name="connsiteX6" fmla="*/ 301773 w 334230"/>
                <a:gd name="connsiteY6" fmla="*/ 154879 h 315797"/>
                <a:gd name="connsiteX7" fmla="*/ 334230 w 334230"/>
                <a:gd name="connsiteY7" fmla="*/ 198766 h 315797"/>
                <a:gd name="connsiteX8" fmla="*/ 309087 w 334230"/>
                <a:gd name="connsiteY8" fmla="*/ 306654 h 315797"/>
                <a:gd name="connsiteX9" fmla="*/ 144969 w 334230"/>
                <a:gd name="connsiteY9" fmla="*/ 300254 h 315797"/>
                <a:gd name="connsiteX10" fmla="*/ 94683 w 334230"/>
                <a:gd name="connsiteY10" fmla="*/ 300254 h 315797"/>
                <a:gd name="connsiteX11" fmla="*/ 22910 w 334230"/>
                <a:gd name="connsiteY11" fmla="*/ 315797 h 315797"/>
                <a:gd name="connsiteX12" fmla="*/ 907 w 334230"/>
                <a:gd name="connsiteY12" fmla="*/ 203622 h 315797"/>
                <a:gd name="connsiteX13" fmla="*/ 4392 w 334230"/>
                <a:gd name="connsiteY13" fmla="*/ 155330 h 315797"/>
                <a:gd name="connsiteX14" fmla="*/ 67253 w 334230"/>
                <a:gd name="connsiteY14" fmla="*/ 51563 h 315797"/>
                <a:gd name="connsiteX15" fmla="*/ 93226 w 334230"/>
                <a:gd name="connsiteY15" fmla="*/ 6369 h 315797"/>
                <a:gd name="connsiteX16" fmla="*/ 93471 w 334230"/>
                <a:gd name="connsiteY16" fmla="*/ 6269 h 315797"/>
                <a:gd name="connsiteX0" fmla="*/ 93471 w 334230"/>
                <a:gd name="connsiteY0" fmla="*/ 6269 h 315797"/>
                <a:gd name="connsiteX1" fmla="*/ 89529 w 334230"/>
                <a:gd name="connsiteY1" fmla="*/ 30257 h 315797"/>
                <a:gd name="connsiteX2" fmla="*/ 165480 w 334230"/>
                <a:gd name="connsiteY2" fmla="*/ 123568 h 315797"/>
                <a:gd name="connsiteX3" fmla="*/ 251050 w 334230"/>
                <a:gd name="connsiteY3" fmla="*/ 38753 h 315797"/>
                <a:gd name="connsiteX4" fmla="*/ 256876 w 334230"/>
                <a:gd name="connsiteY4" fmla="*/ 100 h 315797"/>
                <a:gd name="connsiteX5" fmla="*/ 265232 w 334230"/>
                <a:gd name="connsiteY5" fmla="*/ 0 h 315797"/>
                <a:gd name="connsiteX6" fmla="*/ 301773 w 334230"/>
                <a:gd name="connsiteY6" fmla="*/ 154879 h 315797"/>
                <a:gd name="connsiteX7" fmla="*/ 334230 w 334230"/>
                <a:gd name="connsiteY7" fmla="*/ 198766 h 315797"/>
                <a:gd name="connsiteX8" fmla="*/ 309087 w 334230"/>
                <a:gd name="connsiteY8" fmla="*/ 306654 h 315797"/>
                <a:gd name="connsiteX9" fmla="*/ 144969 w 334230"/>
                <a:gd name="connsiteY9" fmla="*/ 300254 h 315797"/>
                <a:gd name="connsiteX10" fmla="*/ 94683 w 334230"/>
                <a:gd name="connsiteY10" fmla="*/ 300254 h 315797"/>
                <a:gd name="connsiteX11" fmla="*/ 22910 w 334230"/>
                <a:gd name="connsiteY11" fmla="*/ 315797 h 315797"/>
                <a:gd name="connsiteX12" fmla="*/ 907 w 334230"/>
                <a:gd name="connsiteY12" fmla="*/ 203622 h 315797"/>
                <a:gd name="connsiteX13" fmla="*/ 7759 w 334230"/>
                <a:gd name="connsiteY13" fmla="*/ 155330 h 315797"/>
                <a:gd name="connsiteX14" fmla="*/ 67253 w 334230"/>
                <a:gd name="connsiteY14" fmla="*/ 51563 h 315797"/>
                <a:gd name="connsiteX15" fmla="*/ 93226 w 334230"/>
                <a:gd name="connsiteY15" fmla="*/ 6369 h 315797"/>
                <a:gd name="connsiteX16" fmla="*/ 93471 w 334230"/>
                <a:gd name="connsiteY16" fmla="*/ 6269 h 315797"/>
                <a:gd name="connsiteX0" fmla="*/ 93471 w 334230"/>
                <a:gd name="connsiteY0" fmla="*/ 6269 h 315797"/>
                <a:gd name="connsiteX1" fmla="*/ 89529 w 334230"/>
                <a:gd name="connsiteY1" fmla="*/ 30257 h 315797"/>
                <a:gd name="connsiteX2" fmla="*/ 165480 w 334230"/>
                <a:gd name="connsiteY2" fmla="*/ 123568 h 315797"/>
                <a:gd name="connsiteX3" fmla="*/ 251050 w 334230"/>
                <a:gd name="connsiteY3" fmla="*/ 38753 h 315797"/>
                <a:gd name="connsiteX4" fmla="*/ 256876 w 334230"/>
                <a:gd name="connsiteY4" fmla="*/ 100 h 315797"/>
                <a:gd name="connsiteX5" fmla="*/ 265232 w 334230"/>
                <a:gd name="connsiteY5" fmla="*/ 0 h 315797"/>
                <a:gd name="connsiteX6" fmla="*/ 301773 w 334230"/>
                <a:gd name="connsiteY6" fmla="*/ 154879 h 315797"/>
                <a:gd name="connsiteX7" fmla="*/ 334230 w 334230"/>
                <a:gd name="connsiteY7" fmla="*/ 198766 h 315797"/>
                <a:gd name="connsiteX8" fmla="*/ 309087 w 334230"/>
                <a:gd name="connsiteY8" fmla="*/ 306654 h 315797"/>
                <a:gd name="connsiteX9" fmla="*/ 144969 w 334230"/>
                <a:gd name="connsiteY9" fmla="*/ 300254 h 315797"/>
                <a:gd name="connsiteX10" fmla="*/ 94683 w 334230"/>
                <a:gd name="connsiteY10" fmla="*/ 300254 h 315797"/>
                <a:gd name="connsiteX11" fmla="*/ 22910 w 334230"/>
                <a:gd name="connsiteY11" fmla="*/ 315797 h 315797"/>
                <a:gd name="connsiteX12" fmla="*/ 907 w 334230"/>
                <a:gd name="connsiteY12" fmla="*/ 203622 h 315797"/>
                <a:gd name="connsiteX13" fmla="*/ 7759 w 334230"/>
                <a:gd name="connsiteY13" fmla="*/ 155330 h 315797"/>
                <a:gd name="connsiteX14" fmla="*/ 67253 w 334230"/>
                <a:gd name="connsiteY14" fmla="*/ 51563 h 315797"/>
                <a:gd name="connsiteX15" fmla="*/ 93226 w 334230"/>
                <a:gd name="connsiteY15" fmla="*/ 6369 h 315797"/>
                <a:gd name="connsiteX16" fmla="*/ 93471 w 334230"/>
                <a:gd name="connsiteY16" fmla="*/ 6269 h 315797"/>
                <a:gd name="connsiteX0" fmla="*/ 93471 w 334230"/>
                <a:gd name="connsiteY0" fmla="*/ 6269 h 315797"/>
                <a:gd name="connsiteX1" fmla="*/ 89529 w 334230"/>
                <a:gd name="connsiteY1" fmla="*/ 30257 h 315797"/>
                <a:gd name="connsiteX2" fmla="*/ 165480 w 334230"/>
                <a:gd name="connsiteY2" fmla="*/ 123568 h 315797"/>
                <a:gd name="connsiteX3" fmla="*/ 251050 w 334230"/>
                <a:gd name="connsiteY3" fmla="*/ 38753 h 315797"/>
                <a:gd name="connsiteX4" fmla="*/ 256876 w 334230"/>
                <a:gd name="connsiteY4" fmla="*/ 100 h 315797"/>
                <a:gd name="connsiteX5" fmla="*/ 265232 w 334230"/>
                <a:gd name="connsiteY5" fmla="*/ 0 h 315797"/>
                <a:gd name="connsiteX6" fmla="*/ 301773 w 334230"/>
                <a:gd name="connsiteY6" fmla="*/ 154879 h 315797"/>
                <a:gd name="connsiteX7" fmla="*/ 334230 w 334230"/>
                <a:gd name="connsiteY7" fmla="*/ 198766 h 315797"/>
                <a:gd name="connsiteX8" fmla="*/ 309087 w 334230"/>
                <a:gd name="connsiteY8" fmla="*/ 306654 h 315797"/>
                <a:gd name="connsiteX9" fmla="*/ 144969 w 334230"/>
                <a:gd name="connsiteY9" fmla="*/ 300254 h 315797"/>
                <a:gd name="connsiteX10" fmla="*/ 94683 w 334230"/>
                <a:gd name="connsiteY10" fmla="*/ 300254 h 315797"/>
                <a:gd name="connsiteX11" fmla="*/ 22910 w 334230"/>
                <a:gd name="connsiteY11" fmla="*/ 315797 h 315797"/>
                <a:gd name="connsiteX12" fmla="*/ 907 w 334230"/>
                <a:gd name="connsiteY12" fmla="*/ 203622 h 315797"/>
                <a:gd name="connsiteX13" fmla="*/ 7759 w 334230"/>
                <a:gd name="connsiteY13" fmla="*/ 155330 h 315797"/>
                <a:gd name="connsiteX14" fmla="*/ 67253 w 334230"/>
                <a:gd name="connsiteY14" fmla="*/ 51563 h 315797"/>
                <a:gd name="connsiteX15" fmla="*/ 93226 w 334230"/>
                <a:gd name="connsiteY15" fmla="*/ 6369 h 315797"/>
                <a:gd name="connsiteX16" fmla="*/ 93471 w 334230"/>
                <a:gd name="connsiteY16" fmla="*/ 6269 h 315797"/>
                <a:gd name="connsiteX0" fmla="*/ 93559 w 334318"/>
                <a:gd name="connsiteY0" fmla="*/ 6269 h 308436"/>
                <a:gd name="connsiteX1" fmla="*/ 89617 w 334318"/>
                <a:gd name="connsiteY1" fmla="*/ 30257 h 308436"/>
                <a:gd name="connsiteX2" fmla="*/ 165568 w 334318"/>
                <a:gd name="connsiteY2" fmla="*/ 123568 h 308436"/>
                <a:gd name="connsiteX3" fmla="*/ 251138 w 334318"/>
                <a:gd name="connsiteY3" fmla="*/ 38753 h 308436"/>
                <a:gd name="connsiteX4" fmla="*/ 256964 w 334318"/>
                <a:gd name="connsiteY4" fmla="*/ 100 h 308436"/>
                <a:gd name="connsiteX5" fmla="*/ 265320 w 334318"/>
                <a:gd name="connsiteY5" fmla="*/ 0 h 308436"/>
                <a:gd name="connsiteX6" fmla="*/ 301861 w 334318"/>
                <a:gd name="connsiteY6" fmla="*/ 154879 h 308436"/>
                <a:gd name="connsiteX7" fmla="*/ 334318 w 334318"/>
                <a:gd name="connsiteY7" fmla="*/ 198766 h 308436"/>
                <a:gd name="connsiteX8" fmla="*/ 309175 w 334318"/>
                <a:gd name="connsiteY8" fmla="*/ 306654 h 308436"/>
                <a:gd name="connsiteX9" fmla="*/ 145057 w 334318"/>
                <a:gd name="connsiteY9" fmla="*/ 300254 h 308436"/>
                <a:gd name="connsiteX10" fmla="*/ 94771 w 334318"/>
                <a:gd name="connsiteY10" fmla="*/ 300254 h 308436"/>
                <a:gd name="connsiteX11" fmla="*/ 20544 w 334318"/>
                <a:gd name="connsiteY11" fmla="*/ 308436 h 308436"/>
                <a:gd name="connsiteX12" fmla="*/ 995 w 334318"/>
                <a:gd name="connsiteY12" fmla="*/ 203622 h 308436"/>
                <a:gd name="connsiteX13" fmla="*/ 7847 w 334318"/>
                <a:gd name="connsiteY13" fmla="*/ 155330 h 308436"/>
                <a:gd name="connsiteX14" fmla="*/ 67341 w 334318"/>
                <a:gd name="connsiteY14" fmla="*/ 51563 h 308436"/>
                <a:gd name="connsiteX15" fmla="*/ 93314 w 334318"/>
                <a:gd name="connsiteY15" fmla="*/ 6369 h 308436"/>
                <a:gd name="connsiteX16" fmla="*/ 93559 w 334318"/>
                <a:gd name="connsiteY16" fmla="*/ 6269 h 308436"/>
                <a:gd name="connsiteX0" fmla="*/ 93559 w 334318"/>
                <a:gd name="connsiteY0" fmla="*/ 6269 h 309108"/>
                <a:gd name="connsiteX1" fmla="*/ 89617 w 334318"/>
                <a:gd name="connsiteY1" fmla="*/ 30257 h 309108"/>
                <a:gd name="connsiteX2" fmla="*/ 165568 w 334318"/>
                <a:gd name="connsiteY2" fmla="*/ 123568 h 309108"/>
                <a:gd name="connsiteX3" fmla="*/ 251138 w 334318"/>
                <a:gd name="connsiteY3" fmla="*/ 38753 h 309108"/>
                <a:gd name="connsiteX4" fmla="*/ 256964 w 334318"/>
                <a:gd name="connsiteY4" fmla="*/ 100 h 309108"/>
                <a:gd name="connsiteX5" fmla="*/ 265320 w 334318"/>
                <a:gd name="connsiteY5" fmla="*/ 0 h 309108"/>
                <a:gd name="connsiteX6" fmla="*/ 301861 w 334318"/>
                <a:gd name="connsiteY6" fmla="*/ 154879 h 309108"/>
                <a:gd name="connsiteX7" fmla="*/ 334318 w 334318"/>
                <a:gd name="connsiteY7" fmla="*/ 198766 h 309108"/>
                <a:gd name="connsiteX8" fmla="*/ 301814 w 334318"/>
                <a:gd name="connsiteY8" fmla="*/ 309108 h 309108"/>
                <a:gd name="connsiteX9" fmla="*/ 145057 w 334318"/>
                <a:gd name="connsiteY9" fmla="*/ 300254 h 309108"/>
                <a:gd name="connsiteX10" fmla="*/ 94771 w 334318"/>
                <a:gd name="connsiteY10" fmla="*/ 300254 h 309108"/>
                <a:gd name="connsiteX11" fmla="*/ 20544 w 334318"/>
                <a:gd name="connsiteY11" fmla="*/ 308436 h 309108"/>
                <a:gd name="connsiteX12" fmla="*/ 995 w 334318"/>
                <a:gd name="connsiteY12" fmla="*/ 203622 h 309108"/>
                <a:gd name="connsiteX13" fmla="*/ 7847 w 334318"/>
                <a:gd name="connsiteY13" fmla="*/ 155330 h 309108"/>
                <a:gd name="connsiteX14" fmla="*/ 67341 w 334318"/>
                <a:gd name="connsiteY14" fmla="*/ 51563 h 309108"/>
                <a:gd name="connsiteX15" fmla="*/ 93314 w 334318"/>
                <a:gd name="connsiteY15" fmla="*/ 6369 h 309108"/>
                <a:gd name="connsiteX16" fmla="*/ 93559 w 334318"/>
                <a:gd name="connsiteY16" fmla="*/ 6269 h 309108"/>
                <a:gd name="connsiteX0" fmla="*/ 93970 w 334729"/>
                <a:gd name="connsiteY0" fmla="*/ 6269 h 309108"/>
                <a:gd name="connsiteX1" fmla="*/ 90028 w 334729"/>
                <a:gd name="connsiteY1" fmla="*/ 30257 h 309108"/>
                <a:gd name="connsiteX2" fmla="*/ 165979 w 334729"/>
                <a:gd name="connsiteY2" fmla="*/ 123568 h 309108"/>
                <a:gd name="connsiteX3" fmla="*/ 251549 w 334729"/>
                <a:gd name="connsiteY3" fmla="*/ 38753 h 309108"/>
                <a:gd name="connsiteX4" fmla="*/ 257375 w 334729"/>
                <a:gd name="connsiteY4" fmla="*/ 100 h 309108"/>
                <a:gd name="connsiteX5" fmla="*/ 265731 w 334729"/>
                <a:gd name="connsiteY5" fmla="*/ 0 h 309108"/>
                <a:gd name="connsiteX6" fmla="*/ 302272 w 334729"/>
                <a:gd name="connsiteY6" fmla="*/ 154879 h 309108"/>
                <a:gd name="connsiteX7" fmla="*/ 334729 w 334729"/>
                <a:gd name="connsiteY7" fmla="*/ 198766 h 309108"/>
                <a:gd name="connsiteX8" fmla="*/ 302225 w 334729"/>
                <a:gd name="connsiteY8" fmla="*/ 309108 h 309108"/>
                <a:gd name="connsiteX9" fmla="*/ 145468 w 334729"/>
                <a:gd name="connsiteY9" fmla="*/ 300254 h 309108"/>
                <a:gd name="connsiteX10" fmla="*/ 95182 w 334729"/>
                <a:gd name="connsiteY10" fmla="*/ 300254 h 309108"/>
                <a:gd name="connsiteX11" fmla="*/ 13593 w 334729"/>
                <a:gd name="connsiteY11" fmla="*/ 305982 h 309108"/>
                <a:gd name="connsiteX12" fmla="*/ 1406 w 334729"/>
                <a:gd name="connsiteY12" fmla="*/ 203622 h 309108"/>
                <a:gd name="connsiteX13" fmla="*/ 8258 w 334729"/>
                <a:gd name="connsiteY13" fmla="*/ 155330 h 309108"/>
                <a:gd name="connsiteX14" fmla="*/ 67752 w 334729"/>
                <a:gd name="connsiteY14" fmla="*/ 51563 h 309108"/>
                <a:gd name="connsiteX15" fmla="*/ 93725 w 334729"/>
                <a:gd name="connsiteY15" fmla="*/ 6369 h 309108"/>
                <a:gd name="connsiteX16" fmla="*/ 93970 w 334729"/>
                <a:gd name="connsiteY16" fmla="*/ 6269 h 309108"/>
                <a:gd name="connsiteX0" fmla="*/ 93970 w 334729"/>
                <a:gd name="connsiteY0" fmla="*/ 6269 h 309108"/>
                <a:gd name="connsiteX1" fmla="*/ 90028 w 334729"/>
                <a:gd name="connsiteY1" fmla="*/ 30257 h 309108"/>
                <a:gd name="connsiteX2" fmla="*/ 148801 w 334729"/>
                <a:gd name="connsiteY2" fmla="*/ 123568 h 309108"/>
                <a:gd name="connsiteX3" fmla="*/ 251549 w 334729"/>
                <a:gd name="connsiteY3" fmla="*/ 38753 h 309108"/>
                <a:gd name="connsiteX4" fmla="*/ 257375 w 334729"/>
                <a:gd name="connsiteY4" fmla="*/ 100 h 309108"/>
                <a:gd name="connsiteX5" fmla="*/ 265731 w 334729"/>
                <a:gd name="connsiteY5" fmla="*/ 0 h 309108"/>
                <a:gd name="connsiteX6" fmla="*/ 302272 w 334729"/>
                <a:gd name="connsiteY6" fmla="*/ 154879 h 309108"/>
                <a:gd name="connsiteX7" fmla="*/ 334729 w 334729"/>
                <a:gd name="connsiteY7" fmla="*/ 198766 h 309108"/>
                <a:gd name="connsiteX8" fmla="*/ 302225 w 334729"/>
                <a:gd name="connsiteY8" fmla="*/ 309108 h 309108"/>
                <a:gd name="connsiteX9" fmla="*/ 145468 w 334729"/>
                <a:gd name="connsiteY9" fmla="*/ 300254 h 309108"/>
                <a:gd name="connsiteX10" fmla="*/ 95182 w 334729"/>
                <a:gd name="connsiteY10" fmla="*/ 300254 h 309108"/>
                <a:gd name="connsiteX11" fmla="*/ 13593 w 334729"/>
                <a:gd name="connsiteY11" fmla="*/ 305982 h 309108"/>
                <a:gd name="connsiteX12" fmla="*/ 1406 w 334729"/>
                <a:gd name="connsiteY12" fmla="*/ 203622 h 309108"/>
                <a:gd name="connsiteX13" fmla="*/ 8258 w 334729"/>
                <a:gd name="connsiteY13" fmla="*/ 155330 h 309108"/>
                <a:gd name="connsiteX14" fmla="*/ 67752 w 334729"/>
                <a:gd name="connsiteY14" fmla="*/ 51563 h 309108"/>
                <a:gd name="connsiteX15" fmla="*/ 93725 w 334729"/>
                <a:gd name="connsiteY15" fmla="*/ 6369 h 309108"/>
                <a:gd name="connsiteX16" fmla="*/ 93970 w 334729"/>
                <a:gd name="connsiteY16" fmla="*/ 6269 h 309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4729" h="309108">
                  <a:moveTo>
                    <a:pt x="93970" y="6269"/>
                  </a:moveTo>
                  <a:lnTo>
                    <a:pt x="90028" y="30257"/>
                  </a:lnTo>
                  <a:cubicBezTo>
                    <a:pt x="90028" y="81791"/>
                    <a:pt x="121881" y="122152"/>
                    <a:pt x="148801" y="123568"/>
                  </a:cubicBezTo>
                  <a:cubicBezTo>
                    <a:pt x="175721" y="124984"/>
                    <a:pt x="244815" y="106000"/>
                    <a:pt x="251549" y="38753"/>
                  </a:cubicBezTo>
                  <a:cubicBezTo>
                    <a:pt x="253492" y="23998"/>
                    <a:pt x="253749" y="21028"/>
                    <a:pt x="257375" y="100"/>
                  </a:cubicBezTo>
                  <a:lnTo>
                    <a:pt x="265731" y="0"/>
                  </a:lnTo>
                  <a:cubicBezTo>
                    <a:pt x="274188" y="54439"/>
                    <a:pt x="288527" y="116700"/>
                    <a:pt x="302272" y="154879"/>
                  </a:cubicBezTo>
                  <a:cubicBezTo>
                    <a:pt x="314150" y="187873"/>
                    <a:pt x="323301" y="184137"/>
                    <a:pt x="334729" y="198766"/>
                  </a:cubicBezTo>
                  <a:cubicBezTo>
                    <a:pt x="330615" y="235796"/>
                    <a:pt x="311368" y="273450"/>
                    <a:pt x="302225" y="309108"/>
                  </a:cubicBezTo>
                  <a:cubicBezTo>
                    <a:pt x="248281" y="291279"/>
                    <a:pt x="179975" y="301730"/>
                    <a:pt x="145468" y="300254"/>
                  </a:cubicBezTo>
                  <a:cubicBezTo>
                    <a:pt x="110961" y="298778"/>
                    <a:pt x="117161" y="299299"/>
                    <a:pt x="95182" y="300254"/>
                  </a:cubicBezTo>
                  <a:cubicBezTo>
                    <a:pt x="73203" y="301209"/>
                    <a:pt x="36908" y="298211"/>
                    <a:pt x="13593" y="305982"/>
                  </a:cubicBezTo>
                  <a:cubicBezTo>
                    <a:pt x="9021" y="269410"/>
                    <a:pt x="-4328" y="243811"/>
                    <a:pt x="1406" y="203622"/>
                  </a:cubicBezTo>
                  <a:cubicBezTo>
                    <a:pt x="3796" y="186374"/>
                    <a:pt x="921" y="170999"/>
                    <a:pt x="8258" y="155330"/>
                  </a:cubicBezTo>
                  <a:cubicBezTo>
                    <a:pt x="24258" y="113272"/>
                    <a:pt x="48553" y="91792"/>
                    <a:pt x="67752" y="51563"/>
                  </a:cubicBezTo>
                  <a:cubicBezTo>
                    <a:pt x="72553" y="41963"/>
                    <a:pt x="80696" y="17705"/>
                    <a:pt x="93725" y="6369"/>
                  </a:cubicBezTo>
                  <a:lnTo>
                    <a:pt x="93970" y="6269"/>
                  </a:lnTo>
                  <a:close/>
                </a:path>
              </a:pathLst>
            </a:custGeom>
            <a:solidFill>
              <a:srgbClr val="344F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72DFD32-495A-40F6-A597-E7DB0F94BA2D}"/>
                </a:ext>
              </a:extLst>
            </p:cNvPr>
            <p:cNvSpPr/>
            <p:nvPr/>
          </p:nvSpPr>
          <p:spPr>
            <a:xfrm>
              <a:off x="8767296" y="4031837"/>
              <a:ext cx="717534" cy="661210"/>
            </a:xfrm>
            <a:custGeom>
              <a:avLst/>
              <a:gdLst>
                <a:gd name="connsiteX0" fmla="*/ 1276382 w 1485900"/>
                <a:gd name="connsiteY0" fmla="*/ 1377667 h 1371600"/>
                <a:gd name="connsiteX1" fmla="*/ 1059212 w 1485900"/>
                <a:gd name="connsiteY1" fmla="*/ 1349092 h 1371600"/>
                <a:gd name="connsiteX2" fmla="*/ 1058259 w 1485900"/>
                <a:gd name="connsiteY2" fmla="*/ 1044292 h 1371600"/>
                <a:gd name="connsiteX3" fmla="*/ 1093502 w 1485900"/>
                <a:gd name="connsiteY3" fmla="*/ 498509 h 1371600"/>
                <a:gd name="connsiteX4" fmla="*/ 1065879 w 1485900"/>
                <a:gd name="connsiteY4" fmla="*/ 480412 h 1371600"/>
                <a:gd name="connsiteX5" fmla="*/ 935387 w 1485900"/>
                <a:gd name="connsiteY5" fmla="*/ 504224 h 1371600"/>
                <a:gd name="connsiteX6" fmla="*/ 745839 w 1485900"/>
                <a:gd name="connsiteY6" fmla="*/ 474697 h 1371600"/>
                <a:gd name="connsiteX7" fmla="*/ 394367 w 1485900"/>
                <a:gd name="connsiteY7" fmla="*/ 455647 h 1371600"/>
                <a:gd name="connsiteX8" fmla="*/ 338169 w 1485900"/>
                <a:gd name="connsiteY8" fmla="*/ 487079 h 1371600"/>
                <a:gd name="connsiteX9" fmla="*/ 241014 w 1485900"/>
                <a:gd name="connsiteY9" fmla="*/ 582329 h 1371600"/>
                <a:gd name="connsiteX10" fmla="*/ 200057 w 1485900"/>
                <a:gd name="connsiteY10" fmla="*/ 632812 h 1371600"/>
                <a:gd name="connsiteX11" fmla="*/ 33369 w 1485900"/>
                <a:gd name="connsiteY11" fmla="*/ 560422 h 1371600"/>
                <a:gd name="connsiteX12" fmla="*/ 80042 w 1485900"/>
                <a:gd name="connsiteY12" fmla="*/ 332774 h 1371600"/>
                <a:gd name="connsiteX13" fmla="*/ 434372 w 1485900"/>
                <a:gd name="connsiteY13" fmla="*/ 197519 h 1371600"/>
                <a:gd name="connsiteX14" fmla="*/ 671544 w 1485900"/>
                <a:gd name="connsiteY14" fmla="*/ 151799 h 1371600"/>
                <a:gd name="connsiteX15" fmla="*/ 831564 w 1485900"/>
                <a:gd name="connsiteY15" fmla="*/ 7019 h 1371600"/>
                <a:gd name="connsiteX16" fmla="*/ 880142 w 1485900"/>
                <a:gd name="connsiteY16" fmla="*/ 8924 h 1371600"/>
                <a:gd name="connsiteX17" fmla="*/ 1444022 w 1485900"/>
                <a:gd name="connsiteY17" fmla="*/ 52739 h 1371600"/>
                <a:gd name="connsiteX18" fmla="*/ 1466882 w 1485900"/>
                <a:gd name="connsiteY18" fmla="*/ 54644 h 1371600"/>
                <a:gd name="connsiteX19" fmla="*/ 1482122 w 1485900"/>
                <a:gd name="connsiteY19" fmla="*/ 231809 h 1371600"/>
                <a:gd name="connsiteX20" fmla="*/ 1480217 w 1485900"/>
                <a:gd name="connsiteY20" fmla="*/ 373732 h 1371600"/>
                <a:gd name="connsiteX21" fmla="*/ 1449737 w 1485900"/>
                <a:gd name="connsiteY21" fmla="*/ 610904 h 1371600"/>
                <a:gd name="connsiteX22" fmla="*/ 1301147 w 1485900"/>
                <a:gd name="connsiteY22" fmla="*/ 1133827 h 1371600"/>
                <a:gd name="connsiteX23" fmla="*/ 1276382 w 1485900"/>
                <a:gd name="connsiteY23" fmla="*/ 1377667 h 1371600"/>
                <a:gd name="connsiteX0" fmla="*/ 1276382 w 1487531"/>
                <a:gd name="connsiteY0" fmla="*/ 1377667 h 1377667"/>
                <a:gd name="connsiteX1" fmla="*/ 1059212 w 1487531"/>
                <a:gd name="connsiteY1" fmla="*/ 1349092 h 1377667"/>
                <a:gd name="connsiteX2" fmla="*/ 1058259 w 1487531"/>
                <a:gd name="connsiteY2" fmla="*/ 1044292 h 1377667"/>
                <a:gd name="connsiteX3" fmla="*/ 1093502 w 1487531"/>
                <a:gd name="connsiteY3" fmla="*/ 498509 h 1377667"/>
                <a:gd name="connsiteX4" fmla="*/ 1065879 w 1487531"/>
                <a:gd name="connsiteY4" fmla="*/ 480412 h 1377667"/>
                <a:gd name="connsiteX5" fmla="*/ 935387 w 1487531"/>
                <a:gd name="connsiteY5" fmla="*/ 504224 h 1377667"/>
                <a:gd name="connsiteX6" fmla="*/ 745839 w 1487531"/>
                <a:gd name="connsiteY6" fmla="*/ 474697 h 1377667"/>
                <a:gd name="connsiteX7" fmla="*/ 394367 w 1487531"/>
                <a:gd name="connsiteY7" fmla="*/ 455647 h 1377667"/>
                <a:gd name="connsiteX8" fmla="*/ 338169 w 1487531"/>
                <a:gd name="connsiteY8" fmla="*/ 487079 h 1377667"/>
                <a:gd name="connsiteX9" fmla="*/ 241014 w 1487531"/>
                <a:gd name="connsiteY9" fmla="*/ 582329 h 1377667"/>
                <a:gd name="connsiteX10" fmla="*/ 200057 w 1487531"/>
                <a:gd name="connsiteY10" fmla="*/ 632812 h 1377667"/>
                <a:gd name="connsiteX11" fmla="*/ 33369 w 1487531"/>
                <a:gd name="connsiteY11" fmla="*/ 560422 h 1377667"/>
                <a:gd name="connsiteX12" fmla="*/ 80042 w 1487531"/>
                <a:gd name="connsiteY12" fmla="*/ 332774 h 1377667"/>
                <a:gd name="connsiteX13" fmla="*/ 434372 w 1487531"/>
                <a:gd name="connsiteY13" fmla="*/ 197519 h 1377667"/>
                <a:gd name="connsiteX14" fmla="*/ 671544 w 1487531"/>
                <a:gd name="connsiteY14" fmla="*/ 151799 h 1377667"/>
                <a:gd name="connsiteX15" fmla="*/ 831564 w 1487531"/>
                <a:gd name="connsiteY15" fmla="*/ 7019 h 1377667"/>
                <a:gd name="connsiteX16" fmla="*/ 880142 w 1487531"/>
                <a:gd name="connsiteY16" fmla="*/ 8924 h 1377667"/>
                <a:gd name="connsiteX17" fmla="*/ 1444022 w 1487531"/>
                <a:gd name="connsiteY17" fmla="*/ 52739 h 1377667"/>
                <a:gd name="connsiteX18" fmla="*/ 1466882 w 1487531"/>
                <a:gd name="connsiteY18" fmla="*/ 54644 h 1377667"/>
                <a:gd name="connsiteX19" fmla="*/ 1482122 w 1487531"/>
                <a:gd name="connsiteY19" fmla="*/ 231809 h 1377667"/>
                <a:gd name="connsiteX20" fmla="*/ 1485337 w 1487531"/>
                <a:gd name="connsiteY20" fmla="*/ 383974 h 1377667"/>
                <a:gd name="connsiteX21" fmla="*/ 1449737 w 1487531"/>
                <a:gd name="connsiteY21" fmla="*/ 610904 h 1377667"/>
                <a:gd name="connsiteX22" fmla="*/ 1301147 w 1487531"/>
                <a:gd name="connsiteY22" fmla="*/ 1133827 h 1377667"/>
                <a:gd name="connsiteX23" fmla="*/ 1276382 w 1487531"/>
                <a:gd name="connsiteY23" fmla="*/ 1377667 h 1377667"/>
                <a:gd name="connsiteX0" fmla="*/ 1276382 w 1495021"/>
                <a:gd name="connsiteY0" fmla="*/ 1377667 h 1377667"/>
                <a:gd name="connsiteX1" fmla="*/ 1059212 w 1495021"/>
                <a:gd name="connsiteY1" fmla="*/ 1349092 h 1377667"/>
                <a:gd name="connsiteX2" fmla="*/ 1058259 w 1495021"/>
                <a:gd name="connsiteY2" fmla="*/ 1044292 h 1377667"/>
                <a:gd name="connsiteX3" fmla="*/ 1093502 w 1495021"/>
                <a:gd name="connsiteY3" fmla="*/ 498509 h 1377667"/>
                <a:gd name="connsiteX4" fmla="*/ 1065879 w 1495021"/>
                <a:gd name="connsiteY4" fmla="*/ 480412 h 1377667"/>
                <a:gd name="connsiteX5" fmla="*/ 935387 w 1495021"/>
                <a:gd name="connsiteY5" fmla="*/ 504224 h 1377667"/>
                <a:gd name="connsiteX6" fmla="*/ 745839 w 1495021"/>
                <a:gd name="connsiteY6" fmla="*/ 474697 h 1377667"/>
                <a:gd name="connsiteX7" fmla="*/ 394367 w 1495021"/>
                <a:gd name="connsiteY7" fmla="*/ 455647 h 1377667"/>
                <a:gd name="connsiteX8" fmla="*/ 338169 w 1495021"/>
                <a:gd name="connsiteY8" fmla="*/ 487079 h 1377667"/>
                <a:gd name="connsiteX9" fmla="*/ 241014 w 1495021"/>
                <a:gd name="connsiteY9" fmla="*/ 582329 h 1377667"/>
                <a:gd name="connsiteX10" fmla="*/ 200057 w 1495021"/>
                <a:gd name="connsiteY10" fmla="*/ 632812 h 1377667"/>
                <a:gd name="connsiteX11" fmla="*/ 33369 w 1495021"/>
                <a:gd name="connsiteY11" fmla="*/ 560422 h 1377667"/>
                <a:gd name="connsiteX12" fmla="*/ 80042 w 1495021"/>
                <a:gd name="connsiteY12" fmla="*/ 332774 h 1377667"/>
                <a:gd name="connsiteX13" fmla="*/ 434372 w 1495021"/>
                <a:gd name="connsiteY13" fmla="*/ 197519 h 1377667"/>
                <a:gd name="connsiteX14" fmla="*/ 671544 w 1495021"/>
                <a:gd name="connsiteY14" fmla="*/ 151799 h 1377667"/>
                <a:gd name="connsiteX15" fmla="*/ 831564 w 1495021"/>
                <a:gd name="connsiteY15" fmla="*/ 7019 h 1377667"/>
                <a:gd name="connsiteX16" fmla="*/ 880142 w 1495021"/>
                <a:gd name="connsiteY16" fmla="*/ 8924 h 1377667"/>
                <a:gd name="connsiteX17" fmla="*/ 1444022 w 1495021"/>
                <a:gd name="connsiteY17" fmla="*/ 52739 h 1377667"/>
                <a:gd name="connsiteX18" fmla="*/ 1466882 w 1495021"/>
                <a:gd name="connsiteY18" fmla="*/ 54644 h 1377667"/>
                <a:gd name="connsiteX19" fmla="*/ 1492365 w 1495021"/>
                <a:gd name="connsiteY19" fmla="*/ 242053 h 1377667"/>
                <a:gd name="connsiteX20" fmla="*/ 1485337 w 1495021"/>
                <a:gd name="connsiteY20" fmla="*/ 383974 h 1377667"/>
                <a:gd name="connsiteX21" fmla="*/ 1449737 w 1495021"/>
                <a:gd name="connsiteY21" fmla="*/ 610904 h 1377667"/>
                <a:gd name="connsiteX22" fmla="*/ 1301147 w 1495021"/>
                <a:gd name="connsiteY22" fmla="*/ 1133827 h 1377667"/>
                <a:gd name="connsiteX23" fmla="*/ 1276382 w 1495021"/>
                <a:gd name="connsiteY23" fmla="*/ 1377667 h 1377667"/>
                <a:gd name="connsiteX0" fmla="*/ 1276382 w 1495021"/>
                <a:gd name="connsiteY0" fmla="*/ 1377667 h 1377667"/>
                <a:gd name="connsiteX1" fmla="*/ 1059212 w 1495021"/>
                <a:gd name="connsiteY1" fmla="*/ 1349092 h 1377667"/>
                <a:gd name="connsiteX2" fmla="*/ 1058259 w 1495021"/>
                <a:gd name="connsiteY2" fmla="*/ 1044292 h 1377667"/>
                <a:gd name="connsiteX3" fmla="*/ 1093502 w 1495021"/>
                <a:gd name="connsiteY3" fmla="*/ 498509 h 1377667"/>
                <a:gd name="connsiteX4" fmla="*/ 1071001 w 1495021"/>
                <a:gd name="connsiteY4" fmla="*/ 459924 h 1377667"/>
                <a:gd name="connsiteX5" fmla="*/ 935387 w 1495021"/>
                <a:gd name="connsiteY5" fmla="*/ 504224 h 1377667"/>
                <a:gd name="connsiteX6" fmla="*/ 745839 w 1495021"/>
                <a:gd name="connsiteY6" fmla="*/ 474697 h 1377667"/>
                <a:gd name="connsiteX7" fmla="*/ 394367 w 1495021"/>
                <a:gd name="connsiteY7" fmla="*/ 455647 h 1377667"/>
                <a:gd name="connsiteX8" fmla="*/ 338169 w 1495021"/>
                <a:gd name="connsiteY8" fmla="*/ 487079 h 1377667"/>
                <a:gd name="connsiteX9" fmla="*/ 241014 w 1495021"/>
                <a:gd name="connsiteY9" fmla="*/ 582329 h 1377667"/>
                <a:gd name="connsiteX10" fmla="*/ 200057 w 1495021"/>
                <a:gd name="connsiteY10" fmla="*/ 632812 h 1377667"/>
                <a:gd name="connsiteX11" fmla="*/ 33369 w 1495021"/>
                <a:gd name="connsiteY11" fmla="*/ 560422 h 1377667"/>
                <a:gd name="connsiteX12" fmla="*/ 80042 w 1495021"/>
                <a:gd name="connsiteY12" fmla="*/ 332774 h 1377667"/>
                <a:gd name="connsiteX13" fmla="*/ 434372 w 1495021"/>
                <a:gd name="connsiteY13" fmla="*/ 197519 h 1377667"/>
                <a:gd name="connsiteX14" fmla="*/ 671544 w 1495021"/>
                <a:gd name="connsiteY14" fmla="*/ 151799 h 1377667"/>
                <a:gd name="connsiteX15" fmla="*/ 831564 w 1495021"/>
                <a:gd name="connsiteY15" fmla="*/ 7019 h 1377667"/>
                <a:gd name="connsiteX16" fmla="*/ 880142 w 1495021"/>
                <a:gd name="connsiteY16" fmla="*/ 8924 h 1377667"/>
                <a:gd name="connsiteX17" fmla="*/ 1444022 w 1495021"/>
                <a:gd name="connsiteY17" fmla="*/ 52739 h 1377667"/>
                <a:gd name="connsiteX18" fmla="*/ 1466882 w 1495021"/>
                <a:gd name="connsiteY18" fmla="*/ 54644 h 1377667"/>
                <a:gd name="connsiteX19" fmla="*/ 1492365 w 1495021"/>
                <a:gd name="connsiteY19" fmla="*/ 242053 h 1377667"/>
                <a:gd name="connsiteX20" fmla="*/ 1485337 w 1495021"/>
                <a:gd name="connsiteY20" fmla="*/ 383974 h 1377667"/>
                <a:gd name="connsiteX21" fmla="*/ 1449737 w 1495021"/>
                <a:gd name="connsiteY21" fmla="*/ 610904 h 1377667"/>
                <a:gd name="connsiteX22" fmla="*/ 1301147 w 1495021"/>
                <a:gd name="connsiteY22" fmla="*/ 1133827 h 1377667"/>
                <a:gd name="connsiteX23" fmla="*/ 1276382 w 1495021"/>
                <a:gd name="connsiteY23" fmla="*/ 1377667 h 137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95021" h="1377667">
                  <a:moveTo>
                    <a:pt x="1276382" y="1377667"/>
                  </a:moveTo>
                  <a:cubicBezTo>
                    <a:pt x="1203039" y="1374809"/>
                    <a:pt x="1130649" y="1363379"/>
                    <a:pt x="1059212" y="1349092"/>
                  </a:cubicBezTo>
                  <a:cubicBezTo>
                    <a:pt x="1062069" y="1247174"/>
                    <a:pt x="1042067" y="1146209"/>
                    <a:pt x="1058259" y="1044292"/>
                  </a:cubicBezTo>
                  <a:cubicBezTo>
                    <a:pt x="1085882" y="863317"/>
                    <a:pt x="1072547" y="679484"/>
                    <a:pt x="1093502" y="498509"/>
                  </a:cubicBezTo>
                  <a:cubicBezTo>
                    <a:pt x="1095407" y="475649"/>
                    <a:pt x="1087194" y="458019"/>
                    <a:pt x="1071001" y="459924"/>
                  </a:cubicBezTo>
                  <a:cubicBezTo>
                    <a:pt x="1027186" y="464686"/>
                    <a:pt x="978249" y="490889"/>
                    <a:pt x="935387" y="504224"/>
                  </a:cubicBezTo>
                  <a:cubicBezTo>
                    <a:pt x="868712" y="516607"/>
                    <a:pt x="807752" y="488032"/>
                    <a:pt x="745839" y="474697"/>
                  </a:cubicBezTo>
                  <a:cubicBezTo>
                    <a:pt x="629634" y="448979"/>
                    <a:pt x="513429" y="426119"/>
                    <a:pt x="394367" y="455647"/>
                  </a:cubicBezTo>
                  <a:cubicBezTo>
                    <a:pt x="371507" y="461362"/>
                    <a:pt x="350552" y="466124"/>
                    <a:pt x="338169" y="487079"/>
                  </a:cubicBezTo>
                  <a:cubicBezTo>
                    <a:pt x="313404" y="527084"/>
                    <a:pt x="280067" y="556612"/>
                    <a:pt x="241014" y="582329"/>
                  </a:cubicBezTo>
                  <a:cubicBezTo>
                    <a:pt x="222917" y="594712"/>
                    <a:pt x="206724" y="609952"/>
                    <a:pt x="200057" y="632812"/>
                  </a:cubicBezTo>
                  <a:cubicBezTo>
                    <a:pt x="136239" y="627097"/>
                    <a:pt x="80042" y="600427"/>
                    <a:pt x="33369" y="560422"/>
                  </a:cubicBezTo>
                  <a:cubicBezTo>
                    <a:pt x="-27591" y="507082"/>
                    <a:pt x="-921" y="377542"/>
                    <a:pt x="80042" y="332774"/>
                  </a:cubicBezTo>
                  <a:cubicBezTo>
                    <a:pt x="191484" y="270862"/>
                    <a:pt x="310547" y="227999"/>
                    <a:pt x="434372" y="197519"/>
                  </a:cubicBezTo>
                  <a:cubicBezTo>
                    <a:pt x="512477" y="178469"/>
                    <a:pt x="591534" y="158467"/>
                    <a:pt x="671544" y="151799"/>
                  </a:cubicBezTo>
                  <a:cubicBezTo>
                    <a:pt x="765842" y="144179"/>
                    <a:pt x="813467" y="93697"/>
                    <a:pt x="831564" y="7019"/>
                  </a:cubicBezTo>
                  <a:cubicBezTo>
                    <a:pt x="848709" y="-6316"/>
                    <a:pt x="864902" y="2257"/>
                    <a:pt x="880142" y="8924"/>
                  </a:cubicBezTo>
                  <a:cubicBezTo>
                    <a:pt x="1063022" y="92744"/>
                    <a:pt x="1251617" y="99412"/>
                    <a:pt x="1444022" y="52739"/>
                  </a:cubicBezTo>
                  <a:cubicBezTo>
                    <a:pt x="1451642" y="50834"/>
                    <a:pt x="1459262" y="50834"/>
                    <a:pt x="1466882" y="54644"/>
                  </a:cubicBezTo>
                  <a:cubicBezTo>
                    <a:pt x="1484027" y="112747"/>
                    <a:pt x="1501890" y="182998"/>
                    <a:pt x="1492365" y="242053"/>
                  </a:cubicBezTo>
                  <a:cubicBezTo>
                    <a:pt x="1485697" y="289678"/>
                    <a:pt x="1480574" y="336349"/>
                    <a:pt x="1485337" y="383974"/>
                  </a:cubicBezTo>
                  <a:cubicBezTo>
                    <a:pt x="1493909" y="465889"/>
                    <a:pt x="1476407" y="532799"/>
                    <a:pt x="1449737" y="610904"/>
                  </a:cubicBezTo>
                  <a:cubicBezTo>
                    <a:pt x="1391634" y="782354"/>
                    <a:pt x="1326864" y="952852"/>
                    <a:pt x="1301147" y="1133827"/>
                  </a:cubicBezTo>
                  <a:cubicBezTo>
                    <a:pt x="1291622" y="1214789"/>
                    <a:pt x="1284954" y="1295752"/>
                    <a:pt x="1276382" y="1377667"/>
                  </a:cubicBezTo>
                  <a:close/>
                </a:path>
              </a:pathLst>
            </a:custGeom>
            <a:solidFill>
              <a:srgbClr val="344F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4BFC1D-089F-4E49-A5DC-3725E858CC03}"/>
              </a:ext>
            </a:extLst>
          </p:cNvPr>
          <p:cNvGrpSpPr/>
          <p:nvPr/>
        </p:nvGrpSpPr>
        <p:grpSpPr>
          <a:xfrm>
            <a:off x="3637408" y="5336279"/>
            <a:ext cx="2444327" cy="1197389"/>
            <a:chOff x="881398" y="530255"/>
            <a:chExt cx="2444327" cy="1197389"/>
          </a:xfrm>
          <a:solidFill>
            <a:schemeClr val="accent2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590F499-3E09-4570-9F9F-978D5B5385C3}"/>
                </a:ext>
              </a:extLst>
            </p:cNvPr>
            <p:cNvSpPr/>
            <p:nvPr/>
          </p:nvSpPr>
          <p:spPr>
            <a:xfrm>
              <a:off x="2772422" y="1311919"/>
              <a:ext cx="553303" cy="415725"/>
            </a:xfrm>
            <a:custGeom>
              <a:avLst/>
              <a:gdLst>
                <a:gd name="connsiteX0" fmla="*/ 332661 w 1762125"/>
                <a:gd name="connsiteY0" fmla="*/ 831202 h 1323975"/>
                <a:gd name="connsiteX1" fmla="*/ 1423273 w 1762125"/>
                <a:gd name="connsiteY1" fmla="*/ 831202 h 1323975"/>
                <a:gd name="connsiteX2" fmla="*/ 1423273 w 1762125"/>
                <a:gd name="connsiteY2" fmla="*/ 1332217 h 1323975"/>
                <a:gd name="connsiteX3" fmla="*/ 1762363 w 1762125"/>
                <a:gd name="connsiteY3" fmla="*/ 1332217 h 1323975"/>
                <a:gd name="connsiteX4" fmla="*/ 1762363 w 1762125"/>
                <a:gd name="connsiteY4" fmla="*/ 622 h 1323975"/>
                <a:gd name="connsiteX5" fmla="*/ 1704261 w 1762125"/>
                <a:gd name="connsiteY5" fmla="*/ 622 h 1323975"/>
                <a:gd name="connsiteX6" fmla="*/ 694611 w 1762125"/>
                <a:gd name="connsiteY6" fmla="*/ 1575 h 1323975"/>
                <a:gd name="connsiteX7" fmla="*/ 440293 w 1762125"/>
                <a:gd name="connsiteY7" fmla="*/ 32054 h 1323975"/>
                <a:gd name="connsiteX8" fmla="*/ 13573 w 1762125"/>
                <a:gd name="connsiteY8" fmla="*/ 514020 h 1323975"/>
                <a:gd name="connsiteX9" fmla="*/ 1191 w 1762125"/>
                <a:gd name="connsiteY9" fmla="*/ 694042 h 1323975"/>
                <a:gd name="connsiteX10" fmla="*/ 238 w 1762125"/>
                <a:gd name="connsiteY10" fmla="*/ 1284592 h 1323975"/>
                <a:gd name="connsiteX11" fmla="*/ 238 w 1762125"/>
                <a:gd name="connsiteY11" fmla="*/ 1332217 h 1323975"/>
                <a:gd name="connsiteX12" fmla="*/ 330756 w 1762125"/>
                <a:gd name="connsiteY12" fmla="*/ 1332217 h 1323975"/>
                <a:gd name="connsiteX13" fmla="*/ 332661 w 1762125"/>
                <a:gd name="connsiteY13" fmla="*/ 831202 h 1323975"/>
                <a:gd name="connsiteX14" fmla="*/ 468868 w 1762125"/>
                <a:gd name="connsiteY14" fmla="*/ 372097 h 1323975"/>
                <a:gd name="connsiteX15" fmla="*/ 657463 w 1762125"/>
                <a:gd name="connsiteY15" fmla="*/ 327329 h 1323975"/>
                <a:gd name="connsiteX16" fmla="*/ 1422321 w 1762125"/>
                <a:gd name="connsiteY16" fmla="*/ 325425 h 1323975"/>
                <a:gd name="connsiteX17" fmla="*/ 1422321 w 1762125"/>
                <a:gd name="connsiteY17" fmla="*/ 527354 h 1323975"/>
                <a:gd name="connsiteX18" fmla="*/ 353616 w 1762125"/>
                <a:gd name="connsiteY18" fmla="*/ 527354 h 1323975"/>
                <a:gd name="connsiteX19" fmla="*/ 468868 w 1762125"/>
                <a:gd name="connsiteY19" fmla="*/ 372097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62125" h="1323975">
                  <a:moveTo>
                    <a:pt x="332661" y="831202"/>
                  </a:moveTo>
                  <a:cubicBezTo>
                    <a:pt x="694611" y="831202"/>
                    <a:pt x="1058466" y="831202"/>
                    <a:pt x="1423273" y="831202"/>
                  </a:cubicBezTo>
                  <a:cubicBezTo>
                    <a:pt x="1423273" y="998842"/>
                    <a:pt x="1423273" y="1164577"/>
                    <a:pt x="1423273" y="1332217"/>
                  </a:cubicBezTo>
                  <a:lnTo>
                    <a:pt x="1762363" y="1332217"/>
                  </a:lnTo>
                  <a:cubicBezTo>
                    <a:pt x="1762363" y="889304"/>
                    <a:pt x="1762363" y="446392"/>
                    <a:pt x="1762363" y="622"/>
                  </a:cubicBezTo>
                  <a:cubicBezTo>
                    <a:pt x="1737598" y="622"/>
                    <a:pt x="1721406" y="622"/>
                    <a:pt x="1704261" y="622"/>
                  </a:cubicBezTo>
                  <a:cubicBezTo>
                    <a:pt x="1368028" y="622"/>
                    <a:pt x="1030843" y="-1283"/>
                    <a:pt x="694611" y="1575"/>
                  </a:cubicBezTo>
                  <a:cubicBezTo>
                    <a:pt x="609838" y="2527"/>
                    <a:pt x="522208" y="11100"/>
                    <a:pt x="440293" y="32054"/>
                  </a:cubicBezTo>
                  <a:cubicBezTo>
                    <a:pt x="192643" y="96825"/>
                    <a:pt x="56436" y="266370"/>
                    <a:pt x="13573" y="514020"/>
                  </a:cubicBezTo>
                  <a:cubicBezTo>
                    <a:pt x="3096" y="573075"/>
                    <a:pt x="1191" y="634035"/>
                    <a:pt x="1191" y="694042"/>
                  </a:cubicBezTo>
                  <a:cubicBezTo>
                    <a:pt x="-714" y="891210"/>
                    <a:pt x="238" y="1087425"/>
                    <a:pt x="238" y="1284592"/>
                  </a:cubicBezTo>
                  <a:cubicBezTo>
                    <a:pt x="238" y="1299832"/>
                    <a:pt x="238" y="1315072"/>
                    <a:pt x="238" y="1332217"/>
                  </a:cubicBezTo>
                  <a:lnTo>
                    <a:pt x="330756" y="1332217"/>
                  </a:lnTo>
                  <a:cubicBezTo>
                    <a:pt x="332661" y="1164577"/>
                    <a:pt x="332661" y="999795"/>
                    <a:pt x="332661" y="831202"/>
                  </a:cubicBezTo>
                  <a:close/>
                  <a:moveTo>
                    <a:pt x="468868" y="372097"/>
                  </a:moveTo>
                  <a:cubicBezTo>
                    <a:pt x="529828" y="350190"/>
                    <a:pt x="593646" y="329235"/>
                    <a:pt x="657463" y="327329"/>
                  </a:cubicBezTo>
                  <a:cubicBezTo>
                    <a:pt x="910828" y="322567"/>
                    <a:pt x="1164193" y="325425"/>
                    <a:pt x="1422321" y="325425"/>
                  </a:cubicBezTo>
                  <a:cubicBezTo>
                    <a:pt x="1422321" y="389242"/>
                    <a:pt x="1422321" y="456870"/>
                    <a:pt x="1422321" y="527354"/>
                  </a:cubicBezTo>
                  <a:cubicBezTo>
                    <a:pt x="1067991" y="527354"/>
                    <a:pt x="713661" y="527354"/>
                    <a:pt x="353616" y="527354"/>
                  </a:cubicBezTo>
                  <a:cubicBezTo>
                    <a:pt x="365998" y="451154"/>
                    <a:pt x="401241" y="395910"/>
                    <a:pt x="468868" y="372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D71C2E7-A94D-4DDA-ADFE-DABBF0C4CDF0}"/>
                </a:ext>
              </a:extLst>
            </p:cNvPr>
            <p:cNvSpPr/>
            <p:nvPr/>
          </p:nvSpPr>
          <p:spPr>
            <a:xfrm>
              <a:off x="881398" y="1312713"/>
              <a:ext cx="556294" cy="412734"/>
            </a:xfrm>
            <a:custGeom>
              <a:avLst/>
              <a:gdLst>
                <a:gd name="connsiteX0" fmla="*/ 1357313 w 1771650"/>
                <a:gd name="connsiteY0" fmla="*/ 1311592 h 1314450"/>
                <a:gd name="connsiteX1" fmla="*/ 1767840 w 1771650"/>
                <a:gd name="connsiteY1" fmla="*/ 821055 h 1314450"/>
                <a:gd name="connsiteX2" fmla="*/ 1779270 w 1771650"/>
                <a:gd name="connsiteY2" fmla="*/ 593407 h 1314450"/>
                <a:gd name="connsiteX3" fmla="*/ 1779270 w 1771650"/>
                <a:gd name="connsiteY3" fmla="*/ 0 h 1314450"/>
                <a:gd name="connsiteX4" fmla="*/ 1454468 w 1771650"/>
                <a:gd name="connsiteY4" fmla="*/ 0 h 1314450"/>
                <a:gd name="connsiteX5" fmla="*/ 1454468 w 1771650"/>
                <a:gd name="connsiteY5" fmla="*/ 525780 h 1314450"/>
                <a:gd name="connsiteX6" fmla="*/ 334328 w 1771650"/>
                <a:gd name="connsiteY6" fmla="*/ 525780 h 1314450"/>
                <a:gd name="connsiteX7" fmla="*/ 334328 w 1771650"/>
                <a:gd name="connsiteY7" fmla="*/ 0 h 1314450"/>
                <a:gd name="connsiteX8" fmla="*/ 9525 w 1771650"/>
                <a:gd name="connsiteY8" fmla="*/ 0 h 1314450"/>
                <a:gd name="connsiteX9" fmla="*/ 9525 w 1771650"/>
                <a:gd name="connsiteY9" fmla="*/ 824865 h 1314450"/>
                <a:gd name="connsiteX10" fmla="*/ 1430655 w 1771650"/>
                <a:gd name="connsiteY10" fmla="*/ 824865 h 1314450"/>
                <a:gd name="connsiteX11" fmla="*/ 1298258 w 1771650"/>
                <a:gd name="connsiteY11" fmla="*/ 987742 h 1314450"/>
                <a:gd name="connsiteX12" fmla="*/ 1094423 w 1771650"/>
                <a:gd name="connsiteY12" fmla="*/ 1023938 h 1314450"/>
                <a:gd name="connsiteX13" fmla="*/ 65723 w 1771650"/>
                <a:gd name="connsiteY13" fmla="*/ 1025842 h 1314450"/>
                <a:gd name="connsiteX14" fmla="*/ 0 w 1771650"/>
                <a:gd name="connsiteY14" fmla="*/ 1025842 h 1314450"/>
                <a:gd name="connsiteX15" fmla="*/ 0 w 1771650"/>
                <a:gd name="connsiteY15" fmla="*/ 1317307 h 1314450"/>
                <a:gd name="connsiteX16" fmla="*/ 1339215 w 1771650"/>
                <a:gd name="connsiteY16" fmla="*/ 1319213 h 1314450"/>
                <a:gd name="connsiteX17" fmla="*/ 1357313 w 1771650"/>
                <a:gd name="connsiteY17" fmla="*/ 1311592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71650" h="1314450">
                  <a:moveTo>
                    <a:pt x="1357313" y="1311592"/>
                  </a:moveTo>
                  <a:cubicBezTo>
                    <a:pt x="1603058" y="1239202"/>
                    <a:pt x="1730693" y="1066800"/>
                    <a:pt x="1767840" y="821055"/>
                  </a:cubicBezTo>
                  <a:cubicBezTo>
                    <a:pt x="1779270" y="745807"/>
                    <a:pt x="1778318" y="669607"/>
                    <a:pt x="1779270" y="593407"/>
                  </a:cubicBezTo>
                  <a:cubicBezTo>
                    <a:pt x="1780223" y="397192"/>
                    <a:pt x="1779270" y="200025"/>
                    <a:pt x="1779270" y="0"/>
                  </a:cubicBezTo>
                  <a:cubicBezTo>
                    <a:pt x="1670685" y="0"/>
                    <a:pt x="1564958" y="0"/>
                    <a:pt x="1454468" y="0"/>
                  </a:cubicBezTo>
                  <a:cubicBezTo>
                    <a:pt x="1454468" y="174307"/>
                    <a:pt x="1454468" y="348615"/>
                    <a:pt x="1454468" y="525780"/>
                  </a:cubicBezTo>
                  <a:cubicBezTo>
                    <a:pt x="1079183" y="525780"/>
                    <a:pt x="709613" y="525780"/>
                    <a:pt x="334328" y="525780"/>
                  </a:cubicBezTo>
                  <a:cubicBezTo>
                    <a:pt x="334328" y="350520"/>
                    <a:pt x="334328" y="177165"/>
                    <a:pt x="334328" y="0"/>
                  </a:cubicBezTo>
                  <a:cubicBezTo>
                    <a:pt x="223838" y="0"/>
                    <a:pt x="118110" y="0"/>
                    <a:pt x="9525" y="0"/>
                  </a:cubicBezTo>
                  <a:cubicBezTo>
                    <a:pt x="9525" y="273367"/>
                    <a:pt x="9525" y="546735"/>
                    <a:pt x="9525" y="824865"/>
                  </a:cubicBezTo>
                  <a:cubicBezTo>
                    <a:pt x="481965" y="824865"/>
                    <a:pt x="952500" y="824865"/>
                    <a:pt x="1430655" y="824865"/>
                  </a:cubicBezTo>
                  <a:cubicBezTo>
                    <a:pt x="1408748" y="903922"/>
                    <a:pt x="1368743" y="963930"/>
                    <a:pt x="1298258" y="987742"/>
                  </a:cubicBezTo>
                  <a:cubicBezTo>
                    <a:pt x="1233488" y="1009650"/>
                    <a:pt x="1163003" y="1022985"/>
                    <a:pt x="1094423" y="1023938"/>
                  </a:cubicBezTo>
                  <a:cubicBezTo>
                    <a:pt x="751523" y="1027747"/>
                    <a:pt x="408623" y="1025842"/>
                    <a:pt x="65723" y="1025842"/>
                  </a:cubicBezTo>
                  <a:cubicBezTo>
                    <a:pt x="46673" y="1025842"/>
                    <a:pt x="28575" y="1025842"/>
                    <a:pt x="0" y="1025842"/>
                  </a:cubicBezTo>
                  <a:cubicBezTo>
                    <a:pt x="0" y="1122998"/>
                    <a:pt x="0" y="1220152"/>
                    <a:pt x="0" y="1317307"/>
                  </a:cubicBezTo>
                  <a:lnTo>
                    <a:pt x="1339215" y="1319213"/>
                  </a:lnTo>
                  <a:cubicBezTo>
                    <a:pt x="1348740" y="1315402"/>
                    <a:pt x="1352550" y="1313498"/>
                    <a:pt x="1357313" y="13115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4574BEF-CCFD-4B37-A257-1B1F0147974F}"/>
                </a:ext>
              </a:extLst>
            </p:cNvPr>
            <p:cNvSpPr/>
            <p:nvPr/>
          </p:nvSpPr>
          <p:spPr>
            <a:xfrm>
              <a:off x="2146891" y="1311815"/>
              <a:ext cx="556294" cy="415725"/>
            </a:xfrm>
            <a:custGeom>
              <a:avLst/>
              <a:gdLst>
                <a:gd name="connsiteX0" fmla="*/ 1772364 w 1771650"/>
                <a:gd name="connsiteY0" fmla="*/ 527686 h 1323975"/>
                <a:gd name="connsiteX1" fmla="*/ 1772364 w 1771650"/>
                <a:gd name="connsiteY1" fmla="*/ 1328738 h 1323975"/>
                <a:gd name="connsiteX2" fmla="*/ 714 w 1771650"/>
                <a:gd name="connsiteY2" fmla="*/ 1325881 h 1323975"/>
                <a:gd name="connsiteX3" fmla="*/ 714 w 1771650"/>
                <a:gd name="connsiteY3" fmla="*/ 1266826 h 1323975"/>
                <a:gd name="connsiteX4" fmla="*/ 6429 w 1771650"/>
                <a:gd name="connsiteY4" fmla="*/ 596266 h 1323975"/>
                <a:gd name="connsiteX5" fmla="*/ 325517 w 1771650"/>
                <a:gd name="connsiteY5" fmla="*/ 71438 h 1323975"/>
                <a:gd name="connsiteX6" fmla="*/ 1118950 w 1771650"/>
                <a:gd name="connsiteY6" fmla="*/ 1 h 1323975"/>
                <a:gd name="connsiteX7" fmla="*/ 1118950 w 1771650"/>
                <a:gd name="connsiteY7" fmla="*/ 1906 h 1323975"/>
                <a:gd name="connsiteX8" fmla="*/ 1760934 w 1771650"/>
                <a:gd name="connsiteY8" fmla="*/ 1906 h 1323975"/>
                <a:gd name="connsiteX9" fmla="*/ 1760934 w 1771650"/>
                <a:gd name="connsiteY9" fmla="*/ 320041 h 1323975"/>
                <a:gd name="connsiteX10" fmla="*/ 1699975 w 1771650"/>
                <a:gd name="connsiteY10" fmla="*/ 320041 h 1323975"/>
                <a:gd name="connsiteX11" fmla="*/ 723662 w 1771650"/>
                <a:gd name="connsiteY11" fmla="*/ 320041 h 1323975"/>
                <a:gd name="connsiteX12" fmla="*/ 576024 w 1771650"/>
                <a:gd name="connsiteY12" fmla="*/ 324803 h 1323975"/>
                <a:gd name="connsiteX13" fmla="*/ 336947 w 1771650"/>
                <a:gd name="connsiteY13" fmla="*/ 547688 h 1323975"/>
                <a:gd name="connsiteX14" fmla="*/ 328374 w 1771650"/>
                <a:gd name="connsiteY14" fmla="*/ 646748 h 1323975"/>
                <a:gd name="connsiteX15" fmla="*/ 327422 w 1771650"/>
                <a:gd name="connsiteY15" fmla="*/ 989648 h 1323975"/>
                <a:gd name="connsiteX16" fmla="*/ 331232 w 1771650"/>
                <a:gd name="connsiteY16" fmla="*/ 1024891 h 1323975"/>
                <a:gd name="connsiteX17" fmla="*/ 1440895 w 1771650"/>
                <a:gd name="connsiteY17" fmla="*/ 1024891 h 1323975"/>
                <a:gd name="connsiteX18" fmla="*/ 1440895 w 1771650"/>
                <a:gd name="connsiteY18" fmla="*/ 825818 h 1323975"/>
                <a:gd name="connsiteX19" fmla="*/ 1203722 w 1771650"/>
                <a:gd name="connsiteY19" fmla="*/ 825818 h 1323975"/>
                <a:gd name="connsiteX20" fmla="*/ 1203722 w 1771650"/>
                <a:gd name="connsiteY20" fmla="*/ 527686 h 1323975"/>
                <a:gd name="connsiteX21" fmla="*/ 1772364 w 1771650"/>
                <a:gd name="connsiteY21" fmla="*/ 527686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71650" h="1323975">
                  <a:moveTo>
                    <a:pt x="1772364" y="527686"/>
                  </a:moveTo>
                  <a:cubicBezTo>
                    <a:pt x="1772364" y="796291"/>
                    <a:pt x="1772364" y="1062038"/>
                    <a:pt x="1772364" y="1328738"/>
                  </a:cubicBezTo>
                  <a:lnTo>
                    <a:pt x="714" y="1325881"/>
                  </a:lnTo>
                  <a:cubicBezTo>
                    <a:pt x="714" y="1303973"/>
                    <a:pt x="714" y="1284923"/>
                    <a:pt x="714" y="1266826"/>
                  </a:cubicBezTo>
                  <a:cubicBezTo>
                    <a:pt x="1667" y="1042988"/>
                    <a:pt x="-4048" y="819151"/>
                    <a:pt x="6429" y="596266"/>
                  </a:cubicBezTo>
                  <a:cubicBezTo>
                    <a:pt x="16907" y="366713"/>
                    <a:pt x="107394" y="184786"/>
                    <a:pt x="325517" y="71438"/>
                  </a:cubicBezTo>
                  <a:cubicBezTo>
                    <a:pt x="457914" y="-952"/>
                    <a:pt x="1118950" y="1"/>
                    <a:pt x="1118950" y="1"/>
                  </a:cubicBezTo>
                  <a:cubicBezTo>
                    <a:pt x="1118950" y="953"/>
                    <a:pt x="1118950" y="953"/>
                    <a:pt x="1118950" y="1906"/>
                  </a:cubicBezTo>
                  <a:cubicBezTo>
                    <a:pt x="1333262" y="1906"/>
                    <a:pt x="1546622" y="1906"/>
                    <a:pt x="1760934" y="1906"/>
                  </a:cubicBezTo>
                  <a:cubicBezTo>
                    <a:pt x="1760934" y="110491"/>
                    <a:pt x="1760934" y="213361"/>
                    <a:pt x="1760934" y="320041"/>
                  </a:cubicBezTo>
                  <a:cubicBezTo>
                    <a:pt x="1738075" y="320041"/>
                    <a:pt x="1719025" y="320041"/>
                    <a:pt x="1699975" y="320041"/>
                  </a:cubicBezTo>
                  <a:cubicBezTo>
                    <a:pt x="1374220" y="320041"/>
                    <a:pt x="1049417" y="320041"/>
                    <a:pt x="723662" y="320041"/>
                  </a:cubicBezTo>
                  <a:cubicBezTo>
                    <a:pt x="674132" y="320041"/>
                    <a:pt x="624602" y="320041"/>
                    <a:pt x="576024" y="324803"/>
                  </a:cubicBezTo>
                  <a:cubicBezTo>
                    <a:pt x="424577" y="339091"/>
                    <a:pt x="361712" y="398146"/>
                    <a:pt x="336947" y="547688"/>
                  </a:cubicBezTo>
                  <a:cubicBezTo>
                    <a:pt x="331232" y="580073"/>
                    <a:pt x="328374" y="614363"/>
                    <a:pt x="328374" y="646748"/>
                  </a:cubicBezTo>
                  <a:cubicBezTo>
                    <a:pt x="327422" y="761048"/>
                    <a:pt x="327422" y="875348"/>
                    <a:pt x="327422" y="989648"/>
                  </a:cubicBezTo>
                  <a:cubicBezTo>
                    <a:pt x="327422" y="1002031"/>
                    <a:pt x="330279" y="1013461"/>
                    <a:pt x="331232" y="1024891"/>
                  </a:cubicBezTo>
                  <a:cubicBezTo>
                    <a:pt x="703659" y="1024891"/>
                    <a:pt x="1072277" y="1024891"/>
                    <a:pt x="1440895" y="1024891"/>
                  </a:cubicBezTo>
                  <a:cubicBezTo>
                    <a:pt x="1440895" y="957263"/>
                    <a:pt x="1440895" y="892493"/>
                    <a:pt x="1440895" y="825818"/>
                  </a:cubicBezTo>
                  <a:cubicBezTo>
                    <a:pt x="1359932" y="825818"/>
                    <a:pt x="1282779" y="825818"/>
                    <a:pt x="1203722" y="825818"/>
                  </a:cubicBezTo>
                  <a:cubicBezTo>
                    <a:pt x="1203722" y="723901"/>
                    <a:pt x="1203722" y="624841"/>
                    <a:pt x="1203722" y="527686"/>
                  </a:cubicBezTo>
                  <a:cubicBezTo>
                    <a:pt x="1394222" y="527686"/>
                    <a:pt x="1580912" y="527686"/>
                    <a:pt x="1772364" y="527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255B6D2-110D-40FE-AF79-EC67736AD34C}"/>
                </a:ext>
              </a:extLst>
            </p:cNvPr>
            <p:cNvSpPr/>
            <p:nvPr/>
          </p:nvSpPr>
          <p:spPr>
            <a:xfrm>
              <a:off x="1510875" y="1312589"/>
              <a:ext cx="562275" cy="412734"/>
            </a:xfrm>
            <a:custGeom>
              <a:avLst/>
              <a:gdLst>
                <a:gd name="connsiteX0" fmla="*/ 560362 w 1790700"/>
                <a:gd name="connsiteY0" fmla="*/ 1347 h 1314450"/>
                <a:gd name="connsiteX1" fmla="*/ 404152 w 1790700"/>
                <a:gd name="connsiteY1" fmla="*/ 42305 h 1314450"/>
                <a:gd name="connsiteX2" fmla="*/ 3149 w 1790700"/>
                <a:gd name="connsiteY2" fmla="*/ 615709 h 1314450"/>
                <a:gd name="connsiteX3" fmla="*/ 1244 w 1790700"/>
                <a:gd name="connsiteY3" fmla="*/ 1263409 h 1314450"/>
                <a:gd name="connsiteX4" fmla="*/ 1244 w 1790700"/>
                <a:gd name="connsiteY4" fmla="*/ 1321512 h 1314450"/>
                <a:gd name="connsiteX5" fmla="*/ 1356652 w 1790700"/>
                <a:gd name="connsiteY5" fmla="*/ 1323417 h 1314450"/>
                <a:gd name="connsiteX6" fmla="*/ 1789087 w 1790700"/>
                <a:gd name="connsiteY6" fmla="*/ 722389 h 1314450"/>
                <a:gd name="connsiteX7" fmla="*/ 1790992 w 1790700"/>
                <a:gd name="connsiteY7" fmla="*/ 18492 h 1314450"/>
                <a:gd name="connsiteX8" fmla="*/ 1786229 w 1790700"/>
                <a:gd name="connsiteY8" fmla="*/ 395 h 1314450"/>
                <a:gd name="connsiteX9" fmla="*/ 560362 w 1790700"/>
                <a:gd name="connsiteY9" fmla="*/ 1347 h 1314450"/>
                <a:gd name="connsiteX10" fmla="*/ 1202347 w 1790700"/>
                <a:gd name="connsiteY10" fmla="*/ 317577 h 1314450"/>
                <a:gd name="connsiteX11" fmla="*/ 1468094 w 1790700"/>
                <a:gd name="connsiteY11" fmla="*/ 317577 h 1314450"/>
                <a:gd name="connsiteX12" fmla="*/ 1449044 w 1790700"/>
                <a:gd name="connsiteY12" fmla="*/ 811924 h 1314450"/>
                <a:gd name="connsiteX13" fmla="*/ 1237589 w 1790700"/>
                <a:gd name="connsiteY13" fmla="*/ 1018617 h 1314450"/>
                <a:gd name="connsiteX14" fmla="*/ 1138529 w 1790700"/>
                <a:gd name="connsiteY14" fmla="*/ 1026237 h 1314450"/>
                <a:gd name="connsiteX15" fmla="*/ 367004 w 1790700"/>
                <a:gd name="connsiteY15" fmla="*/ 1026237 h 1314450"/>
                <a:gd name="connsiteX16" fmla="*/ 327952 w 1790700"/>
                <a:gd name="connsiteY16" fmla="*/ 1023380 h 1314450"/>
                <a:gd name="connsiteX17" fmla="*/ 327952 w 1790700"/>
                <a:gd name="connsiteY17" fmla="*/ 929082 h 1314450"/>
                <a:gd name="connsiteX18" fmla="*/ 335572 w 1790700"/>
                <a:gd name="connsiteY18" fmla="*/ 572847 h 1314450"/>
                <a:gd name="connsiteX19" fmla="*/ 593699 w 1790700"/>
                <a:gd name="connsiteY19" fmla="*/ 322339 h 1314450"/>
                <a:gd name="connsiteX20" fmla="*/ 1202347 w 1790700"/>
                <a:gd name="connsiteY20" fmla="*/ 317577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90700" h="1314450">
                  <a:moveTo>
                    <a:pt x="560362" y="1347"/>
                  </a:moveTo>
                  <a:cubicBezTo>
                    <a:pt x="515594" y="12777"/>
                    <a:pt x="458444" y="23255"/>
                    <a:pt x="404152" y="42305"/>
                  </a:cubicBezTo>
                  <a:cubicBezTo>
                    <a:pt x="159359" y="128030"/>
                    <a:pt x="10769" y="336627"/>
                    <a:pt x="3149" y="615709"/>
                  </a:cubicBezTo>
                  <a:cubicBezTo>
                    <a:pt x="-2566" y="830974"/>
                    <a:pt x="1244" y="1047192"/>
                    <a:pt x="1244" y="1263409"/>
                  </a:cubicBezTo>
                  <a:cubicBezTo>
                    <a:pt x="1244" y="1281507"/>
                    <a:pt x="1244" y="1299605"/>
                    <a:pt x="1244" y="1321512"/>
                  </a:cubicBezTo>
                  <a:lnTo>
                    <a:pt x="1356652" y="1323417"/>
                  </a:lnTo>
                  <a:cubicBezTo>
                    <a:pt x="1661452" y="1226262"/>
                    <a:pt x="1781467" y="993852"/>
                    <a:pt x="1789087" y="722389"/>
                  </a:cubicBezTo>
                  <a:cubicBezTo>
                    <a:pt x="1795754" y="488074"/>
                    <a:pt x="1790992" y="252807"/>
                    <a:pt x="1790992" y="18492"/>
                  </a:cubicBezTo>
                  <a:cubicBezTo>
                    <a:pt x="1790992" y="13730"/>
                    <a:pt x="1789087" y="9920"/>
                    <a:pt x="1786229" y="395"/>
                  </a:cubicBezTo>
                  <a:cubicBezTo>
                    <a:pt x="1743367" y="-558"/>
                    <a:pt x="560362" y="395"/>
                    <a:pt x="560362" y="1347"/>
                  </a:cubicBezTo>
                  <a:close/>
                  <a:moveTo>
                    <a:pt x="1202347" y="317577"/>
                  </a:moveTo>
                  <a:cubicBezTo>
                    <a:pt x="1286167" y="317577"/>
                    <a:pt x="1369987" y="317577"/>
                    <a:pt x="1468094" y="317577"/>
                  </a:cubicBezTo>
                  <a:cubicBezTo>
                    <a:pt x="1462379" y="487122"/>
                    <a:pt x="1464284" y="649999"/>
                    <a:pt x="1449044" y="811924"/>
                  </a:cubicBezTo>
                  <a:cubicBezTo>
                    <a:pt x="1436662" y="941464"/>
                    <a:pt x="1367129" y="998614"/>
                    <a:pt x="1237589" y="1018617"/>
                  </a:cubicBezTo>
                  <a:cubicBezTo>
                    <a:pt x="1205204" y="1023380"/>
                    <a:pt x="1170914" y="1026237"/>
                    <a:pt x="1138529" y="1026237"/>
                  </a:cubicBezTo>
                  <a:cubicBezTo>
                    <a:pt x="881354" y="1027189"/>
                    <a:pt x="624179" y="1027189"/>
                    <a:pt x="367004" y="1026237"/>
                  </a:cubicBezTo>
                  <a:cubicBezTo>
                    <a:pt x="356527" y="1026237"/>
                    <a:pt x="345097" y="1024332"/>
                    <a:pt x="327952" y="1023380"/>
                  </a:cubicBezTo>
                  <a:cubicBezTo>
                    <a:pt x="327952" y="990995"/>
                    <a:pt x="327952" y="959562"/>
                    <a:pt x="327952" y="929082"/>
                  </a:cubicBezTo>
                  <a:cubicBezTo>
                    <a:pt x="329857" y="810020"/>
                    <a:pt x="326999" y="690957"/>
                    <a:pt x="335572" y="572847"/>
                  </a:cubicBezTo>
                  <a:cubicBezTo>
                    <a:pt x="347002" y="406159"/>
                    <a:pt x="426059" y="328055"/>
                    <a:pt x="593699" y="322339"/>
                  </a:cubicBezTo>
                  <a:cubicBezTo>
                    <a:pt x="795629" y="314720"/>
                    <a:pt x="999464" y="318530"/>
                    <a:pt x="1202347" y="317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C108949-E814-4522-BCFD-318EE649664A}"/>
                </a:ext>
              </a:extLst>
            </p:cNvPr>
            <p:cNvSpPr/>
            <p:nvPr/>
          </p:nvSpPr>
          <p:spPr>
            <a:xfrm>
              <a:off x="1710715" y="530255"/>
              <a:ext cx="846404" cy="819486"/>
            </a:xfrm>
            <a:custGeom>
              <a:avLst/>
              <a:gdLst>
                <a:gd name="connsiteX0" fmla="*/ 2603862 w 2695575"/>
                <a:gd name="connsiteY0" fmla="*/ 2474780 h 2609850"/>
                <a:gd name="connsiteX1" fmla="*/ 2681967 w 2695575"/>
                <a:gd name="connsiteY1" fmla="*/ 2254752 h 2609850"/>
                <a:gd name="connsiteX2" fmla="*/ 2605767 w 2695575"/>
                <a:gd name="connsiteY2" fmla="*/ 2170932 h 2609850"/>
                <a:gd name="connsiteX3" fmla="*/ 2351450 w 2695575"/>
                <a:gd name="connsiteY3" fmla="*/ 2122355 h 2609850"/>
                <a:gd name="connsiteX4" fmla="*/ 2253342 w 2695575"/>
                <a:gd name="connsiteY4" fmla="*/ 2111877 h 2609850"/>
                <a:gd name="connsiteX5" fmla="*/ 1939970 w 2695575"/>
                <a:gd name="connsiteY5" fmla="*/ 2079492 h 2609850"/>
                <a:gd name="connsiteX6" fmla="*/ 2021885 w 2695575"/>
                <a:gd name="connsiteY6" fmla="*/ 1656582 h 2609850"/>
                <a:gd name="connsiteX7" fmla="*/ 2080940 w 2695575"/>
                <a:gd name="connsiteY7" fmla="*/ 1410837 h 2609850"/>
                <a:gd name="connsiteX8" fmla="*/ 2101895 w 2695575"/>
                <a:gd name="connsiteY8" fmla="*/ 1285107 h 2609850"/>
                <a:gd name="connsiteX9" fmla="*/ 2087607 w 2695575"/>
                <a:gd name="connsiteY9" fmla="*/ 1106990 h 2609850"/>
                <a:gd name="connsiteX10" fmla="*/ 1848530 w 2695575"/>
                <a:gd name="connsiteY10" fmla="*/ 821240 h 2609850"/>
                <a:gd name="connsiteX11" fmla="*/ 1806620 w 2695575"/>
                <a:gd name="connsiteY11" fmla="*/ 743135 h 2609850"/>
                <a:gd name="connsiteX12" fmla="*/ 1805667 w 2695575"/>
                <a:gd name="connsiteY12" fmla="*/ 666935 h 2609850"/>
                <a:gd name="connsiteX13" fmla="*/ 1817097 w 2695575"/>
                <a:gd name="connsiteY13" fmla="*/ 622167 h 2609850"/>
                <a:gd name="connsiteX14" fmla="*/ 1848530 w 2695575"/>
                <a:gd name="connsiteY14" fmla="*/ 593592 h 2609850"/>
                <a:gd name="connsiteX15" fmla="*/ 1878057 w 2695575"/>
                <a:gd name="connsiteY15" fmla="*/ 584067 h 2609850"/>
                <a:gd name="connsiteX16" fmla="*/ 1906632 w 2695575"/>
                <a:gd name="connsiteY16" fmla="*/ 578352 h 2609850"/>
                <a:gd name="connsiteX17" fmla="*/ 1898060 w 2695575"/>
                <a:gd name="connsiteY17" fmla="*/ 575495 h 2609850"/>
                <a:gd name="connsiteX18" fmla="*/ 1968545 w 2695575"/>
                <a:gd name="connsiteY18" fmla="*/ 585020 h 2609850"/>
                <a:gd name="connsiteX19" fmla="*/ 2022837 w 2695575"/>
                <a:gd name="connsiteY19" fmla="*/ 523107 h 2609850"/>
                <a:gd name="connsiteX20" fmla="*/ 2014265 w 2695575"/>
                <a:gd name="connsiteY20" fmla="*/ 456432 h 2609850"/>
                <a:gd name="connsiteX21" fmla="*/ 2009502 w 2695575"/>
                <a:gd name="connsiteY21" fmla="*/ 407855 h 2609850"/>
                <a:gd name="connsiteX22" fmla="*/ 2019980 w 2695575"/>
                <a:gd name="connsiteY22" fmla="*/ 377375 h 2609850"/>
                <a:gd name="connsiteX23" fmla="*/ 2015217 w 2695575"/>
                <a:gd name="connsiteY23" fmla="*/ 308795 h 2609850"/>
                <a:gd name="connsiteX24" fmla="*/ 1968545 w 2695575"/>
                <a:gd name="connsiteY24" fmla="*/ 216402 h 2609850"/>
                <a:gd name="connsiteX25" fmla="*/ 1954257 w 2695575"/>
                <a:gd name="connsiteY25" fmla="*/ 164967 h 2609850"/>
                <a:gd name="connsiteX26" fmla="*/ 1909490 w 2695575"/>
                <a:gd name="connsiteY26" fmla="*/ 89720 h 2609850"/>
                <a:gd name="connsiteX27" fmla="*/ 1726610 w 2695575"/>
                <a:gd name="connsiteY27" fmla="*/ 8757 h 2609850"/>
                <a:gd name="connsiteX28" fmla="*/ 1670412 w 2695575"/>
                <a:gd name="connsiteY28" fmla="*/ 185 h 2609850"/>
                <a:gd name="connsiteX29" fmla="*/ 1618977 w 2695575"/>
                <a:gd name="connsiteY29" fmla="*/ 5900 h 2609850"/>
                <a:gd name="connsiteX30" fmla="*/ 1522775 w 2695575"/>
                <a:gd name="connsiteY30" fmla="*/ 25902 h 2609850"/>
                <a:gd name="connsiteX31" fmla="*/ 1479912 w 2695575"/>
                <a:gd name="connsiteY31" fmla="*/ 55430 h 2609850"/>
                <a:gd name="connsiteX32" fmla="*/ 1424667 w 2695575"/>
                <a:gd name="connsiteY32" fmla="*/ 117342 h 2609850"/>
                <a:gd name="connsiteX33" fmla="*/ 1403712 w 2695575"/>
                <a:gd name="connsiteY33" fmla="*/ 127820 h 2609850"/>
                <a:gd name="connsiteX34" fmla="*/ 1337037 w 2695575"/>
                <a:gd name="connsiteY34" fmla="*/ 152585 h 2609850"/>
                <a:gd name="connsiteX35" fmla="*/ 1320845 w 2695575"/>
                <a:gd name="connsiteY35" fmla="*/ 141155 h 2609850"/>
                <a:gd name="connsiteX36" fmla="*/ 1274172 w 2695575"/>
                <a:gd name="connsiteY36" fmla="*/ 135440 h 2609850"/>
                <a:gd name="connsiteX37" fmla="*/ 1223690 w 2695575"/>
                <a:gd name="connsiteY37" fmla="*/ 263075 h 2609850"/>
                <a:gd name="connsiteX38" fmla="*/ 1228452 w 2695575"/>
                <a:gd name="connsiteY38" fmla="*/ 291650 h 2609850"/>
                <a:gd name="connsiteX39" fmla="*/ 1268457 w 2695575"/>
                <a:gd name="connsiteY39" fmla="*/ 375470 h 2609850"/>
                <a:gd name="connsiteX40" fmla="*/ 1360850 w 2695575"/>
                <a:gd name="connsiteY40" fmla="*/ 402140 h 2609850"/>
                <a:gd name="connsiteX41" fmla="*/ 1381805 w 2695575"/>
                <a:gd name="connsiteY41" fmla="*/ 423095 h 2609850"/>
                <a:gd name="connsiteX42" fmla="*/ 1410380 w 2695575"/>
                <a:gd name="connsiteY42" fmla="*/ 511677 h 2609850"/>
                <a:gd name="connsiteX43" fmla="*/ 1430382 w 2695575"/>
                <a:gd name="connsiteY43" fmla="*/ 539300 h 2609850"/>
                <a:gd name="connsiteX44" fmla="*/ 1431335 w 2695575"/>
                <a:gd name="connsiteY44" fmla="*/ 551682 h 2609850"/>
                <a:gd name="connsiteX45" fmla="*/ 1515155 w 2695575"/>
                <a:gd name="connsiteY45" fmla="*/ 607880 h 2609850"/>
                <a:gd name="connsiteX46" fmla="*/ 1440860 w 2695575"/>
                <a:gd name="connsiteY46" fmla="*/ 685985 h 2609850"/>
                <a:gd name="connsiteX47" fmla="*/ 1326560 w 2695575"/>
                <a:gd name="connsiteY47" fmla="*/ 697415 h 2609850"/>
                <a:gd name="connsiteX48" fmla="*/ 1185590 w 2695575"/>
                <a:gd name="connsiteY48" fmla="*/ 749802 h 2609850"/>
                <a:gd name="connsiteX49" fmla="*/ 1051287 w 2695575"/>
                <a:gd name="connsiteY49" fmla="*/ 944112 h 2609850"/>
                <a:gd name="connsiteX50" fmla="*/ 994137 w 2695575"/>
                <a:gd name="connsiteY50" fmla="*/ 1010787 h 2609850"/>
                <a:gd name="connsiteX51" fmla="*/ 841737 w 2695575"/>
                <a:gd name="connsiteY51" fmla="*/ 1185095 h 2609850"/>
                <a:gd name="connsiteX52" fmla="*/ 759822 w 2695575"/>
                <a:gd name="connsiteY52" fmla="*/ 1266057 h 2609850"/>
                <a:gd name="connsiteX53" fmla="*/ 643617 w 2695575"/>
                <a:gd name="connsiteY53" fmla="*/ 1250817 h 2609850"/>
                <a:gd name="connsiteX54" fmla="*/ 535032 w 2695575"/>
                <a:gd name="connsiteY54" fmla="*/ 1203192 h 2609850"/>
                <a:gd name="connsiteX55" fmla="*/ 474072 w 2695575"/>
                <a:gd name="connsiteY55" fmla="*/ 1147947 h 2609850"/>
                <a:gd name="connsiteX56" fmla="*/ 455022 w 2695575"/>
                <a:gd name="connsiteY56" fmla="*/ 1120325 h 2609850"/>
                <a:gd name="connsiteX57" fmla="*/ 368345 w 2695575"/>
                <a:gd name="connsiteY57" fmla="*/ 840290 h 2609850"/>
                <a:gd name="connsiteX58" fmla="*/ 360724 w 2695575"/>
                <a:gd name="connsiteY58" fmla="*/ 814572 h 2609850"/>
                <a:gd name="connsiteX59" fmla="*/ 303574 w 2695575"/>
                <a:gd name="connsiteY59" fmla="*/ 718370 h 2609850"/>
                <a:gd name="connsiteX60" fmla="*/ 267380 w 2695575"/>
                <a:gd name="connsiteY60" fmla="*/ 575495 h 2609850"/>
                <a:gd name="connsiteX61" fmla="*/ 254045 w 2695575"/>
                <a:gd name="connsiteY61" fmla="*/ 571685 h 2609850"/>
                <a:gd name="connsiteX62" fmla="*/ 224517 w 2695575"/>
                <a:gd name="connsiteY62" fmla="*/ 627882 h 2609850"/>
                <a:gd name="connsiteX63" fmla="*/ 145460 w 2695575"/>
                <a:gd name="connsiteY63" fmla="*/ 835527 h 2609850"/>
                <a:gd name="connsiteX64" fmla="*/ 129267 w 2695575"/>
                <a:gd name="connsiteY64" fmla="*/ 1078415 h 2609850"/>
                <a:gd name="connsiteX65" fmla="*/ 139745 w 2695575"/>
                <a:gd name="connsiteY65" fmla="*/ 1133660 h 2609850"/>
                <a:gd name="connsiteX66" fmla="*/ 125457 w 2695575"/>
                <a:gd name="connsiteY66" fmla="*/ 1447032 h 2609850"/>
                <a:gd name="connsiteX67" fmla="*/ 69260 w 2695575"/>
                <a:gd name="connsiteY67" fmla="*/ 1718495 h 2609850"/>
                <a:gd name="connsiteX68" fmla="*/ 1632 w 2695575"/>
                <a:gd name="connsiteY68" fmla="*/ 2247132 h 2609850"/>
                <a:gd name="connsiteX69" fmla="*/ 20682 w 2695575"/>
                <a:gd name="connsiteY69" fmla="*/ 2488115 h 2609850"/>
                <a:gd name="connsiteX70" fmla="*/ 1116057 w 2695575"/>
                <a:gd name="connsiteY70" fmla="*/ 2478590 h 2609850"/>
                <a:gd name="connsiteX71" fmla="*/ 1292270 w 2695575"/>
                <a:gd name="connsiteY71" fmla="*/ 2458587 h 2609850"/>
                <a:gd name="connsiteX72" fmla="*/ 1333227 w 2695575"/>
                <a:gd name="connsiteY72" fmla="*/ 2532882 h 2609850"/>
                <a:gd name="connsiteX73" fmla="*/ 1387520 w 2695575"/>
                <a:gd name="connsiteY73" fmla="*/ 2612892 h 2609850"/>
                <a:gd name="connsiteX74" fmla="*/ 1618025 w 2695575"/>
                <a:gd name="connsiteY74" fmla="*/ 2574792 h 2609850"/>
                <a:gd name="connsiteX75" fmla="*/ 1701845 w 2695575"/>
                <a:gd name="connsiteY75" fmla="*/ 2559552 h 2609850"/>
                <a:gd name="connsiteX76" fmla="*/ 1701845 w 2695575"/>
                <a:gd name="connsiteY76" fmla="*/ 2559552 h 2609850"/>
                <a:gd name="connsiteX77" fmla="*/ 1701845 w 2695575"/>
                <a:gd name="connsiteY77" fmla="*/ 2559552 h 2609850"/>
                <a:gd name="connsiteX78" fmla="*/ 1809477 w 2695575"/>
                <a:gd name="connsiteY78" fmla="*/ 2544312 h 2609850"/>
                <a:gd name="connsiteX79" fmla="*/ 2603862 w 2695575"/>
                <a:gd name="connsiteY79" fmla="*/ 2474780 h 2609850"/>
                <a:gd name="connsiteX80" fmla="*/ 1354182 w 2695575"/>
                <a:gd name="connsiteY80" fmla="*/ 1743260 h 2609850"/>
                <a:gd name="connsiteX81" fmla="*/ 1337037 w 2695575"/>
                <a:gd name="connsiteY81" fmla="*/ 1758500 h 2609850"/>
                <a:gd name="connsiteX82" fmla="*/ 1172255 w 2695575"/>
                <a:gd name="connsiteY82" fmla="*/ 1826127 h 2609850"/>
                <a:gd name="connsiteX83" fmla="*/ 974135 w 2695575"/>
                <a:gd name="connsiteY83" fmla="*/ 1989005 h 2609850"/>
                <a:gd name="connsiteX84" fmla="*/ 923652 w 2695575"/>
                <a:gd name="connsiteY84" fmla="*/ 2035677 h 2609850"/>
                <a:gd name="connsiteX85" fmla="*/ 610280 w 2695575"/>
                <a:gd name="connsiteY85" fmla="*/ 2122355 h 2609850"/>
                <a:gd name="connsiteX86" fmla="*/ 565512 w 2695575"/>
                <a:gd name="connsiteY86" fmla="*/ 2136642 h 2609850"/>
                <a:gd name="connsiteX87" fmla="*/ 407397 w 2695575"/>
                <a:gd name="connsiteY87" fmla="*/ 2191887 h 2609850"/>
                <a:gd name="connsiteX88" fmla="*/ 392157 w 2695575"/>
                <a:gd name="connsiteY88" fmla="*/ 2178552 h 2609850"/>
                <a:gd name="connsiteX89" fmla="*/ 404540 w 2695575"/>
                <a:gd name="connsiteY89" fmla="*/ 2045202 h 2609850"/>
                <a:gd name="connsiteX90" fmla="*/ 393110 w 2695575"/>
                <a:gd name="connsiteY90" fmla="*/ 1847082 h 2609850"/>
                <a:gd name="connsiteX91" fmla="*/ 374060 w 2695575"/>
                <a:gd name="connsiteY91" fmla="*/ 1677537 h 2609850"/>
                <a:gd name="connsiteX92" fmla="*/ 335960 w 2695575"/>
                <a:gd name="connsiteY92" fmla="*/ 1455605 h 2609850"/>
                <a:gd name="connsiteX93" fmla="*/ 340722 w 2695575"/>
                <a:gd name="connsiteY93" fmla="*/ 1337495 h 2609850"/>
                <a:gd name="connsiteX94" fmla="*/ 400730 w 2695575"/>
                <a:gd name="connsiteY94" fmla="*/ 1321302 h 2609850"/>
                <a:gd name="connsiteX95" fmla="*/ 722674 w 2695575"/>
                <a:gd name="connsiteY95" fmla="*/ 1547997 h 2609850"/>
                <a:gd name="connsiteX96" fmla="*/ 796970 w 2695575"/>
                <a:gd name="connsiteY96" fmla="*/ 1549902 h 2609850"/>
                <a:gd name="connsiteX97" fmla="*/ 1131297 w 2695575"/>
                <a:gd name="connsiteY97" fmla="*/ 1325112 h 2609850"/>
                <a:gd name="connsiteX98" fmla="*/ 1242740 w 2695575"/>
                <a:gd name="connsiteY98" fmla="*/ 1175570 h 2609850"/>
                <a:gd name="connsiteX99" fmla="*/ 1273220 w 2695575"/>
                <a:gd name="connsiteY99" fmla="*/ 1129850 h 2609850"/>
                <a:gd name="connsiteX100" fmla="*/ 1366565 w 2695575"/>
                <a:gd name="connsiteY100" fmla="*/ 1313682 h 2609850"/>
                <a:gd name="connsiteX101" fmla="*/ 1406570 w 2695575"/>
                <a:gd name="connsiteY101" fmla="*/ 1551807 h 2609850"/>
                <a:gd name="connsiteX102" fmla="*/ 1354182 w 2695575"/>
                <a:gd name="connsiteY102" fmla="*/ 1743260 h 260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2695575" h="2609850">
                  <a:moveTo>
                    <a:pt x="2603862" y="2474780"/>
                  </a:moveTo>
                  <a:cubicBezTo>
                    <a:pt x="2681967" y="2437632"/>
                    <a:pt x="2717210" y="2357622"/>
                    <a:pt x="2681967" y="2254752"/>
                  </a:cubicBezTo>
                  <a:cubicBezTo>
                    <a:pt x="2670537" y="2221415"/>
                    <a:pt x="2637200" y="2187125"/>
                    <a:pt x="2605767" y="2170932"/>
                  </a:cubicBezTo>
                  <a:cubicBezTo>
                    <a:pt x="2526710" y="2131880"/>
                    <a:pt x="2441937" y="2115687"/>
                    <a:pt x="2351450" y="2122355"/>
                  </a:cubicBezTo>
                  <a:cubicBezTo>
                    <a:pt x="2319065" y="2125212"/>
                    <a:pt x="2285727" y="2114735"/>
                    <a:pt x="2253342" y="2111877"/>
                  </a:cubicBezTo>
                  <a:cubicBezTo>
                    <a:pt x="2149520" y="2100447"/>
                    <a:pt x="2045697" y="2089970"/>
                    <a:pt x="1939970" y="2079492"/>
                  </a:cubicBezTo>
                  <a:cubicBezTo>
                    <a:pt x="1928540" y="1930902"/>
                    <a:pt x="1939017" y="1787075"/>
                    <a:pt x="2021885" y="1656582"/>
                  </a:cubicBezTo>
                  <a:cubicBezTo>
                    <a:pt x="2068557" y="1582287"/>
                    <a:pt x="2079987" y="1497515"/>
                    <a:pt x="2080940" y="1410837"/>
                  </a:cubicBezTo>
                  <a:cubicBezTo>
                    <a:pt x="2081892" y="1368927"/>
                    <a:pt x="2086655" y="1323207"/>
                    <a:pt x="2101895" y="1285107"/>
                  </a:cubicBezTo>
                  <a:cubicBezTo>
                    <a:pt x="2128565" y="1220337"/>
                    <a:pt x="2112372" y="1164140"/>
                    <a:pt x="2087607" y="1106990"/>
                  </a:cubicBezTo>
                  <a:cubicBezTo>
                    <a:pt x="2035220" y="988880"/>
                    <a:pt x="1945685" y="902202"/>
                    <a:pt x="1848530" y="821240"/>
                  </a:cubicBezTo>
                  <a:cubicBezTo>
                    <a:pt x="1827575" y="803142"/>
                    <a:pt x="1814240" y="770757"/>
                    <a:pt x="1806620" y="743135"/>
                  </a:cubicBezTo>
                  <a:cubicBezTo>
                    <a:pt x="1799952" y="719322"/>
                    <a:pt x="1804715" y="692652"/>
                    <a:pt x="1805667" y="666935"/>
                  </a:cubicBezTo>
                  <a:cubicBezTo>
                    <a:pt x="1806620" y="648837"/>
                    <a:pt x="1809477" y="633597"/>
                    <a:pt x="1817097" y="622167"/>
                  </a:cubicBezTo>
                  <a:cubicBezTo>
                    <a:pt x="1826622" y="610737"/>
                    <a:pt x="1837100" y="601212"/>
                    <a:pt x="1848530" y="593592"/>
                  </a:cubicBezTo>
                  <a:cubicBezTo>
                    <a:pt x="1857102" y="589782"/>
                    <a:pt x="1866627" y="585972"/>
                    <a:pt x="1878057" y="584067"/>
                  </a:cubicBezTo>
                  <a:cubicBezTo>
                    <a:pt x="1887582" y="582162"/>
                    <a:pt x="1897107" y="580257"/>
                    <a:pt x="1906632" y="578352"/>
                  </a:cubicBezTo>
                  <a:lnTo>
                    <a:pt x="1898060" y="575495"/>
                  </a:lnTo>
                  <a:cubicBezTo>
                    <a:pt x="1915205" y="573590"/>
                    <a:pt x="1952352" y="583115"/>
                    <a:pt x="1968545" y="585020"/>
                  </a:cubicBezTo>
                  <a:cubicBezTo>
                    <a:pt x="2005692" y="589782"/>
                    <a:pt x="2030457" y="559302"/>
                    <a:pt x="2022837" y="523107"/>
                  </a:cubicBezTo>
                  <a:cubicBezTo>
                    <a:pt x="2016170" y="490722"/>
                    <a:pt x="2018075" y="489770"/>
                    <a:pt x="2014265" y="456432"/>
                  </a:cubicBezTo>
                  <a:cubicBezTo>
                    <a:pt x="2013312" y="451670"/>
                    <a:pt x="2011407" y="412617"/>
                    <a:pt x="2009502" y="407855"/>
                  </a:cubicBezTo>
                  <a:cubicBezTo>
                    <a:pt x="2003787" y="393567"/>
                    <a:pt x="2009502" y="384995"/>
                    <a:pt x="2019980" y="377375"/>
                  </a:cubicBezTo>
                  <a:cubicBezTo>
                    <a:pt x="2051412" y="354515"/>
                    <a:pt x="2048555" y="328797"/>
                    <a:pt x="2015217" y="308795"/>
                  </a:cubicBezTo>
                  <a:cubicBezTo>
                    <a:pt x="1980927" y="287840"/>
                    <a:pt x="1962830" y="257360"/>
                    <a:pt x="1968545" y="216402"/>
                  </a:cubicBezTo>
                  <a:cubicBezTo>
                    <a:pt x="1970450" y="200210"/>
                    <a:pt x="1963782" y="176397"/>
                    <a:pt x="1954257" y="164967"/>
                  </a:cubicBezTo>
                  <a:cubicBezTo>
                    <a:pt x="1926635" y="132582"/>
                    <a:pt x="1936160" y="122105"/>
                    <a:pt x="1909490" y="89720"/>
                  </a:cubicBezTo>
                  <a:cubicBezTo>
                    <a:pt x="1870437" y="42095"/>
                    <a:pt x="1787570" y="8757"/>
                    <a:pt x="1726610" y="8757"/>
                  </a:cubicBezTo>
                  <a:cubicBezTo>
                    <a:pt x="1707560" y="8757"/>
                    <a:pt x="1689462" y="1137"/>
                    <a:pt x="1670412" y="185"/>
                  </a:cubicBezTo>
                  <a:cubicBezTo>
                    <a:pt x="1653267" y="-768"/>
                    <a:pt x="1636122" y="2090"/>
                    <a:pt x="1618977" y="5900"/>
                  </a:cubicBezTo>
                  <a:cubicBezTo>
                    <a:pt x="1586592" y="11615"/>
                    <a:pt x="1554207" y="16377"/>
                    <a:pt x="1522775" y="25902"/>
                  </a:cubicBezTo>
                  <a:cubicBezTo>
                    <a:pt x="1506582" y="30665"/>
                    <a:pt x="1492295" y="43047"/>
                    <a:pt x="1479912" y="55430"/>
                  </a:cubicBezTo>
                  <a:cubicBezTo>
                    <a:pt x="1459910" y="75432"/>
                    <a:pt x="1443717" y="97340"/>
                    <a:pt x="1424667" y="117342"/>
                  </a:cubicBezTo>
                  <a:cubicBezTo>
                    <a:pt x="1419905" y="123057"/>
                    <a:pt x="1410380" y="128772"/>
                    <a:pt x="1403712" y="127820"/>
                  </a:cubicBezTo>
                  <a:cubicBezTo>
                    <a:pt x="1377042" y="124962"/>
                    <a:pt x="1357040" y="135440"/>
                    <a:pt x="1337037" y="152585"/>
                  </a:cubicBezTo>
                  <a:cubicBezTo>
                    <a:pt x="1332275" y="148775"/>
                    <a:pt x="1325607" y="145917"/>
                    <a:pt x="1320845" y="141155"/>
                  </a:cubicBezTo>
                  <a:cubicBezTo>
                    <a:pt x="1306557" y="128772"/>
                    <a:pt x="1292270" y="127820"/>
                    <a:pt x="1274172" y="135440"/>
                  </a:cubicBezTo>
                  <a:cubicBezTo>
                    <a:pt x="1217022" y="156395"/>
                    <a:pt x="1197020" y="219260"/>
                    <a:pt x="1223690" y="263075"/>
                  </a:cubicBezTo>
                  <a:cubicBezTo>
                    <a:pt x="1228452" y="270695"/>
                    <a:pt x="1230357" y="283077"/>
                    <a:pt x="1228452" y="291650"/>
                  </a:cubicBezTo>
                  <a:cubicBezTo>
                    <a:pt x="1221785" y="329750"/>
                    <a:pt x="1244645" y="352610"/>
                    <a:pt x="1268457" y="375470"/>
                  </a:cubicBezTo>
                  <a:cubicBezTo>
                    <a:pt x="1294175" y="399282"/>
                    <a:pt x="1322750" y="416427"/>
                    <a:pt x="1360850" y="402140"/>
                  </a:cubicBezTo>
                  <a:cubicBezTo>
                    <a:pt x="1377042" y="396425"/>
                    <a:pt x="1382757" y="404997"/>
                    <a:pt x="1381805" y="423095"/>
                  </a:cubicBezTo>
                  <a:cubicBezTo>
                    <a:pt x="1379900" y="455480"/>
                    <a:pt x="1381805" y="487865"/>
                    <a:pt x="1410380" y="511677"/>
                  </a:cubicBezTo>
                  <a:cubicBezTo>
                    <a:pt x="1418000" y="518345"/>
                    <a:pt x="1422762" y="527870"/>
                    <a:pt x="1430382" y="539300"/>
                  </a:cubicBezTo>
                  <a:cubicBezTo>
                    <a:pt x="1431335" y="543110"/>
                    <a:pt x="1431335" y="547872"/>
                    <a:pt x="1431335" y="551682"/>
                  </a:cubicBezTo>
                  <a:lnTo>
                    <a:pt x="1515155" y="607880"/>
                  </a:lnTo>
                  <a:cubicBezTo>
                    <a:pt x="1506582" y="642170"/>
                    <a:pt x="1480865" y="673602"/>
                    <a:pt x="1440860" y="685985"/>
                  </a:cubicBezTo>
                  <a:cubicBezTo>
                    <a:pt x="1404665" y="697415"/>
                    <a:pt x="1364660" y="700272"/>
                    <a:pt x="1326560" y="697415"/>
                  </a:cubicBezTo>
                  <a:cubicBezTo>
                    <a:pt x="1270362" y="693605"/>
                    <a:pt x="1219880" y="705987"/>
                    <a:pt x="1185590" y="749802"/>
                  </a:cubicBezTo>
                  <a:cubicBezTo>
                    <a:pt x="1137965" y="812667"/>
                    <a:pt x="1097007" y="880295"/>
                    <a:pt x="1051287" y="944112"/>
                  </a:cubicBezTo>
                  <a:cubicBezTo>
                    <a:pt x="1034142" y="967925"/>
                    <a:pt x="1013187" y="988880"/>
                    <a:pt x="994137" y="1010787"/>
                  </a:cubicBezTo>
                  <a:cubicBezTo>
                    <a:pt x="943655" y="1068890"/>
                    <a:pt x="893172" y="1127945"/>
                    <a:pt x="841737" y="1185095"/>
                  </a:cubicBezTo>
                  <a:cubicBezTo>
                    <a:pt x="816020" y="1213670"/>
                    <a:pt x="793160" y="1255580"/>
                    <a:pt x="759822" y="1266057"/>
                  </a:cubicBezTo>
                  <a:cubicBezTo>
                    <a:pt x="725532" y="1277487"/>
                    <a:pt x="680765" y="1261295"/>
                    <a:pt x="643617" y="1250817"/>
                  </a:cubicBezTo>
                  <a:cubicBezTo>
                    <a:pt x="605517" y="1240340"/>
                    <a:pt x="569322" y="1223195"/>
                    <a:pt x="535032" y="1203192"/>
                  </a:cubicBezTo>
                  <a:cubicBezTo>
                    <a:pt x="512172" y="1189857"/>
                    <a:pt x="493122" y="1167950"/>
                    <a:pt x="474072" y="1147947"/>
                  </a:cubicBezTo>
                  <a:cubicBezTo>
                    <a:pt x="466452" y="1140327"/>
                    <a:pt x="462642" y="1127945"/>
                    <a:pt x="455022" y="1120325"/>
                  </a:cubicBezTo>
                  <a:cubicBezTo>
                    <a:pt x="376917" y="1042220"/>
                    <a:pt x="372155" y="941255"/>
                    <a:pt x="368345" y="840290"/>
                  </a:cubicBezTo>
                  <a:cubicBezTo>
                    <a:pt x="368345" y="831717"/>
                    <a:pt x="364535" y="822192"/>
                    <a:pt x="360724" y="814572"/>
                  </a:cubicBezTo>
                  <a:cubicBezTo>
                    <a:pt x="342627" y="781235"/>
                    <a:pt x="331197" y="739325"/>
                    <a:pt x="303574" y="718370"/>
                  </a:cubicBezTo>
                  <a:cubicBezTo>
                    <a:pt x="251187" y="678365"/>
                    <a:pt x="280715" y="622167"/>
                    <a:pt x="267380" y="575495"/>
                  </a:cubicBezTo>
                  <a:cubicBezTo>
                    <a:pt x="262617" y="574542"/>
                    <a:pt x="257855" y="573590"/>
                    <a:pt x="254045" y="571685"/>
                  </a:cubicBezTo>
                  <a:cubicBezTo>
                    <a:pt x="243567" y="590735"/>
                    <a:pt x="232137" y="607880"/>
                    <a:pt x="224517" y="627882"/>
                  </a:cubicBezTo>
                  <a:cubicBezTo>
                    <a:pt x="196895" y="696462"/>
                    <a:pt x="170224" y="765042"/>
                    <a:pt x="145460" y="835527"/>
                  </a:cubicBezTo>
                  <a:cubicBezTo>
                    <a:pt x="117837" y="914585"/>
                    <a:pt x="109265" y="995547"/>
                    <a:pt x="129267" y="1078415"/>
                  </a:cubicBezTo>
                  <a:cubicBezTo>
                    <a:pt x="134030" y="1096512"/>
                    <a:pt x="139745" y="1115562"/>
                    <a:pt x="139745" y="1133660"/>
                  </a:cubicBezTo>
                  <a:cubicBezTo>
                    <a:pt x="136887" y="1238435"/>
                    <a:pt x="137840" y="1343210"/>
                    <a:pt x="125457" y="1447032"/>
                  </a:cubicBezTo>
                  <a:cubicBezTo>
                    <a:pt x="114980" y="1538472"/>
                    <a:pt x="83547" y="1627055"/>
                    <a:pt x="69260" y="1718495"/>
                  </a:cubicBezTo>
                  <a:cubicBezTo>
                    <a:pt x="42590" y="1893755"/>
                    <a:pt x="16872" y="2069967"/>
                    <a:pt x="1632" y="2247132"/>
                  </a:cubicBezTo>
                  <a:cubicBezTo>
                    <a:pt x="-5035" y="2326190"/>
                    <a:pt x="10205" y="2374767"/>
                    <a:pt x="20682" y="2488115"/>
                  </a:cubicBezTo>
                  <a:cubicBezTo>
                    <a:pt x="34017" y="2649087"/>
                    <a:pt x="1116057" y="2482400"/>
                    <a:pt x="1116057" y="2478590"/>
                  </a:cubicBezTo>
                  <a:cubicBezTo>
                    <a:pt x="1175112" y="2471922"/>
                    <a:pt x="1233215" y="2463350"/>
                    <a:pt x="1292270" y="2458587"/>
                  </a:cubicBezTo>
                  <a:cubicBezTo>
                    <a:pt x="1320845" y="2455730"/>
                    <a:pt x="1341800" y="2496687"/>
                    <a:pt x="1333227" y="2532882"/>
                  </a:cubicBezTo>
                  <a:cubicBezTo>
                    <a:pt x="1321797" y="2581460"/>
                    <a:pt x="1339895" y="2601462"/>
                    <a:pt x="1387520" y="2612892"/>
                  </a:cubicBezTo>
                  <a:cubicBezTo>
                    <a:pt x="1470387" y="2631942"/>
                    <a:pt x="1541825" y="2592890"/>
                    <a:pt x="1618025" y="2574792"/>
                  </a:cubicBezTo>
                  <a:cubicBezTo>
                    <a:pt x="1645647" y="2568125"/>
                    <a:pt x="1674222" y="2563362"/>
                    <a:pt x="1701845" y="2559552"/>
                  </a:cubicBezTo>
                  <a:lnTo>
                    <a:pt x="1701845" y="2559552"/>
                  </a:lnTo>
                  <a:lnTo>
                    <a:pt x="1701845" y="2559552"/>
                  </a:lnTo>
                  <a:cubicBezTo>
                    <a:pt x="1737087" y="2553837"/>
                    <a:pt x="1773282" y="2550027"/>
                    <a:pt x="1809477" y="2544312"/>
                  </a:cubicBezTo>
                  <a:cubicBezTo>
                    <a:pt x="1807572" y="2547170"/>
                    <a:pt x="2525757" y="2511927"/>
                    <a:pt x="2603862" y="2474780"/>
                  </a:cubicBezTo>
                  <a:close/>
                  <a:moveTo>
                    <a:pt x="1354182" y="1743260"/>
                  </a:moveTo>
                  <a:cubicBezTo>
                    <a:pt x="1350372" y="1749927"/>
                    <a:pt x="1343705" y="1755642"/>
                    <a:pt x="1337037" y="1758500"/>
                  </a:cubicBezTo>
                  <a:cubicBezTo>
                    <a:pt x="1282745" y="1782312"/>
                    <a:pt x="1228452" y="1808030"/>
                    <a:pt x="1172255" y="1826127"/>
                  </a:cubicBezTo>
                  <a:cubicBezTo>
                    <a:pt x="1083672" y="1854702"/>
                    <a:pt x="1030332" y="1922330"/>
                    <a:pt x="974135" y="1989005"/>
                  </a:cubicBezTo>
                  <a:cubicBezTo>
                    <a:pt x="958895" y="2006150"/>
                    <a:pt x="942702" y="2024247"/>
                    <a:pt x="923652" y="2035677"/>
                  </a:cubicBezTo>
                  <a:cubicBezTo>
                    <a:pt x="827449" y="2092827"/>
                    <a:pt x="715055" y="2094732"/>
                    <a:pt x="610280" y="2122355"/>
                  </a:cubicBezTo>
                  <a:cubicBezTo>
                    <a:pt x="595040" y="2126165"/>
                    <a:pt x="580752" y="2130927"/>
                    <a:pt x="565512" y="2136642"/>
                  </a:cubicBezTo>
                  <a:cubicBezTo>
                    <a:pt x="513124" y="2154740"/>
                    <a:pt x="460737" y="2173790"/>
                    <a:pt x="407397" y="2191887"/>
                  </a:cubicBezTo>
                  <a:cubicBezTo>
                    <a:pt x="402635" y="2187125"/>
                    <a:pt x="396920" y="2183315"/>
                    <a:pt x="392157" y="2178552"/>
                  </a:cubicBezTo>
                  <a:cubicBezTo>
                    <a:pt x="396920" y="2133785"/>
                    <a:pt x="404540" y="2089970"/>
                    <a:pt x="404540" y="2045202"/>
                  </a:cubicBezTo>
                  <a:cubicBezTo>
                    <a:pt x="403587" y="1979480"/>
                    <a:pt x="397872" y="1912805"/>
                    <a:pt x="393110" y="1847082"/>
                  </a:cubicBezTo>
                  <a:cubicBezTo>
                    <a:pt x="388347" y="1789932"/>
                    <a:pt x="382632" y="1733735"/>
                    <a:pt x="374060" y="1677537"/>
                  </a:cubicBezTo>
                  <a:cubicBezTo>
                    <a:pt x="362630" y="1603242"/>
                    <a:pt x="345485" y="1529900"/>
                    <a:pt x="335960" y="1455605"/>
                  </a:cubicBezTo>
                  <a:cubicBezTo>
                    <a:pt x="331197" y="1416552"/>
                    <a:pt x="332149" y="1375595"/>
                    <a:pt x="340722" y="1337495"/>
                  </a:cubicBezTo>
                  <a:cubicBezTo>
                    <a:pt x="346437" y="1309872"/>
                    <a:pt x="372155" y="1301300"/>
                    <a:pt x="400730" y="1321302"/>
                  </a:cubicBezTo>
                  <a:cubicBezTo>
                    <a:pt x="507410" y="1397502"/>
                    <a:pt x="613137" y="1474655"/>
                    <a:pt x="722674" y="1547997"/>
                  </a:cubicBezTo>
                  <a:cubicBezTo>
                    <a:pt x="740772" y="1560380"/>
                    <a:pt x="778872" y="1561332"/>
                    <a:pt x="796970" y="1549902"/>
                  </a:cubicBezTo>
                  <a:cubicBezTo>
                    <a:pt x="911270" y="1478465"/>
                    <a:pt x="1025570" y="1407027"/>
                    <a:pt x="1131297" y="1325112"/>
                  </a:cubicBezTo>
                  <a:cubicBezTo>
                    <a:pt x="1178922" y="1287965"/>
                    <a:pt x="1206545" y="1226052"/>
                    <a:pt x="1242740" y="1175570"/>
                  </a:cubicBezTo>
                  <a:cubicBezTo>
                    <a:pt x="1252265" y="1162235"/>
                    <a:pt x="1260837" y="1147947"/>
                    <a:pt x="1273220" y="1129850"/>
                  </a:cubicBezTo>
                  <a:cubicBezTo>
                    <a:pt x="1323702" y="1187000"/>
                    <a:pt x="1355135" y="1245102"/>
                    <a:pt x="1366565" y="1313682"/>
                  </a:cubicBezTo>
                  <a:cubicBezTo>
                    <a:pt x="1379900" y="1393692"/>
                    <a:pt x="1384662" y="1474655"/>
                    <a:pt x="1406570" y="1551807"/>
                  </a:cubicBezTo>
                  <a:cubicBezTo>
                    <a:pt x="1429430" y="1629912"/>
                    <a:pt x="1388472" y="1684205"/>
                    <a:pt x="1354182" y="1743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E0795770-82F1-4CB1-9C84-8F1BAFE60A7F}"/>
              </a:ext>
            </a:extLst>
          </p:cNvPr>
          <p:cNvSpPr/>
          <p:nvPr/>
        </p:nvSpPr>
        <p:spPr>
          <a:xfrm>
            <a:off x="5951467" y="1416578"/>
            <a:ext cx="1308931" cy="1301865"/>
          </a:xfrm>
          <a:custGeom>
            <a:avLst/>
            <a:gdLst>
              <a:gd name="connsiteX0" fmla="*/ 945743 w 1643915"/>
              <a:gd name="connsiteY0" fmla="*/ 1610486 h 1635040"/>
              <a:gd name="connsiteX1" fmla="*/ 991910 w 1643915"/>
              <a:gd name="connsiteY1" fmla="*/ 1610987 h 1635040"/>
              <a:gd name="connsiteX2" fmla="*/ 905590 w 1643915"/>
              <a:gd name="connsiteY2" fmla="*/ 1635040 h 1635040"/>
              <a:gd name="connsiteX3" fmla="*/ 945743 w 1643915"/>
              <a:gd name="connsiteY3" fmla="*/ 1610486 h 1635040"/>
              <a:gd name="connsiteX4" fmla="*/ 716382 w 1643915"/>
              <a:gd name="connsiteY4" fmla="*/ 1605909 h 1635040"/>
              <a:gd name="connsiteX5" fmla="*/ 775710 w 1643915"/>
              <a:gd name="connsiteY5" fmla="*/ 1613926 h 1635040"/>
              <a:gd name="connsiteX6" fmla="*/ 716382 w 1643915"/>
              <a:gd name="connsiteY6" fmla="*/ 1605909 h 1635040"/>
              <a:gd name="connsiteX7" fmla="*/ 913607 w 1643915"/>
              <a:gd name="connsiteY7" fmla="*/ 1603237 h 1635040"/>
              <a:gd name="connsiteX8" fmla="*/ 805374 w 1643915"/>
              <a:gd name="connsiteY8" fmla="*/ 1630496 h 1635040"/>
              <a:gd name="connsiteX9" fmla="*/ 913607 w 1643915"/>
              <a:gd name="connsiteY9" fmla="*/ 1603237 h 1635040"/>
              <a:gd name="connsiteX10" fmla="*/ 991375 w 1643915"/>
              <a:gd name="connsiteY10" fmla="*/ 1384900 h 1635040"/>
              <a:gd name="connsiteX11" fmla="*/ 991909 w 1643915"/>
              <a:gd name="connsiteY11" fmla="*/ 1385702 h 1635040"/>
              <a:gd name="connsiteX12" fmla="*/ 989237 w 1643915"/>
              <a:gd name="connsiteY12" fmla="*/ 1385702 h 1635040"/>
              <a:gd name="connsiteX13" fmla="*/ 991375 w 1643915"/>
              <a:gd name="connsiteY13" fmla="*/ 1384900 h 1635040"/>
              <a:gd name="connsiteX14" fmla="*/ 991642 w 1643915"/>
              <a:gd name="connsiteY14" fmla="*/ 1384633 h 1635040"/>
              <a:gd name="connsiteX15" fmla="*/ 991909 w 1643915"/>
              <a:gd name="connsiteY15" fmla="*/ 1385435 h 1635040"/>
              <a:gd name="connsiteX16" fmla="*/ 991375 w 1643915"/>
              <a:gd name="connsiteY16" fmla="*/ 1384900 h 1635040"/>
              <a:gd name="connsiteX17" fmla="*/ 991642 w 1643915"/>
              <a:gd name="connsiteY17" fmla="*/ 1384633 h 1635040"/>
              <a:gd name="connsiteX18" fmla="*/ 1216127 w 1643915"/>
              <a:gd name="connsiteY18" fmla="*/ 1379555 h 1635040"/>
              <a:gd name="connsiteX19" fmla="*/ 969729 w 1643915"/>
              <a:gd name="connsiteY19" fmla="*/ 1489392 h 1635040"/>
              <a:gd name="connsiteX20" fmla="*/ 726805 w 1643915"/>
              <a:gd name="connsiteY20" fmla="*/ 1497676 h 1635040"/>
              <a:gd name="connsiteX21" fmla="*/ 960910 w 1643915"/>
              <a:gd name="connsiteY21" fmla="*/ 1481107 h 1635040"/>
              <a:gd name="connsiteX22" fmla="*/ 1216127 w 1643915"/>
              <a:gd name="connsiteY22" fmla="*/ 1379555 h 1635040"/>
              <a:gd name="connsiteX23" fmla="*/ 880436 w 1643915"/>
              <a:gd name="connsiteY23" fmla="*/ 1370218 h 1635040"/>
              <a:gd name="connsiteX24" fmla="*/ 988970 w 1643915"/>
              <a:gd name="connsiteY24" fmla="*/ 1385702 h 1635040"/>
              <a:gd name="connsiteX25" fmla="*/ 785063 w 1643915"/>
              <a:gd name="connsiteY25" fmla="*/ 1395055 h 1635040"/>
              <a:gd name="connsiteX26" fmla="*/ 773572 w 1643915"/>
              <a:gd name="connsiteY26" fmla="*/ 1381960 h 1635040"/>
              <a:gd name="connsiteX27" fmla="*/ 791477 w 1643915"/>
              <a:gd name="connsiteY27" fmla="*/ 1375814 h 1635040"/>
              <a:gd name="connsiteX28" fmla="*/ 817934 w 1643915"/>
              <a:gd name="connsiteY28" fmla="*/ 1382495 h 1635040"/>
              <a:gd name="connsiteX29" fmla="*/ 844124 w 1643915"/>
              <a:gd name="connsiteY29" fmla="*/ 1386771 h 1635040"/>
              <a:gd name="connsiteX30" fmla="*/ 880436 w 1643915"/>
              <a:gd name="connsiteY30" fmla="*/ 1370218 h 1635040"/>
              <a:gd name="connsiteX31" fmla="*/ 613227 w 1643915"/>
              <a:gd name="connsiteY31" fmla="*/ 1329046 h 1635040"/>
              <a:gd name="connsiteX32" fmla="*/ 673357 w 1643915"/>
              <a:gd name="connsiteY32" fmla="*/ 1353099 h 1635040"/>
              <a:gd name="connsiteX33" fmla="*/ 613227 w 1643915"/>
              <a:gd name="connsiteY33" fmla="*/ 1329046 h 1635040"/>
              <a:gd name="connsiteX34" fmla="*/ 1389299 w 1643915"/>
              <a:gd name="connsiteY34" fmla="*/ 1108571 h 1635040"/>
              <a:gd name="connsiteX35" fmla="*/ 1363911 w 1643915"/>
              <a:gd name="connsiteY35" fmla="*/ 1136097 h 1635040"/>
              <a:gd name="connsiteX36" fmla="*/ 1222273 w 1643915"/>
              <a:gd name="connsiteY36" fmla="*/ 1265710 h 1635040"/>
              <a:gd name="connsiteX37" fmla="*/ 1188868 w 1643915"/>
              <a:gd name="connsiteY37" fmla="*/ 1314883 h 1635040"/>
              <a:gd name="connsiteX38" fmla="*/ 1196350 w 1643915"/>
              <a:gd name="connsiteY38" fmla="*/ 1323167 h 1635040"/>
              <a:gd name="connsiteX39" fmla="*/ 1389299 w 1643915"/>
              <a:gd name="connsiteY39" fmla="*/ 1108571 h 1635040"/>
              <a:gd name="connsiteX40" fmla="*/ 1377006 w 1643915"/>
              <a:gd name="connsiteY40" fmla="*/ 1038286 h 1635040"/>
              <a:gd name="connsiteX41" fmla="*/ 1356696 w 1643915"/>
              <a:gd name="connsiteY41" fmla="*/ 1087192 h 1635040"/>
              <a:gd name="connsiteX42" fmla="*/ 1377006 w 1643915"/>
              <a:gd name="connsiteY42" fmla="*/ 1038286 h 1635040"/>
              <a:gd name="connsiteX43" fmla="*/ 1547240 w 1643915"/>
              <a:gd name="connsiteY43" fmla="*/ 1027329 h 1635040"/>
              <a:gd name="connsiteX44" fmla="*/ 1535214 w 1643915"/>
              <a:gd name="connsiteY44" fmla="*/ 1040157 h 1635040"/>
              <a:gd name="connsiteX45" fmla="*/ 1528533 w 1643915"/>
              <a:gd name="connsiteY45" fmla="*/ 1082381 h 1635040"/>
              <a:gd name="connsiteX46" fmla="*/ 1485507 w 1643915"/>
              <a:gd name="connsiteY46" fmla="*/ 1195425 h 1635040"/>
              <a:gd name="connsiteX47" fmla="*/ 1439808 w 1643915"/>
              <a:gd name="connsiteY47" fmla="*/ 1247805 h 1635040"/>
              <a:gd name="connsiteX48" fmla="*/ 1430188 w 1643915"/>
              <a:gd name="connsiteY48" fmla="*/ 1276132 h 1635040"/>
              <a:gd name="connsiteX49" fmla="*/ 1460386 w 1643915"/>
              <a:gd name="connsiteY49" fmla="*/ 1262503 h 1635040"/>
              <a:gd name="connsiteX50" fmla="*/ 1552852 w 1643915"/>
              <a:gd name="connsiteY50" fmla="*/ 1044967 h 1635040"/>
              <a:gd name="connsiteX51" fmla="*/ 1547240 w 1643915"/>
              <a:gd name="connsiteY51" fmla="*/ 1027329 h 1635040"/>
              <a:gd name="connsiteX52" fmla="*/ 1455843 w 1643915"/>
              <a:gd name="connsiteY52" fmla="*/ 914553 h 1635040"/>
              <a:gd name="connsiteX53" fmla="*/ 1416825 w 1643915"/>
              <a:gd name="connsiteY53" fmla="*/ 1045769 h 1635040"/>
              <a:gd name="connsiteX54" fmla="*/ 1455843 w 1643915"/>
              <a:gd name="connsiteY54" fmla="*/ 914553 h 1635040"/>
              <a:gd name="connsiteX55" fmla="*/ 3647 w 1643915"/>
              <a:gd name="connsiteY55" fmla="*/ 889699 h 1635040"/>
              <a:gd name="connsiteX56" fmla="*/ 19415 w 1643915"/>
              <a:gd name="connsiteY56" fmla="*/ 981364 h 1635040"/>
              <a:gd name="connsiteX57" fmla="*/ 3647 w 1643915"/>
              <a:gd name="connsiteY57" fmla="*/ 889699 h 1635040"/>
              <a:gd name="connsiteX58" fmla="*/ 14336 w 1643915"/>
              <a:gd name="connsiteY58" fmla="*/ 695681 h 1635040"/>
              <a:gd name="connsiteX59" fmla="*/ 14336 w 1643915"/>
              <a:gd name="connsiteY59" fmla="*/ 847209 h 1635040"/>
              <a:gd name="connsiteX60" fmla="*/ 14336 w 1643915"/>
              <a:gd name="connsiteY60" fmla="*/ 695681 h 1635040"/>
              <a:gd name="connsiteX61" fmla="*/ 1526394 w 1643915"/>
              <a:gd name="connsiteY61" fmla="*/ 538810 h 1635040"/>
              <a:gd name="connsiteX62" fmla="*/ 1546170 w 1643915"/>
              <a:gd name="connsiteY62" fmla="*/ 599741 h 1635040"/>
              <a:gd name="connsiteX63" fmla="*/ 1526394 w 1643915"/>
              <a:gd name="connsiteY63" fmla="*/ 538810 h 1635040"/>
              <a:gd name="connsiteX64" fmla="*/ 1417627 w 1643915"/>
              <a:gd name="connsiteY64" fmla="*/ 335171 h 1635040"/>
              <a:gd name="connsiteX65" fmla="*/ 1506886 w 1643915"/>
              <a:gd name="connsiteY65" fmla="*/ 492042 h 1635040"/>
              <a:gd name="connsiteX66" fmla="*/ 1481231 w 1643915"/>
              <a:gd name="connsiteY66" fmla="*/ 479215 h 1635040"/>
              <a:gd name="connsiteX67" fmla="*/ 1506085 w 1643915"/>
              <a:gd name="connsiteY67" fmla="*/ 520103 h 1635040"/>
              <a:gd name="connsiteX68" fmla="*/ 1587326 w 1643915"/>
              <a:gd name="connsiteY68" fmla="*/ 879811 h 1635040"/>
              <a:gd name="connsiteX69" fmla="*/ 1579576 w 1643915"/>
              <a:gd name="connsiteY69" fmla="*/ 954372 h 1635040"/>
              <a:gd name="connsiteX70" fmla="*/ 1417627 w 1643915"/>
              <a:gd name="connsiteY70" fmla="*/ 335171 h 1635040"/>
              <a:gd name="connsiteX71" fmla="*/ 377785 w 1643915"/>
              <a:gd name="connsiteY71" fmla="*/ 140885 h 1635040"/>
              <a:gd name="connsiteX72" fmla="*/ 377785 w 1643915"/>
              <a:gd name="connsiteY72" fmla="*/ 141154 h 1635040"/>
              <a:gd name="connsiteX73" fmla="*/ 377785 w 1643915"/>
              <a:gd name="connsiteY73" fmla="*/ 141687 h 1635040"/>
              <a:gd name="connsiteX74" fmla="*/ 377251 w 1643915"/>
              <a:gd name="connsiteY74" fmla="*/ 141152 h 1635040"/>
              <a:gd name="connsiteX75" fmla="*/ 377785 w 1643915"/>
              <a:gd name="connsiteY75" fmla="*/ 140885 h 1635040"/>
              <a:gd name="connsiteX76" fmla="*/ 525571 w 1643915"/>
              <a:gd name="connsiteY76" fmla="*/ 48687 h 1635040"/>
              <a:gd name="connsiteX77" fmla="*/ 377785 w 1643915"/>
              <a:gd name="connsiteY77" fmla="*/ 141154 h 1635040"/>
              <a:gd name="connsiteX78" fmla="*/ 386604 w 1643915"/>
              <a:gd name="connsiteY78" fmla="*/ 121111 h 1635040"/>
              <a:gd name="connsiteX79" fmla="*/ 525571 w 1643915"/>
              <a:gd name="connsiteY79" fmla="*/ 48687 h 1635040"/>
              <a:gd name="connsiteX80" fmla="*/ 921859 w 1643915"/>
              <a:gd name="connsiteY80" fmla="*/ 921 h 1635040"/>
              <a:gd name="connsiteX81" fmla="*/ 951489 w 1643915"/>
              <a:gd name="connsiteY81" fmla="*/ 4024 h 1635040"/>
              <a:gd name="connsiteX82" fmla="*/ 1015962 w 1643915"/>
              <a:gd name="connsiteY82" fmla="*/ 19825 h 1635040"/>
              <a:gd name="connsiteX83" fmla="*/ 892228 w 1643915"/>
              <a:gd name="connsiteY83" fmla="*/ 4057 h 1635040"/>
              <a:gd name="connsiteX84" fmla="*/ 921859 w 1643915"/>
              <a:gd name="connsiteY84" fmla="*/ 921 h 1635040"/>
              <a:gd name="connsiteX85" fmla="*/ 772599 w 1643915"/>
              <a:gd name="connsiteY85" fmla="*/ 61 h 1635040"/>
              <a:gd name="connsiteX86" fmla="*/ 882073 w 1643915"/>
              <a:gd name="connsiteY86" fmla="*/ 22497 h 1635040"/>
              <a:gd name="connsiteX87" fmla="*/ 1048031 w 1643915"/>
              <a:gd name="connsiteY87" fmla="*/ 47351 h 1635040"/>
              <a:gd name="connsiteX88" fmla="*/ 1045626 w 1643915"/>
              <a:gd name="connsiteY88" fmla="*/ 19290 h 1635040"/>
              <a:gd name="connsiteX89" fmla="*/ 1210247 w 1643915"/>
              <a:gd name="connsiteY89" fmla="*/ 101601 h 1635040"/>
              <a:gd name="connsiteX90" fmla="*/ 1298437 w 1643915"/>
              <a:gd name="connsiteY90" fmla="*/ 141420 h 1635040"/>
              <a:gd name="connsiteX91" fmla="*/ 1419498 w 1643915"/>
              <a:gd name="connsiteY91" fmla="*/ 253662 h 1635040"/>
              <a:gd name="connsiteX92" fmla="*/ 1297101 w 1643915"/>
              <a:gd name="connsiteY92" fmla="*/ 143023 h 1635040"/>
              <a:gd name="connsiteX93" fmla="*/ 1230825 w 1643915"/>
              <a:gd name="connsiteY93" fmla="*/ 140084 h 1635040"/>
              <a:gd name="connsiteX94" fmla="*/ 1465731 w 1643915"/>
              <a:gd name="connsiteY94" fmla="*/ 343990 h 1635040"/>
              <a:gd name="connsiteX95" fmla="*/ 1432326 w 1643915"/>
              <a:gd name="connsiteY95" fmla="*/ 289472 h 1635040"/>
              <a:gd name="connsiteX96" fmla="*/ 1496731 w 1643915"/>
              <a:gd name="connsiteY96" fmla="*/ 343990 h 1635040"/>
              <a:gd name="connsiteX97" fmla="*/ 1537886 w 1643915"/>
              <a:gd name="connsiteY97" fmla="*/ 425232 h 1635040"/>
              <a:gd name="connsiteX98" fmla="*/ 1589731 w 1643915"/>
              <a:gd name="connsiteY98" fmla="*/ 503801 h 1635040"/>
              <a:gd name="connsiteX99" fmla="*/ 1592137 w 1643915"/>
              <a:gd name="connsiteY99" fmla="*/ 540146 h 1635040"/>
              <a:gd name="connsiteX100" fmla="*/ 1619663 w 1643915"/>
              <a:gd name="connsiteY100" fmla="*/ 646241 h 1635040"/>
              <a:gd name="connsiteX101" fmla="*/ 1622335 w 1643915"/>
              <a:gd name="connsiteY101" fmla="*/ 690604 h 1635040"/>
              <a:gd name="connsiteX102" fmla="*/ 1629818 w 1643915"/>
              <a:gd name="connsiteY102" fmla="*/ 835716 h 1635040"/>
              <a:gd name="connsiteX103" fmla="*/ 1626344 w 1643915"/>
              <a:gd name="connsiteY103" fmla="*/ 1017976 h 1635040"/>
              <a:gd name="connsiteX104" fmla="*/ 1616723 w 1643915"/>
              <a:gd name="connsiteY104" fmla="*/ 981096 h 1635040"/>
              <a:gd name="connsiteX105" fmla="*/ 1591335 w 1643915"/>
              <a:gd name="connsiteY105" fmla="*/ 1063674 h 1635040"/>
              <a:gd name="connsiteX106" fmla="*/ 1565145 w 1643915"/>
              <a:gd name="connsiteY106" fmla="*/ 1128080 h 1635040"/>
              <a:gd name="connsiteX107" fmla="*/ 1409075 w 1643915"/>
              <a:gd name="connsiteY107" fmla="*/ 1393185 h 1635040"/>
              <a:gd name="connsiteX108" fmla="*/ 1362308 w 1643915"/>
              <a:gd name="connsiteY108" fmla="*/ 1420711 h 1635040"/>
              <a:gd name="connsiteX109" fmla="*/ 1282135 w 1643915"/>
              <a:gd name="connsiteY109" fmla="*/ 1491263 h 1635040"/>
              <a:gd name="connsiteX110" fmla="*/ 1256747 w 1643915"/>
              <a:gd name="connsiteY110" fmla="*/ 1519056 h 1635040"/>
              <a:gd name="connsiteX111" fmla="*/ 1259954 w 1643915"/>
              <a:gd name="connsiteY111" fmla="*/ 1487254 h 1635040"/>
              <a:gd name="connsiteX112" fmla="*/ 1001263 w 1643915"/>
              <a:gd name="connsiteY112" fmla="*/ 1589073 h 1635040"/>
              <a:gd name="connsiteX113" fmla="*/ 1174436 w 1643915"/>
              <a:gd name="connsiteY113" fmla="*/ 1494202 h 1635040"/>
              <a:gd name="connsiteX114" fmla="*/ 987901 w 1643915"/>
              <a:gd name="connsiteY114" fmla="*/ 1561815 h 1635040"/>
              <a:gd name="connsiteX115" fmla="*/ 1011151 w 1643915"/>
              <a:gd name="connsiteY115" fmla="*/ 1536427 h 1635040"/>
              <a:gd name="connsiteX116" fmla="*/ 1262092 w 1643915"/>
              <a:gd name="connsiteY116" fmla="*/ 1398797 h 1635040"/>
              <a:gd name="connsiteX117" fmla="*/ 1408541 w 1643915"/>
              <a:gd name="connsiteY117" fmla="*/ 1241124 h 1635040"/>
              <a:gd name="connsiteX118" fmla="*/ 1472145 w 1643915"/>
              <a:gd name="connsiteY118" fmla="*/ 1176451 h 1635040"/>
              <a:gd name="connsiteX119" fmla="*/ 1521585 w 1643915"/>
              <a:gd name="connsiteY119" fmla="*/ 1036416 h 1635040"/>
              <a:gd name="connsiteX120" fmla="*/ 1549645 w 1643915"/>
              <a:gd name="connsiteY120" fmla="*/ 961053 h 1635040"/>
              <a:gd name="connsiteX121" fmla="*/ 1550714 w 1643915"/>
              <a:gd name="connsiteY121" fmla="*/ 911881 h 1635040"/>
              <a:gd name="connsiteX122" fmla="*/ 1523722 w 1643915"/>
              <a:gd name="connsiteY122" fmla="*/ 676974 h 1635040"/>
              <a:gd name="connsiteX123" fmla="*/ 1536283 w 1643915"/>
              <a:gd name="connsiteY123" fmla="*/ 849613 h 1635040"/>
              <a:gd name="connsiteX124" fmla="*/ 1371929 w 1643915"/>
              <a:gd name="connsiteY124" fmla="*/ 1235511 h 1635040"/>
              <a:gd name="connsiteX125" fmla="*/ 1143169 w 1643915"/>
              <a:gd name="connsiteY125" fmla="*/ 1400935 h 1635040"/>
              <a:gd name="connsiteX126" fmla="*/ 998591 w 1643915"/>
              <a:gd name="connsiteY126" fmla="*/ 1441021 h 1635040"/>
              <a:gd name="connsiteX127" fmla="*/ 934185 w 1643915"/>
              <a:gd name="connsiteY127" fmla="*/ 1443693 h 1635040"/>
              <a:gd name="connsiteX128" fmla="*/ 1019168 w 1643915"/>
              <a:gd name="connsiteY128" fmla="*/ 1411892 h 1635040"/>
              <a:gd name="connsiteX129" fmla="*/ 1162678 w 1643915"/>
              <a:gd name="connsiteY129" fmla="*/ 1338934 h 1635040"/>
              <a:gd name="connsiteX130" fmla="*/ 1171764 w 1643915"/>
              <a:gd name="connsiteY130" fmla="*/ 1322900 h 1635040"/>
              <a:gd name="connsiteX131" fmla="*/ 1131678 w 1643915"/>
              <a:gd name="connsiteY131" fmla="*/ 1333589 h 1635040"/>
              <a:gd name="connsiteX132" fmla="*/ 992979 w 1643915"/>
              <a:gd name="connsiteY132" fmla="*/ 1384098 h 1635040"/>
              <a:gd name="connsiteX133" fmla="*/ 990841 w 1643915"/>
              <a:gd name="connsiteY133" fmla="*/ 1368064 h 1635040"/>
              <a:gd name="connsiteX134" fmla="*/ 947815 w 1643915"/>
              <a:gd name="connsiteY134" fmla="*/ 1362719 h 1635040"/>
              <a:gd name="connsiteX135" fmla="*/ 1041350 w 1643915"/>
              <a:gd name="connsiteY135" fmla="*/ 1343477 h 1635040"/>
              <a:gd name="connsiteX136" fmla="*/ 1186997 w 1643915"/>
              <a:gd name="connsiteY136" fmla="*/ 1243529 h 1635040"/>
              <a:gd name="connsiteX137" fmla="*/ 1212385 w 1643915"/>
              <a:gd name="connsiteY137" fmla="*/ 1226158 h 1635040"/>
              <a:gd name="connsiteX138" fmla="*/ 1332644 w 1643915"/>
              <a:gd name="connsiteY138" fmla="*/ 1123804 h 1635040"/>
              <a:gd name="connsiteX139" fmla="*/ 1297903 w 1643915"/>
              <a:gd name="connsiteY139" fmla="*/ 1114451 h 1635040"/>
              <a:gd name="connsiteX140" fmla="*/ 1404532 w 1643915"/>
              <a:gd name="connsiteY140" fmla="*/ 943148 h 1635040"/>
              <a:gd name="connsiteX141" fmla="*/ 1366584 w 1643915"/>
              <a:gd name="connsiteY141" fmla="*/ 964527 h 1635040"/>
              <a:gd name="connsiteX142" fmla="*/ 1378877 w 1643915"/>
              <a:gd name="connsiteY142" fmla="*/ 914019 h 1635040"/>
              <a:gd name="connsiteX143" fmla="*/ 1411481 w 1643915"/>
              <a:gd name="connsiteY143" fmla="*/ 754207 h 1635040"/>
              <a:gd name="connsiteX144" fmla="*/ 1293359 w 1643915"/>
              <a:gd name="connsiteY144" fmla="*/ 480818 h 1635040"/>
              <a:gd name="connsiteX145" fmla="*/ 1195816 w 1643915"/>
              <a:gd name="connsiteY145" fmla="*/ 356550 h 1635040"/>
              <a:gd name="connsiteX146" fmla="*/ 1114574 w 1643915"/>
              <a:gd name="connsiteY146" fmla="*/ 330361 h 1635040"/>
              <a:gd name="connsiteX147" fmla="*/ 1091591 w 1643915"/>
              <a:gd name="connsiteY147" fmla="*/ 314059 h 1635040"/>
              <a:gd name="connsiteX148" fmla="*/ 1049100 w 1643915"/>
              <a:gd name="connsiteY148" fmla="*/ 257670 h 1635040"/>
              <a:gd name="connsiteX149" fmla="*/ 957970 w 1643915"/>
              <a:gd name="connsiteY149" fmla="*/ 222394 h 1635040"/>
              <a:gd name="connsiteX150" fmla="*/ 1045626 w 1643915"/>
              <a:gd name="connsiteY150" fmla="*/ 262214 h 1635040"/>
              <a:gd name="connsiteX151" fmla="*/ 1010082 w 1643915"/>
              <a:gd name="connsiteY151" fmla="*/ 282524 h 1635040"/>
              <a:gd name="connsiteX152" fmla="*/ 895168 w 1643915"/>
              <a:gd name="connsiteY152" fmla="*/ 237093 h 1635040"/>
              <a:gd name="connsiteX153" fmla="*/ 836375 w 1643915"/>
              <a:gd name="connsiteY153" fmla="*/ 235489 h 1635040"/>
              <a:gd name="connsiteX154" fmla="*/ 875125 w 1643915"/>
              <a:gd name="connsiteY154" fmla="*/ 254998 h 1635040"/>
              <a:gd name="connsiteX155" fmla="*/ 858556 w 1643915"/>
              <a:gd name="connsiteY155" fmla="*/ 264352 h 1635040"/>
              <a:gd name="connsiteX156" fmla="*/ 785064 w 1643915"/>
              <a:gd name="connsiteY156" fmla="*/ 264352 h 1635040"/>
              <a:gd name="connsiteX157" fmla="*/ 754866 w 1643915"/>
              <a:gd name="connsiteY157" fmla="*/ 250989 h 1635040"/>
              <a:gd name="connsiteX158" fmla="*/ 721193 w 1643915"/>
              <a:gd name="connsiteY158" fmla="*/ 242170 h 1635040"/>
              <a:gd name="connsiteX159" fmla="*/ 493502 w 1643915"/>
              <a:gd name="connsiteY159" fmla="*/ 339981 h 1635040"/>
              <a:gd name="connsiteX160" fmla="*/ 415200 w 1643915"/>
              <a:gd name="connsiteY160" fmla="*/ 436723 h 1635040"/>
              <a:gd name="connsiteX161" fmla="*/ 327812 w 1643915"/>
              <a:gd name="connsiteY161" fmla="*/ 534801 h 1635040"/>
              <a:gd name="connsiteX162" fmla="*/ 318993 w 1643915"/>
              <a:gd name="connsiteY162" fmla="*/ 546827 h 1635040"/>
              <a:gd name="connsiteX163" fmla="*/ 291734 w 1643915"/>
              <a:gd name="connsiteY163" fmla="*/ 683388 h 1635040"/>
              <a:gd name="connsiteX164" fmla="*/ 283984 w 1643915"/>
              <a:gd name="connsiteY164" fmla="*/ 831173 h 1635040"/>
              <a:gd name="connsiteX165" fmla="*/ 316588 w 1643915"/>
              <a:gd name="connsiteY165" fmla="*/ 1006217 h 1635040"/>
              <a:gd name="connsiteX166" fmla="*/ 571270 w 1643915"/>
              <a:gd name="connsiteY166" fmla="*/ 1227761 h 1635040"/>
              <a:gd name="connsiteX167" fmla="*/ 592115 w 1643915"/>
              <a:gd name="connsiteY167" fmla="*/ 1238451 h 1635040"/>
              <a:gd name="connsiteX168" fmla="*/ 620175 w 1643915"/>
              <a:gd name="connsiteY168" fmla="*/ 1276934 h 1635040"/>
              <a:gd name="connsiteX169" fmla="*/ 556037 w 1643915"/>
              <a:gd name="connsiteY169" fmla="*/ 1294038 h 1635040"/>
              <a:gd name="connsiteX170" fmla="*/ 517287 w 1643915"/>
              <a:gd name="connsiteY170" fmla="*/ 1298046 h 1635040"/>
              <a:gd name="connsiteX171" fmla="*/ 410123 w 1643915"/>
              <a:gd name="connsiteY171" fmla="*/ 1235779 h 1635040"/>
              <a:gd name="connsiteX172" fmla="*/ 399166 w 1643915"/>
              <a:gd name="connsiteY172" fmla="*/ 1219744 h 1635040"/>
              <a:gd name="connsiteX173" fmla="*/ 370571 w 1643915"/>
              <a:gd name="connsiteY173" fmla="*/ 1206649 h 1635040"/>
              <a:gd name="connsiteX174" fmla="*/ 381260 w 1643915"/>
              <a:gd name="connsiteY174" fmla="*/ 1233106 h 1635040"/>
              <a:gd name="connsiteX175" fmla="*/ 527977 w 1643915"/>
              <a:gd name="connsiteY175" fmla="*/ 1369133 h 1635040"/>
              <a:gd name="connsiteX176" fmla="*/ 571804 w 1643915"/>
              <a:gd name="connsiteY176" fmla="*/ 1384366 h 1635040"/>
              <a:gd name="connsiteX177" fmla="*/ 518890 w 1643915"/>
              <a:gd name="connsiteY177" fmla="*/ 1376081 h 1635040"/>
              <a:gd name="connsiteX178" fmla="*/ 491899 w 1643915"/>
              <a:gd name="connsiteY178" fmla="*/ 1387573 h 1635040"/>
              <a:gd name="connsiteX179" fmla="*/ 604141 w 1643915"/>
              <a:gd name="connsiteY179" fmla="*/ 1444228 h 1635040"/>
              <a:gd name="connsiteX180" fmla="*/ 700883 w 1643915"/>
              <a:gd name="connsiteY180" fmla="*/ 1477901 h 1635040"/>
              <a:gd name="connsiteX181" fmla="*/ 620977 w 1643915"/>
              <a:gd name="connsiteY181" fmla="*/ 1463202 h 1635040"/>
              <a:gd name="connsiteX182" fmla="*/ 533589 w 1643915"/>
              <a:gd name="connsiteY182" fmla="*/ 1469883 h 1635040"/>
              <a:gd name="connsiteX183" fmla="*/ 103595 w 1643915"/>
              <a:gd name="connsiteY183" fmla="*/ 973079 h 1635040"/>
              <a:gd name="connsiteX184" fmla="*/ 88897 w 1643915"/>
              <a:gd name="connsiteY184" fmla="*/ 903863 h 1635040"/>
              <a:gd name="connsiteX185" fmla="*/ 70457 w 1643915"/>
              <a:gd name="connsiteY185" fmla="*/ 840527 h 1635040"/>
              <a:gd name="connsiteX186" fmla="*/ 118561 w 1643915"/>
              <a:gd name="connsiteY186" fmla="*/ 1085321 h 1635040"/>
              <a:gd name="connsiteX187" fmla="*/ 627391 w 1643915"/>
              <a:gd name="connsiteY187" fmla="*/ 1549789 h 1635040"/>
              <a:gd name="connsiteX188" fmla="*/ 676563 w 1643915"/>
              <a:gd name="connsiteY188" fmla="*/ 1554332 h 1635040"/>
              <a:gd name="connsiteX189" fmla="*/ 624451 w 1643915"/>
              <a:gd name="connsiteY189" fmla="*/ 1564220 h 1635040"/>
              <a:gd name="connsiteX190" fmla="*/ 564054 w 1643915"/>
              <a:gd name="connsiteY190" fmla="*/ 1561013 h 1635040"/>
              <a:gd name="connsiteX191" fmla="*/ 182432 w 1643915"/>
              <a:gd name="connsiteY191" fmla="*/ 1277469 h 1635040"/>
              <a:gd name="connsiteX192" fmla="*/ 59767 w 1643915"/>
              <a:gd name="connsiteY192" fmla="*/ 1020916 h 1635040"/>
              <a:gd name="connsiteX193" fmla="*/ 25026 w 1643915"/>
              <a:gd name="connsiteY193" fmla="*/ 872329 h 1635040"/>
              <a:gd name="connsiteX194" fmla="*/ 67785 w 1643915"/>
              <a:gd name="connsiteY194" fmla="*/ 573551 h 1635040"/>
              <a:gd name="connsiteX195" fmla="*/ 155975 w 1643915"/>
              <a:gd name="connsiteY195" fmla="*/ 388619 h 1635040"/>
              <a:gd name="connsiteX196" fmla="*/ 167734 w 1643915"/>
              <a:gd name="connsiteY196" fmla="*/ 355749 h 1635040"/>
              <a:gd name="connsiteX197" fmla="*/ 44802 w 1643915"/>
              <a:gd name="connsiteY197" fmla="*/ 593862 h 1635040"/>
              <a:gd name="connsiteX198" fmla="*/ 14069 w 1643915"/>
              <a:gd name="connsiteY198" fmla="*/ 644371 h 1635040"/>
              <a:gd name="connsiteX199" fmla="*/ 243630 w 1643915"/>
              <a:gd name="connsiteY199" fmla="*/ 238696 h 1635040"/>
              <a:gd name="connsiteX200" fmla="*/ 177889 w 1643915"/>
              <a:gd name="connsiteY200" fmla="*/ 343990 h 1635040"/>
              <a:gd name="connsiteX201" fmla="*/ 346252 w 1643915"/>
              <a:gd name="connsiteY201" fmla="*/ 179101 h 1635040"/>
              <a:gd name="connsiteX202" fmla="*/ 329415 w 1643915"/>
              <a:gd name="connsiteY202" fmla="*/ 179101 h 1635040"/>
              <a:gd name="connsiteX203" fmla="*/ 310441 w 1643915"/>
              <a:gd name="connsiteY203" fmla="*/ 178299 h 1635040"/>
              <a:gd name="connsiteX204" fmla="*/ 320596 w 1643915"/>
              <a:gd name="connsiteY204" fmla="*/ 164670 h 1635040"/>
              <a:gd name="connsiteX205" fmla="*/ 377519 w 1643915"/>
              <a:gd name="connsiteY205" fmla="*/ 141954 h 1635040"/>
              <a:gd name="connsiteX206" fmla="*/ 380459 w 1643915"/>
              <a:gd name="connsiteY206" fmla="*/ 153713 h 1635040"/>
              <a:gd name="connsiteX207" fmla="*/ 596391 w 1643915"/>
              <a:gd name="connsiteY207" fmla="*/ 43075 h 1635040"/>
              <a:gd name="connsiteX208" fmla="*/ 723331 w 1643915"/>
              <a:gd name="connsiteY208" fmla="*/ 7799 h 1635040"/>
              <a:gd name="connsiteX209" fmla="*/ 723331 w 1643915"/>
              <a:gd name="connsiteY209" fmla="*/ 7531 h 1635040"/>
              <a:gd name="connsiteX210" fmla="*/ 734555 w 1643915"/>
              <a:gd name="connsiteY210" fmla="*/ 7799 h 1635040"/>
              <a:gd name="connsiteX211" fmla="*/ 772599 w 1643915"/>
              <a:gd name="connsiteY211" fmla="*/ 61 h 163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</a:cxnLst>
            <a:rect l="l" t="t" r="r" b="b"/>
            <a:pathLst>
              <a:path w="1643915" h="1635040">
                <a:moveTo>
                  <a:pt x="945743" y="1610486"/>
                </a:moveTo>
                <a:cubicBezTo>
                  <a:pt x="959907" y="1608314"/>
                  <a:pt x="975074" y="1610319"/>
                  <a:pt x="991910" y="1610987"/>
                </a:cubicBezTo>
                <a:cubicBezTo>
                  <a:pt x="963047" y="1629695"/>
                  <a:pt x="937392" y="1631833"/>
                  <a:pt x="905590" y="1635040"/>
                </a:cubicBezTo>
                <a:cubicBezTo>
                  <a:pt x="918418" y="1619005"/>
                  <a:pt x="931579" y="1612657"/>
                  <a:pt x="945743" y="1610486"/>
                </a:cubicBezTo>
                <a:close/>
                <a:moveTo>
                  <a:pt x="716382" y="1605909"/>
                </a:moveTo>
                <a:cubicBezTo>
                  <a:pt x="736158" y="1608581"/>
                  <a:pt x="755934" y="1611254"/>
                  <a:pt x="775710" y="1613926"/>
                </a:cubicBezTo>
                <a:cubicBezTo>
                  <a:pt x="755132" y="1620875"/>
                  <a:pt x="734554" y="1626220"/>
                  <a:pt x="716382" y="1605909"/>
                </a:cubicBezTo>
                <a:close/>
                <a:moveTo>
                  <a:pt x="913607" y="1603237"/>
                </a:moveTo>
                <a:cubicBezTo>
                  <a:pt x="873521" y="1628625"/>
                  <a:pt x="843590" y="1636642"/>
                  <a:pt x="805374" y="1630496"/>
                </a:cubicBezTo>
                <a:cubicBezTo>
                  <a:pt x="841452" y="1601901"/>
                  <a:pt x="876193" y="1611522"/>
                  <a:pt x="913607" y="1603237"/>
                </a:cubicBezTo>
                <a:close/>
                <a:moveTo>
                  <a:pt x="991375" y="1384900"/>
                </a:moveTo>
                <a:cubicBezTo>
                  <a:pt x="991642" y="1385168"/>
                  <a:pt x="991642" y="1385435"/>
                  <a:pt x="991909" y="1385702"/>
                </a:cubicBezTo>
                <a:cubicBezTo>
                  <a:pt x="991108" y="1385702"/>
                  <a:pt x="990039" y="1385702"/>
                  <a:pt x="989237" y="1385702"/>
                </a:cubicBezTo>
                <a:cubicBezTo>
                  <a:pt x="990039" y="1385435"/>
                  <a:pt x="990573" y="1385168"/>
                  <a:pt x="991375" y="1384900"/>
                </a:cubicBezTo>
                <a:close/>
                <a:moveTo>
                  <a:pt x="991642" y="1384633"/>
                </a:moveTo>
                <a:cubicBezTo>
                  <a:pt x="991642" y="1384900"/>
                  <a:pt x="991909" y="1385168"/>
                  <a:pt x="991909" y="1385435"/>
                </a:cubicBezTo>
                <a:lnTo>
                  <a:pt x="991375" y="1384900"/>
                </a:lnTo>
                <a:cubicBezTo>
                  <a:pt x="991375" y="1384633"/>
                  <a:pt x="991375" y="1384633"/>
                  <a:pt x="991642" y="1384633"/>
                </a:cubicBezTo>
                <a:close/>
                <a:moveTo>
                  <a:pt x="1216127" y="1379555"/>
                </a:moveTo>
                <a:cubicBezTo>
                  <a:pt x="1142101" y="1434874"/>
                  <a:pt x="1059790" y="1470952"/>
                  <a:pt x="969729" y="1489392"/>
                </a:cubicBezTo>
                <a:cubicBezTo>
                  <a:pt x="889289" y="1511306"/>
                  <a:pt x="808581" y="1515581"/>
                  <a:pt x="726805" y="1497676"/>
                </a:cubicBezTo>
                <a:cubicBezTo>
                  <a:pt x="805107" y="1495004"/>
                  <a:pt x="883676" y="1498745"/>
                  <a:pt x="960910" y="1481107"/>
                </a:cubicBezTo>
                <a:cubicBezTo>
                  <a:pt x="1052308" y="1463469"/>
                  <a:pt x="1134886" y="1423116"/>
                  <a:pt x="1216127" y="1379555"/>
                </a:cubicBezTo>
                <a:close/>
                <a:moveTo>
                  <a:pt x="880436" y="1370218"/>
                </a:moveTo>
                <a:cubicBezTo>
                  <a:pt x="916764" y="1364857"/>
                  <a:pt x="953093" y="1387306"/>
                  <a:pt x="988970" y="1385702"/>
                </a:cubicBezTo>
                <a:cubicBezTo>
                  <a:pt x="922159" y="1410555"/>
                  <a:pt x="853477" y="1400400"/>
                  <a:pt x="785063" y="1395055"/>
                </a:cubicBezTo>
                <a:cubicBezTo>
                  <a:pt x="779986" y="1394521"/>
                  <a:pt x="767960" y="1396392"/>
                  <a:pt x="773572" y="1381960"/>
                </a:cubicBezTo>
                <a:cubicBezTo>
                  <a:pt x="777848" y="1370469"/>
                  <a:pt x="783994" y="1373676"/>
                  <a:pt x="791477" y="1375814"/>
                </a:cubicBezTo>
                <a:cubicBezTo>
                  <a:pt x="800296" y="1378219"/>
                  <a:pt x="809115" y="1380624"/>
                  <a:pt x="817934" y="1382495"/>
                </a:cubicBezTo>
                <a:cubicBezTo>
                  <a:pt x="826753" y="1384366"/>
                  <a:pt x="839581" y="1390512"/>
                  <a:pt x="844124" y="1386771"/>
                </a:cubicBezTo>
                <a:cubicBezTo>
                  <a:pt x="856217" y="1376883"/>
                  <a:pt x="868326" y="1372006"/>
                  <a:pt x="880436" y="1370218"/>
                </a:cubicBezTo>
                <a:close/>
                <a:moveTo>
                  <a:pt x="613227" y="1329046"/>
                </a:moveTo>
                <a:cubicBezTo>
                  <a:pt x="638348" y="1334124"/>
                  <a:pt x="654650" y="1337331"/>
                  <a:pt x="673357" y="1353099"/>
                </a:cubicBezTo>
                <a:cubicBezTo>
                  <a:pt x="649038" y="1352832"/>
                  <a:pt x="633537" y="1347487"/>
                  <a:pt x="613227" y="1329046"/>
                </a:cubicBezTo>
                <a:close/>
                <a:moveTo>
                  <a:pt x="1389299" y="1108571"/>
                </a:moveTo>
                <a:cubicBezTo>
                  <a:pt x="1378877" y="1116321"/>
                  <a:pt x="1371394" y="1126209"/>
                  <a:pt x="1363911" y="1136097"/>
                </a:cubicBezTo>
                <a:cubicBezTo>
                  <a:pt x="1324627" y="1187675"/>
                  <a:pt x="1289618" y="1243529"/>
                  <a:pt x="1222273" y="1265710"/>
                </a:cubicBezTo>
                <a:cubicBezTo>
                  <a:pt x="1201962" y="1272391"/>
                  <a:pt x="1173635" y="1280675"/>
                  <a:pt x="1188868" y="1314883"/>
                </a:cubicBezTo>
                <a:cubicBezTo>
                  <a:pt x="1192609" y="1316486"/>
                  <a:pt x="1196350" y="1318089"/>
                  <a:pt x="1196350" y="1323167"/>
                </a:cubicBezTo>
                <a:cubicBezTo>
                  <a:pt x="1277325" y="1266244"/>
                  <a:pt x="1343868" y="1196761"/>
                  <a:pt x="1389299" y="1108571"/>
                </a:cubicBezTo>
                <a:close/>
                <a:moveTo>
                  <a:pt x="1377006" y="1038286"/>
                </a:moveTo>
                <a:cubicBezTo>
                  <a:pt x="1370325" y="1054588"/>
                  <a:pt x="1363377" y="1070890"/>
                  <a:pt x="1356696" y="1087192"/>
                </a:cubicBezTo>
                <a:cubicBezTo>
                  <a:pt x="1378075" y="1076502"/>
                  <a:pt x="1379144" y="1058062"/>
                  <a:pt x="1377006" y="1038286"/>
                </a:cubicBezTo>
                <a:close/>
                <a:moveTo>
                  <a:pt x="1547240" y="1027329"/>
                </a:moveTo>
                <a:cubicBezTo>
                  <a:pt x="1539223" y="1026528"/>
                  <a:pt x="1536550" y="1033476"/>
                  <a:pt x="1535214" y="1040157"/>
                </a:cubicBezTo>
                <a:cubicBezTo>
                  <a:pt x="1532542" y="1054321"/>
                  <a:pt x="1527731" y="1068485"/>
                  <a:pt x="1528533" y="1082381"/>
                </a:cubicBezTo>
                <a:cubicBezTo>
                  <a:pt x="1531205" y="1127011"/>
                  <a:pt x="1512231" y="1163623"/>
                  <a:pt x="1485507" y="1195425"/>
                </a:cubicBezTo>
                <a:cubicBezTo>
                  <a:pt x="1470808" y="1213063"/>
                  <a:pt x="1452101" y="1227761"/>
                  <a:pt x="1439808" y="1247805"/>
                </a:cubicBezTo>
                <a:cubicBezTo>
                  <a:pt x="1434731" y="1256356"/>
                  <a:pt x="1416291" y="1263839"/>
                  <a:pt x="1430188" y="1276132"/>
                </a:cubicBezTo>
                <a:cubicBezTo>
                  <a:pt x="1445420" y="1289494"/>
                  <a:pt x="1453705" y="1271589"/>
                  <a:pt x="1460386" y="1262503"/>
                </a:cubicBezTo>
                <a:cubicBezTo>
                  <a:pt x="1508490" y="1197563"/>
                  <a:pt x="1541361" y="1125675"/>
                  <a:pt x="1552852" y="1044967"/>
                </a:cubicBezTo>
                <a:cubicBezTo>
                  <a:pt x="1553654" y="1038286"/>
                  <a:pt x="1560068" y="1028398"/>
                  <a:pt x="1547240" y="1027329"/>
                </a:cubicBezTo>
                <a:close/>
                <a:moveTo>
                  <a:pt x="1455843" y="914553"/>
                </a:moveTo>
                <a:cubicBezTo>
                  <a:pt x="1443015" y="958114"/>
                  <a:pt x="1429920" y="1001941"/>
                  <a:pt x="1416825" y="1045769"/>
                </a:cubicBezTo>
                <a:cubicBezTo>
                  <a:pt x="1446222" y="1007019"/>
                  <a:pt x="1454774" y="961855"/>
                  <a:pt x="1455843" y="914553"/>
                </a:cubicBezTo>
                <a:close/>
                <a:moveTo>
                  <a:pt x="3647" y="889699"/>
                </a:moveTo>
                <a:cubicBezTo>
                  <a:pt x="18613" y="918828"/>
                  <a:pt x="26363" y="949294"/>
                  <a:pt x="19415" y="981364"/>
                </a:cubicBezTo>
                <a:cubicBezTo>
                  <a:pt x="6319" y="951165"/>
                  <a:pt x="1509" y="921234"/>
                  <a:pt x="3647" y="889699"/>
                </a:cubicBezTo>
                <a:close/>
                <a:moveTo>
                  <a:pt x="14336" y="695681"/>
                </a:moveTo>
                <a:cubicBezTo>
                  <a:pt x="14336" y="742983"/>
                  <a:pt x="14336" y="790286"/>
                  <a:pt x="14336" y="847209"/>
                </a:cubicBezTo>
                <a:cubicBezTo>
                  <a:pt x="-16397" y="790286"/>
                  <a:pt x="11396" y="742983"/>
                  <a:pt x="14336" y="695681"/>
                </a:cubicBezTo>
                <a:close/>
                <a:moveTo>
                  <a:pt x="1526394" y="538810"/>
                </a:moveTo>
                <a:cubicBezTo>
                  <a:pt x="1545101" y="554845"/>
                  <a:pt x="1551515" y="575422"/>
                  <a:pt x="1546170" y="599741"/>
                </a:cubicBezTo>
                <a:cubicBezTo>
                  <a:pt x="1539489" y="579431"/>
                  <a:pt x="1533075" y="559120"/>
                  <a:pt x="1526394" y="538810"/>
                </a:cubicBezTo>
                <a:close/>
                <a:moveTo>
                  <a:pt x="1417627" y="335171"/>
                </a:moveTo>
                <a:cubicBezTo>
                  <a:pt x="1438739" y="394231"/>
                  <a:pt x="1483369" y="436990"/>
                  <a:pt x="1506886" y="492042"/>
                </a:cubicBezTo>
                <a:cubicBezTo>
                  <a:pt x="1491921" y="496585"/>
                  <a:pt x="1489515" y="484827"/>
                  <a:pt x="1481231" y="479215"/>
                </a:cubicBezTo>
                <a:cubicBezTo>
                  <a:pt x="1478559" y="502999"/>
                  <a:pt x="1500740" y="505672"/>
                  <a:pt x="1506085" y="520103"/>
                </a:cubicBezTo>
                <a:cubicBezTo>
                  <a:pt x="1549645" y="636353"/>
                  <a:pt x="1589999" y="753138"/>
                  <a:pt x="1587326" y="879811"/>
                </a:cubicBezTo>
                <a:cubicBezTo>
                  <a:pt x="1587059" y="903863"/>
                  <a:pt x="1573697" y="926579"/>
                  <a:pt x="1579576" y="954372"/>
                </a:cubicBezTo>
                <a:cubicBezTo>
                  <a:pt x="1639171" y="812199"/>
                  <a:pt x="1564076" y="449551"/>
                  <a:pt x="1417627" y="335171"/>
                </a:cubicBezTo>
                <a:close/>
                <a:moveTo>
                  <a:pt x="377785" y="140885"/>
                </a:moveTo>
                <a:lnTo>
                  <a:pt x="377785" y="141154"/>
                </a:lnTo>
                <a:lnTo>
                  <a:pt x="377785" y="141687"/>
                </a:lnTo>
                <a:cubicBezTo>
                  <a:pt x="377518" y="141419"/>
                  <a:pt x="377251" y="141152"/>
                  <a:pt x="377251" y="141152"/>
                </a:cubicBezTo>
                <a:cubicBezTo>
                  <a:pt x="377251" y="141152"/>
                  <a:pt x="377518" y="140885"/>
                  <a:pt x="377785" y="140885"/>
                </a:cubicBezTo>
                <a:close/>
                <a:moveTo>
                  <a:pt x="525571" y="48687"/>
                </a:moveTo>
                <a:cubicBezTo>
                  <a:pt x="483613" y="91713"/>
                  <a:pt x="428027" y="112025"/>
                  <a:pt x="377785" y="141154"/>
                </a:cubicBezTo>
                <a:cubicBezTo>
                  <a:pt x="377518" y="133137"/>
                  <a:pt x="380992" y="126456"/>
                  <a:pt x="386604" y="121111"/>
                </a:cubicBezTo>
                <a:cubicBezTo>
                  <a:pt x="425889" y="83429"/>
                  <a:pt x="481476" y="77549"/>
                  <a:pt x="525571" y="48687"/>
                </a:cubicBezTo>
                <a:close/>
                <a:moveTo>
                  <a:pt x="921859" y="921"/>
                </a:moveTo>
                <a:cubicBezTo>
                  <a:pt x="931663" y="1042"/>
                  <a:pt x="941467" y="2203"/>
                  <a:pt x="951489" y="4024"/>
                </a:cubicBezTo>
                <a:cubicBezTo>
                  <a:pt x="971533" y="7665"/>
                  <a:pt x="992445" y="13945"/>
                  <a:pt x="1015962" y="19825"/>
                </a:cubicBezTo>
                <a:cubicBezTo>
                  <a:pt x="965453" y="33721"/>
                  <a:pt x="930711" y="6730"/>
                  <a:pt x="892228" y="4057"/>
                </a:cubicBezTo>
                <a:cubicBezTo>
                  <a:pt x="902249" y="1719"/>
                  <a:pt x="912054" y="800"/>
                  <a:pt x="921859" y="921"/>
                </a:cubicBezTo>
                <a:close/>
                <a:moveTo>
                  <a:pt x="772599" y="61"/>
                </a:moveTo>
                <a:cubicBezTo>
                  <a:pt x="809917" y="-1104"/>
                  <a:pt x="845394" y="14680"/>
                  <a:pt x="882073" y="22497"/>
                </a:cubicBezTo>
                <a:cubicBezTo>
                  <a:pt x="936858" y="33988"/>
                  <a:pt x="992444" y="43075"/>
                  <a:pt x="1048031" y="47351"/>
                </a:cubicBezTo>
                <a:cubicBezTo>
                  <a:pt x="1072884" y="49221"/>
                  <a:pt x="1048565" y="33988"/>
                  <a:pt x="1045626" y="19290"/>
                </a:cubicBezTo>
                <a:cubicBezTo>
                  <a:pt x="1104953" y="47885"/>
                  <a:pt x="1162945" y="67394"/>
                  <a:pt x="1210247" y="101601"/>
                </a:cubicBezTo>
                <a:cubicBezTo>
                  <a:pt x="1238842" y="122178"/>
                  <a:pt x="1278127" y="110153"/>
                  <a:pt x="1298437" y="141420"/>
                </a:cubicBezTo>
                <a:cubicBezTo>
                  <a:pt x="1347342" y="169480"/>
                  <a:pt x="1386093" y="208498"/>
                  <a:pt x="1419498" y="253662"/>
                </a:cubicBezTo>
                <a:cubicBezTo>
                  <a:pt x="1384222" y="210636"/>
                  <a:pt x="1325428" y="194067"/>
                  <a:pt x="1297101" y="143023"/>
                </a:cubicBezTo>
                <a:cubicBezTo>
                  <a:pt x="1276523" y="133937"/>
                  <a:pt x="1255411" y="133403"/>
                  <a:pt x="1230825" y="140084"/>
                </a:cubicBezTo>
                <a:cubicBezTo>
                  <a:pt x="1328635" y="181239"/>
                  <a:pt x="1387696" y="267024"/>
                  <a:pt x="1465731" y="343990"/>
                </a:cubicBezTo>
                <a:cubicBezTo>
                  <a:pt x="1462257" y="315662"/>
                  <a:pt x="1440877" y="310585"/>
                  <a:pt x="1432326" y="289472"/>
                </a:cubicBezTo>
                <a:cubicBezTo>
                  <a:pt x="1462524" y="303636"/>
                  <a:pt x="1482300" y="322878"/>
                  <a:pt x="1496731" y="343990"/>
                </a:cubicBezTo>
                <a:cubicBezTo>
                  <a:pt x="1513835" y="369378"/>
                  <a:pt x="1536283" y="399576"/>
                  <a:pt x="1537886" y="425232"/>
                </a:cubicBezTo>
                <a:cubicBezTo>
                  <a:pt x="1540559" y="466654"/>
                  <a:pt x="1578240" y="474672"/>
                  <a:pt x="1589731" y="503801"/>
                </a:cubicBezTo>
                <a:cubicBezTo>
                  <a:pt x="1590800" y="515560"/>
                  <a:pt x="1581981" y="525715"/>
                  <a:pt x="1592137" y="540146"/>
                </a:cubicBezTo>
                <a:cubicBezTo>
                  <a:pt x="1613783" y="571146"/>
                  <a:pt x="1618861" y="608560"/>
                  <a:pt x="1619663" y="646241"/>
                </a:cubicBezTo>
                <a:cubicBezTo>
                  <a:pt x="1620464" y="660940"/>
                  <a:pt x="1621533" y="675905"/>
                  <a:pt x="1622335" y="690604"/>
                </a:cubicBezTo>
                <a:cubicBezTo>
                  <a:pt x="1653335" y="737371"/>
                  <a:pt x="1646387" y="786276"/>
                  <a:pt x="1629818" y="835716"/>
                </a:cubicBezTo>
                <a:cubicBezTo>
                  <a:pt x="1620464" y="895312"/>
                  <a:pt x="1642913" y="956510"/>
                  <a:pt x="1626344" y="1017976"/>
                </a:cubicBezTo>
                <a:cubicBezTo>
                  <a:pt x="1612714" y="1004614"/>
                  <a:pt x="1627947" y="991786"/>
                  <a:pt x="1616723" y="981096"/>
                </a:cubicBezTo>
                <a:cubicBezTo>
                  <a:pt x="1604163" y="1007553"/>
                  <a:pt x="1589999" y="1033209"/>
                  <a:pt x="1591335" y="1063674"/>
                </a:cubicBezTo>
                <a:cubicBezTo>
                  <a:pt x="1592404" y="1089597"/>
                  <a:pt x="1568352" y="1104028"/>
                  <a:pt x="1565145" y="1128080"/>
                </a:cubicBezTo>
                <a:cubicBezTo>
                  <a:pt x="1550180" y="1238184"/>
                  <a:pt x="1479895" y="1315951"/>
                  <a:pt x="1409075" y="1393185"/>
                </a:cubicBezTo>
                <a:cubicBezTo>
                  <a:pt x="1396515" y="1407081"/>
                  <a:pt x="1382886" y="1415366"/>
                  <a:pt x="1362308" y="1420711"/>
                </a:cubicBezTo>
                <a:cubicBezTo>
                  <a:pt x="1326765" y="1429530"/>
                  <a:pt x="1300308" y="1458392"/>
                  <a:pt x="1282135" y="1491263"/>
                </a:cubicBezTo>
                <a:cubicBezTo>
                  <a:pt x="1275721" y="1503021"/>
                  <a:pt x="1270911" y="1514513"/>
                  <a:pt x="1256747" y="1519056"/>
                </a:cubicBezTo>
                <a:cubicBezTo>
                  <a:pt x="1246325" y="1505961"/>
                  <a:pt x="1270109" y="1503823"/>
                  <a:pt x="1259954" y="1487254"/>
                </a:cubicBezTo>
                <a:cubicBezTo>
                  <a:pt x="1187264" y="1543108"/>
                  <a:pt x="1109764" y="1593617"/>
                  <a:pt x="1001263" y="1589073"/>
                </a:cubicBezTo>
                <a:cubicBezTo>
                  <a:pt x="1062462" y="1550858"/>
                  <a:pt x="1125531" y="1536694"/>
                  <a:pt x="1174436" y="1494202"/>
                </a:cubicBezTo>
                <a:cubicBezTo>
                  <a:pt x="1112169" y="1516651"/>
                  <a:pt x="1050169" y="1539366"/>
                  <a:pt x="987901" y="1561815"/>
                </a:cubicBezTo>
                <a:cubicBezTo>
                  <a:pt x="994315" y="1542306"/>
                  <a:pt x="994048" y="1541237"/>
                  <a:pt x="1011151" y="1536427"/>
                </a:cubicBezTo>
                <a:cubicBezTo>
                  <a:pt x="1105488" y="1509702"/>
                  <a:pt x="1183523" y="1456788"/>
                  <a:pt x="1262092" y="1398797"/>
                </a:cubicBezTo>
                <a:cubicBezTo>
                  <a:pt x="1323023" y="1354167"/>
                  <a:pt x="1362041" y="1295641"/>
                  <a:pt x="1408541" y="1241124"/>
                </a:cubicBezTo>
                <a:cubicBezTo>
                  <a:pt x="1428050" y="1218141"/>
                  <a:pt x="1458515" y="1207184"/>
                  <a:pt x="1472145" y="1176451"/>
                </a:cubicBezTo>
                <a:cubicBezTo>
                  <a:pt x="1492722" y="1131020"/>
                  <a:pt x="1514102" y="1086924"/>
                  <a:pt x="1521585" y="1036416"/>
                </a:cubicBezTo>
                <a:cubicBezTo>
                  <a:pt x="1525326" y="1010760"/>
                  <a:pt x="1520248" y="980829"/>
                  <a:pt x="1549645" y="961053"/>
                </a:cubicBezTo>
                <a:cubicBezTo>
                  <a:pt x="1557395" y="955708"/>
                  <a:pt x="1550714" y="928984"/>
                  <a:pt x="1550714" y="911881"/>
                </a:cubicBezTo>
                <a:cubicBezTo>
                  <a:pt x="1544300" y="833578"/>
                  <a:pt x="1572895" y="751535"/>
                  <a:pt x="1523722" y="676974"/>
                </a:cubicBezTo>
                <a:cubicBezTo>
                  <a:pt x="1527998" y="734431"/>
                  <a:pt x="1532007" y="792156"/>
                  <a:pt x="1536283" y="849613"/>
                </a:cubicBezTo>
                <a:cubicBezTo>
                  <a:pt x="1522119" y="995795"/>
                  <a:pt x="1475886" y="1135028"/>
                  <a:pt x="1371929" y="1235511"/>
                </a:cubicBezTo>
                <a:cubicBezTo>
                  <a:pt x="1306454" y="1298848"/>
                  <a:pt x="1233764" y="1366193"/>
                  <a:pt x="1143169" y="1400935"/>
                </a:cubicBezTo>
                <a:cubicBezTo>
                  <a:pt x="1091858" y="1403340"/>
                  <a:pt x="1047763" y="1431133"/>
                  <a:pt x="998591" y="1441021"/>
                </a:cubicBezTo>
                <a:cubicBezTo>
                  <a:pt x="978815" y="1445030"/>
                  <a:pt x="959039" y="1452780"/>
                  <a:pt x="934185" y="1443693"/>
                </a:cubicBezTo>
                <a:cubicBezTo>
                  <a:pt x="960108" y="1419374"/>
                  <a:pt x="992177" y="1420176"/>
                  <a:pt x="1019168" y="1411892"/>
                </a:cubicBezTo>
                <a:cubicBezTo>
                  <a:pt x="1071548" y="1395857"/>
                  <a:pt x="1111100" y="1356038"/>
                  <a:pt x="1162678" y="1338934"/>
                </a:cubicBezTo>
                <a:cubicBezTo>
                  <a:pt x="1166954" y="1337598"/>
                  <a:pt x="1168824" y="1328512"/>
                  <a:pt x="1171764" y="1322900"/>
                </a:cubicBezTo>
                <a:cubicBezTo>
                  <a:pt x="1156264" y="1318089"/>
                  <a:pt x="1144505" y="1327176"/>
                  <a:pt x="1131678" y="1333589"/>
                </a:cubicBezTo>
                <a:cubicBezTo>
                  <a:pt x="1087315" y="1356038"/>
                  <a:pt x="1042953" y="1377952"/>
                  <a:pt x="992979" y="1384098"/>
                </a:cubicBezTo>
                <a:cubicBezTo>
                  <a:pt x="992177" y="1378753"/>
                  <a:pt x="1012487" y="1369934"/>
                  <a:pt x="990841" y="1368064"/>
                </a:cubicBezTo>
                <a:cubicBezTo>
                  <a:pt x="976944" y="1366995"/>
                  <a:pt x="962513" y="1368064"/>
                  <a:pt x="947815" y="1362719"/>
                </a:cubicBezTo>
                <a:cubicBezTo>
                  <a:pt x="979082" y="1356305"/>
                  <a:pt x="1010884" y="1352029"/>
                  <a:pt x="1041350" y="1343477"/>
                </a:cubicBezTo>
                <a:cubicBezTo>
                  <a:pt x="1100677" y="1326641"/>
                  <a:pt x="1154928" y="1301253"/>
                  <a:pt x="1186997" y="1243529"/>
                </a:cubicBezTo>
                <a:cubicBezTo>
                  <a:pt x="1191540" y="1235511"/>
                  <a:pt x="1203031" y="1230167"/>
                  <a:pt x="1212385" y="1226158"/>
                </a:cubicBezTo>
                <a:cubicBezTo>
                  <a:pt x="1263695" y="1204511"/>
                  <a:pt x="1290420" y="1155606"/>
                  <a:pt x="1332644" y="1123804"/>
                </a:cubicBezTo>
                <a:cubicBezTo>
                  <a:pt x="1321153" y="1111244"/>
                  <a:pt x="1308325" y="1132623"/>
                  <a:pt x="1297903" y="1114451"/>
                </a:cubicBezTo>
                <a:cubicBezTo>
                  <a:pt x="1364713" y="1077037"/>
                  <a:pt x="1354023" y="992855"/>
                  <a:pt x="1404532" y="943148"/>
                </a:cubicBezTo>
                <a:cubicBezTo>
                  <a:pt x="1384489" y="941277"/>
                  <a:pt x="1378877" y="956777"/>
                  <a:pt x="1366584" y="964527"/>
                </a:cubicBezTo>
                <a:cubicBezTo>
                  <a:pt x="1352687" y="943148"/>
                  <a:pt x="1367920" y="924975"/>
                  <a:pt x="1378877" y="914019"/>
                </a:cubicBezTo>
                <a:cubicBezTo>
                  <a:pt x="1425912" y="866984"/>
                  <a:pt x="1435800" y="798302"/>
                  <a:pt x="1411481" y="754207"/>
                </a:cubicBezTo>
                <a:cubicBezTo>
                  <a:pt x="1362575" y="666017"/>
                  <a:pt x="1365782" y="555646"/>
                  <a:pt x="1293359" y="480818"/>
                </a:cubicBezTo>
                <a:cubicBezTo>
                  <a:pt x="1256213" y="442335"/>
                  <a:pt x="1218531" y="408128"/>
                  <a:pt x="1195816" y="356550"/>
                </a:cubicBezTo>
                <a:cubicBezTo>
                  <a:pt x="1188066" y="339447"/>
                  <a:pt x="1142902" y="338111"/>
                  <a:pt x="1114574" y="330361"/>
                </a:cubicBezTo>
                <a:cubicBezTo>
                  <a:pt x="1104152" y="327688"/>
                  <a:pt x="1089721" y="326619"/>
                  <a:pt x="1091591" y="314059"/>
                </a:cubicBezTo>
                <a:cubicBezTo>
                  <a:pt x="1096402" y="279584"/>
                  <a:pt x="1071815" y="269964"/>
                  <a:pt x="1049100" y="257670"/>
                </a:cubicBezTo>
                <a:cubicBezTo>
                  <a:pt x="1024246" y="238162"/>
                  <a:pt x="993513" y="235489"/>
                  <a:pt x="957970" y="222394"/>
                </a:cubicBezTo>
                <a:cubicBezTo>
                  <a:pt x="981754" y="262748"/>
                  <a:pt x="1009548" y="272369"/>
                  <a:pt x="1045626" y="262214"/>
                </a:cubicBezTo>
                <a:cubicBezTo>
                  <a:pt x="1039479" y="278783"/>
                  <a:pt x="1026117" y="286533"/>
                  <a:pt x="1010082" y="282524"/>
                </a:cubicBezTo>
                <a:cubicBezTo>
                  <a:pt x="969996" y="272369"/>
                  <a:pt x="926970" y="269964"/>
                  <a:pt x="895168" y="237093"/>
                </a:cubicBezTo>
                <a:cubicBezTo>
                  <a:pt x="878332" y="219989"/>
                  <a:pt x="857487" y="225334"/>
                  <a:pt x="836375" y="235489"/>
                </a:cubicBezTo>
                <a:cubicBezTo>
                  <a:pt x="847599" y="249386"/>
                  <a:pt x="866038" y="241636"/>
                  <a:pt x="875125" y="254998"/>
                </a:cubicBezTo>
                <a:cubicBezTo>
                  <a:pt x="874857" y="266222"/>
                  <a:pt x="864702" y="266490"/>
                  <a:pt x="858556" y="264352"/>
                </a:cubicBezTo>
                <a:cubicBezTo>
                  <a:pt x="833969" y="256334"/>
                  <a:pt x="809650" y="259808"/>
                  <a:pt x="785064" y="264352"/>
                </a:cubicBezTo>
                <a:cubicBezTo>
                  <a:pt x="773305" y="266490"/>
                  <a:pt x="759943" y="271834"/>
                  <a:pt x="754866" y="250989"/>
                </a:cubicBezTo>
                <a:cubicBezTo>
                  <a:pt x="750590" y="234153"/>
                  <a:pt x="733486" y="238696"/>
                  <a:pt x="721193" y="242170"/>
                </a:cubicBezTo>
                <a:cubicBezTo>
                  <a:pt x="640753" y="264084"/>
                  <a:pt x="559244" y="286800"/>
                  <a:pt x="493502" y="339981"/>
                </a:cubicBezTo>
                <a:cubicBezTo>
                  <a:pt x="461968" y="365637"/>
                  <a:pt x="438718" y="402516"/>
                  <a:pt x="415200" y="436723"/>
                </a:cubicBezTo>
                <a:cubicBezTo>
                  <a:pt x="389812" y="473068"/>
                  <a:pt x="369234" y="512887"/>
                  <a:pt x="327812" y="534801"/>
                </a:cubicBezTo>
                <a:cubicBezTo>
                  <a:pt x="323536" y="536939"/>
                  <a:pt x="317924" y="544689"/>
                  <a:pt x="318993" y="546827"/>
                </a:cubicBezTo>
                <a:cubicBezTo>
                  <a:pt x="346519" y="599474"/>
                  <a:pt x="278105" y="631276"/>
                  <a:pt x="291734" y="683388"/>
                </a:cubicBezTo>
                <a:cubicBezTo>
                  <a:pt x="304294" y="731492"/>
                  <a:pt x="284786" y="781466"/>
                  <a:pt x="283984" y="831173"/>
                </a:cubicBezTo>
                <a:cubicBezTo>
                  <a:pt x="282915" y="892105"/>
                  <a:pt x="274631" y="954105"/>
                  <a:pt x="316588" y="1006217"/>
                </a:cubicBezTo>
                <a:cubicBezTo>
                  <a:pt x="388209" y="1095209"/>
                  <a:pt x="448338" y="1197563"/>
                  <a:pt x="571270" y="1227761"/>
                </a:cubicBezTo>
                <a:cubicBezTo>
                  <a:pt x="578753" y="1229632"/>
                  <a:pt x="586235" y="1233641"/>
                  <a:pt x="592115" y="1238451"/>
                </a:cubicBezTo>
                <a:cubicBezTo>
                  <a:pt x="604942" y="1248606"/>
                  <a:pt x="622313" y="1255822"/>
                  <a:pt x="620175" y="1276934"/>
                </a:cubicBezTo>
                <a:cubicBezTo>
                  <a:pt x="595322" y="1270787"/>
                  <a:pt x="583029" y="1320495"/>
                  <a:pt x="556037" y="1294038"/>
                </a:cubicBezTo>
                <a:cubicBezTo>
                  <a:pt x="537597" y="1276132"/>
                  <a:pt x="530114" y="1302589"/>
                  <a:pt x="517287" y="1298046"/>
                </a:cubicBezTo>
                <a:cubicBezTo>
                  <a:pt x="478002" y="1283882"/>
                  <a:pt x="431235" y="1282012"/>
                  <a:pt x="410123" y="1235779"/>
                </a:cubicBezTo>
                <a:cubicBezTo>
                  <a:pt x="407450" y="1229899"/>
                  <a:pt x="403441" y="1224554"/>
                  <a:pt x="399166" y="1219744"/>
                </a:cubicBezTo>
                <a:cubicBezTo>
                  <a:pt x="391416" y="1211192"/>
                  <a:pt x="382062" y="1197028"/>
                  <a:pt x="370571" y="1206649"/>
                </a:cubicBezTo>
                <a:cubicBezTo>
                  <a:pt x="356407" y="1218408"/>
                  <a:pt x="375381" y="1225891"/>
                  <a:pt x="381260" y="1233106"/>
                </a:cubicBezTo>
                <a:cubicBezTo>
                  <a:pt x="423752" y="1284951"/>
                  <a:pt x="473994" y="1328779"/>
                  <a:pt x="527977" y="1369133"/>
                </a:cubicBezTo>
                <a:cubicBezTo>
                  <a:pt x="542675" y="1373943"/>
                  <a:pt x="557373" y="1379021"/>
                  <a:pt x="571804" y="1384366"/>
                </a:cubicBezTo>
                <a:cubicBezTo>
                  <a:pt x="553899" y="1382495"/>
                  <a:pt x="536261" y="1379822"/>
                  <a:pt x="518890" y="1376081"/>
                </a:cubicBezTo>
                <a:cubicBezTo>
                  <a:pt x="510071" y="1377150"/>
                  <a:pt x="500718" y="1375279"/>
                  <a:pt x="491899" y="1387573"/>
                </a:cubicBezTo>
                <a:cubicBezTo>
                  <a:pt x="525571" y="1411624"/>
                  <a:pt x="566727" y="1422581"/>
                  <a:pt x="604141" y="1444228"/>
                </a:cubicBezTo>
                <a:cubicBezTo>
                  <a:pt x="636210" y="1455719"/>
                  <a:pt x="668813" y="1466409"/>
                  <a:pt x="700883" y="1477901"/>
                </a:cubicBezTo>
                <a:cubicBezTo>
                  <a:pt x="673357" y="1475228"/>
                  <a:pt x="646900" y="1470150"/>
                  <a:pt x="620977" y="1463202"/>
                </a:cubicBezTo>
                <a:cubicBezTo>
                  <a:pt x="591313" y="1469349"/>
                  <a:pt x="564589" y="1481909"/>
                  <a:pt x="533589" y="1469883"/>
                </a:cubicBezTo>
                <a:cubicBezTo>
                  <a:pt x="301355" y="1380891"/>
                  <a:pt x="169604" y="1205580"/>
                  <a:pt x="103595" y="973079"/>
                </a:cubicBezTo>
                <a:cubicBezTo>
                  <a:pt x="97181" y="950363"/>
                  <a:pt x="93440" y="927113"/>
                  <a:pt x="88897" y="903863"/>
                </a:cubicBezTo>
                <a:cubicBezTo>
                  <a:pt x="84621" y="882217"/>
                  <a:pt x="87293" y="859501"/>
                  <a:pt x="70457" y="840527"/>
                </a:cubicBezTo>
                <a:cubicBezTo>
                  <a:pt x="68586" y="925243"/>
                  <a:pt x="88897" y="1007821"/>
                  <a:pt x="118561" y="1085321"/>
                </a:cubicBezTo>
                <a:cubicBezTo>
                  <a:pt x="219311" y="1348288"/>
                  <a:pt x="420545" y="1499013"/>
                  <a:pt x="627391" y="1549789"/>
                </a:cubicBezTo>
                <a:cubicBezTo>
                  <a:pt x="643425" y="1548185"/>
                  <a:pt x="658391" y="1548720"/>
                  <a:pt x="676563" y="1554332"/>
                </a:cubicBezTo>
                <a:cubicBezTo>
                  <a:pt x="657589" y="1562349"/>
                  <a:pt x="642089" y="1565823"/>
                  <a:pt x="624451" y="1564220"/>
                </a:cubicBezTo>
                <a:cubicBezTo>
                  <a:pt x="606011" y="1577047"/>
                  <a:pt x="584899" y="1568496"/>
                  <a:pt x="564054" y="1561013"/>
                </a:cubicBezTo>
                <a:cubicBezTo>
                  <a:pt x="407985" y="1505159"/>
                  <a:pt x="274898" y="1415633"/>
                  <a:pt x="182432" y="1277469"/>
                </a:cubicBezTo>
                <a:cubicBezTo>
                  <a:pt x="130052" y="1199166"/>
                  <a:pt x="70724" y="1121399"/>
                  <a:pt x="59767" y="1020916"/>
                </a:cubicBezTo>
                <a:cubicBezTo>
                  <a:pt x="54155" y="970407"/>
                  <a:pt x="23422" y="923906"/>
                  <a:pt x="25026" y="872329"/>
                </a:cubicBezTo>
                <a:cubicBezTo>
                  <a:pt x="27966" y="771311"/>
                  <a:pt x="24759" y="666552"/>
                  <a:pt x="67785" y="573551"/>
                </a:cubicBezTo>
                <a:cubicBezTo>
                  <a:pt x="96647" y="511818"/>
                  <a:pt x="123104" y="448482"/>
                  <a:pt x="155975" y="388619"/>
                </a:cubicBezTo>
                <a:cubicBezTo>
                  <a:pt x="161587" y="378464"/>
                  <a:pt x="163992" y="366705"/>
                  <a:pt x="167734" y="355749"/>
                </a:cubicBezTo>
                <a:cubicBezTo>
                  <a:pt x="102526" y="422559"/>
                  <a:pt x="75802" y="509413"/>
                  <a:pt x="44802" y="593862"/>
                </a:cubicBezTo>
                <a:cubicBezTo>
                  <a:pt x="34379" y="622189"/>
                  <a:pt x="36517" y="622724"/>
                  <a:pt x="14069" y="644371"/>
                </a:cubicBezTo>
                <a:cubicBezTo>
                  <a:pt x="55224" y="483223"/>
                  <a:pt x="126311" y="347999"/>
                  <a:pt x="243630" y="238696"/>
                </a:cubicBezTo>
                <a:cubicBezTo>
                  <a:pt x="230268" y="279050"/>
                  <a:pt x="179225" y="296153"/>
                  <a:pt x="177889" y="343990"/>
                </a:cubicBezTo>
                <a:cubicBezTo>
                  <a:pt x="237751" y="292947"/>
                  <a:pt x="281579" y="225869"/>
                  <a:pt x="346252" y="179101"/>
                </a:cubicBezTo>
                <a:cubicBezTo>
                  <a:pt x="337165" y="171351"/>
                  <a:pt x="333157" y="176429"/>
                  <a:pt x="329415" y="179101"/>
                </a:cubicBezTo>
                <a:cubicBezTo>
                  <a:pt x="322467" y="184179"/>
                  <a:pt x="315251" y="188187"/>
                  <a:pt x="310441" y="178299"/>
                </a:cubicBezTo>
                <a:cubicBezTo>
                  <a:pt x="306700" y="170282"/>
                  <a:pt x="315519" y="166808"/>
                  <a:pt x="320596" y="164670"/>
                </a:cubicBezTo>
                <a:cubicBezTo>
                  <a:pt x="339303" y="156653"/>
                  <a:pt x="358545" y="149437"/>
                  <a:pt x="377519" y="141954"/>
                </a:cubicBezTo>
                <a:cubicBezTo>
                  <a:pt x="379390" y="147032"/>
                  <a:pt x="367097" y="161998"/>
                  <a:pt x="380459" y="153713"/>
                </a:cubicBezTo>
                <a:cubicBezTo>
                  <a:pt x="449674" y="111222"/>
                  <a:pt x="526373" y="83696"/>
                  <a:pt x="596391" y="43075"/>
                </a:cubicBezTo>
                <a:cubicBezTo>
                  <a:pt x="635675" y="20359"/>
                  <a:pt x="675762" y="583"/>
                  <a:pt x="723331" y="7799"/>
                </a:cubicBezTo>
                <a:cubicBezTo>
                  <a:pt x="723331" y="7799"/>
                  <a:pt x="723331" y="7531"/>
                  <a:pt x="723331" y="7531"/>
                </a:cubicBezTo>
                <a:cubicBezTo>
                  <a:pt x="727072" y="7531"/>
                  <a:pt x="731615" y="8600"/>
                  <a:pt x="734555" y="7799"/>
                </a:cubicBezTo>
                <a:cubicBezTo>
                  <a:pt x="747516" y="2721"/>
                  <a:pt x="760160" y="450"/>
                  <a:pt x="772599" y="61"/>
                </a:cubicBezTo>
                <a:close/>
              </a:path>
            </a:pathLst>
          </a:custGeom>
          <a:solidFill>
            <a:schemeClr val="accent1"/>
          </a:solidFill>
          <a:ln w="266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012DA9B-7BCD-47A3-9CD4-6B409203B165}"/>
              </a:ext>
            </a:extLst>
          </p:cNvPr>
          <p:cNvSpPr/>
          <p:nvPr/>
        </p:nvSpPr>
        <p:spPr>
          <a:xfrm>
            <a:off x="5951468" y="3140389"/>
            <a:ext cx="1308931" cy="1301865"/>
          </a:xfrm>
          <a:custGeom>
            <a:avLst/>
            <a:gdLst>
              <a:gd name="connsiteX0" fmla="*/ 945743 w 1643915"/>
              <a:gd name="connsiteY0" fmla="*/ 1610486 h 1635040"/>
              <a:gd name="connsiteX1" fmla="*/ 991910 w 1643915"/>
              <a:gd name="connsiteY1" fmla="*/ 1610987 h 1635040"/>
              <a:gd name="connsiteX2" fmla="*/ 905590 w 1643915"/>
              <a:gd name="connsiteY2" fmla="*/ 1635040 h 1635040"/>
              <a:gd name="connsiteX3" fmla="*/ 945743 w 1643915"/>
              <a:gd name="connsiteY3" fmla="*/ 1610486 h 1635040"/>
              <a:gd name="connsiteX4" fmla="*/ 716382 w 1643915"/>
              <a:gd name="connsiteY4" fmla="*/ 1605909 h 1635040"/>
              <a:gd name="connsiteX5" fmla="*/ 775710 w 1643915"/>
              <a:gd name="connsiteY5" fmla="*/ 1613926 h 1635040"/>
              <a:gd name="connsiteX6" fmla="*/ 716382 w 1643915"/>
              <a:gd name="connsiteY6" fmla="*/ 1605909 h 1635040"/>
              <a:gd name="connsiteX7" fmla="*/ 913607 w 1643915"/>
              <a:gd name="connsiteY7" fmla="*/ 1603237 h 1635040"/>
              <a:gd name="connsiteX8" fmla="*/ 805374 w 1643915"/>
              <a:gd name="connsiteY8" fmla="*/ 1630496 h 1635040"/>
              <a:gd name="connsiteX9" fmla="*/ 913607 w 1643915"/>
              <a:gd name="connsiteY9" fmla="*/ 1603237 h 1635040"/>
              <a:gd name="connsiteX10" fmla="*/ 1216127 w 1643915"/>
              <a:gd name="connsiteY10" fmla="*/ 1379555 h 1635040"/>
              <a:gd name="connsiteX11" fmla="*/ 969729 w 1643915"/>
              <a:gd name="connsiteY11" fmla="*/ 1489392 h 1635040"/>
              <a:gd name="connsiteX12" fmla="*/ 726805 w 1643915"/>
              <a:gd name="connsiteY12" fmla="*/ 1497676 h 1635040"/>
              <a:gd name="connsiteX13" fmla="*/ 960910 w 1643915"/>
              <a:gd name="connsiteY13" fmla="*/ 1481107 h 1635040"/>
              <a:gd name="connsiteX14" fmla="*/ 1216127 w 1643915"/>
              <a:gd name="connsiteY14" fmla="*/ 1379555 h 1635040"/>
              <a:gd name="connsiteX15" fmla="*/ 1389299 w 1643915"/>
              <a:gd name="connsiteY15" fmla="*/ 1108571 h 1635040"/>
              <a:gd name="connsiteX16" fmla="*/ 1363911 w 1643915"/>
              <a:gd name="connsiteY16" fmla="*/ 1136097 h 1635040"/>
              <a:gd name="connsiteX17" fmla="*/ 1267291 w 1643915"/>
              <a:gd name="connsiteY17" fmla="*/ 1243354 h 1635040"/>
              <a:gd name="connsiteX18" fmla="*/ 1265880 w 1643915"/>
              <a:gd name="connsiteY18" fmla="*/ 1244055 h 1635040"/>
              <a:gd name="connsiteX19" fmla="*/ 1264407 w 1643915"/>
              <a:gd name="connsiteY19" fmla="*/ 1245839 h 1635040"/>
              <a:gd name="connsiteX20" fmla="*/ 1187755 w 1643915"/>
              <a:gd name="connsiteY20" fmla="*/ 1309083 h 1635040"/>
              <a:gd name="connsiteX21" fmla="*/ 1188868 w 1643915"/>
              <a:gd name="connsiteY21" fmla="*/ 1314883 h 1635040"/>
              <a:gd name="connsiteX22" fmla="*/ 1196350 w 1643915"/>
              <a:gd name="connsiteY22" fmla="*/ 1323167 h 1635040"/>
              <a:gd name="connsiteX23" fmla="*/ 1389299 w 1643915"/>
              <a:gd name="connsiteY23" fmla="*/ 1108571 h 1635040"/>
              <a:gd name="connsiteX24" fmla="*/ 1547240 w 1643915"/>
              <a:gd name="connsiteY24" fmla="*/ 1027329 h 1635040"/>
              <a:gd name="connsiteX25" fmla="*/ 1535214 w 1643915"/>
              <a:gd name="connsiteY25" fmla="*/ 1040157 h 1635040"/>
              <a:gd name="connsiteX26" fmla="*/ 1528533 w 1643915"/>
              <a:gd name="connsiteY26" fmla="*/ 1082381 h 1635040"/>
              <a:gd name="connsiteX27" fmla="*/ 1485507 w 1643915"/>
              <a:gd name="connsiteY27" fmla="*/ 1195425 h 1635040"/>
              <a:gd name="connsiteX28" fmla="*/ 1439808 w 1643915"/>
              <a:gd name="connsiteY28" fmla="*/ 1247805 h 1635040"/>
              <a:gd name="connsiteX29" fmla="*/ 1430188 w 1643915"/>
              <a:gd name="connsiteY29" fmla="*/ 1276132 h 1635040"/>
              <a:gd name="connsiteX30" fmla="*/ 1460386 w 1643915"/>
              <a:gd name="connsiteY30" fmla="*/ 1262503 h 1635040"/>
              <a:gd name="connsiteX31" fmla="*/ 1552852 w 1643915"/>
              <a:gd name="connsiteY31" fmla="*/ 1044967 h 1635040"/>
              <a:gd name="connsiteX32" fmla="*/ 1547240 w 1643915"/>
              <a:gd name="connsiteY32" fmla="*/ 1027329 h 1635040"/>
              <a:gd name="connsiteX33" fmla="*/ 1455843 w 1643915"/>
              <a:gd name="connsiteY33" fmla="*/ 914553 h 1635040"/>
              <a:gd name="connsiteX34" fmla="*/ 1416825 w 1643915"/>
              <a:gd name="connsiteY34" fmla="*/ 1045769 h 1635040"/>
              <a:gd name="connsiteX35" fmla="*/ 1455843 w 1643915"/>
              <a:gd name="connsiteY35" fmla="*/ 914553 h 1635040"/>
              <a:gd name="connsiteX36" fmla="*/ 3647 w 1643915"/>
              <a:gd name="connsiteY36" fmla="*/ 889699 h 1635040"/>
              <a:gd name="connsiteX37" fmla="*/ 19415 w 1643915"/>
              <a:gd name="connsiteY37" fmla="*/ 981364 h 1635040"/>
              <a:gd name="connsiteX38" fmla="*/ 3647 w 1643915"/>
              <a:gd name="connsiteY38" fmla="*/ 889699 h 1635040"/>
              <a:gd name="connsiteX39" fmla="*/ 14336 w 1643915"/>
              <a:gd name="connsiteY39" fmla="*/ 695681 h 1635040"/>
              <a:gd name="connsiteX40" fmla="*/ 14336 w 1643915"/>
              <a:gd name="connsiteY40" fmla="*/ 847209 h 1635040"/>
              <a:gd name="connsiteX41" fmla="*/ 14336 w 1643915"/>
              <a:gd name="connsiteY41" fmla="*/ 695681 h 1635040"/>
              <a:gd name="connsiteX42" fmla="*/ 1526394 w 1643915"/>
              <a:gd name="connsiteY42" fmla="*/ 538810 h 1635040"/>
              <a:gd name="connsiteX43" fmla="*/ 1546170 w 1643915"/>
              <a:gd name="connsiteY43" fmla="*/ 599741 h 1635040"/>
              <a:gd name="connsiteX44" fmla="*/ 1526394 w 1643915"/>
              <a:gd name="connsiteY44" fmla="*/ 538810 h 1635040"/>
              <a:gd name="connsiteX45" fmla="*/ 1417627 w 1643915"/>
              <a:gd name="connsiteY45" fmla="*/ 335171 h 1635040"/>
              <a:gd name="connsiteX46" fmla="*/ 1506886 w 1643915"/>
              <a:gd name="connsiteY46" fmla="*/ 492042 h 1635040"/>
              <a:gd name="connsiteX47" fmla="*/ 1481231 w 1643915"/>
              <a:gd name="connsiteY47" fmla="*/ 479215 h 1635040"/>
              <a:gd name="connsiteX48" fmla="*/ 1506085 w 1643915"/>
              <a:gd name="connsiteY48" fmla="*/ 520103 h 1635040"/>
              <a:gd name="connsiteX49" fmla="*/ 1587326 w 1643915"/>
              <a:gd name="connsiteY49" fmla="*/ 879811 h 1635040"/>
              <a:gd name="connsiteX50" fmla="*/ 1579576 w 1643915"/>
              <a:gd name="connsiteY50" fmla="*/ 954372 h 1635040"/>
              <a:gd name="connsiteX51" fmla="*/ 1417627 w 1643915"/>
              <a:gd name="connsiteY51" fmla="*/ 335171 h 1635040"/>
              <a:gd name="connsiteX52" fmla="*/ 377785 w 1643915"/>
              <a:gd name="connsiteY52" fmla="*/ 140885 h 1635040"/>
              <a:gd name="connsiteX53" fmla="*/ 377785 w 1643915"/>
              <a:gd name="connsiteY53" fmla="*/ 141154 h 1635040"/>
              <a:gd name="connsiteX54" fmla="*/ 377785 w 1643915"/>
              <a:gd name="connsiteY54" fmla="*/ 141687 h 1635040"/>
              <a:gd name="connsiteX55" fmla="*/ 377251 w 1643915"/>
              <a:gd name="connsiteY55" fmla="*/ 141152 h 1635040"/>
              <a:gd name="connsiteX56" fmla="*/ 377785 w 1643915"/>
              <a:gd name="connsiteY56" fmla="*/ 140885 h 1635040"/>
              <a:gd name="connsiteX57" fmla="*/ 525571 w 1643915"/>
              <a:gd name="connsiteY57" fmla="*/ 48687 h 1635040"/>
              <a:gd name="connsiteX58" fmla="*/ 377785 w 1643915"/>
              <a:gd name="connsiteY58" fmla="*/ 141154 h 1635040"/>
              <a:gd name="connsiteX59" fmla="*/ 386604 w 1643915"/>
              <a:gd name="connsiteY59" fmla="*/ 121111 h 1635040"/>
              <a:gd name="connsiteX60" fmla="*/ 525571 w 1643915"/>
              <a:gd name="connsiteY60" fmla="*/ 48687 h 1635040"/>
              <a:gd name="connsiteX61" fmla="*/ 921859 w 1643915"/>
              <a:gd name="connsiteY61" fmla="*/ 921 h 1635040"/>
              <a:gd name="connsiteX62" fmla="*/ 951489 w 1643915"/>
              <a:gd name="connsiteY62" fmla="*/ 4024 h 1635040"/>
              <a:gd name="connsiteX63" fmla="*/ 1015962 w 1643915"/>
              <a:gd name="connsiteY63" fmla="*/ 19825 h 1635040"/>
              <a:gd name="connsiteX64" fmla="*/ 892228 w 1643915"/>
              <a:gd name="connsiteY64" fmla="*/ 4057 h 1635040"/>
              <a:gd name="connsiteX65" fmla="*/ 921859 w 1643915"/>
              <a:gd name="connsiteY65" fmla="*/ 921 h 1635040"/>
              <a:gd name="connsiteX66" fmla="*/ 772599 w 1643915"/>
              <a:gd name="connsiteY66" fmla="*/ 61 h 1635040"/>
              <a:gd name="connsiteX67" fmla="*/ 882073 w 1643915"/>
              <a:gd name="connsiteY67" fmla="*/ 22497 h 1635040"/>
              <a:gd name="connsiteX68" fmla="*/ 1048031 w 1643915"/>
              <a:gd name="connsiteY68" fmla="*/ 47351 h 1635040"/>
              <a:gd name="connsiteX69" fmla="*/ 1045626 w 1643915"/>
              <a:gd name="connsiteY69" fmla="*/ 19290 h 1635040"/>
              <a:gd name="connsiteX70" fmla="*/ 1210247 w 1643915"/>
              <a:gd name="connsiteY70" fmla="*/ 101601 h 1635040"/>
              <a:gd name="connsiteX71" fmla="*/ 1298437 w 1643915"/>
              <a:gd name="connsiteY71" fmla="*/ 141420 h 1635040"/>
              <a:gd name="connsiteX72" fmla="*/ 1419498 w 1643915"/>
              <a:gd name="connsiteY72" fmla="*/ 253662 h 1635040"/>
              <a:gd name="connsiteX73" fmla="*/ 1297101 w 1643915"/>
              <a:gd name="connsiteY73" fmla="*/ 143023 h 1635040"/>
              <a:gd name="connsiteX74" fmla="*/ 1230825 w 1643915"/>
              <a:gd name="connsiteY74" fmla="*/ 140084 h 1635040"/>
              <a:gd name="connsiteX75" fmla="*/ 1465731 w 1643915"/>
              <a:gd name="connsiteY75" fmla="*/ 343990 h 1635040"/>
              <a:gd name="connsiteX76" fmla="*/ 1432326 w 1643915"/>
              <a:gd name="connsiteY76" fmla="*/ 289472 h 1635040"/>
              <a:gd name="connsiteX77" fmla="*/ 1496731 w 1643915"/>
              <a:gd name="connsiteY77" fmla="*/ 343990 h 1635040"/>
              <a:gd name="connsiteX78" fmla="*/ 1537886 w 1643915"/>
              <a:gd name="connsiteY78" fmla="*/ 425232 h 1635040"/>
              <a:gd name="connsiteX79" fmla="*/ 1589731 w 1643915"/>
              <a:gd name="connsiteY79" fmla="*/ 503801 h 1635040"/>
              <a:gd name="connsiteX80" fmla="*/ 1592137 w 1643915"/>
              <a:gd name="connsiteY80" fmla="*/ 540146 h 1635040"/>
              <a:gd name="connsiteX81" fmla="*/ 1619663 w 1643915"/>
              <a:gd name="connsiteY81" fmla="*/ 646241 h 1635040"/>
              <a:gd name="connsiteX82" fmla="*/ 1622335 w 1643915"/>
              <a:gd name="connsiteY82" fmla="*/ 690604 h 1635040"/>
              <a:gd name="connsiteX83" fmla="*/ 1629818 w 1643915"/>
              <a:gd name="connsiteY83" fmla="*/ 835716 h 1635040"/>
              <a:gd name="connsiteX84" fmla="*/ 1626344 w 1643915"/>
              <a:gd name="connsiteY84" fmla="*/ 1017976 h 1635040"/>
              <a:gd name="connsiteX85" fmla="*/ 1616723 w 1643915"/>
              <a:gd name="connsiteY85" fmla="*/ 981096 h 1635040"/>
              <a:gd name="connsiteX86" fmla="*/ 1591335 w 1643915"/>
              <a:gd name="connsiteY86" fmla="*/ 1063674 h 1635040"/>
              <a:gd name="connsiteX87" fmla="*/ 1565145 w 1643915"/>
              <a:gd name="connsiteY87" fmla="*/ 1128080 h 1635040"/>
              <a:gd name="connsiteX88" fmla="*/ 1409075 w 1643915"/>
              <a:gd name="connsiteY88" fmla="*/ 1393185 h 1635040"/>
              <a:gd name="connsiteX89" fmla="*/ 1362308 w 1643915"/>
              <a:gd name="connsiteY89" fmla="*/ 1420711 h 1635040"/>
              <a:gd name="connsiteX90" fmla="*/ 1282135 w 1643915"/>
              <a:gd name="connsiteY90" fmla="*/ 1491263 h 1635040"/>
              <a:gd name="connsiteX91" fmla="*/ 1256747 w 1643915"/>
              <a:gd name="connsiteY91" fmla="*/ 1519056 h 1635040"/>
              <a:gd name="connsiteX92" fmla="*/ 1259954 w 1643915"/>
              <a:gd name="connsiteY92" fmla="*/ 1487254 h 1635040"/>
              <a:gd name="connsiteX93" fmla="*/ 1001263 w 1643915"/>
              <a:gd name="connsiteY93" fmla="*/ 1589073 h 1635040"/>
              <a:gd name="connsiteX94" fmla="*/ 1174436 w 1643915"/>
              <a:gd name="connsiteY94" fmla="*/ 1494202 h 1635040"/>
              <a:gd name="connsiteX95" fmla="*/ 987901 w 1643915"/>
              <a:gd name="connsiteY95" fmla="*/ 1561815 h 1635040"/>
              <a:gd name="connsiteX96" fmla="*/ 1011151 w 1643915"/>
              <a:gd name="connsiteY96" fmla="*/ 1536427 h 1635040"/>
              <a:gd name="connsiteX97" fmla="*/ 1262092 w 1643915"/>
              <a:gd name="connsiteY97" fmla="*/ 1398797 h 1635040"/>
              <a:gd name="connsiteX98" fmla="*/ 1408541 w 1643915"/>
              <a:gd name="connsiteY98" fmla="*/ 1241124 h 1635040"/>
              <a:gd name="connsiteX99" fmla="*/ 1472145 w 1643915"/>
              <a:gd name="connsiteY99" fmla="*/ 1176451 h 1635040"/>
              <a:gd name="connsiteX100" fmla="*/ 1521585 w 1643915"/>
              <a:gd name="connsiteY100" fmla="*/ 1036416 h 1635040"/>
              <a:gd name="connsiteX101" fmla="*/ 1549645 w 1643915"/>
              <a:gd name="connsiteY101" fmla="*/ 961053 h 1635040"/>
              <a:gd name="connsiteX102" fmla="*/ 1550714 w 1643915"/>
              <a:gd name="connsiteY102" fmla="*/ 911881 h 1635040"/>
              <a:gd name="connsiteX103" fmla="*/ 1523722 w 1643915"/>
              <a:gd name="connsiteY103" fmla="*/ 676974 h 1635040"/>
              <a:gd name="connsiteX104" fmla="*/ 1536283 w 1643915"/>
              <a:gd name="connsiteY104" fmla="*/ 849613 h 1635040"/>
              <a:gd name="connsiteX105" fmla="*/ 1371929 w 1643915"/>
              <a:gd name="connsiteY105" fmla="*/ 1235511 h 1635040"/>
              <a:gd name="connsiteX106" fmla="*/ 1143169 w 1643915"/>
              <a:gd name="connsiteY106" fmla="*/ 1400935 h 1635040"/>
              <a:gd name="connsiteX107" fmla="*/ 998591 w 1643915"/>
              <a:gd name="connsiteY107" fmla="*/ 1441021 h 1635040"/>
              <a:gd name="connsiteX108" fmla="*/ 934185 w 1643915"/>
              <a:gd name="connsiteY108" fmla="*/ 1443693 h 1635040"/>
              <a:gd name="connsiteX109" fmla="*/ 1019168 w 1643915"/>
              <a:gd name="connsiteY109" fmla="*/ 1411892 h 1635040"/>
              <a:gd name="connsiteX110" fmla="*/ 1162678 w 1643915"/>
              <a:gd name="connsiteY110" fmla="*/ 1338934 h 1635040"/>
              <a:gd name="connsiteX111" fmla="*/ 1171764 w 1643915"/>
              <a:gd name="connsiteY111" fmla="*/ 1322900 h 1635040"/>
              <a:gd name="connsiteX112" fmla="*/ 1168920 w 1643915"/>
              <a:gd name="connsiteY112" fmla="*/ 1323054 h 1635040"/>
              <a:gd name="connsiteX113" fmla="*/ 1071263 w 1643915"/>
              <a:gd name="connsiteY113" fmla="*/ 1376060 h 1635040"/>
              <a:gd name="connsiteX114" fmla="*/ 834744 w 1643915"/>
              <a:gd name="connsiteY114" fmla="*/ 1423811 h 1635040"/>
              <a:gd name="connsiteX115" fmla="*/ 405081 w 1643915"/>
              <a:gd name="connsiteY115" fmla="*/ 1245839 h 1635040"/>
              <a:gd name="connsiteX116" fmla="*/ 372216 w 1643915"/>
              <a:gd name="connsiteY116" fmla="*/ 1206006 h 1635040"/>
              <a:gd name="connsiteX117" fmla="*/ 370571 w 1643915"/>
              <a:gd name="connsiteY117" fmla="*/ 1206649 h 1635040"/>
              <a:gd name="connsiteX118" fmla="*/ 381260 w 1643915"/>
              <a:gd name="connsiteY118" fmla="*/ 1233106 h 1635040"/>
              <a:gd name="connsiteX119" fmla="*/ 527977 w 1643915"/>
              <a:gd name="connsiteY119" fmla="*/ 1369133 h 1635040"/>
              <a:gd name="connsiteX120" fmla="*/ 571804 w 1643915"/>
              <a:gd name="connsiteY120" fmla="*/ 1384366 h 1635040"/>
              <a:gd name="connsiteX121" fmla="*/ 518890 w 1643915"/>
              <a:gd name="connsiteY121" fmla="*/ 1376081 h 1635040"/>
              <a:gd name="connsiteX122" fmla="*/ 491899 w 1643915"/>
              <a:gd name="connsiteY122" fmla="*/ 1387573 h 1635040"/>
              <a:gd name="connsiteX123" fmla="*/ 604141 w 1643915"/>
              <a:gd name="connsiteY123" fmla="*/ 1444228 h 1635040"/>
              <a:gd name="connsiteX124" fmla="*/ 700883 w 1643915"/>
              <a:gd name="connsiteY124" fmla="*/ 1477901 h 1635040"/>
              <a:gd name="connsiteX125" fmla="*/ 620977 w 1643915"/>
              <a:gd name="connsiteY125" fmla="*/ 1463202 h 1635040"/>
              <a:gd name="connsiteX126" fmla="*/ 533589 w 1643915"/>
              <a:gd name="connsiteY126" fmla="*/ 1469883 h 1635040"/>
              <a:gd name="connsiteX127" fmla="*/ 103595 w 1643915"/>
              <a:gd name="connsiteY127" fmla="*/ 973079 h 1635040"/>
              <a:gd name="connsiteX128" fmla="*/ 88897 w 1643915"/>
              <a:gd name="connsiteY128" fmla="*/ 903863 h 1635040"/>
              <a:gd name="connsiteX129" fmla="*/ 70457 w 1643915"/>
              <a:gd name="connsiteY129" fmla="*/ 840527 h 1635040"/>
              <a:gd name="connsiteX130" fmla="*/ 118561 w 1643915"/>
              <a:gd name="connsiteY130" fmla="*/ 1085321 h 1635040"/>
              <a:gd name="connsiteX131" fmla="*/ 627391 w 1643915"/>
              <a:gd name="connsiteY131" fmla="*/ 1549789 h 1635040"/>
              <a:gd name="connsiteX132" fmla="*/ 676563 w 1643915"/>
              <a:gd name="connsiteY132" fmla="*/ 1554332 h 1635040"/>
              <a:gd name="connsiteX133" fmla="*/ 624451 w 1643915"/>
              <a:gd name="connsiteY133" fmla="*/ 1564220 h 1635040"/>
              <a:gd name="connsiteX134" fmla="*/ 564054 w 1643915"/>
              <a:gd name="connsiteY134" fmla="*/ 1561013 h 1635040"/>
              <a:gd name="connsiteX135" fmla="*/ 182432 w 1643915"/>
              <a:gd name="connsiteY135" fmla="*/ 1277469 h 1635040"/>
              <a:gd name="connsiteX136" fmla="*/ 59767 w 1643915"/>
              <a:gd name="connsiteY136" fmla="*/ 1020916 h 1635040"/>
              <a:gd name="connsiteX137" fmla="*/ 25026 w 1643915"/>
              <a:gd name="connsiteY137" fmla="*/ 872329 h 1635040"/>
              <a:gd name="connsiteX138" fmla="*/ 67785 w 1643915"/>
              <a:gd name="connsiteY138" fmla="*/ 573551 h 1635040"/>
              <a:gd name="connsiteX139" fmla="*/ 155975 w 1643915"/>
              <a:gd name="connsiteY139" fmla="*/ 388619 h 1635040"/>
              <a:gd name="connsiteX140" fmla="*/ 167734 w 1643915"/>
              <a:gd name="connsiteY140" fmla="*/ 355749 h 1635040"/>
              <a:gd name="connsiteX141" fmla="*/ 44802 w 1643915"/>
              <a:gd name="connsiteY141" fmla="*/ 593862 h 1635040"/>
              <a:gd name="connsiteX142" fmla="*/ 14069 w 1643915"/>
              <a:gd name="connsiteY142" fmla="*/ 644371 h 1635040"/>
              <a:gd name="connsiteX143" fmla="*/ 243630 w 1643915"/>
              <a:gd name="connsiteY143" fmla="*/ 238696 h 1635040"/>
              <a:gd name="connsiteX144" fmla="*/ 177889 w 1643915"/>
              <a:gd name="connsiteY144" fmla="*/ 343990 h 1635040"/>
              <a:gd name="connsiteX145" fmla="*/ 346252 w 1643915"/>
              <a:gd name="connsiteY145" fmla="*/ 179101 h 1635040"/>
              <a:gd name="connsiteX146" fmla="*/ 329415 w 1643915"/>
              <a:gd name="connsiteY146" fmla="*/ 179101 h 1635040"/>
              <a:gd name="connsiteX147" fmla="*/ 310441 w 1643915"/>
              <a:gd name="connsiteY147" fmla="*/ 178299 h 1635040"/>
              <a:gd name="connsiteX148" fmla="*/ 320596 w 1643915"/>
              <a:gd name="connsiteY148" fmla="*/ 164670 h 1635040"/>
              <a:gd name="connsiteX149" fmla="*/ 377519 w 1643915"/>
              <a:gd name="connsiteY149" fmla="*/ 141954 h 1635040"/>
              <a:gd name="connsiteX150" fmla="*/ 380459 w 1643915"/>
              <a:gd name="connsiteY150" fmla="*/ 153713 h 1635040"/>
              <a:gd name="connsiteX151" fmla="*/ 596391 w 1643915"/>
              <a:gd name="connsiteY151" fmla="*/ 43075 h 1635040"/>
              <a:gd name="connsiteX152" fmla="*/ 723331 w 1643915"/>
              <a:gd name="connsiteY152" fmla="*/ 7799 h 1635040"/>
              <a:gd name="connsiteX153" fmla="*/ 723331 w 1643915"/>
              <a:gd name="connsiteY153" fmla="*/ 7531 h 1635040"/>
              <a:gd name="connsiteX154" fmla="*/ 734555 w 1643915"/>
              <a:gd name="connsiteY154" fmla="*/ 7799 h 1635040"/>
              <a:gd name="connsiteX155" fmla="*/ 772599 w 1643915"/>
              <a:gd name="connsiteY155" fmla="*/ 61 h 163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643915" h="1635040">
                <a:moveTo>
                  <a:pt x="945743" y="1610486"/>
                </a:moveTo>
                <a:cubicBezTo>
                  <a:pt x="959907" y="1608314"/>
                  <a:pt x="975074" y="1610319"/>
                  <a:pt x="991910" y="1610987"/>
                </a:cubicBezTo>
                <a:cubicBezTo>
                  <a:pt x="963047" y="1629695"/>
                  <a:pt x="937392" y="1631833"/>
                  <a:pt x="905590" y="1635040"/>
                </a:cubicBezTo>
                <a:cubicBezTo>
                  <a:pt x="918418" y="1619005"/>
                  <a:pt x="931579" y="1612657"/>
                  <a:pt x="945743" y="1610486"/>
                </a:cubicBezTo>
                <a:close/>
                <a:moveTo>
                  <a:pt x="716382" y="1605909"/>
                </a:moveTo>
                <a:cubicBezTo>
                  <a:pt x="736158" y="1608581"/>
                  <a:pt x="755934" y="1611254"/>
                  <a:pt x="775710" y="1613926"/>
                </a:cubicBezTo>
                <a:cubicBezTo>
                  <a:pt x="755132" y="1620875"/>
                  <a:pt x="734554" y="1626220"/>
                  <a:pt x="716382" y="1605909"/>
                </a:cubicBezTo>
                <a:close/>
                <a:moveTo>
                  <a:pt x="913607" y="1603237"/>
                </a:moveTo>
                <a:cubicBezTo>
                  <a:pt x="873521" y="1628625"/>
                  <a:pt x="843590" y="1636642"/>
                  <a:pt x="805374" y="1630496"/>
                </a:cubicBezTo>
                <a:cubicBezTo>
                  <a:pt x="841452" y="1601901"/>
                  <a:pt x="876193" y="1611522"/>
                  <a:pt x="913607" y="1603237"/>
                </a:cubicBezTo>
                <a:close/>
                <a:moveTo>
                  <a:pt x="1216127" y="1379555"/>
                </a:moveTo>
                <a:cubicBezTo>
                  <a:pt x="1142101" y="1434874"/>
                  <a:pt x="1059790" y="1470952"/>
                  <a:pt x="969729" y="1489392"/>
                </a:cubicBezTo>
                <a:cubicBezTo>
                  <a:pt x="889289" y="1511306"/>
                  <a:pt x="808581" y="1515581"/>
                  <a:pt x="726805" y="1497676"/>
                </a:cubicBezTo>
                <a:cubicBezTo>
                  <a:pt x="805107" y="1495004"/>
                  <a:pt x="883676" y="1498745"/>
                  <a:pt x="960910" y="1481107"/>
                </a:cubicBezTo>
                <a:cubicBezTo>
                  <a:pt x="1052308" y="1463469"/>
                  <a:pt x="1134886" y="1423116"/>
                  <a:pt x="1216127" y="1379555"/>
                </a:cubicBezTo>
                <a:close/>
                <a:moveTo>
                  <a:pt x="1389299" y="1108571"/>
                </a:moveTo>
                <a:cubicBezTo>
                  <a:pt x="1378877" y="1116321"/>
                  <a:pt x="1371394" y="1126209"/>
                  <a:pt x="1363911" y="1136097"/>
                </a:cubicBezTo>
                <a:cubicBezTo>
                  <a:pt x="1334448" y="1174781"/>
                  <a:pt x="1307390" y="1215870"/>
                  <a:pt x="1267291" y="1243354"/>
                </a:cubicBezTo>
                <a:lnTo>
                  <a:pt x="1265880" y="1244055"/>
                </a:lnTo>
                <a:lnTo>
                  <a:pt x="1264407" y="1245839"/>
                </a:lnTo>
                <a:lnTo>
                  <a:pt x="1187755" y="1309083"/>
                </a:lnTo>
                <a:lnTo>
                  <a:pt x="1188868" y="1314883"/>
                </a:lnTo>
                <a:cubicBezTo>
                  <a:pt x="1192609" y="1316486"/>
                  <a:pt x="1196350" y="1318089"/>
                  <a:pt x="1196350" y="1323167"/>
                </a:cubicBezTo>
                <a:cubicBezTo>
                  <a:pt x="1277325" y="1266244"/>
                  <a:pt x="1343868" y="1196761"/>
                  <a:pt x="1389299" y="1108571"/>
                </a:cubicBezTo>
                <a:close/>
                <a:moveTo>
                  <a:pt x="1547240" y="1027329"/>
                </a:moveTo>
                <a:cubicBezTo>
                  <a:pt x="1539223" y="1026528"/>
                  <a:pt x="1536550" y="1033476"/>
                  <a:pt x="1535214" y="1040157"/>
                </a:cubicBezTo>
                <a:cubicBezTo>
                  <a:pt x="1532542" y="1054321"/>
                  <a:pt x="1527731" y="1068485"/>
                  <a:pt x="1528533" y="1082381"/>
                </a:cubicBezTo>
                <a:cubicBezTo>
                  <a:pt x="1531205" y="1127011"/>
                  <a:pt x="1512231" y="1163623"/>
                  <a:pt x="1485507" y="1195425"/>
                </a:cubicBezTo>
                <a:cubicBezTo>
                  <a:pt x="1470808" y="1213063"/>
                  <a:pt x="1452101" y="1227761"/>
                  <a:pt x="1439808" y="1247805"/>
                </a:cubicBezTo>
                <a:cubicBezTo>
                  <a:pt x="1434731" y="1256356"/>
                  <a:pt x="1416291" y="1263839"/>
                  <a:pt x="1430188" y="1276132"/>
                </a:cubicBezTo>
                <a:cubicBezTo>
                  <a:pt x="1445420" y="1289494"/>
                  <a:pt x="1453705" y="1271589"/>
                  <a:pt x="1460386" y="1262503"/>
                </a:cubicBezTo>
                <a:cubicBezTo>
                  <a:pt x="1508490" y="1197563"/>
                  <a:pt x="1541361" y="1125675"/>
                  <a:pt x="1552852" y="1044967"/>
                </a:cubicBezTo>
                <a:cubicBezTo>
                  <a:pt x="1553654" y="1038286"/>
                  <a:pt x="1560068" y="1028398"/>
                  <a:pt x="1547240" y="1027329"/>
                </a:cubicBezTo>
                <a:close/>
                <a:moveTo>
                  <a:pt x="1455843" y="914553"/>
                </a:moveTo>
                <a:cubicBezTo>
                  <a:pt x="1443015" y="958114"/>
                  <a:pt x="1429920" y="1001941"/>
                  <a:pt x="1416825" y="1045769"/>
                </a:cubicBezTo>
                <a:cubicBezTo>
                  <a:pt x="1446222" y="1007019"/>
                  <a:pt x="1454774" y="961855"/>
                  <a:pt x="1455843" y="914553"/>
                </a:cubicBezTo>
                <a:close/>
                <a:moveTo>
                  <a:pt x="3647" y="889699"/>
                </a:moveTo>
                <a:cubicBezTo>
                  <a:pt x="18613" y="918828"/>
                  <a:pt x="26363" y="949294"/>
                  <a:pt x="19415" y="981364"/>
                </a:cubicBezTo>
                <a:cubicBezTo>
                  <a:pt x="6319" y="951165"/>
                  <a:pt x="1509" y="921234"/>
                  <a:pt x="3647" y="889699"/>
                </a:cubicBezTo>
                <a:close/>
                <a:moveTo>
                  <a:pt x="14336" y="695681"/>
                </a:moveTo>
                <a:cubicBezTo>
                  <a:pt x="14336" y="742983"/>
                  <a:pt x="14336" y="790286"/>
                  <a:pt x="14336" y="847209"/>
                </a:cubicBezTo>
                <a:cubicBezTo>
                  <a:pt x="-16397" y="790286"/>
                  <a:pt x="11396" y="742983"/>
                  <a:pt x="14336" y="695681"/>
                </a:cubicBezTo>
                <a:close/>
                <a:moveTo>
                  <a:pt x="1526394" y="538810"/>
                </a:moveTo>
                <a:cubicBezTo>
                  <a:pt x="1545101" y="554845"/>
                  <a:pt x="1551515" y="575422"/>
                  <a:pt x="1546170" y="599741"/>
                </a:cubicBezTo>
                <a:cubicBezTo>
                  <a:pt x="1539489" y="579431"/>
                  <a:pt x="1533075" y="559120"/>
                  <a:pt x="1526394" y="538810"/>
                </a:cubicBezTo>
                <a:close/>
                <a:moveTo>
                  <a:pt x="1417627" y="335171"/>
                </a:moveTo>
                <a:cubicBezTo>
                  <a:pt x="1438739" y="394231"/>
                  <a:pt x="1483369" y="436990"/>
                  <a:pt x="1506886" y="492042"/>
                </a:cubicBezTo>
                <a:cubicBezTo>
                  <a:pt x="1491921" y="496585"/>
                  <a:pt x="1489515" y="484827"/>
                  <a:pt x="1481231" y="479215"/>
                </a:cubicBezTo>
                <a:cubicBezTo>
                  <a:pt x="1478559" y="502999"/>
                  <a:pt x="1500740" y="505672"/>
                  <a:pt x="1506085" y="520103"/>
                </a:cubicBezTo>
                <a:cubicBezTo>
                  <a:pt x="1549645" y="636353"/>
                  <a:pt x="1589999" y="753138"/>
                  <a:pt x="1587326" y="879811"/>
                </a:cubicBezTo>
                <a:cubicBezTo>
                  <a:pt x="1587059" y="903863"/>
                  <a:pt x="1573697" y="926579"/>
                  <a:pt x="1579576" y="954372"/>
                </a:cubicBezTo>
                <a:cubicBezTo>
                  <a:pt x="1639171" y="812199"/>
                  <a:pt x="1564076" y="449551"/>
                  <a:pt x="1417627" y="335171"/>
                </a:cubicBezTo>
                <a:close/>
                <a:moveTo>
                  <a:pt x="377785" y="140885"/>
                </a:moveTo>
                <a:lnTo>
                  <a:pt x="377785" y="141154"/>
                </a:lnTo>
                <a:lnTo>
                  <a:pt x="377785" y="141687"/>
                </a:lnTo>
                <a:cubicBezTo>
                  <a:pt x="377518" y="141419"/>
                  <a:pt x="377251" y="141152"/>
                  <a:pt x="377251" y="141152"/>
                </a:cubicBezTo>
                <a:cubicBezTo>
                  <a:pt x="377251" y="141152"/>
                  <a:pt x="377518" y="140885"/>
                  <a:pt x="377785" y="140885"/>
                </a:cubicBezTo>
                <a:close/>
                <a:moveTo>
                  <a:pt x="525571" y="48687"/>
                </a:moveTo>
                <a:cubicBezTo>
                  <a:pt x="483613" y="91713"/>
                  <a:pt x="428027" y="112025"/>
                  <a:pt x="377785" y="141154"/>
                </a:cubicBezTo>
                <a:cubicBezTo>
                  <a:pt x="377518" y="133137"/>
                  <a:pt x="380992" y="126456"/>
                  <a:pt x="386604" y="121111"/>
                </a:cubicBezTo>
                <a:cubicBezTo>
                  <a:pt x="425889" y="83429"/>
                  <a:pt x="481476" y="77549"/>
                  <a:pt x="525571" y="48687"/>
                </a:cubicBezTo>
                <a:close/>
                <a:moveTo>
                  <a:pt x="921859" y="921"/>
                </a:moveTo>
                <a:cubicBezTo>
                  <a:pt x="931663" y="1042"/>
                  <a:pt x="941467" y="2203"/>
                  <a:pt x="951489" y="4024"/>
                </a:cubicBezTo>
                <a:cubicBezTo>
                  <a:pt x="971533" y="7665"/>
                  <a:pt x="992445" y="13945"/>
                  <a:pt x="1015962" y="19825"/>
                </a:cubicBezTo>
                <a:cubicBezTo>
                  <a:pt x="965453" y="33721"/>
                  <a:pt x="930711" y="6730"/>
                  <a:pt x="892228" y="4057"/>
                </a:cubicBezTo>
                <a:cubicBezTo>
                  <a:pt x="902249" y="1719"/>
                  <a:pt x="912054" y="800"/>
                  <a:pt x="921859" y="921"/>
                </a:cubicBezTo>
                <a:close/>
                <a:moveTo>
                  <a:pt x="772599" y="61"/>
                </a:moveTo>
                <a:cubicBezTo>
                  <a:pt x="809917" y="-1104"/>
                  <a:pt x="845394" y="14680"/>
                  <a:pt x="882073" y="22497"/>
                </a:cubicBezTo>
                <a:cubicBezTo>
                  <a:pt x="936858" y="33988"/>
                  <a:pt x="992444" y="43075"/>
                  <a:pt x="1048031" y="47351"/>
                </a:cubicBezTo>
                <a:cubicBezTo>
                  <a:pt x="1072884" y="49221"/>
                  <a:pt x="1048565" y="33988"/>
                  <a:pt x="1045626" y="19290"/>
                </a:cubicBezTo>
                <a:cubicBezTo>
                  <a:pt x="1104953" y="47885"/>
                  <a:pt x="1162945" y="67394"/>
                  <a:pt x="1210247" y="101601"/>
                </a:cubicBezTo>
                <a:cubicBezTo>
                  <a:pt x="1238842" y="122178"/>
                  <a:pt x="1278127" y="110153"/>
                  <a:pt x="1298437" y="141420"/>
                </a:cubicBezTo>
                <a:cubicBezTo>
                  <a:pt x="1347342" y="169480"/>
                  <a:pt x="1386093" y="208498"/>
                  <a:pt x="1419498" y="253662"/>
                </a:cubicBezTo>
                <a:cubicBezTo>
                  <a:pt x="1384222" y="210636"/>
                  <a:pt x="1325428" y="194067"/>
                  <a:pt x="1297101" y="143023"/>
                </a:cubicBezTo>
                <a:cubicBezTo>
                  <a:pt x="1276523" y="133937"/>
                  <a:pt x="1255411" y="133403"/>
                  <a:pt x="1230825" y="140084"/>
                </a:cubicBezTo>
                <a:cubicBezTo>
                  <a:pt x="1328635" y="181239"/>
                  <a:pt x="1387696" y="267024"/>
                  <a:pt x="1465731" y="343990"/>
                </a:cubicBezTo>
                <a:cubicBezTo>
                  <a:pt x="1462257" y="315662"/>
                  <a:pt x="1440877" y="310585"/>
                  <a:pt x="1432326" y="289472"/>
                </a:cubicBezTo>
                <a:cubicBezTo>
                  <a:pt x="1462524" y="303636"/>
                  <a:pt x="1482300" y="322878"/>
                  <a:pt x="1496731" y="343990"/>
                </a:cubicBezTo>
                <a:cubicBezTo>
                  <a:pt x="1513835" y="369378"/>
                  <a:pt x="1536283" y="399576"/>
                  <a:pt x="1537886" y="425232"/>
                </a:cubicBezTo>
                <a:cubicBezTo>
                  <a:pt x="1540559" y="466654"/>
                  <a:pt x="1578240" y="474672"/>
                  <a:pt x="1589731" y="503801"/>
                </a:cubicBezTo>
                <a:cubicBezTo>
                  <a:pt x="1590800" y="515560"/>
                  <a:pt x="1581981" y="525715"/>
                  <a:pt x="1592137" y="540146"/>
                </a:cubicBezTo>
                <a:cubicBezTo>
                  <a:pt x="1613783" y="571146"/>
                  <a:pt x="1618861" y="608560"/>
                  <a:pt x="1619663" y="646241"/>
                </a:cubicBezTo>
                <a:cubicBezTo>
                  <a:pt x="1620464" y="660940"/>
                  <a:pt x="1621533" y="675905"/>
                  <a:pt x="1622335" y="690604"/>
                </a:cubicBezTo>
                <a:cubicBezTo>
                  <a:pt x="1653335" y="737371"/>
                  <a:pt x="1646387" y="786276"/>
                  <a:pt x="1629818" y="835716"/>
                </a:cubicBezTo>
                <a:cubicBezTo>
                  <a:pt x="1620464" y="895312"/>
                  <a:pt x="1642913" y="956510"/>
                  <a:pt x="1626344" y="1017976"/>
                </a:cubicBezTo>
                <a:cubicBezTo>
                  <a:pt x="1612714" y="1004614"/>
                  <a:pt x="1627947" y="991786"/>
                  <a:pt x="1616723" y="981096"/>
                </a:cubicBezTo>
                <a:cubicBezTo>
                  <a:pt x="1604163" y="1007553"/>
                  <a:pt x="1589999" y="1033209"/>
                  <a:pt x="1591335" y="1063674"/>
                </a:cubicBezTo>
                <a:cubicBezTo>
                  <a:pt x="1592404" y="1089597"/>
                  <a:pt x="1568352" y="1104028"/>
                  <a:pt x="1565145" y="1128080"/>
                </a:cubicBezTo>
                <a:cubicBezTo>
                  <a:pt x="1550180" y="1238184"/>
                  <a:pt x="1479895" y="1315951"/>
                  <a:pt x="1409075" y="1393185"/>
                </a:cubicBezTo>
                <a:cubicBezTo>
                  <a:pt x="1396515" y="1407081"/>
                  <a:pt x="1382886" y="1415366"/>
                  <a:pt x="1362308" y="1420711"/>
                </a:cubicBezTo>
                <a:cubicBezTo>
                  <a:pt x="1326765" y="1429530"/>
                  <a:pt x="1300308" y="1458392"/>
                  <a:pt x="1282135" y="1491263"/>
                </a:cubicBezTo>
                <a:cubicBezTo>
                  <a:pt x="1275721" y="1503021"/>
                  <a:pt x="1270911" y="1514513"/>
                  <a:pt x="1256747" y="1519056"/>
                </a:cubicBezTo>
                <a:cubicBezTo>
                  <a:pt x="1246325" y="1505961"/>
                  <a:pt x="1270109" y="1503823"/>
                  <a:pt x="1259954" y="1487254"/>
                </a:cubicBezTo>
                <a:cubicBezTo>
                  <a:pt x="1187264" y="1543108"/>
                  <a:pt x="1109764" y="1593617"/>
                  <a:pt x="1001263" y="1589073"/>
                </a:cubicBezTo>
                <a:cubicBezTo>
                  <a:pt x="1062462" y="1550858"/>
                  <a:pt x="1125531" y="1536694"/>
                  <a:pt x="1174436" y="1494202"/>
                </a:cubicBezTo>
                <a:cubicBezTo>
                  <a:pt x="1112169" y="1516651"/>
                  <a:pt x="1050169" y="1539366"/>
                  <a:pt x="987901" y="1561815"/>
                </a:cubicBezTo>
                <a:cubicBezTo>
                  <a:pt x="994315" y="1542306"/>
                  <a:pt x="994048" y="1541237"/>
                  <a:pt x="1011151" y="1536427"/>
                </a:cubicBezTo>
                <a:cubicBezTo>
                  <a:pt x="1105488" y="1509702"/>
                  <a:pt x="1183523" y="1456788"/>
                  <a:pt x="1262092" y="1398797"/>
                </a:cubicBezTo>
                <a:cubicBezTo>
                  <a:pt x="1323023" y="1354167"/>
                  <a:pt x="1362041" y="1295641"/>
                  <a:pt x="1408541" y="1241124"/>
                </a:cubicBezTo>
                <a:cubicBezTo>
                  <a:pt x="1428050" y="1218141"/>
                  <a:pt x="1458515" y="1207184"/>
                  <a:pt x="1472145" y="1176451"/>
                </a:cubicBezTo>
                <a:cubicBezTo>
                  <a:pt x="1492722" y="1131020"/>
                  <a:pt x="1514102" y="1086924"/>
                  <a:pt x="1521585" y="1036416"/>
                </a:cubicBezTo>
                <a:cubicBezTo>
                  <a:pt x="1525326" y="1010760"/>
                  <a:pt x="1520248" y="980829"/>
                  <a:pt x="1549645" y="961053"/>
                </a:cubicBezTo>
                <a:cubicBezTo>
                  <a:pt x="1557395" y="955708"/>
                  <a:pt x="1550714" y="928984"/>
                  <a:pt x="1550714" y="911881"/>
                </a:cubicBezTo>
                <a:cubicBezTo>
                  <a:pt x="1544300" y="833578"/>
                  <a:pt x="1572895" y="751535"/>
                  <a:pt x="1523722" y="676974"/>
                </a:cubicBezTo>
                <a:cubicBezTo>
                  <a:pt x="1527998" y="734431"/>
                  <a:pt x="1532007" y="792156"/>
                  <a:pt x="1536283" y="849613"/>
                </a:cubicBezTo>
                <a:cubicBezTo>
                  <a:pt x="1522119" y="995795"/>
                  <a:pt x="1475886" y="1135028"/>
                  <a:pt x="1371929" y="1235511"/>
                </a:cubicBezTo>
                <a:cubicBezTo>
                  <a:pt x="1306454" y="1298848"/>
                  <a:pt x="1233764" y="1366193"/>
                  <a:pt x="1143169" y="1400935"/>
                </a:cubicBezTo>
                <a:cubicBezTo>
                  <a:pt x="1091858" y="1403340"/>
                  <a:pt x="1047763" y="1431133"/>
                  <a:pt x="998591" y="1441021"/>
                </a:cubicBezTo>
                <a:cubicBezTo>
                  <a:pt x="978815" y="1445030"/>
                  <a:pt x="959039" y="1452780"/>
                  <a:pt x="934185" y="1443693"/>
                </a:cubicBezTo>
                <a:cubicBezTo>
                  <a:pt x="960108" y="1419374"/>
                  <a:pt x="992177" y="1420176"/>
                  <a:pt x="1019168" y="1411892"/>
                </a:cubicBezTo>
                <a:cubicBezTo>
                  <a:pt x="1071548" y="1395857"/>
                  <a:pt x="1111100" y="1356038"/>
                  <a:pt x="1162678" y="1338934"/>
                </a:cubicBezTo>
                <a:cubicBezTo>
                  <a:pt x="1166954" y="1337598"/>
                  <a:pt x="1168824" y="1328512"/>
                  <a:pt x="1171764" y="1322900"/>
                </a:cubicBezTo>
                <a:lnTo>
                  <a:pt x="1168920" y="1323054"/>
                </a:lnTo>
                <a:lnTo>
                  <a:pt x="1071263" y="1376060"/>
                </a:lnTo>
                <a:cubicBezTo>
                  <a:pt x="998567" y="1406808"/>
                  <a:pt x="918641" y="1423811"/>
                  <a:pt x="834744" y="1423811"/>
                </a:cubicBezTo>
                <a:cubicBezTo>
                  <a:pt x="666950" y="1423811"/>
                  <a:pt x="515041" y="1355799"/>
                  <a:pt x="405081" y="1245839"/>
                </a:cubicBezTo>
                <a:lnTo>
                  <a:pt x="372216" y="1206006"/>
                </a:lnTo>
                <a:lnTo>
                  <a:pt x="370571" y="1206649"/>
                </a:lnTo>
                <a:cubicBezTo>
                  <a:pt x="356407" y="1218408"/>
                  <a:pt x="375381" y="1225891"/>
                  <a:pt x="381260" y="1233106"/>
                </a:cubicBezTo>
                <a:cubicBezTo>
                  <a:pt x="423752" y="1284951"/>
                  <a:pt x="473994" y="1328779"/>
                  <a:pt x="527977" y="1369133"/>
                </a:cubicBezTo>
                <a:cubicBezTo>
                  <a:pt x="542675" y="1373943"/>
                  <a:pt x="557373" y="1379021"/>
                  <a:pt x="571804" y="1384366"/>
                </a:cubicBezTo>
                <a:cubicBezTo>
                  <a:pt x="553899" y="1382495"/>
                  <a:pt x="536261" y="1379822"/>
                  <a:pt x="518890" y="1376081"/>
                </a:cubicBezTo>
                <a:cubicBezTo>
                  <a:pt x="510071" y="1377150"/>
                  <a:pt x="500718" y="1375279"/>
                  <a:pt x="491899" y="1387573"/>
                </a:cubicBezTo>
                <a:cubicBezTo>
                  <a:pt x="525571" y="1411624"/>
                  <a:pt x="566727" y="1422581"/>
                  <a:pt x="604141" y="1444228"/>
                </a:cubicBezTo>
                <a:cubicBezTo>
                  <a:pt x="636210" y="1455719"/>
                  <a:pt x="668813" y="1466409"/>
                  <a:pt x="700883" y="1477901"/>
                </a:cubicBezTo>
                <a:cubicBezTo>
                  <a:pt x="673357" y="1475228"/>
                  <a:pt x="646900" y="1470150"/>
                  <a:pt x="620977" y="1463202"/>
                </a:cubicBezTo>
                <a:cubicBezTo>
                  <a:pt x="591313" y="1469349"/>
                  <a:pt x="564589" y="1481909"/>
                  <a:pt x="533589" y="1469883"/>
                </a:cubicBezTo>
                <a:cubicBezTo>
                  <a:pt x="301355" y="1380891"/>
                  <a:pt x="169604" y="1205580"/>
                  <a:pt x="103595" y="973079"/>
                </a:cubicBezTo>
                <a:cubicBezTo>
                  <a:pt x="97181" y="950363"/>
                  <a:pt x="93440" y="927113"/>
                  <a:pt x="88897" y="903863"/>
                </a:cubicBezTo>
                <a:cubicBezTo>
                  <a:pt x="84621" y="882217"/>
                  <a:pt x="87293" y="859501"/>
                  <a:pt x="70457" y="840527"/>
                </a:cubicBezTo>
                <a:cubicBezTo>
                  <a:pt x="68586" y="925243"/>
                  <a:pt x="88897" y="1007821"/>
                  <a:pt x="118561" y="1085321"/>
                </a:cubicBezTo>
                <a:cubicBezTo>
                  <a:pt x="219311" y="1348288"/>
                  <a:pt x="420545" y="1499013"/>
                  <a:pt x="627391" y="1549789"/>
                </a:cubicBezTo>
                <a:cubicBezTo>
                  <a:pt x="643425" y="1548185"/>
                  <a:pt x="658391" y="1548720"/>
                  <a:pt x="676563" y="1554332"/>
                </a:cubicBezTo>
                <a:cubicBezTo>
                  <a:pt x="657589" y="1562349"/>
                  <a:pt x="642089" y="1565823"/>
                  <a:pt x="624451" y="1564220"/>
                </a:cubicBezTo>
                <a:cubicBezTo>
                  <a:pt x="606011" y="1577047"/>
                  <a:pt x="584899" y="1568496"/>
                  <a:pt x="564054" y="1561013"/>
                </a:cubicBezTo>
                <a:cubicBezTo>
                  <a:pt x="407985" y="1505159"/>
                  <a:pt x="274898" y="1415633"/>
                  <a:pt x="182432" y="1277469"/>
                </a:cubicBezTo>
                <a:cubicBezTo>
                  <a:pt x="130052" y="1199166"/>
                  <a:pt x="70724" y="1121399"/>
                  <a:pt x="59767" y="1020916"/>
                </a:cubicBezTo>
                <a:cubicBezTo>
                  <a:pt x="54155" y="970407"/>
                  <a:pt x="23422" y="923906"/>
                  <a:pt x="25026" y="872329"/>
                </a:cubicBezTo>
                <a:cubicBezTo>
                  <a:pt x="27966" y="771311"/>
                  <a:pt x="24759" y="666552"/>
                  <a:pt x="67785" y="573551"/>
                </a:cubicBezTo>
                <a:cubicBezTo>
                  <a:pt x="96647" y="511818"/>
                  <a:pt x="123104" y="448482"/>
                  <a:pt x="155975" y="388619"/>
                </a:cubicBezTo>
                <a:cubicBezTo>
                  <a:pt x="161587" y="378464"/>
                  <a:pt x="163992" y="366705"/>
                  <a:pt x="167734" y="355749"/>
                </a:cubicBezTo>
                <a:cubicBezTo>
                  <a:pt x="102526" y="422559"/>
                  <a:pt x="75802" y="509413"/>
                  <a:pt x="44802" y="593862"/>
                </a:cubicBezTo>
                <a:cubicBezTo>
                  <a:pt x="34379" y="622189"/>
                  <a:pt x="36517" y="622724"/>
                  <a:pt x="14069" y="644371"/>
                </a:cubicBezTo>
                <a:cubicBezTo>
                  <a:pt x="55224" y="483223"/>
                  <a:pt x="126311" y="347999"/>
                  <a:pt x="243630" y="238696"/>
                </a:cubicBezTo>
                <a:cubicBezTo>
                  <a:pt x="230268" y="279050"/>
                  <a:pt x="179225" y="296153"/>
                  <a:pt x="177889" y="343990"/>
                </a:cubicBezTo>
                <a:cubicBezTo>
                  <a:pt x="237751" y="292947"/>
                  <a:pt x="281579" y="225869"/>
                  <a:pt x="346252" y="179101"/>
                </a:cubicBezTo>
                <a:cubicBezTo>
                  <a:pt x="337165" y="171351"/>
                  <a:pt x="333157" y="176429"/>
                  <a:pt x="329415" y="179101"/>
                </a:cubicBezTo>
                <a:cubicBezTo>
                  <a:pt x="322467" y="184179"/>
                  <a:pt x="315251" y="188187"/>
                  <a:pt x="310441" y="178299"/>
                </a:cubicBezTo>
                <a:cubicBezTo>
                  <a:pt x="306700" y="170282"/>
                  <a:pt x="315519" y="166808"/>
                  <a:pt x="320596" y="164670"/>
                </a:cubicBezTo>
                <a:cubicBezTo>
                  <a:pt x="339303" y="156653"/>
                  <a:pt x="358545" y="149437"/>
                  <a:pt x="377519" y="141954"/>
                </a:cubicBezTo>
                <a:cubicBezTo>
                  <a:pt x="379390" y="147032"/>
                  <a:pt x="367097" y="161998"/>
                  <a:pt x="380459" y="153713"/>
                </a:cubicBezTo>
                <a:cubicBezTo>
                  <a:pt x="449674" y="111222"/>
                  <a:pt x="526373" y="83696"/>
                  <a:pt x="596391" y="43075"/>
                </a:cubicBezTo>
                <a:cubicBezTo>
                  <a:pt x="635675" y="20359"/>
                  <a:pt x="675762" y="583"/>
                  <a:pt x="723331" y="7799"/>
                </a:cubicBezTo>
                <a:cubicBezTo>
                  <a:pt x="723331" y="7799"/>
                  <a:pt x="723331" y="7531"/>
                  <a:pt x="723331" y="7531"/>
                </a:cubicBezTo>
                <a:cubicBezTo>
                  <a:pt x="727072" y="7531"/>
                  <a:pt x="731615" y="8600"/>
                  <a:pt x="734555" y="7799"/>
                </a:cubicBezTo>
                <a:cubicBezTo>
                  <a:pt x="747516" y="2721"/>
                  <a:pt x="760160" y="450"/>
                  <a:pt x="772599" y="61"/>
                </a:cubicBezTo>
                <a:close/>
              </a:path>
            </a:pathLst>
          </a:custGeom>
          <a:solidFill>
            <a:schemeClr val="accent1"/>
          </a:solidFill>
          <a:ln w="266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99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-1848500" y="3044280"/>
            <a:ext cx="5183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Our Team Style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9287099C-5872-4EBE-B8C6-AC6C44C95399}"/>
              </a:ext>
            </a:extLst>
          </p:cNvPr>
          <p:cNvSpPr/>
          <p:nvPr/>
        </p:nvSpPr>
        <p:spPr>
          <a:xfrm>
            <a:off x="5375920" y="571903"/>
            <a:ext cx="592056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700"/>
          </a:p>
        </p:txBody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118A4AC8-C68A-42EF-9875-9688024B5701}"/>
              </a:ext>
            </a:extLst>
          </p:cNvPr>
          <p:cNvSpPr/>
          <p:nvPr/>
        </p:nvSpPr>
        <p:spPr>
          <a:xfrm>
            <a:off x="5375920" y="2540253"/>
            <a:ext cx="592056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" name="Rectangle 14">
            <a:extLst>
              <a:ext uri="{FF2B5EF4-FFF2-40B4-BE49-F238E27FC236}">
                <a16:creationId xmlns:a16="http://schemas.microsoft.com/office/drawing/2014/main" id="{1F457674-F9CB-4E0D-9326-BCCFEEA3624C}"/>
              </a:ext>
            </a:extLst>
          </p:cNvPr>
          <p:cNvSpPr/>
          <p:nvPr/>
        </p:nvSpPr>
        <p:spPr>
          <a:xfrm>
            <a:off x="5375920" y="4508603"/>
            <a:ext cx="5920561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Text Placeholder 15">
            <a:extLst>
              <a:ext uri="{FF2B5EF4-FFF2-40B4-BE49-F238E27FC236}">
                <a16:creationId xmlns:a16="http://schemas.microsoft.com/office/drawing/2014/main" id="{98793EA4-A764-46E5-902D-E608B4010477}"/>
              </a:ext>
            </a:extLst>
          </p:cNvPr>
          <p:cNvSpPr txBox="1">
            <a:spLocks/>
          </p:cNvSpPr>
          <p:nvPr/>
        </p:nvSpPr>
        <p:spPr>
          <a:xfrm>
            <a:off x="5499745" y="607887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</a:t>
            </a:r>
          </a:p>
        </p:txBody>
      </p:sp>
      <p:sp>
        <p:nvSpPr>
          <p:cNvPr id="61" name="Text Placeholder 15">
            <a:extLst>
              <a:ext uri="{FF2B5EF4-FFF2-40B4-BE49-F238E27FC236}">
                <a16:creationId xmlns:a16="http://schemas.microsoft.com/office/drawing/2014/main" id="{549D0D55-170F-4A6A-B81C-A60AF8B25AAA}"/>
              </a:ext>
            </a:extLst>
          </p:cNvPr>
          <p:cNvSpPr txBox="1">
            <a:spLocks/>
          </p:cNvSpPr>
          <p:nvPr/>
        </p:nvSpPr>
        <p:spPr>
          <a:xfrm>
            <a:off x="5499745" y="2576237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</a:t>
            </a:r>
          </a:p>
        </p:txBody>
      </p:sp>
      <p:sp>
        <p:nvSpPr>
          <p:cNvPr id="62" name="Text Placeholder 15">
            <a:extLst>
              <a:ext uri="{FF2B5EF4-FFF2-40B4-BE49-F238E27FC236}">
                <a16:creationId xmlns:a16="http://schemas.microsoft.com/office/drawing/2014/main" id="{4CC8FFC1-F641-49B1-948F-ED207961F305}"/>
              </a:ext>
            </a:extLst>
          </p:cNvPr>
          <p:cNvSpPr txBox="1">
            <a:spLocks/>
          </p:cNvSpPr>
          <p:nvPr/>
        </p:nvSpPr>
        <p:spPr>
          <a:xfrm>
            <a:off x="5499745" y="4544587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3982F8-35F1-406C-BCE8-1751087AB0C6}"/>
              </a:ext>
            </a:extLst>
          </p:cNvPr>
          <p:cNvSpPr txBox="1"/>
          <p:nvPr/>
        </p:nvSpPr>
        <p:spPr>
          <a:xfrm>
            <a:off x="5664996" y="989356"/>
            <a:ext cx="574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6FE18F4-EF0A-4710-87A1-91BC9BF701D3}"/>
              </a:ext>
            </a:extLst>
          </p:cNvPr>
          <p:cNvSpPr txBox="1"/>
          <p:nvPr/>
        </p:nvSpPr>
        <p:spPr>
          <a:xfrm>
            <a:off x="5664996" y="1354948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2A89ED-C573-4B0B-BBDE-3A29287FBE0B}"/>
              </a:ext>
            </a:extLst>
          </p:cNvPr>
          <p:cNvSpPr txBox="1"/>
          <p:nvPr/>
        </p:nvSpPr>
        <p:spPr>
          <a:xfrm>
            <a:off x="5664996" y="1720542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</a:t>
            </a:r>
          </a:p>
        </p:txBody>
      </p:sp>
      <p:sp>
        <p:nvSpPr>
          <p:cNvPr id="66" name="Oval 20">
            <a:extLst>
              <a:ext uri="{FF2B5EF4-FFF2-40B4-BE49-F238E27FC236}">
                <a16:creationId xmlns:a16="http://schemas.microsoft.com/office/drawing/2014/main" id="{4274AFEF-EA3B-4183-AFB9-8E6575FB3FF6}"/>
              </a:ext>
            </a:extLst>
          </p:cNvPr>
          <p:cNvSpPr/>
          <p:nvPr/>
        </p:nvSpPr>
        <p:spPr>
          <a:xfrm>
            <a:off x="5475154" y="1064654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7" name="Oval 21">
            <a:extLst>
              <a:ext uri="{FF2B5EF4-FFF2-40B4-BE49-F238E27FC236}">
                <a16:creationId xmlns:a16="http://schemas.microsoft.com/office/drawing/2014/main" id="{281E0BB2-0320-4DC6-AF93-89A000BBFA9A}"/>
              </a:ext>
            </a:extLst>
          </p:cNvPr>
          <p:cNvSpPr/>
          <p:nvPr/>
        </p:nvSpPr>
        <p:spPr>
          <a:xfrm>
            <a:off x="5475154" y="1430247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8" name="Oval 22">
            <a:extLst>
              <a:ext uri="{FF2B5EF4-FFF2-40B4-BE49-F238E27FC236}">
                <a16:creationId xmlns:a16="http://schemas.microsoft.com/office/drawing/2014/main" id="{46AAAC93-EEB7-4BE9-AB9F-FC0C8D893DEE}"/>
              </a:ext>
            </a:extLst>
          </p:cNvPr>
          <p:cNvSpPr/>
          <p:nvPr/>
        </p:nvSpPr>
        <p:spPr>
          <a:xfrm>
            <a:off x="5475154" y="179584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EF69759-D296-4CAE-B224-5BA388796D6F}"/>
              </a:ext>
            </a:extLst>
          </p:cNvPr>
          <p:cNvSpPr txBox="1"/>
          <p:nvPr/>
        </p:nvSpPr>
        <p:spPr>
          <a:xfrm>
            <a:off x="5664996" y="2086135"/>
            <a:ext cx="574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I hope and I believe that this Template will your Time, Money and Reputation.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0" name="Oval 39">
            <a:extLst>
              <a:ext uri="{FF2B5EF4-FFF2-40B4-BE49-F238E27FC236}">
                <a16:creationId xmlns:a16="http://schemas.microsoft.com/office/drawing/2014/main" id="{9B979A8C-9158-414D-A98C-043414F3F84B}"/>
              </a:ext>
            </a:extLst>
          </p:cNvPr>
          <p:cNvSpPr/>
          <p:nvPr/>
        </p:nvSpPr>
        <p:spPr>
          <a:xfrm>
            <a:off x="5475154" y="2161433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59C161-2D56-41F0-AE6B-C955AF137C02}"/>
              </a:ext>
            </a:extLst>
          </p:cNvPr>
          <p:cNvSpPr txBox="1"/>
          <p:nvPr/>
        </p:nvSpPr>
        <p:spPr>
          <a:xfrm>
            <a:off x="5664996" y="2965450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38807E8-2E3C-4B0B-A9F5-15E12C6F35A0}"/>
              </a:ext>
            </a:extLst>
          </p:cNvPr>
          <p:cNvSpPr txBox="1"/>
          <p:nvPr/>
        </p:nvSpPr>
        <p:spPr>
          <a:xfrm>
            <a:off x="5664996" y="3331042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CA5A8C7-986F-446D-BDAF-AD4AED75BCEB}"/>
              </a:ext>
            </a:extLst>
          </p:cNvPr>
          <p:cNvSpPr txBox="1"/>
          <p:nvPr/>
        </p:nvSpPr>
        <p:spPr>
          <a:xfrm>
            <a:off x="5664996" y="3696636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</a:t>
            </a:r>
          </a:p>
        </p:txBody>
      </p:sp>
      <p:sp>
        <p:nvSpPr>
          <p:cNvPr id="74" name="Oval 45">
            <a:extLst>
              <a:ext uri="{FF2B5EF4-FFF2-40B4-BE49-F238E27FC236}">
                <a16:creationId xmlns:a16="http://schemas.microsoft.com/office/drawing/2014/main" id="{D6CE6720-15C5-4069-ABD0-A4BB58416E36}"/>
              </a:ext>
            </a:extLst>
          </p:cNvPr>
          <p:cNvSpPr/>
          <p:nvPr/>
        </p:nvSpPr>
        <p:spPr>
          <a:xfrm>
            <a:off x="5475154" y="3040748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5" name="Oval 46">
            <a:extLst>
              <a:ext uri="{FF2B5EF4-FFF2-40B4-BE49-F238E27FC236}">
                <a16:creationId xmlns:a16="http://schemas.microsoft.com/office/drawing/2014/main" id="{F80C60C4-0599-4334-81E2-B1684F900171}"/>
              </a:ext>
            </a:extLst>
          </p:cNvPr>
          <p:cNvSpPr/>
          <p:nvPr/>
        </p:nvSpPr>
        <p:spPr>
          <a:xfrm>
            <a:off x="5475154" y="3406341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6" name="Oval 47">
            <a:extLst>
              <a:ext uri="{FF2B5EF4-FFF2-40B4-BE49-F238E27FC236}">
                <a16:creationId xmlns:a16="http://schemas.microsoft.com/office/drawing/2014/main" id="{86EF37B6-CC1C-4C86-88F7-1D74059E6E1D}"/>
              </a:ext>
            </a:extLst>
          </p:cNvPr>
          <p:cNvSpPr/>
          <p:nvPr/>
        </p:nvSpPr>
        <p:spPr>
          <a:xfrm>
            <a:off x="5475154" y="3771934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A728CAC-1409-451A-87C3-8E7946FECF05}"/>
              </a:ext>
            </a:extLst>
          </p:cNvPr>
          <p:cNvSpPr txBox="1"/>
          <p:nvPr/>
        </p:nvSpPr>
        <p:spPr>
          <a:xfrm>
            <a:off x="5664996" y="4062229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I hope and I believe that this Template will your Time, Money and Reputation.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8" name="Oval 49">
            <a:extLst>
              <a:ext uri="{FF2B5EF4-FFF2-40B4-BE49-F238E27FC236}">
                <a16:creationId xmlns:a16="http://schemas.microsoft.com/office/drawing/2014/main" id="{EA00FA67-2D34-4198-91D4-27163AE468AE}"/>
              </a:ext>
            </a:extLst>
          </p:cNvPr>
          <p:cNvSpPr/>
          <p:nvPr/>
        </p:nvSpPr>
        <p:spPr>
          <a:xfrm>
            <a:off x="5475154" y="4137527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6FC33E-7873-4B88-B3F0-AF00A2B465BA}"/>
              </a:ext>
            </a:extLst>
          </p:cNvPr>
          <p:cNvSpPr txBox="1"/>
          <p:nvPr/>
        </p:nvSpPr>
        <p:spPr>
          <a:xfrm>
            <a:off x="5664996" y="4941170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16A6E9B-A1C5-4C5A-8204-2C48BBF7CE36}"/>
              </a:ext>
            </a:extLst>
          </p:cNvPr>
          <p:cNvSpPr txBox="1"/>
          <p:nvPr/>
        </p:nvSpPr>
        <p:spPr>
          <a:xfrm>
            <a:off x="5664996" y="5306762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FB8BD7-AB3B-4A18-B437-1512D249F18C}"/>
              </a:ext>
            </a:extLst>
          </p:cNvPr>
          <p:cNvSpPr txBox="1"/>
          <p:nvPr/>
        </p:nvSpPr>
        <p:spPr>
          <a:xfrm>
            <a:off x="5664996" y="5672356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</a:t>
            </a:r>
          </a:p>
        </p:txBody>
      </p:sp>
      <p:sp>
        <p:nvSpPr>
          <p:cNvPr id="82" name="Oval 54">
            <a:extLst>
              <a:ext uri="{FF2B5EF4-FFF2-40B4-BE49-F238E27FC236}">
                <a16:creationId xmlns:a16="http://schemas.microsoft.com/office/drawing/2014/main" id="{56B8FBF9-2C8E-46F8-824A-CD94527AD36E}"/>
              </a:ext>
            </a:extLst>
          </p:cNvPr>
          <p:cNvSpPr/>
          <p:nvPr/>
        </p:nvSpPr>
        <p:spPr>
          <a:xfrm>
            <a:off x="5475154" y="5016468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3" name="Oval 55">
            <a:extLst>
              <a:ext uri="{FF2B5EF4-FFF2-40B4-BE49-F238E27FC236}">
                <a16:creationId xmlns:a16="http://schemas.microsoft.com/office/drawing/2014/main" id="{6BA69DEE-82EC-4111-AA7D-C1CA1420C6E5}"/>
              </a:ext>
            </a:extLst>
          </p:cNvPr>
          <p:cNvSpPr/>
          <p:nvPr/>
        </p:nvSpPr>
        <p:spPr>
          <a:xfrm>
            <a:off x="5475154" y="5382061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4" name="Oval 56">
            <a:extLst>
              <a:ext uri="{FF2B5EF4-FFF2-40B4-BE49-F238E27FC236}">
                <a16:creationId xmlns:a16="http://schemas.microsoft.com/office/drawing/2014/main" id="{ECADC11E-FFFC-4CFC-99DC-82F38635466E}"/>
              </a:ext>
            </a:extLst>
          </p:cNvPr>
          <p:cNvSpPr/>
          <p:nvPr/>
        </p:nvSpPr>
        <p:spPr>
          <a:xfrm>
            <a:off x="5475154" y="5747654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F48987F-16D1-49C3-AAF6-CBB6D8B8129E}"/>
              </a:ext>
            </a:extLst>
          </p:cNvPr>
          <p:cNvSpPr txBox="1"/>
          <p:nvPr/>
        </p:nvSpPr>
        <p:spPr>
          <a:xfrm>
            <a:off x="5664996" y="6037949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I hope and I believe that this Template will your Time, Money and Reputation.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6" name="Oval 58">
            <a:extLst>
              <a:ext uri="{FF2B5EF4-FFF2-40B4-BE49-F238E27FC236}">
                <a16:creationId xmlns:a16="http://schemas.microsoft.com/office/drawing/2014/main" id="{573DA22E-CC32-4608-9463-C01ED000DFE0}"/>
              </a:ext>
            </a:extLst>
          </p:cNvPr>
          <p:cNvSpPr/>
          <p:nvPr/>
        </p:nvSpPr>
        <p:spPr>
          <a:xfrm>
            <a:off x="5475154" y="6113247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8" name="Graphic 264">
            <a:extLst>
              <a:ext uri="{FF2B5EF4-FFF2-40B4-BE49-F238E27FC236}">
                <a16:creationId xmlns:a16="http://schemas.microsoft.com/office/drawing/2014/main" id="{6BCEEA35-AECF-455B-866D-A36619E702F0}"/>
              </a:ext>
            </a:extLst>
          </p:cNvPr>
          <p:cNvSpPr/>
          <p:nvPr/>
        </p:nvSpPr>
        <p:spPr>
          <a:xfrm>
            <a:off x="40836" y="5035459"/>
            <a:ext cx="1374525" cy="1289142"/>
          </a:xfrm>
          <a:custGeom>
            <a:avLst/>
            <a:gdLst>
              <a:gd name="connsiteX0" fmla="*/ 5432 w 4444818"/>
              <a:gd name="connsiteY0" fmla="*/ 4068231 h 4168715"/>
              <a:gd name="connsiteX1" fmla="*/ 33947 w 4444818"/>
              <a:gd name="connsiteY1" fmla="*/ 4047863 h 4168715"/>
              <a:gd name="connsiteX2" fmla="*/ 123568 w 4444818"/>
              <a:gd name="connsiteY2" fmla="*/ 3996716 h 4168715"/>
              <a:gd name="connsiteX3" fmla="*/ 329514 w 4444818"/>
              <a:gd name="connsiteY3" fmla="*/ 3912527 h 4168715"/>
              <a:gd name="connsiteX4" fmla="*/ 454892 w 4444818"/>
              <a:gd name="connsiteY4" fmla="*/ 3829696 h 4168715"/>
              <a:gd name="connsiteX5" fmla="*/ 507850 w 4444818"/>
              <a:gd name="connsiteY5" fmla="*/ 3785791 h 4168715"/>
              <a:gd name="connsiteX6" fmla="*/ 604713 w 4444818"/>
              <a:gd name="connsiteY6" fmla="*/ 3788054 h 4168715"/>
              <a:gd name="connsiteX7" fmla="*/ 670344 w 4444818"/>
              <a:gd name="connsiteY7" fmla="*/ 3823359 h 4168715"/>
              <a:gd name="connsiteX8" fmla="*/ 707459 w 4444818"/>
              <a:gd name="connsiteY8" fmla="*/ 3847801 h 4168715"/>
              <a:gd name="connsiteX9" fmla="*/ 728733 w 4444818"/>
              <a:gd name="connsiteY9" fmla="*/ 3850969 h 4168715"/>
              <a:gd name="connsiteX10" fmla="*/ 843701 w 4444818"/>
              <a:gd name="connsiteY10" fmla="*/ 3827885 h 4168715"/>
              <a:gd name="connsiteX11" fmla="*/ 1085405 w 4444818"/>
              <a:gd name="connsiteY11" fmla="*/ 3791675 h 4168715"/>
              <a:gd name="connsiteX12" fmla="*/ 1388214 w 4444818"/>
              <a:gd name="connsiteY12" fmla="*/ 3759086 h 4168715"/>
              <a:gd name="connsiteX13" fmla="*/ 1543013 w 4444818"/>
              <a:gd name="connsiteY13" fmla="*/ 3779907 h 4168715"/>
              <a:gd name="connsiteX14" fmla="*/ 2066252 w 4444818"/>
              <a:gd name="connsiteY14" fmla="*/ 3764970 h 4168715"/>
              <a:gd name="connsiteX15" fmla="*/ 2458229 w 4444818"/>
              <a:gd name="connsiteY15" fmla="*/ 3648644 h 4168715"/>
              <a:gd name="connsiteX16" fmla="*/ 2505755 w 4444818"/>
              <a:gd name="connsiteY16" fmla="*/ 3637781 h 4168715"/>
              <a:gd name="connsiteX17" fmla="*/ 2510734 w 4444818"/>
              <a:gd name="connsiteY17" fmla="*/ 3636423 h 4168715"/>
              <a:gd name="connsiteX18" fmla="*/ 2561881 w 4444818"/>
              <a:gd name="connsiteY18" fmla="*/ 3599308 h 4168715"/>
              <a:gd name="connsiteX19" fmla="*/ 2589039 w 4444818"/>
              <a:gd name="connsiteY19" fmla="*/ 3579392 h 4168715"/>
              <a:gd name="connsiteX20" fmla="*/ 2602165 w 4444818"/>
              <a:gd name="connsiteY20" fmla="*/ 3558571 h 4168715"/>
              <a:gd name="connsiteX21" fmla="*/ 2639734 w 4444818"/>
              <a:gd name="connsiteY21" fmla="*/ 3531413 h 4168715"/>
              <a:gd name="connsiteX22" fmla="*/ 2757417 w 4444818"/>
              <a:gd name="connsiteY22" fmla="*/ 3377972 h 4168715"/>
              <a:gd name="connsiteX23" fmla="*/ 2919911 w 4444818"/>
              <a:gd name="connsiteY23" fmla="*/ 3291067 h 4168715"/>
              <a:gd name="connsiteX24" fmla="*/ 3016321 w 4444818"/>
              <a:gd name="connsiteY24" fmla="*/ 3249425 h 4168715"/>
              <a:gd name="connsiteX25" fmla="*/ 3027637 w 4444818"/>
              <a:gd name="connsiteY25" fmla="*/ 3233130 h 4168715"/>
              <a:gd name="connsiteX26" fmla="*/ 3147584 w 4444818"/>
              <a:gd name="connsiteY26" fmla="*/ 3220457 h 4168715"/>
              <a:gd name="connsiteX27" fmla="*/ 3234941 w 4444818"/>
              <a:gd name="connsiteY27" fmla="*/ 3090100 h 4168715"/>
              <a:gd name="connsiteX28" fmla="*/ 3260741 w 4444818"/>
              <a:gd name="connsiteY28" fmla="*/ 3034426 h 4168715"/>
              <a:gd name="connsiteX29" fmla="*/ 3267078 w 4444818"/>
              <a:gd name="connsiteY29" fmla="*/ 3003195 h 4168715"/>
              <a:gd name="connsiteX30" fmla="*/ 3274772 w 4444818"/>
              <a:gd name="connsiteY30" fmla="*/ 2968795 h 4168715"/>
              <a:gd name="connsiteX31" fmla="*/ 3289256 w 4444818"/>
              <a:gd name="connsiteY31" fmla="*/ 2928059 h 4168715"/>
              <a:gd name="connsiteX32" fmla="*/ 3291972 w 4444818"/>
              <a:gd name="connsiteY32" fmla="*/ 2712607 h 4168715"/>
              <a:gd name="connsiteX33" fmla="*/ 3302383 w 4444818"/>
              <a:gd name="connsiteY33" fmla="*/ 2637923 h 4168715"/>
              <a:gd name="connsiteX34" fmla="*/ 3299667 w 4444818"/>
              <a:gd name="connsiteY34" fmla="*/ 2605786 h 4168715"/>
              <a:gd name="connsiteX35" fmla="*/ 3272962 w 4444818"/>
              <a:gd name="connsiteY35" fmla="*/ 2507113 h 4168715"/>
              <a:gd name="connsiteX36" fmla="*/ 3264815 w 4444818"/>
              <a:gd name="connsiteY36" fmla="*/ 2323799 h 4168715"/>
              <a:gd name="connsiteX37" fmla="*/ 3276583 w 4444818"/>
              <a:gd name="connsiteY37" fmla="*/ 2223767 h 4168715"/>
              <a:gd name="connsiteX38" fmla="*/ 3341309 w 4444818"/>
              <a:gd name="connsiteY38" fmla="*/ 2052221 h 4168715"/>
              <a:gd name="connsiteX39" fmla="*/ 3336330 w 4444818"/>
              <a:gd name="connsiteY39" fmla="*/ 2010126 h 4168715"/>
              <a:gd name="connsiteX40" fmla="*/ 3310983 w 4444818"/>
              <a:gd name="connsiteY40" fmla="*/ 2006053 h 4168715"/>
              <a:gd name="connsiteX41" fmla="*/ 3248520 w 4444818"/>
              <a:gd name="connsiteY41" fmla="*/ 2001074 h 4168715"/>
              <a:gd name="connsiteX42" fmla="*/ 3237204 w 4444818"/>
              <a:gd name="connsiteY42" fmla="*/ 1997453 h 4168715"/>
              <a:gd name="connsiteX43" fmla="*/ 3153920 w 4444818"/>
              <a:gd name="connsiteY43" fmla="*/ 1962148 h 4168715"/>
              <a:gd name="connsiteX44" fmla="*/ 3064300 w 4444818"/>
              <a:gd name="connsiteY44" fmla="*/ 1738096 h 4168715"/>
              <a:gd name="connsiteX45" fmla="*/ 3059773 w 4444818"/>
              <a:gd name="connsiteY45" fmla="*/ 1705960 h 4168715"/>
              <a:gd name="connsiteX46" fmla="*/ 3040763 w 4444818"/>
              <a:gd name="connsiteY46" fmla="*/ 1663865 h 4168715"/>
              <a:gd name="connsiteX47" fmla="*/ 2974679 w 4444818"/>
              <a:gd name="connsiteY47" fmla="*/ 1721349 h 4168715"/>
              <a:gd name="connsiteX48" fmla="*/ 2973321 w 4444818"/>
              <a:gd name="connsiteY48" fmla="*/ 1917790 h 4168715"/>
              <a:gd name="connsiteX49" fmla="*/ 3000479 w 4444818"/>
              <a:gd name="connsiteY49" fmla="*/ 2056747 h 4168715"/>
              <a:gd name="connsiteX50" fmla="*/ 3017226 w 4444818"/>
              <a:gd name="connsiteY50" fmla="*/ 2092505 h 4168715"/>
              <a:gd name="connsiteX51" fmla="*/ 3033974 w 4444818"/>
              <a:gd name="connsiteY51" fmla="*/ 2177147 h 4168715"/>
              <a:gd name="connsiteX52" fmla="*/ 3040310 w 4444818"/>
              <a:gd name="connsiteY52" fmla="*/ 2200683 h 4168715"/>
              <a:gd name="connsiteX53" fmla="*/ 3050268 w 4444818"/>
              <a:gd name="connsiteY53" fmla="*/ 2276272 h 4168715"/>
              <a:gd name="connsiteX54" fmla="*/ 3034426 w 4444818"/>
              <a:gd name="connsiteY54" fmla="*/ 2320178 h 4168715"/>
              <a:gd name="connsiteX55" fmla="*/ 3058416 w 4444818"/>
              <a:gd name="connsiteY55" fmla="*/ 2402556 h 4168715"/>
              <a:gd name="connsiteX56" fmla="*/ 3050721 w 4444818"/>
              <a:gd name="connsiteY56" fmla="*/ 2462303 h 4168715"/>
              <a:gd name="connsiteX57" fmla="*/ 3027184 w 4444818"/>
              <a:gd name="connsiteY57" fmla="*/ 2436503 h 4168715"/>
              <a:gd name="connsiteX58" fmla="*/ 3050721 w 4444818"/>
              <a:gd name="connsiteY58" fmla="*/ 2496250 h 4168715"/>
              <a:gd name="connsiteX59" fmla="*/ 3019037 w 4444818"/>
              <a:gd name="connsiteY59" fmla="*/ 2452345 h 4168715"/>
              <a:gd name="connsiteX60" fmla="*/ 3032163 w 4444818"/>
              <a:gd name="connsiteY60" fmla="*/ 2548303 h 4168715"/>
              <a:gd name="connsiteX61" fmla="*/ 3020847 w 4444818"/>
              <a:gd name="connsiteY61" fmla="*/ 2571387 h 4168715"/>
              <a:gd name="connsiteX62" fmla="*/ 3000479 w 4444818"/>
              <a:gd name="connsiteY62" fmla="*/ 2640639 h 4168715"/>
              <a:gd name="connsiteX63" fmla="*/ 3014963 w 4444818"/>
              <a:gd name="connsiteY63" fmla="*/ 2697218 h 4168715"/>
              <a:gd name="connsiteX64" fmla="*/ 2987806 w 4444818"/>
              <a:gd name="connsiteY64" fmla="*/ 2681376 h 4168715"/>
              <a:gd name="connsiteX65" fmla="*/ 3004553 w 4444818"/>
              <a:gd name="connsiteY65" fmla="*/ 2733428 h 4168715"/>
              <a:gd name="connsiteX66" fmla="*/ 2969248 w 4444818"/>
              <a:gd name="connsiteY66" fmla="*/ 2706723 h 4168715"/>
              <a:gd name="connsiteX67" fmla="*/ 2964721 w 4444818"/>
              <a:gd name="connsiteY67" fmla="*/ 2790007 h 4168715"/>
              <a:gd name="connsiteX68" fmla="*/ 2952500 w 4444818"/>
              <a:gd name="connsiteY68" fmla="*/ 2735691 h 4168715"/>
              <a:gd name="connsiteX69" fmla="*/ 2953858 w 4444818"/>
              <a:gd name="connsiteY69" fmla="*/ 2836627 h 4168715"/>
              <a:gd name="connsiteX70" fmla="*/ 2938922 w 4444818"/>
              <a:gd name="connsiteY70" fmla="*/ 2803585 h 4168715"/>
              <a:gd name="connsiteX71" fmla="*/ 2960195 w 4444818"/>
              <a:gd name="connsiteY71" fmla="*/ 2906332 h 4168715"/>
              <a:gd name="connsiteX72" fmla="*/ 2927153 w 4444818"/>
              <a:gd name="connsiteY72" fmla="*/ 2888680 h 4168715"/>
              <a:gd name="connsiteX73" fmla="*/ 2914932 w 4444818"/>
              <a:gd name="connsiteY73" fmla="*/ 2857448 h 4168715"/>
              <a:gd name="connsiteX74" fmla="*/ 2892753 w 4444818"/>
              <a:gd name="connsiteY74" fmla="*/ 2808564 h 4168715"/>
              <a:gd name="connsiteX75" fmla="*/ 2871480 w 4444818"/>
              <a:gd name="connsiteY75" fmla="*/ 2776880 h 4168715"/>
              <a:gd name="connsiteX76" fmla="*/ 2860617 w 4444818"/>
              <a:gd name="connsiteY76" fmla="*/ 2602618 h 4168715"/>
              <a:gd name="connsiteX77" fmla="*/ 2824859 w 4444818"/>
              <a:gd name="connsiteY77" fmla="*/ 2523861 h 4168715"/>
              <a:gd name="connsiteX78" fmla="*/ 2829385 w 4444818"/>
              <a:gd name="connsiteY78" fmla="*/ 2450082 h 4168715"/>
              <a:gd name="connsiteX79" fmla="*/ 2802680 w 4444818"/>
              <a:gd name="connsiteY79" fmla="*/ 2355483 h 4168715"/>
              <a:gd name="connsiteX80" fmla="*/ 2801775 w 4444818"/>
              <a:gd name="connsiteY80" fmla="*/ 2186199 h 4168715"/>
              <a:gd name="connsiteX81" fmla="*/ 2809017 w 4444818"/>
              <a:gd name="connsiteY81" fmla="*/ 2061726 h 4168715"/>
              <a:gd name="connsiteX82" fmla="*/ 2813543 w 4444818"/>
              <a:gd name="connsiteY82" fmla="*/ 1864380 h 4168715"/>
              <a:gd name="connsiteX83" fmla="*/ 2819427 w 4444818"/>
              <a:gd name="connsiteY83" fmla="*/ 1826812 h 4168715"/>
              <a:gd name="connsiteX84" fmla="*/ 2816259 w 4444818"/>
              <a:gd name="connsiteY84" fmla="*/ 1794222 h 4168715"/>
              <a:gd name="connsiteX85" fmla="*/ 2815806 w 4444818"/>
              <a:gd name="connsiteY85" fmla="*/ 1786075 h 4168715"/>
              <a:gd name="connsiteX86" fmla="*/ 2837080 w 4444818"/>
              <a:gd name="connsiteY86" fmla="*/ 1706865 h 4168715"/>
              <a:gd name="connsiteX87" fmla="*/ 2844775 w 4444818"/>
              <a:gd name="connsiteY87" fmla="*/ 1697812 h 4168715"/>
              <a:gd name="connsiteX88" fmla="*/ 2873290 w 4444818"/>
              <a:gd name="connsiteY88" fmla="*/ 1669749 h 4168715"/>
              <a:gd name="connsiteX89" fmla="*/ 2947974 w 4444818"/>
              <a:gd name="connsiteY89" fmla="*/ 1621771 h 4168715"/>
              <a:gd name="connsiteX90" fmla="*/ 2964721 w 4444818"/>
              <a:gd name="connsiteY90" fmla="*/ 1610455 h 4168715"/>
              <a:gd name="connsiteX91" fmla="*/ 2955216 w 4444818"/>
              <a:gd name="connsiteY91" fmla="*/ 1569266 h 4168715"/>
              <a:gd name="connsiteX92" fmla="*/ 2932132 w 4444818"/>
              <a:gd name="connsiteY92" fmla="*/ 1552518 h 4168715"/>
              <a:gd name="connsiteX93" fmla="*/ 2964721 w 4444818"/>
              <a:gd name="connsiteY93" fmla="*/ 1552518 h 4168715"/>
              <a:gd name="connsiteX94" fmla="*/ 2966984 w 4444818"/>
              <a:gd name="connsiteY94" fmla="*/ 1534413 h 4168715"/>
              <a:gd name="connsiteX95" fmla="*/ 2996405 w 4444818"/>
              <a:gd name="connsiteY95" fmla="*/ 1591444 h 4168715"/>
              <a:gd name="connsiteX96" fmla="*/ 3033068 w 4444818"/>
              <a:gd name="connsiteY96" fmla="*/ 1541655 h 4168715"/>
              <a:gd name="connsiteX97" fmla="*/ 3096889 w 4444818"/>
              <a:gd name="connsiteY97" fmla="*/ 1413561 h 4168715"/>
              <a:gd name="connsiteX98" fmla="*/ 3188773 w 4444818"/>
              <a:gd name="connsiteY98" fmla="*/ 1299498 h 4168715"/>
              <a:gd name="connsiteX99" fmla="*/ 3302383 w 4444818"/>
              <a:gd name="connsiteY99" fmla="*/ 1256499 h 4168715"/>
              <a:gd name="connsiteX100" fmla="*/ 3381140 w 4444818"/>
              <a:gd name="connsiteY100" fmla="*/ 1237036 h 4168715"/>
              <a:gd name="connsiteX101" fmla="*/ 3458087 w 4444818"/>
              <a:gd name="connsiteY101" fmla="*/ 1259667 h 4168715"/>
              <a:gd name="connsiteX102" fmla="*/ 3529603 w 4444818"/>
              <a:gd name="connsiteY102" fmla="*/ 1293162 h 4168715"/>
              <a:gd name="connsiteX103" fmla="*/ 3613792 w 4444818"/>
              <a:gd name="connsiteY103" fmla="*/ 1348383 h 4168715"/>
              <a:gd name="connsiteX104" fmla="*/ 3630086 w 4444818"/>
              <a:gd name="connsiteY104" fmla="*/ 1362414 h 4168715"/>
              <a:gd name="connsiteX105" fmla="*/ 3636423 w 4444818"/>
              <a:gd name="connsiteY105" fmla="*/ 1328014 h 4168715"/>
              <a:gd name="connsiteX106" fmla="*/ 3629181 w 4444818"/>
              <a:gd name="connsiteY106" fmla="*/ 1168689 h 4168715"/>
              <a:gd name="connsiteX107" fmla="*/ 3637781 w 4444818"/>
              <a:gd name="connsiteY107" fmla="*/ 842796 h 4168715"/>
              <a:gd name="connsiteX108" fmla="*/ 3618318 w 4444818"/>
              <a:gd name="connsiteY108" fmla="*/ 584344 h 4168715"/>
              <a:gd name="connsiteX109" fmla="*/ 3589350 w 4444818"/>
              <a:gd name="connsiteY109" fmla="*/ 530029 h 4168715"/>
              <a:gd name="connsiteX110" fmla="*/ 3520550 w 4444818"/>
              <a:gd name="connsiteY110" fmla="*/ 470282 h 4168715"/>
              <a:gd name="connsiteX111" fmla="*/ 3449487 w 4444818"/>
              <a:gd name="connsiteY111" fmla="*/ 300546 h 4168715"/>
              <a:gd name="connsiteX112" fmla="*/ 3434551 w 4444818"/>
              <a:gd name="connsiteY112" fmla="*/ 253925 h 4168715"/>
              <a:gd name="connsiteX113" fmla="*/ 3478455 w 4444818"/>
              <a:gd name="connsiteY113" fmla="*/ 262525 h 4168715"/>
              <a:gd name="connsiteX114" fmla="*/ 3535487 w 4444818"/>
              <a:gd name="connsiteY114" fmla="*/ 349430 h 4168715"/>
              <a:gd name="connsiteX115" fmla="*/ 3554045 w 4444818"/>
              <a:gd name="connsiteY115" fmla="*/ 369345 h 4168715"/>
              <a:gd name="connsiteX116" fmla="*/ 3559024 w 4444818"/>
              <a:gd name="connsiteY116" fmla="*/ 338114 h 4168715"/>
              <a:gd name="connsiteX117" fmla="*/ 3542729 w 4444818"/>
              <a:gd name="connsiteY117" fmla="*/ 76494 h 4168715"/>
              <a:gd name="connsiteX118" fmla="*/ 3549971 w 4444818"/>
              <a:gd name="connsiteY118" fmla="*/ 47073 h 4168715"/>
              <a:gd name="connsiteX119" fmla="*/ 3571697 w 4444818"/>
              <a:gd name="connsiteY119" fmla="*/ 34400 h 4168715"/>
              <a:gd name="connsiteX120" fmla="*/ 3588897 w 4444818"/>
              <a:gd name="connsiteY120" fmla="*/ 52505 h 4168715"/>
              <a:gd name="connsiteX121" fmla="*/ 3600213 w 4444818"/>
              <a:gd name="connsiteY121" fmla="*/ 135789 h 4168715"/>
              <a:gd name="connsiteX122" fmla="*/ 3595686 w 4444818"/>
              <a:gd name="connsiteY122" fmla="*/ 43452 h 4168715"/>
              <a:gd name="connsiteX123" fmla="*/ 3614244 w 4444818"/>
              <a:gd name="connsiteY123" fmla="*/ 0 h 4168715"/>
              <a:gd name="connsiteX124" fmla="*/ 3648644 w 4444818"/>
              <a:gd name="connsiteY124" fmla="*/ 39831 h 4168715"/>
              <a:gd name="connsiteX125" fmla="*/ 3668107 w 4444818"/>
              <a:gd name="connsiteY125" fmla="*/ 157062 h 4168715"/>
              <a:gd name="connsiteX126" fmla="*/ 3675802 w 4444818"/>
              <a:gd name="connsiteY126" fmla="*/ 182862 h 4168715"/>
              <a:gd name="connsiteX127" fmla="*/ 3676707 w 4444818"/>
              <a:gd name="connsiteY127" fmla="*/ 138957 h 4168715"/>
              <a:gd name="connsiteX128" fmla="*/ 3669918 w 4444818"/>
              <a:gd name="connsiteY128" fmla="*/ 56126 h 4168715"/>
              <a:gd name="connsiteX129" fmla="*/ 3691644 w 4444818"/>
              <a:gd name="connsiteY129" fmla="*/ 19463 h 4168715"/>
              <a:gd name="connsiteX130" fmla="*/ 3725591 w 4444818"/>
              <a:gd name="connsiteY130" fmla="*/ 57937 h 4168715"/>
              <a:gd name="connsiteX131" fmla="*/ 3746412 w 4444818"/>
              <a:gd name="connsiteY131" fmla="*/ 236725 h 4168715"/>
              <a:gd name="connsiteX132" fmla="*/ 3750033 w 4444818"/>
              <a:gd name="connsiteY132" fmla="*/ 262978 h 4168715"/>
              <a:gd name="connsiteX133" fmla="*/ 3774928 w 4444818"/>
              <a:gd name="connsiteY133" fmla="*/ 114515 h 4168715"/>
              <a:gd name="connsiteX134" fmla="*/ 3799822 w 4444818"/>
              <a:gd name="connsiteY134" fmla="*/ 92789 h 4168715"/>
              <a:gd name="connsiteX135" fmla="*/ 3815212 w 4444818"/>
              <a:gd name="connsiteY135" fmla="*/ 112252 h 4168715"/>
              <a:gd name="connsiteX136" fmla="*/ 3814306 w 4444818"/>
              <a:gd name="connsiteY136" fmla="*/ 178336 h 4168715"/>
              <a:gd name="connsiteX137" fmla="*/ 3813854 w 4444818"/>
              <a:gd name="connsiteY137" fmla="*/ 301451 h 4168715"/>
              <a:gd name="connsiteX138" fmla="*/ 3802085 w 4444818"/>
              <a:gd name="connsiteY138" fmla="*/ 494724 h 4168715"/>
              <a:gd name="connsiteX139" fmla="*/ 3802991 w 4444818"/>
              <a:gd name="connsiteY139" fmla="*/ 554471 h 4168715"/>
              <a:gd name="connsiteX140" fmla="*/ 3886274 w 4444818"/>
              <a:gd name="connsiteY140" fmla="*/ 884437 h 4168715"/>
              <a:gd name="connsiteX141" fmla="*/ 3944211 w 4444818"/>
              <a:gd name="connsiteY141" fmla="*/ 1189510 h 4168715"/>
              <a:gd name="connsiteX142" fmla="*/ 3938327 w 4444818"/>
              <a:gd name="connsiteY142" fmla="*/ 1286825 h 4168715"/>
              <a:gd name="connsiteX143" fmla="*/ 3920674 w 4444818"/>
              <a:gd name="connsiteY143" fmla="*/ 1367393 h 4168715"/>
              <a:gd name="connsiteX144" fmla="*/ 3914790 w 4444818"/>
              <a:gd name="connsiteY144" fmla="*/ 1418993 h 4168715"/>
              <a:gd name="connsiteX145" fmla="*/ 3874506 w 4444818"/>
              <a:gd name="connsiteY145" fmla="*/ 1624939 h 4168715"/>
              <a:gd name="connsiteX146" fmla="*/ 3883106 w 4444818"/>
              <a:gd name="connsiteY146" fmla="*/ 1656170 h 4168715"/>
              <a:gd name="connsiteX147" fmla="*/ 3876769 w 4444818"/>
              <a:gd name="connsiteY147" fmla="*/ 1747601 h 4168715"/>
              <a:gd name="connsiteX148" fmla="*/ 3845085 w 4444818"/>
              <a:gd name="connsiteY148" fmla="*/ 1768875 h 4168715"/>
              <a:gd name="connsiteX149" fmla="*/ 3828338 w 4444818"/>
              <a:gd name="connsiteY149" fmla="*/ 1787433 h 4168715"/>
              <a:gd name="connsiteX150" fmla="*/ 3784433 w 4444818"/>
              <a:gd name="connsiteY150" fmla="*/ 1898780 h 4168715"/>
              <a:gd name="connsiteX151" fmla="*/ 3759538 w 4444818"/>
              <a:gd name="connsiteY151" fmla="*/ 2030947 h 4168715"/>
              <a:gd name="connsiteX152" fmla="*/ 3779454 w 4444818"/>
              <a:gd name="connsiteY152" fmla="*/ 2107442 h 4168715"/>
              <a:gd name="connsiteX153" fmla="*/ 3842369 w 4444818"/>
              <a:gd name="connsiteY153" fmla="*/ 2240515 h 4168715"/>
              <a:gd name="connsiteX154" fmla="*/ 3918411 w 4444818"/>
              <a:gd name="connsiteY154" fmla="*/ 2314293 h 4168715"/>
              <a:gd name="connsiteX155" fmla="*/ 4044695 w 4444818"/>
              <a:gd name="connsiteY155" fmla="*/ 2452345 h 4168715"/>
              <a:gd name="connsiteX156" fmla="*/ 4089958 w 4444818"/>
              <a:gd name="connsiteY156" fmla="*/ 2546492 h 4168715"/>
              <a:gd name="connsiteX157" fmla="*/ 3996716 w 4444818"/>
              <a:gd name="connsiteY157" fmla="*/ 2772354 h 4168715"/>
              <a:gd name="connsiteX158" fmla="*/ 3904380 w 4444818"/>
              <a:gd name="connsiteY158" fmla="*/ 2985090 h 4168715"/>
              <a:gd name="connsiteX159" fmla="*/ 3892159 w 4444818"/>
              <a:gd name="connsiteY159" fmla="*/ 3088289 h 4168715"/>
              <a:gd name="connsiteX160" fmla="*/ 3845990 w 4444818"/>
              <a:gd name="connsiteY160" fmla="*/ 3233130 h 4168715"/>
              <a:gd name="connsiteX161" fmla="*/ 3799370 w 4444818"/>
              <a:gd name="connsiteY161" fmla="*/ 3320488 h 4168715"/>
              <a:gd name="connsiteX162" fmla="*/ 3606097 w 4444818"/>
              <a:gd name="connsiteY162" fmla="*/ 3650455 h 4168715"/>
              <a:gd name="connsiteX163" fmla="*/ 3597497 w 4444818"/>
              <a:gd name="connsiteY163" fmla="*/ 3665844 h 4168715"/>
              <a:gd name="connsiteX164" fmla="*/ 3743243 w 4444818"/>
              <a:gd name="connsiteY164" fmla="*/ 3665844 h 4168715"/>
              <a:gd name="connsiteX165" fmla="*/ 4199041 w 4444818"/>
              <a:gd name="connsiteY165" fmla="*/ 3699791 h 4168715"/>
              <a:gd name="connsiteX166" fmla="*/ 4370588 w 4444818"/>
              <a:gd name="connsiteY166" fmla="*/ 3763612 h 4168715"/>
              <a:gd name="connsiteX167" fmla="*/ 4446177 w 4444818"/>
              <a:gd name="connsiteY167" fmla="*/ 3870433 h 4168715"/>
              <a:gd name="connsiteX168" fmla="*/ 4447082 w 4444818"/>
              <a:gd name="connsiteY168" fmla="*/ 3932895 h 4168715"/>
              <a:gd name="connsiteX169" fmla="*/ 4344788 w 4444818"/>
              <a:gd name="connsiteY169" fmla="*/ 4110326 h 4168715"/>
              <a:gd name="connsiteX170" fmla="*/ 4235252 w 4444818"/>
              <a:gd name="connsiteY170" fmla="*/ 4164642 h 4168715"/>
              <a:gd name="connsiteX171" fmla="*/ 4228462 w 4444818"/>
              <a:gd name="connsiteY171" fmla="*/ 4165547 h 4168715"/>
              <a:gd name="connsiteX172" fmla="*/ 4103536 w 4444818"/>
              <a:gd name="connsiteY172" fmla="*/ 4168715 h 4168715"/>
              <a:gd name="connsiteX173" fmla="*/ 3229962 w 4444818"/>
              <a:gd name="connsiteY173" fmla="*/ 4150157 h 4168715"/>
              <a:gd name="connsiteX174" fmla="*/ 3121784 w 4444818"/>
              <a:gd name="connsiteY174" fmla="*/ 4133863 h 4168715"/>
              <a:gd name="connsiteX175" fmla="*/ 2948427 w 4444818"/>
              <a:gd name="connsiteY175" fmla="*/ 4032926 h 4168715"/>
              <a:gd name="connsiteX176" fmla="*/ 2896374 w 4444818"/>
              <a:gd name="connsiteY176" fmla="*/ 4020253 h 4168715"/>
              <a:gd name="connsiteX177" fmla="*/ 2628871 w 4444818"/>
              <a:gd name="connsiteY177" fmla="*/ 4062800 h 4168715"/>
              <a:gd name="connsiteX178" fmla="*/ 2300714 w 4444818"/>
              <a:gd name="connsiteY178" fmla="*/ 4108063 h 4168715"/>
              <a:gd name="connsiteX179" fmla="*/ 1807801 w 4444818"/>
              <a:gd name="connsiteY179" fmla="*/ 4115305 h 4168715"/>
              <a:gd name="connsiteX180" fmla="*/ 1712296 w 4444818"/>
              <a:gd name="connsiteY180" fmla="*/ 4100821 h 4168715"/>
              <a:gd name="connsiteX181" fmla="*/ 1575150 w 4444818"/>
              <a:gd name="connsiteY181" fmla="*/ 4072305 h 4168715"/>
              <a:gd name="connsiteX182" fmla="*/ 1333898 w 4444818"/>
              <a:gd name="connsiteY182" fmla="*/ 4064158 h 4168715"/>
              <a:gd name="connsiteX183" fmla="*/ 1092647 w 4444818"/>
              <a:gd name="connsiteY183" fmla="*/ 4052389 h 4168715"/>
              <a:gd name="connsiteX184" fmla="*/ 711986 w 4444818"/>
              <a:gd name="connsiteY184" fmla="*/ 4069137 h 4168715"/>
              <a:gd name="connsiteX185" fmla="*/ 502418 w 4444818"/>
              <a:gd name="connsiteY185" fmla="*/ 4094031 h 4168715"/>
              <a:gd name="connsiteX186" fmla="*/ 413250 w 4444818"/>
              <a:gd name="connsiteY186" fmla="*/ 4100368 h 4168715"/>
              <a:gd name="connsiteX187" fmla="*/ 327251 w 4444818"/>
              <a:gd name="connsiteY187" fmla="*/ 4110326 h 4168715"/>
              <a:gd name="connsiteX188" fmla="*/ 242157 w 4444818"/>
              <a:gd name="connsiteY188" fmla="*/ 4110326 h 4168715"/>
              <a:gd name="connsiteX189" fmla="*/ 43905 w 4444818"/>
              <a:gd name="connsiteY189" fmla="*/ 4108063 h 4168715"/>
              <a:gd name="connsiteX190" fmla="*/ 0 w 4444818"/>
              <a:gd name="connsiteY190" fmla="*/ 4089052 h 4168715"/>
              <a:gd name="connsiteX191" fmla="*/ 5432 w 4444818"/>
              <a:gd name="connsiteY191" fmla="*/ 4068231 h 416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4444818" h="4168715">
                <a:moveTo>
                  <a:pt x="5432" y="4068231"/>
                </a:moveTo>
                <a:cubicBezTo>
                  <a:pt x="14937" y="4060989"/>
                  <a:pt x="23537" y="4052842"/>
                  <a:pt x="33947" y="4047863"/>
                </a:cubicBezTo>
                <a:cubicBezTo>
                  <a:pt x="64726" y="4032474"/>
                  <a:pt x="96863" y="4021611"/>
                  <a:pt x="123568" y="3996716"/>
                </a:cubicBezTo>
                <a:cubicBezTo>
                  <a:pt x="182410" y="3941495"/>
                  <a:pt x="253925" y="3938327"/>
                  <a:pt x="329514" y="3912527"/>
                </a:cubicBezTo>
                <a:cubicBezTo>
                  <a:pt x="379303" y="3895780"/>
                  <a:pt x="420945" y="3869980"/>
                  <a:pt x="454892" y="3829696"/>
                </a:cubicBezTo>
                <a:cubicBezTo>
                  <a:pt x="469829" y="3812496"/>
                  <a:pt x="488387" y="3797559"/>
                  <a:pt x="507850" y="3785791"/>
                </a:cubicBezTo>
                <a:cubicBezTo>
                  <a:pt x="539534" y="3766780"/>
                  <a:pt x="572576" y="3768591"/>
                  <a:pt x="604713" y="3788054"/>
                </a:cubicBezTo>
                <a:cubicBezTo>
                  <a:pt x="625986" y="3800728"/>
                  <a:pt x="649070" y="3811138"/>
                  <a:pt x="670344" y="3823359"/>
                </a:cubicBezTo>
                <a:cubicBezTo>
                  <a:pt x="683017" y="3830601"/>
                  <a:pt x="694333" y="3841012"/>
                  <a:pt x="707459" y="3847801"/>
                </a:cubicBezTo>
                <a:cubicBezTo>
                  <a:pt x="713344" y="3850969"/>
                  <a:pt x="724207" y="3854138"/>
                  <a:pt x="728733" y="3850969"/>
                </a:cubicBezTo>
                <a:cubicBezTo>
                  <a:pt x="764038" y="3826075"/>
                  <a:pt x="803869" y="3828791"/>
                  <a:pt x="843701" y="3827885"/>
                </a:cubicBezTo>
                <a:cubicBezTo>
                  <a:pt x="925627" y="3826527"/>
                  <a:pt x="1005289" y="3807970"/>
                  <a:pt x="1085405" y="3791675"/>
                </a:cubicBezTo>
                <a:cubicBezTo>
                  <a:pt x="1185436" y="3771307"/>
                  <a:pt x="1285467" y="3751391"/>
                  <a:pt x="1388214" y="3759086"/>
                </a:cubicBezTo>
                <a:cubicBezTo>
                  <a:pt x="1439814" y="3762707"/>
                  <a:pt x="1491413" y="3771759"/>
                  <a:pt x="1543013" y="3779907"/>
                </a:cubicBezTo>
                <a:cubicBezTo>
                  <a:pt x="1719538" y="3807970"/>
                  <a:pt x="1894253" y="3809780"/>
                  <a:pt x="2066252" y="3764970"/>
                </a:cubicBezTo>
                <a:cubicBezTo>
                  <a:pt x="2200683" y="3729665"/>
                  <a:pt x="2324704" y="3686212"/>
                  <a:pt x="2458229" y="3648644"/>
                </a:cubicBezTo>
                <a:cubicBezTo>
                  <a:pt x="2474071" y="3644118"/>
                  <a:pt x="2487197" y="3630539"/>
                  <a:pt x="2505755" y="3637781"/>
                </a:cubicBezTo>
                <a:cubicBezTo>
                  <a:pt x="2507113" y="3638234"/>
                  <a:pt x="2509829" y="3637329"/>
                  <a:pt x="2510734" y="3636423"/>
                </a:cubicBezTo>
                <a:cubicBezTo>
                  <a:pt x="2522503" y="3616507"/>
                  <a:pt x="2544229" y="3605645"/>
                  <a:pt x="2561881" y="3599308"/>
                </a:cubicBezTo>
                <a:cubicBezTo>
                  <a:pt x="2571839" y="3595687"/>
                  <a:pt x="2579534" y="3586181"/>
                  <a:pt x="2589039" y="3579392"/>
                </a:cubicBezTo>
                <a:cubicBezTo>
                  <a:pt x="2593113" y="3576676"/>
                  <a:pt x="2597639" y="3559023"/>
                  <a:pt x="2602165" y="3558571"/>
                </a:cubicBezTo>
                <a:cubicBezTo>
                  <a:pt x="2620723" y="3557213"/>
                  <a:pt x="2632492" y="3546350"/>
                  <a:pt x="2639734" y="3531413"/>
                </a:cubicBezTo>
                <a:cubicBezTo>
                  <a:pt x="2667344" y="3474835"/>
                  <a:pt x="2715323" y="3421877"/>
                  <a:pt x="2757417" y="3377972"/>
                </a:cubicBezTo>
                <a:cubicBezTo>
                  <a:pt x="2801322" y="3331804"/>
                  <a:pt x="2861975" y="3311436"/>
                  <a:pt x="2919911" y="3291067"/>
                </a:cubicBezTo>
                <a:cubicBezTo>
                  <a:pt x="2952953" y="3279299"/>
                  <a:pt x="2984637" y="3263909"/>
                  <a:pt x="3016321" y="3249425"/>
                </a:cubicBezTo>
                <a:cubicBezTo>
                  <a:pt x="3021300" y="3247162"/>
                  <a:pt x="3023563" y="3239467"/>
                  <a:pt x="3027637" y="3233130"/>
                </a:cubicBezTo>
                <a:cubicBezTo>
                  <a:pt x="3061584" y="3238562"/>
                  <a:pt x="3126763" y="3240825"/>
                  <a:pt x="3147584" y="3220457"/>
                </a:cubicBezTo>
                <a:cubicBezTo>
                  <a:pt x="3190583" y="3178815"/>
                  <a:pt x="3198731" y="3137626"/>
                  <a:pt x="3234941" y="3090100"/>
                </a:cubicBezTo>
                <a:cubicBezTo>
                  <a:pt x="3247614" y="3073352"/>
                  <a:pt x="3255762" y="3054342"/>
                  <a:pt x="3260741" y="3034426"/>
                </a:cubicBezTo>
                <a:cubicBezTo>
                  <a:pt x="3263457" y="3024468"/>
                  <a:pt x="3265267" y="3014058"/>
                  <a:pt x="3267078" y="3003195"/>
                </a:cubicBezTo>
                <a:cubicBezTo>
                  <a:pt x="3268888" y="2991879"/>
                  <a:pt x="3271604" y="2980111"/>
                  <a:pt x="3274772" y="2968795"/>
                </a:cubicBezTo>
                <a:cubicBezTo>
                  <a:pt x="3278394" y="2956574"/>
                  <a:pt x="3282014" y="2944806"/>
                  <a:pt x="3289256" y="2928059"/>
                </a:cubicBezTo>
                <a:cubicBezTo>
                  <a:pt x="3319130" y="2861974"/>
                  <a:pt x="3314604" y="2785028"/>
                  <a:pt x="3291972" y="2712607"/>
                </a:cubicBezTo>
                <a:cubicBezTo>
                  <a:pt x="3282920" y="2685449"/>
                  <a:pt x="3301025" y="2662818"/>
                  <a:pt x="3302383" y="2637923"/>
                </a:cubicBezTo>
                <a:cubicBezTo>
                  <a:pt x="3301477" y="2627060"/>
                  <a:pt x="3301477" y="2616197"/>
                  <a:pt x="3299667" y="2605786"/>
                </a:cubicBezTo>
                <a:cubicBezTo>
                  <a:pt x="3292425" y="2567766"/>
                  <a:pt x="3269793" y="2544229"/>
                  <a:pt x="3272962" y="2507113"/>
                </a:cubicBezTo>
                <a:cubicBezTo>
                  <a:pt x="3277488" y="2445556"/>
                  <a:pt x="3279299" y="2384451"/>
                  <a:pt x="3264815" y="2323799"/>
                </a:cubicBezTo>
                <a:cubicBezTo>
                  <a:pt x="3256667" y="2288946"/>
                  <a:pt x="3263457" y="2255451"/>
                  <a:pt x="3276583" y="2223767"/>
                </a:cubicBezTo>
                <a:cubicBezTo>
                  <a:pt x="3294236" y="2180768"/>
                  <a:pt x="3333162" y="2118757"/>
                  <a:pt x="3341309" y="2052221"/>
                </a:cubicBezTo>
                <a:cubicBezTo>
                  <a:pt x="3343119" y="2038189"/>
                  <a:pt x="3340856" y="2023253"/>
                  <a:pt x="3336330" y="2010126"/>
                </a:cubicBezTo>
                <a:cubicBezTo>
                  <a:pt x="3334972" y="2006053"/>
                  <a:pt x="3318225" y="2003337"/>
                  <a:pt x="3310983" y="2006053"/>
                </a:cubicBezTo>
                <a:cubicBezTo>
                  <a:pt x="3288804" y="2014653"/>
                  <a:pt x="3267983" y="2021895"/>
                  <a:pt x="3248520" y="2001074"/>
                </a:cubicBezTo>
                <a:cubicBezTo>
                  <a:pt x="3246257" y="1998358"/>
                  <a:pt x="3241278" y="1997453"/>
                  <a:pt x="3237204" y="1997453"/>
                </a:cubicBezTo>
                <a:cubicBezTo>
                  <a:pt x="3204615" y="1996547"/>
                  <a:pt x="3177910" y="1982063"/>
                  <a:pt x="3153920" y="1962148"/>
                </a:cubicBezTo>
                <a:cubicBezTo>
                  <a:pt x="3084668" y="1903306"/>
                  <a:pt x="3049816" y="1830885"/>
                  <a:pt x="3064300" y="1738096"/>
                </a:cubicBezTo>
                <a:cubicBezTo>
                  <a:pt x="3066110" y="1727686"/>
                  <a:pt x="3063395" y="1716370"/>
                  <a:pt x="3059773" y="1705960"/>
                </a:cubicBezTo>
                <a:cubicBezTo>
                  <a:pt x="3054795" y="1691475"/>
                  <a:pt x="3047100" y="1677897"/>
                  <a:pt x="3040763" y="1663865"/>
                </a:cubicBezTo>
                <a:cubicBezTo>
                  <a:pt x="2993237" y="1676991"/>
                  <a:pt x="2987806" y="1668391"/>
                  <a:pt x="2974679" y="1721349"/>
                </a:cubicBezTo>
                <a:cubicBezTo>
                  <a:pt x="2958385" y="1786528"/>
                  <a:pt x="2962458" y="1852611"/>
                  <a:pt x="2973321" y="1917790"/>
                </a:cubicBezTo>
                <a:cubicBezTo>
                  <a:pt x="2981016" y="1964411"/>
                  <a:pt x="2990521" y="2010579"/>
                  <a:pt x="3000479" y="2056747"/>
                </a:cubicBezTo>
                <a:cubicBezTo>
                  <a:pt x="3003195" y="2069421"/>
                  <a:pt x="3010889" y="2080737"/>
                  <a:pt x="3017226" y="2092505"/>
                </a:cubicBezTo>
                <a:cubicBezTo>
                  <a:pt x="3032163" y="2118757"/>
                  <a:pt x="3040763" y="2145915"/>
                  <a:pt x="3033974" y="2177147"/>
                </a:cubicBezTo>
                <a:cubicBezTo>
                  <a:pt x="3032616" y="2184389"/>
                  <a:pt x="3035784" y="2194799"/>
                  <a:pt x="3040310" y="2200683"/>
                </a:cubicBezTo>
                <a:cubicBezTo>
                  <a:pt x="3052079" y="2216978"/>
                  <a:pt x="3054795" y="2254094"/>
                  <a:pt x="3050268" y="2276272"/>
                </a:cubicBezTo>
                <a:cubicBezTo>
                  <a:pt x="3047553" y="2289851"/>
                  <a:pt x="3034426" y="2299356"/>
                  <a:pt x="3034426" y="2320178"/>
                </a:cubicBezTo>
                <a:cubicBezTo>
                  <a:pt x="3033974" y="2385809"/>
                  <a:pt x="3045742" y="2374946"/>
                  <a:pt x="3058416" y="2402556"/>
                </a:cubicBezTo>
                <a:cubicBezTo>
                  <a:pt x="3065658" y="2418398"/>
                  <a:pt x="3042574" y="2421566"/>
                  <a:pt x="3050721" y="2462303"/>
                </a:cubicBezTo>
                <a:cubicBezTo>
                  <a:pt x="3028542" y="2451440"/>
                  <a:pt x="3027637" y="2429714"/>
                  <a:pt x="3027184" y="2436503"/>
                </a:cubicBezTo>
                <a:cubicBezTo>
                  <a:pt x="3026279" y="2452345"/>
                  <a:pt x="3031258" y="2470450"/>
                  <a:pt x="3050721" y="2496250"/>
                </a:cubicBezTo>
                <a:cubicBezTo>
                  <a:pt x="3049816" y="2501229"/>
                  <a:pt x="3018584" y="2450082"/>
                  <a:pt x="3019037" y="2452345"/>
                </a:cubicBezTo>
                <a:cubicBezTo>
                  <a:pt x="3023563" y="2493082"/>
                  <a:pt x="3045289" y="2509377"/>
                  <a:pt x="3032163" y="2548303"/>
                </a:cubicBezTo>
                <a:cubicBezTo>
                  <a:pt x="3029900" y="2554639"/>
                  <a:pt x="3026279" y="2563239"/>
                  <a:pt x="3020847" y="2571387"/>
                </a:cubicBezTo>
                <a:cubicBezTo>
                  <a:pt x="3006363" y="2590850"/>
                  <a:pt x="3005005" y="2618008"/>
                  <a:pt x="3000479" y="2640639"/>
                </a:cubicBezTo>
                <a:cubicBezTo>
                  <a:pt x="3000479" y="2622534"/>
                  <a:pt x="3001384" y="2710797"/>
                  <a:pt x="3014963" y="2697218"/>
                </a:cubicBezTo>
                <a:cubicBezTo>
                  <a:pt x="3001384" y="2701744"/>
                  <a:pt x="2985090" y="2666891"/>
                  <a:pt x="2987806" y="2681376"/>
                </a:cubicBezTo>
                <a:cubicBezTo>
                  <a:pt x="2992784" y="2705365"/>
                  <a:pt x="2985542" y="2701744"/>
                  <a:pt x="3004553" y="2733428"/>
                </a:cubicBezTo>
                <a:cubicBezTo>
                  <a:pt x="3016774" y="2753796"/>
                  <a:pt x="2969700" y="2680018"/>
                  <a:pt x="2969248" y="2706723"/>
                </a:cubicBezTo>
                <a:cubicBezTo>
                  <a:pt x="2968343" y="2717133"/>
                  <a:pt x="2957932" y="2769638"/>
                  <a:pt x="2964721" y="2790007"/>
                </a:cubicBezTo>
                <a:cubicBezTo>
                  <a:pt x="2955669" y="2775522"/>
                  <a:pt x="2957027" y="2753796"/>
                  <a:pt x="2952500" y="2735691"/>
                </a:cubicBezTo>
                <a:cubicBezTo>
                  <a:pt x="2952500" y="2767375"/>
                  <a:pt x="2949332" y="2804943"/>
                  <a:pt x="2953858" y="2836627"/>
                </a:cubicBezTo>
                <a:cubicBezTo>
                  <a:pt x="2942543" y="2832101"/>
                  <a:pt x="2943448" y="2812638"/>
                  <a:pt x="2938922" y="2803585"/>
                </a:cubicBezTo>
                <a:cubicBezTo>
                  <a:pt x="2929869" y="2845680"/>
                  <a:pt x="2930774" y="2894564"/>
                  <a:pt x="2960195" y="2906332"/>
                </a:cubicBezTo>
                <a:cubicBezTo>
                  <a:pt x="2937563" y="2904069"/>
                  <a:pt x="2932132" y="2897732"/>
                  <a:pt x="2927153" y="2888680"/>
                </a:cubicBezTo>
                <a:cubicBezTo>
                  <a:pt x="2921721" y="2879627"/>
                  <a:pt x="2918100" y="2869217"/>
                  <a:pt x="2914932" y="2857448"/>
                </a:cubicBezTo>
                <a:cubicBezTo>
                  <a:pt x="2908595" y="2835722"/>
                  <a:pt x="2900448" y="2820785"/>
                  <a:pt x="2892753" y="2808564"/>
                </a:cubicBezTo>
                <a:cubicBezTo>
                  <a:pt x="2884606" y="2797249"/>
                  <a:pt x="2876911" y="2785933"/>
                  <a:pt x="2871480" y="2776880"/>
                </a:cubicBezTo>
                <a:cubicBezTo>
                  <a:pt x="2835269" y="2727091"/>
                  <a:pt x="2866953" y="2639734"/>
                  <a:pt x="2860617" y="2602618"/>
                </a:cubicBezTo>
                <a:cubicBezTo>
                  <a:pt x="2855185" y="2570934"/>
                  <a:pt x="2828027" y="2584966"/>
                  <a:pt x="2824859" y="2523861"/>
                </a:cubicBezTo>
                <a:cubicBezTo>
                  <a:pt x="2824406" y="2511640"/>
                  <a:pt x="2831196" y="2464114"/>
                  <a:pt x="2829385" y="2450082"/>
                </a:cubicBezTo>
                <a:cubicBezTo>
                  <a:pt x="2823501" y="2407987"/>
                  <a:pt x="2808564" y="2397577"/>
                  <a:pt x="2802680" y="2355483"/>
                </a:cubicBezTo>
                <a:cubicBezTo>
                  <a:pt x="2794533" y="2299356"/>
                  <a:pt x="2791817" y="2243230"/>
                  <a:pt x="2801775" y="2186199"/>
                </a:cubicBezTo>
                <a:cubicBezTo>
                  <a:pt x="2809017" y="2145463"/>
                  <a:pt x="2808112" y="2103368"/>
                  <a:pt x="2809017" y="2061726"/>
                </a:cubicBezTo>
                <a:cubicBezTo>
                  <a:pt x="2810827" y="1996095"/>
                  <a:pt x="2811733" y="1930011"/>
                  <a:pt x="2813543" y="1864380"/>
                </a:cubicBezTo>
                <a:cubicBezTo>
                  <a:pt x="2813996" y="1851706"/>
                  <a:pt x="2817617" y="1839485"/>
                  <a:pt x="2819427" y="1826812"/>
                </a:cubicBezTo>
                <a:cubicBezTo>
                  <a:pt x="2820785" y="1815948"/>
                  <a:pt x="2829838" y="1804180"/>
                  <a:pt x="2816259" y="1794222"/>
                </a:cubicBezTo>
                <a:cubicBezTo>
                  <a:pt x="2814901" y="1793317"/>
                  <a:pt x="2815354" y="1788338"/>
                  <a:pt x="2815806" y="1786075"/>
                </a:cubicBezTo>
                <a:cubicBezTo>
                  <a:pt x="2822596" y="1759822"/>
                  <a:pt x="2829838" y="1733117"/>
                  <a:pt x="2837080" y="1706865"/>
                </a:cubicBezTo>
                <a:cubicBezTo>
                  <a:pt x="2837985" y="1703244"/>
                  <a:pt x="2842059" y="1700528"/>
                  <a:pt x="2844775" y="1697812"/>
                </a:cubicBezTo>
                <a:cubicBezTo>
                  <a:pt x="2854280" y="1688307"/>
                  <a:pt x="2864690" y="1680160"/>
                  <a:pt x="2873290" y="1669749"/>
                </a:cubicBezTo>
                <a:cubicBezTo>
                  <a:pt x="2893206" y="1645760"/>
                  <a:pt x="2917648" y="1629918"/>
                  <a:pt x="2947974" y="1621771"/>
                </a:cubicBezTo>
                <a:cubicBezTo>
                  <a:pt x="2954311" y="1619960"/>
                  <a:pt x="2965174" y="1612718"/>
                  <a:pt x="2964721" y="1610455"/>
                </a:cubicBezTo>
                <a:cubicBezTo>
                  <a:pt x="2961100" y="1596876"/>
                  <a:pt x="2973321" y="1579676"/>
                  <a:pt x="2955216" y="1569266"/>
                </a:cubicBezTo>
                <a:cubicBezTo>
                  <a:pt x="2948427" y="1565192"/>
                  <a:pt x="2942543" y="1560213"/>
                  <a:pt x="2932132" y="1552518"/>
                </a:cubicBezTo>
                <a:lnTo>
                  <a:pt x="2964721" y="1552518"/>
                </a:lnTo>
                <a:cubicBezTo>
                  <a:pt x="2965627" y="1546634"/>
                  <a:pt x="2966079" y="1541655"/>
                  <a:pt x="2966984" y="1534413"/>
                </a:cubicBezTo>
                <a:cubicBezTo>
                  <a:pt x="2977395" y="1554329"/>
                  <a:pt x="2986900" y="1572434"/>
                  <a:pt x="2996405" y="1591444"/>
                </a:cubicBezTo>
                <a:cubicBezTo>
                  <a:pt x="3019942" y="1582844"/>
                  <a:pt x="3028089" y="1562476"/>
                  <a:pt x="3033068" y="1541655"/>
                </a:cubicBezTo>
                <a:cubicBezTo>
                  <a:pt x="3044837" y="1494129"/>
                  <a:pt x="3068826" y="1452487"/>
                  <a:pt x="3096889" y="1413561"/>
                </a:cubicBezTo>
                <a:cubicBezTo>
                  <a:pt x="3130384" y="1366488"/>
                  <a:pt x="3141699" y="1333898"/>
                  <a:pt x="3188773" y="1299498"/>
                </a:cubicBezTo>
                <a:cubicBezTo>
                  <a:pt x="3222720" y="1274604"/>
                  <a:pt x="3260288" y="1259667"/>
                  <a:pt x="3302383" y="1256499"/>
                </a:cubicBezTo>
                <a:cubicBezTo>
                  <a:pt x="3329541" y="1254688"/>
                  <a:pt x="3355793" y="1248804"/>
                  <a:pt x="3381140" y="1237036"/>
                </a:cubicBezTo>
                <a:cubicBezTo>
                  <a:pt x="3413277" y="1222099"/>
                  <a:pt x="3439529" y="1229341"/>
                  <a:pt x="3458087" y="1259667"/>
                </a:cubicBezTo>
                <a:cubicBezTo>
                  <a:pt x="3471666" y="1281393"/>
                  <a:pt x="3505613" y="1282751"/>
                  <a:pt x="3529603" y="1293162"/>
                </a:cubicBezTo>
                <a:cubicBezTo>
                  <a:pt x="3550876" y="1302214"/>
                  <a:pt x="3595234" y="1333898"/>
                  <a:pt x="3613792" y="1348383"/>
                </a:cubicBezTo>
                <a:cubicBezTo>
                  <a:pt x="3618318" y="1352004"/>
                  <a:pt x="3622392" y="1355624"/>
                  <a:pt x="3630086" y="1362414"/>
                </a:cubicBezTo>
                <a:cubicBezTo>
                  <a:pt x="3632802" y="1348835"/>
                  <a:pt x="3636876" y="1338425"/>
                  <a:pt x="3636423" y="1328014"/>
                </a:cubicBezTo>
                <a:cubicBezTo>
                  <a:pt x="3634612" y="1275057"/>
                  <a:pt x="3632802" y="1221646"/>
                  <a:pt x="3629181" y="1168689"/>
                </a:cubicBezTo>
                <a:cubicBezTo>
                  <a:pt x="3621486" y="1059605"/>
                  <a:pt x="3628728" y="950974"/>
                  <a:pt x="3637781" y="842796"/>
                </a:cubicBezTo>
                <a:cubicBezTo>
                  <a:pt x="3645023" y="759512"/>
                  <a:pt x="3629634" y="667175"/>
                  <a:pt x="3618318" y="584344"/>
                </a:cubicBezTo>
                <a:cubicBezTo>
                  <a:pt x="3615602" y="562618"/>
                  <a:pt x="3607455" y="545418"/>
                  <a:pt x="3589350" y="530029"/>
                </a:cubicBezTo>
                <a:cubicBezTo>
                  <a:pt x="3559929" y="505134"/>
                  <a:pt x="3547255" y="498345"/>
                  <a:pt x="3520550" y="470282"/>
                </a:cubicBezTo>
                <a:cubicBezTo>
                  <a:pt x="3516476" y="465755"/>
                  <a:pt x="3463066" y="340830"/>
                  <a:pt x="3449487" y="300546"/>
                </a:cubicBezTo>
                <a:cubicBezTo>
                  <a:pt x="3445414" y="288777"/>
                  <a:pt x="3422330" y="259357"/>
                  <a:pt x="3434551" y="253925"/>
                </a:cubicBezTo>
                <a:cubicBezTo>
                  <a:pt x="3443150" y="249851"/>
                  <a:pt x="3472119" y="257093"/>
                  <a:pt x="3478455" y="262525"/>
                </a:cubicBezTo>
                <a:cubicBezTo>
                  <a:pt x="3507876" y="282441"/>
                  <a:pt x="3528245" y="335851"/>
                  <a:pt x="3535487" y="349430"/>
                </a:cubicBezTo>
                <a:cubicBezTo>
                  <a:pt x="3538655" y="355767"/>
                  <a:pt x="3547708" y="370703"/>
                  <a:pt x="3554045" y="369345"/>
                </a:cubicBezTo>
                <a:cubicBezTo>
                  <a:pt x="3555855" y="368893"/>
                  <a:pt x="3559476" y="347167"/>
                  <a:pt x="3559024" y="338114"/>
                </a:cubicBezTo>
                <a:cubicBezTo>
                  <a:pt x="3555402" y="278820"/>
                  <a:pt x="3543182" y="104105"/>
                  <a:pt x="3542729" y="76494"/>
                </a:cubicBezTo>
                <a:cubicBezTo>
                  <a:pt x="3542729" y="66536"/>
                  <a:pt x="3544992" y="55221"/>
                  <a:pt x="3549971" y="47073"/>
                </a:cubicBezTo>
                <a:cubicBezTo>
                  <a:pt x="3554045" y="40284"/>
                  <a:pt x="3564908" y="33495"/>
                  <a:pt x="3571697" y="34400"/>
                </a:cubicBezTo>
                <a:cubicBezTo>
                  <a:pt x="3578487" y="35305"/>
                  <a:pt x="3587539" y="45263"/>
                  <a:pt x="3588897" y="52505"/>
                </a:cubicBezTo>
                <a:cubicBezTo>
                  <a:pt x="3592971" y="71063"/>
                  <a:pt x="3597044" y="130810"/>
                  <a:pt x="3600213" y="135789"/>
                </a:cubicBezTo>
                <a:cubicBezTo>
                  <a:pt x="3600213" y="126284"/>
                  <a:pt x="3597497" y="60652"/>
                  <a:pt x="3595686" y="43452"/>
                </a:cubicBezTo>
                <a:cubicBezTo>
                  <a:pt x="3593876" y="25347"/>
                  <a:pt x="3598855" y="4074"/>
                  <a:pt x="3614244" y="0"/>
                </a:cubicBezTo>
                <a:cubicBezTo>
                  <a:pt x="3643213" y="0"/>
                  <a:pt x="3645928" y="25800"/>
                  <a:pt x="3648644" y="39831"/>
                </a:cubicBezTo>
                <a:cubicBezTo>
                  <a:pt x="3656339" y="78757"/>
                  <a:pt x="3661770" y="117684"/>
                  <a:pt x="3668107" y="157062"/>
                </a:cubicBezTo>
                <a:cubicBezTo>
                  <a:pt x="3669465" y="152989"/>
                  <a:pt x="3670823" y="171094"/>
                  <a:pt x="3675802" y="182862"/>
                </a:cubicBezTo>
                <a:cubicBezTo>
                  <a:pt x="3678065" y="155704"/>
                  <a:pt x="3677160" y="144841"/>
                  <a:pt x="3676707" y="138957"/>
                </a:cubicBezTo>
                <a:cubicBezTo>
                  <a:pt x="3674897" y="111347"/>
                  <a:pt x="3672181" y="83736"/>
                  <a:pt x="3669918" y="56126"/>
                </a:cubicBezTo>
                <a:cubicBezTo>
                  <a:pt x="3669012" y="43000"/>
                  <a:pt x="3673086" y="23084"/>
                  <a:pt x="3691644" y="19463"/>
                </a:cubicBezTo>
                <a:cubicBezTo>
                  <a:pt x="3712465" y="15389"/>
                  <a:pt x="3719707" y="38021"/>
                  <a:pt x="3725591" y="57937"/>
                </a:cubicBezTo>
                <a:cubicBezTo>
                  <a:pt x="3727401" y="63821"/>
                  <a:pt x="3740075" y="180146"/>
                  <a:pt x="3746412" y="236725"/>
                </a:cubicBezTo>
                <a:cubicBezTo>
                  <a:pt x="3747317" y="245778"/>
                  <a:pt x="3748675" y="254378"/>
                  <a:pt x="3750033" y="262978"/>
                </a:cubicBezTo>
                <a:cubicBezTo>
                  <a:pt x="3754107" y="260262"/>
                  <a:pt x="3774928" y="119041"/>
                  <a:pt x="3774928" y="114515"/>
                </a:cubicBezTo>
                <a:cubicBezTo>
                  <a:pt x="3774928" y="107726"/>
                  <a:pt x="3780812" y="90526"/>
                  <a:pt x="3799822" y="92789"/>
                </a:cubicBezTo>
                <a:cubicBezTo>
                  <a:pt x="3806159" y="93694"/>
                  <a:pt x="3814306" y="105010"/>
                  <a:pt x="3815212" y="112252"/>
                </a:cubicBezTo>
                <a:cubicBezTo>
                  <a:pt x="3816569" y="133978"/>
                  <a:pt x="3814759" y="156157"/>
                  <a:pt x="3814306" y="178336"/>
                </a:cubicBezTo>
                <a:cubicBezTo>
                  <a:pt x="3813854" y="219525"/>
                  <a:pt x="3809780" y="260714"/>
                  <a:pt x="3813854" y="301451"/>
                </a:cubicBezTo>
                <a:cubicBezTo>
                  <a:pt x="3820643" y="367082"/>
                  <a:pt x="3815664" y="430903"/>
                  <a:pt x="3802085" y="494724"/>
                </a:cubicBezTo>
                <a:cubicBezTo>
                  <a:pt x="3797559" y="515092"/>
                  <a:pt x="3797559" y="534103"/>
                  <a:pt x="3802991" y="554471"/>
                </a:cubicBezTo>
                <a:cubicBezTo>
                  <a:pt x="3831506" y="664007"/>
                  <a:pt x="3861380" y="773543"/>
                  <a:pt x="3886274" y="884437"/>
                </a:cubicBezTo>
                <a:cubicBezTo>
                  <a:pt x="3908906" y="985374"/>
                  <a:pt x="3925200" y="1087668"/>
                  <a:pt x="3944211" y="1189510"/>
                </a:cubicBezTo>
                <a:cubicBezTo>
                  <a:pt x="3950548" y="1222552"/>
                  <a:pt x="3949643" y="1254236"/>
                  <a:pt x="3938327" y="1286825"/>
                </a:cubicBezTo>
                <a:cubicBezTo>
                  <a:pt x="3929274" y="1312625"/>
                  <a:pt x="3925653" y="1340235"/>
                  <a:pt x="3920674" y="1367393"/>
                </a:cubicBezTo>
                <a:cubicBezTo>
                  <a:pt x="3917506" y="1384593"/>
                  <a:pt x="3917959" y="1402245"/>
                  <a:pt x="3914790" y="1418993"/>
                </a:cubicBezTo>
                <a:cubicBezTo>
                  <a:pt x="3901664" y="1487792"/>
                  <a:pt x="3888538" y="1556592"/>
                  <a:pt x="3874506" y="1624939"/>
                </a:cubicBezTo>
                <a:cubicBezTo>
                  <a:pt x="3871790" y="1637613"/>
                  <a:pt x="3874506" y="1646665"/>
                  <a:pt x="3883106" y="1656170"/>
                </a:cubicBezTo>
                <a:cubicBezTo>
                  <a:pt x="3908001" y="1684233"/>
                  <a:pt x="3905285" y="1722707"/>
                  <a:pt x="3876769" y="1747601"/>
                </a:cubicBezTo>
                <a:cubicBezTo>
                  <a:pt x="3867264" y="1755749"/>
                  <a:pt x="3855043" y="1761180"/>
                  <a:pt x="3845085" y="1768875"/>
                </a:cubicBezTo>
                <a:cubicBezTo>
                  <a:pt x="3838748" y="1773854"/>
                  <a:pt x="3831506" y="1780191"/>
                  <a:pt x="3828338" y="1787433"/>
                </a:cubicBezTo>
                <a:cubicBezTo>
                  <a:pt x="3812948" y="1824096"/>
                  <a:pt x="3800275" y="1862117"/>
                  <a:pt x="3784433" y="1898780"/>
                </a:cubicBezTo>
                <a:cubicBezTo>
                  <a:pt x="3765875" y="1941327"/>
                  <a:pt x="3753654" y="1983874"/>
                  <a:pt x="3759538" y="2030947"/>
                </a:cubicBezTo>
                <a:cubicBezTo>
                  <a:pt x="3762707" y="2057652"/>
                  <a:pt x="3767233" y="2083000"/>
                  <a:pt x="3779454" y="2107442"/>
                </a:cubicBezTo>
                <a:cubicBezTo>
                  <a:pt x="3801180" y="2151347"/>
                  <a:pt x="3821096" y="2196610"/>
                  <a:pt x="3842369" y="2240515"/>
                </a:cubicBezTo>
                <a:cubicBezTo>
                  <a:pt x="3851422" y="2259525"/>
                  <a:pt x="3905737" y="2297546"/>
                  <a:pt x="3918411" y="2314293"/>
                </a:cubicBezTo>
                <a:cubicBezTo>
                  <a:pt x="3969106" y="2380377"/>
                  <a:pt x="4008032" y="2393051"/>
                  <a:pt x="4044695" y="2452345"/>
                </a:cubicBezTo>
                <a:cubicBezTo>
                  <a:pt x="4069136" y="2494440"/>
                  <a:pt x="4087242" y="2517071"/>
                  <a:pt x="4089958" y="2546492"/>
                </a:cubicBezTo>
                <a:cubicBezTo>
                  <a:pt x="4095389" y="2612576"/>
                  <a:pt x="4024779" y="2713965"/>
                  <a:pt x="3996716" y="2772354"/>
                </a:cubicBezTo>
                <a:cubicBezTo>
                  <a:pt x="3970463" y="2827122"/>
                  <a:pt x="3910264" y="2924438"/>
                  <a:pt x="3904380" y="2985090"/>
                </a:cubicBezTo>
                <a:cubicBezTo>
                  <a:pt x="3901211" y="3019490"/>
                  <a:pt x="3898043" y="3054342"/>
                  <a:pt x="3892159" y="3088289"/>
                </a:cubicBezTo>
                <a:cubicBezTo>
                  <a:pt x="3883559" y="3138531"/>
                  <a:pt x="3871338" y="3187868"/>
                  <a:pt x="3845990" y="3233130"/>
                </a:cubicBezTo>
                <a:cubicBezTo>
                  <a:pt x="3829696" y="3261646"/>
                  <a:pt x="3812948" y="3290162"/>
                  <a:pt x="3799370" y="3320488"/>
                </a:cubicBezTo>
                <a:cubicBezTo>
                  <a:pt x="3748223" y="3435456"/>
                  <a:pt x="3682591" y="3549518"/>
                  <a:pt x="3606097" y="3650455"/>
                </a:cubicBezTo>
                <a:cubicBezTo>
                  <a:pt x="3603381" y="3654076"/>
                  <a:pt x="3601571" y="3659055"/>
                  <a:pt x="3597497" y="3665844"/>
                </a:cubicBezTo>
                <a:cubicBezTo>
                  <a:pt x="3648191" y="3665844"/>
                  <a:pt x="3695717" y="3665844"/>
                  <a:pt x="3743243" y="3665844"/>
                </a:cubicBezTo>
                <a:cubicBezTo>
                  <a:pt x="3887180" y="3666297"/>
                  <a:pt x="4057821" y="3670370"/>
                  <a:pt x="4199041" y="3699791"/>
                </a:cubicBezTo>
                <a:cubicBezTo>
                  <a:pt x="4259241" y="3712465"/>
                  <a:pt x="4318083" y="3729665"/>
                  <a:pt x="4370588" y="3763612"/>
                </a:cubicBezTo>
                <a:cubicBezTo>
                  <a:pt x="4409967" y="3788959"/>
                  <a:pt x="4440293" y="3822001"/>
                  <a:pt x="4446177" y="3870433"/>
                </a:cubicBezTo>
                <a:cubicBezTo>
                  <a:pt x="4448893" y="3890801"/>
                  <a:pt x="4447535" y="3912074"/>
                  <a:pt x="4447082" y="3932895"/>
                </a:cubicBezTo>
                <a:cubicBezTo>
                  <a:pt x="4446177" y="4011200"/>
                  <a:pt x="4413135" y="4071853"/>
                  <a:pt x="4344788" y="4110326"/>
                </a:cubicBezTo>
                <a:cubicBezTo>
                  <a:pt x="4309030" y="4130242"/>
                  <a:pt x="4271915" y="4146989"/>
                  <a:pt x="4235252" y="4164642"/>
                </a:cubicBezTo>
                <a:cubicBezTo>
                  <a:pt x="4233441" y="4165547"/>
                  <a:pt x="4230725" y="4165547"/>
                  <a:pt x="4228462" y="4165547"/>
                </a:cubicBezTo>
                <a:cubicBezTo>
                  <a:pt x="4186820" y="4166905"/>
                  <a:pt x="4145178" y="4169620"/>
                  <a:pt x="4103536" y="4168715"/>
                </a:cubicBezTo>
                <a:cubicBezTo>
                  <a:pt x="3812496" y="4163283"/>
                  <a:pt x="3521003" y="4157399"/>
                  <a:pt x="3229962" y="4150157"/>
                </a:cubicBezTo>
                <a:cubicBezTo>
                  <a:pt x="3193752" y="4149252"/>
                  <a:pt x="3157994" y="4148800"/>
                  <a:pt x="3121784" y="4133863"/>
                </a:cubicBezTo>
                <a:cubicBezTo>
                  <a:pt x="3058868" y="4108063"/>
                  <a:pt x="3001384" y="4075021"/>
                  <a:pt x="2948427" y="4032926"/>
                </a:cubicBezTo>
                <a:cubicBezTo>
                  <a:pt x="2932585" y="4020253"/>
                  <a:pt x="2915837" y="4017084"/>
                  <a:pt x="2896374" y="4020253"/>
                </a:cubicBezTo>
                <a:cubicBezTo>
                  <a:pt x="2807206" y="4034737"/>
                  <a:pt x="2718038" y="4049674"/>
                  <a:pt x="2628871" y="4062800"/>
                </a:cubicBezTo>
                <a:cubicBezTo>
                  <a:pt x="2519787" y="4079095"/>
                  <a:pt x="2410250" y="4097652"/>
                  <a:pt x="2300714" y="4108063"/>
                </a:cubicBezTo>
                <a:cubicBezTo>
                  <a:pt x="2136863" y="4123905"/>
                  <a:pt x="1972105" y="4119379"/>
                  <a:pt x="1807801" y="4115305"/>
                </a:cubicBezTo>
                <a:cubicBezTo>
                  <a:pt x="1775664" y="4114400"/>
                  <a:pt x="1743980" y="4107158"/>
                  <a:pt x="1712296" y="4100821"/>
                </a:cubicBezTo>
                <a:cubicBezTo>
                  <a:pt x="1666581" y="4091768"/>
                  <a:pt x="1621318" y="4075926"/>
                  <a:pt x="1575150" y="4072305"/>
                </a:cubicBezTo>
                <a:cubicBezTo>
                  <a:pt x="1495034" y="4065968"/>
                  <a:pt x="1414466" y="4067326"/>
                  <a:pt x="1333898" y="4064158"/>
                </a:cubicBezTo>
                <a:cubicBezTo>
                  <a:pt x="1253330" y="4060989"/>
                  <a:pt x="1173215" y="4058274"/>
                  <a:pt x="1092647" y="4052389"/>
                </a:cubicBezTo>
                <a:cubicBezTo>
                  <a:pt x="965005" y="4042884"/>
                  <a:pt x="838722" y="4046053"/>
                  <a:pt x="711986" y="4069137"/>
                </a:cubicBezTo>
                <a:cubicBezTo>
                  <a:pt x="642734" y="4081810"/>
                  <a:pt x="572123" y="4086789"/>
                  <a:pt x="502418" y="4094031"/>
                </a:cubicBezTo>
                <a:cubicBezTo>
                  <a:pt x="472545" y="4097200"/>
                  <a:pt x="442671" y="4097652"/>
                  <a:pt x="413250" y="4100368"/>
                </a:cubicBezTo>
                <a:cubicBezTo>
                  <a:pt x="384735" y="4103084"/>
                  <a:pt x="356219" y="4108515"/>
                  <a:pt x="327251" y="4110326"/>
                </a:cubicBezTo>
                <a:cubicBezTo>
                  <a:pt x="299188" y="4112136"/>
                  <a:pt x="270672" y="4110326"/>
                  <a:pt x="242157" y="4110326"/>
                </a:cubicBezTo>
                <a:cubicBezTo>
                  <a:pt x="176073" y="4109873"/>
                  <a:pt x="109989" y="4108968"/>
                  <a:pt x="43905" y="4108063"/>
                </a:cubicBezTo>
                <a:cubicBezTo>
                  <a:pt x="26705" y="4107610"/>
                  <a:pt x="9958" y="4105800"/>
                  <a:pt x="0" y="4089052"/>
                </a:cubicBezTo>
                <a:cubicBezTo>
                  <a:pt x="3168" y="4080905"/>
                  <a:pt x="4074" y="4075474"/>
                  <a:pt x="5432" y="4068231"/>
                </a:cubicBezTo>
                <a:close/>
              </a:path>
            </a:pathLst>
          </a:custGeom>
          <a:solidFill>
            <a:schemeClr val="bg1"/>
          </a:solidFill>
          <a:ln w="4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7BC72-7976-4581-9F2A-EC626010EB83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8446D9F-0956-45C2-A884-4DC38CB78A6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3172696-B28B-47CD-8CA7-74D785DD4F7E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422759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0FA6E7E-7A1E-4F3E-9D0B-1D741FCBE6A0}"/>
              </a:ext>
            </a:extLst>
          </p:cNvPr>
          <p:cNvSpPr txBox="1"/>
          <p:nvPr/>
        </p:nvSpPr>
        <p:spPr>
          <a:xfrm>
            <a:off x="5688807" y="431393"/>
            <a:ext cx="5776365" cy="1937133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>
              <a:lnSpc>
                <a:spcPts val="4900"/>
              </a:lnSpc>
            </a:pPr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2020</a:t>
            </a:r>
          </a:p>
          <a:p>
            <a:pPr>
              <a:lnSpc>
                <a:spcPts val="4900"/>
              </a:lnSpc>
            </a:pPr>
            <a:r>
              <a:rPr lang="en-US" altLang="ko-KR" sz="4000" b="1" dirty="0">
                <a:cs typeface="Arial" pitchFamily="34" charset="0"/>
              </a:rPr>
              <a:t>Power Point </a:t>
            </a:r>
          </a:p>
          <a:p>
            <a:pPr>
              <a:lnSpc>
                <a:spcPts val="4900"/>
              </a:lnSpc>
            </a:pPr>
            <a:r>
              <a:rPr lang="en-US" sz="4000" b="1" dirty="0">
                <a:solidFill>
                  <a:schemeClr val="accent3"/>
                </a:solidFill>
              </a:rPr>
              <a:t>YOGA </a:t>
            </a:r>
            <a:r>
              <a:rPr lang="en-US" sz="4000" b="1" dirty="0"/>
              <a:t>Presentation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322A698-BBE8-472F-AFE9-D0F9A00A59DD}"/>
              </a:ext>
            </a:extLst>
          </p:cNvPr>
          <p:cNvCxnSpPr>
            <a:cxnSpLocks/>
          </p:cNvCxnSpPr>
          <p:nvPr/>
        </p:nvCxnSpPr>
        <p:spPr>
          <a:xfrm flipV="1">
            <a:off x="5775932" y="2606605"/>
            <a:ext cx="5662788" cy="4989"/>
          </a:xfrm>
          <a:prstGeom prst="line">
            <a:avLst/>
          </a:prstGeom>
          <a:ln w="22225" cap="rnd">
            <a:solidFill>
              <a:schemeClr val="tx1">
                <a:lumMod val="75000"/>
                <a:lumOff val="2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0FEE3B1-7667-4484-AEB5-69ACEC26CB29}"/>
              </a:ext>
            </a:extLst>
          </p:cNvPr>
          <p:cNvGrpSpPr/>
          <p:nvPr/>
        </p:nvGrpSpPr>
        <p:grpSpPr>
          <a:xfrm>
            <a:off x="5688807" y="2830622"/>
            <a:ext cx="5776366" cy="3560379"/>
            <a:chOff x="653473" y="4102428"/>
            <a:chExt cx="4431062" cy="356037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B70FED-8FE6-46A8-AB53-85EDFD5BADD6}"/>
                </a:ext>
              </a:extLst>
            </p:cNvPr>
            <p:cNvSpPr txBox="1"/>
            <p:nvPr/>
          </p:nvSpPr>
          <p:spPr>
            <a:xfrm>
              <a:off x="653473" y="4102428"/>
              <a:ext cx="443106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accent4"/>
                  </a:solidFill>
                  <a:cs typeface="Arial" pitchFamily="34" charset="0"/>
                </a:rPr>
                <a:t>Power PowerPoint Presentation 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0" name="직사각형 1">
              <a:extLst>
                <a:ext uri="{FF2B5EF4-FFF2-40B4-BE49-F238E27FC236}">
                  <a16:creationId xmlns:a16="http://schemas.microsoft.com/office/drawing/2014/main" id="{7D3C25C7-962E-443B-A119-79DDED0B692E}"/>
                </a:ext>
              </a:extLst>
            </p:cNvPr>
            <p:cNvSpPr/>
            <p:nvPr/>
          </p:nvSpPr>
          <p:spPr>
            <a:xfrm>
              <a:off x="653473" y="4585041"/>
              <a:ext cx="4431061" cy="30777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05840"/>
              <a:r>
                <a:rPr lang="en-US" altLang="ko-KR" sz="1400" dirty="0"/>
                <a:t>2008 ~ 2011  Text here</a:t>
              </a:r>
            </a:p>
            <a:p>
              <a:pPr defTabSz="1005840"/>
              <a:r>
                <a:rPr lang="en-US" altLang="ko-KR" sz="1200" dirty="0"/>
                <a:t>Example Text : Get a modern PowerPoint  Presentation that is beautifully designed.</a:t>
              </a:r>
            </a:p>
            <a:p>
              <a:pPr defTabSz="1005840"/>
              <a:r>
                <a:rPr lang="en-US" altLang="ko-KR" sz="1200" dirty="0"/>
                <a:t>                      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Time.</a:t>
              </a:r>
            </a:p>
            <a:p>
              <a:pPr defTabSz="1005840"/>
              <a:endParaRPr lang="en-US" altLang="ko-KR" sz="1400" dirty="0"/>
            </a:p>
            <a:p>
              <a:pPr defTabSz="1005840"/>
              <a:r>
                <a:rPr lang="en-US" altLang="ko-KR" sz="1400" dirty="0"/>
                <a:t>2011 ~ 2015  Text here</a:t>
              </a:r>
            </a:p>
            <a:p>
              <a:pPr defTabSz="1005840"/>
              <a:r>
                <a:rPr lang="en-US" altLang="ko-KR" sz="1200" dirty="0"/>
                <a:t>Example Text : Get a modern PowerPoint  Presentation that is beautifully designed.</a:t>
              </a:r>
            </a:p>
            <a:p>
              <a:pPr defTabSz="1005840"/>
              <a:r>
                <a:rPr lang="en-US" altLang="ko-KR" sz="1200" dirty="0"/>
                <a:t>                      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Time.</a:t>
              </a:r>
              <a:endParaRPr lang="en-US" altLang="ko-KR" sz="1200" dirty="0"/>
            </a:p>
            <a:p>
              <a:pPr defTabSz="1005840"/>
              <a:endParaRPr lang="en-US" altLang="ko-KR" sz="1400" dirty="0"/>
            </a:p>
            <a:p>
              <a:pPr defTabSz="1005840"/>
              <a:r>
                <a:rPr lang="en-US" altLang="ko-KR" sz="1400" dirty="0"/>
                <a:t>2015~ 2018 Text here</a:t>
              </a:r>
            </a:p>
            <a:p>
              <a:pPr defTabSz="1005840"/>
              <a:r>
                <a:rPr lang="en-US" altLang="ko-KR" sz="1200" dirty="0"/>
                <a:t>Example Text : Get a modern PowerPoint  Presentation that is beautifully designed.</a:t>
              </a:r>
            </a:p>
            <a:p>
              <a:pPr defTabSz="1005840"/>
              <a:r>
                <a:rPr lang="en-US" altLang="ko-KR" sz="1200" dirty="0"/>
                <a:t>                      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Time.</a:t>
              </a:r>
              <a:endParaRPr lang="en-US" altLang="ko-KR" sz="1200" dirty="0"/>
            </a:p>
            <a:p>
              <a:pPr defTabSz="1005840"/>
              <a:endParaRPr lang="en-US" altLang="ko-KR" sz="1400" dirty="0"/>
            </a:p>
            <a:p>
              <a:pPr defTabSz="1005840"/>
              <a:r>
                <a:rPr lang="en-US" altLang="ko-KR" sz="1400" dirty="0"/>
                <a:t>2018 ~ 2020 Text here</a:t>
              </a:r>
            </a:p>
            <a:p>
              <a:pPr defTabSz="1005840"/>
              <a:r>
                <a:rPr lang="en-US" altLang="ko-KR" sz="1200" dirty="0"/>
                <a:t>Example Text : Get a modern PowerPoint  Presentation that is beautifully designed.</a:t>
              </a:r>
            </a:p>
            <a:p>
              <a:pPr defTabSz="1005840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                  I hope and I believe that this Template will your Time.</a:t>
              </a:r>
            </a:p>
          </p:txBody>
        </p: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2DC05A12-A7BC-4978-AE6B-84C5C3F8BB54}"/>
              </a:ext>
            </a:extLst>
          </p:cNvPr>
          <p:cNvSpPr/>
          <p:nvPr/>
        </p:nvSpPr>
        <p:spPr>
          <a:xfrm rot="5400000">
            <a:off x="1154898" y="1870704"/>
            <a:ext cx="3531409" cy="3512342"/>
          </a:xfrm>
          <a:custGeom>
            <a:avLst/>
            <a:gdLst>
              <a:gd name="connsiteX0" fmla="*/ 1526394 w 1643915"/>
              <a:gd name="connsiteY0" fmla="*/ 538809 h 1635039"/>
              <a:gd name="connsiteX1" fmla="*/ 1546170 w 1643915"/>
              <a:gd name="connsiteY1" fmla="*/ 599740 h 1635039"/>
              <a:gd name="connsiteX2" fmla="*/ 1526394 w 1643915"/>
              <a:gd name="connsiteY2" fmla="*/ 538809 h 1635039"/>
              <a:gd name="connsiteX3" fmla="*/ 1433030 w 1643915"/>
              <a:gd name="connsiteY3" fmla="*/ 1019098 h 1635039"/>
              <a:gd name="connsiteX4" fmla="*/ 1435173 w 1643915"/>
              <a:gd name="connsiteY4" fmla="*/ 1015570 h 1635039"/>
              <a:gd name="connsiteX5" fmla="*/ 1446957 w 1643915"/>
              <a:gd name="connsiteY5" fmla="*/ 983367 h 1635039"/>
              <a:gd name="connsiteX6" fmla="*/ 1448977 w 1643915"/>
              <a:gd name="connsiteY6" fmla="*/ 967722 h 1635039"/>
              <a:gd name="connsiteX7" fmla="*/ 1425115 w 1643915"/>
              <a:gd name="connsiteY7" fmla="*/ 1267721 h 1635039"/>
              <a:gd name="connsiteX8" fmla="*/ 1430188 w 1643915"/>
              <a:gd name="connsiteY8" fmla="*/ 1276131 h 1635039"/>
              <a:gd name="connsiteX9" fmla="*/ 1460386 w 1643915"/>
              <a:gd name="connsiteY9" fmla="*/ 1262502 h 1635039"/>
              <a:gd name="connsiteX10" fmla="*/ 1552852 w 1643915"/>
              <a:gd name="connsiteY10" fmla="*/ 1044966 h 1635039"/>
              <a:gd name="connsiteX11" fmla="*/ 1547240 w 1643915"/>
              <a:gd name="connsiteY11" fmla="*/ 1027328 h 1635039"/>
              <a:gd name="connsiteX12" fmla="*/ 1535214 w 1643915"/>
              <a:gd name="connsiteY12" fmla="*/ 1040156 h 1635039"/>
              <a:gd name="connsiteX13" fmla="*/ 1528533 w 1643915"/>
              <a:gd name="connsiteY13" fmla="*/ 1082380 h 1635039"/>
              <a:gd name="connsiteX14" fmla="*/ 1485507 w 1643915"/>
              <a:gd name="connsiteY14" fmla="*/ 1195424 h 1635039"/>
              <a:gd name="connsiteX15" fmla="*/ 1439808 w 1643915"/>
              <a:gd name="connsiteY15" fmla="*/ 1247804 h 1635039"/>
              <a:gd name="connsiteX16" fmla="*/ 1425115 w 1643915"/>
              <a:gd name="connsiteY16" fmla="*/ 1267721 h 1635039"/>
              <a:gd name="connsiteX17" fmla="*/ 1417627 w 1643915"/>
              <a:gd name="connsiteY17" fmla="*/ 335170 h 1635039"/>
              <a:gd name="connsiteX18" fmla="*/ 1506886 w 1643915"/>
              <a:gd name="connsiteY18" fmla="*/ 492041 h 1635039"/>
              <a:gd name="connsiteX19" fmla="*/ 1481231 w 1643915"/>
              <a:gd name="connsiteY19" fmla="*/ 479214 h 1635039"/>
              <a:gd name="connsiteX20" fmla="*/ 1506085 w 1643915"/>
              <a:gd name="connsiteY20" fmla="*/ 520102 h 1635039"/>
              <a:gd name="connsiteX21" fmla="*/ 1587326 w 1643915"/>
              <a:gd name="connsiteY21" fmla="*/ 879810 h 1635039"/>
              <a:gd name="connsiteX22" fmla="*/ 1579576 w 1643915"/>
              <a:gd name="connsiteY22" fmla="*/ 954371 h 1635039"/>
              <a:gd name="connsiteX23" fmla="*/ 1417627 w 1643915"/>
              <a:gd name="connsiteY23" fmla="*/ 335170 h 1635039"/>
              <a:gd name="connsiteX24" fmla="*/ 905590 w 1643915"/>
              <a:gd name="connsiteY24" fmla="*/ 1635039 h 1635039"/>
              <a:gd name="connsiteX25" fmla="*/ 991910 w 1643915"/>
              <a:gd name="connsiteY25" fmla="*/ 1610986 h 1635039"/>
              <a:gd name="connsiteX26" fmla="*/ 905590 w 1643915"/>
              <a:gd name="connsiteY26" fmla="*/ 1635039 h 1635039"/>
              <a:gd name="connsiteX27" fmla="*/ 892227 w 1643915"/>
              <a:gd name="connsiteY27" fmla="*/ 4056 h 1635039"/>
              <a:gd name="connsiteX28" fmla="*/ 1015962 w 1643915"/>
              <a:gd name="connsiteY28" fmla="*/ 19824 h 1635039"/>
              <a:gd name="connsiteX29" fmla="*/ 892227 w 1643915"/>
              <a:gd name="connsiteY29" fmla="*/ 4056 h 1635039"/>
              <a:gd name="connsiteX30" fmla="*/ 805373 w 1643915"/>
              <a:gd name="connsiteY30" fmla="*/ 1630495 h 1635039"/>
              <a:gd name="connsiteX31" fmla="*/ 913606 w 1643915"/>
              <a:gd name="connsiteY31" fmla="*/ 1603236 h 1635039"/>
              <a:gd name="connsiteX32" fmla="*/ 805373 w 1643915"/>
              <a:gd name="connsiteY32" fmla="*/ 1630495 h 1635039"/>
              <a:gd name="connsiteX33" fmla="*/ 726805 w 1643915"/>
              <a:gd name="connsiteY33" fmla="*/ 1497675 h 1635039"/>
              <a:gd name="connsiteX34" fmla="*/ 960910 w 1643915"/>
              <a:gd name="connsiteY34" fmla="*/ 1481106 h 1635039"/>
              <a:gd name="connsiteX35" fmla="*/ 1216127 w 1643915"/>
              <a:gd name="connsiteY35" fmla="*/ 1379554 h 1635039"/>
              <a:gd name="connsiteX36" fmla="*/ 969729 w 1643915"/>
              <a:gd name="connsiteY36" fmla="*/ 1489391 h 1635039"/>
              <a:gd name="connsiteX37" fmla="*/ 726805 w 1643915"/>
              <a:gd name="connsiteY37" fmla="*/ 1497675 h 1635039"/>
              <a:gd name="connsiteX38" fmla="*/ 716381 w 1643915"/>
              <a:gd name="connsiteY38" fmla="*/ 1605908 h 1635039"/>
              <a:gd name="connsiteX39" fmla="*/ 775709 w 1643915"/>
              <a:gd name="connsiteY39" fmla="*/ 1613925 h 1635039"/>
              <a:gd name="connsiteX40" fmla="*/ 716381 w 1643915"/>
              <a:gd name="connsiteY40" fmla="*/ 1605908 h 1635039"/>
              <a:gd name="connsiteX41" fmla="*/ 377785 w 1643915"/>
              <a:gd name="connsiteY41" fmla="*/ 141153 h 1635039"/>
              <a:gd name="connsiteX42" fmla="*/ 386604 w 1643915"/>
              <a:gd name="connsiteY42" fmla="*/ 121110 h 1635039"/>
              <a:gd name="connsiteX43" fmla="*/ 525571 w 1643915"/>
              <a:gd name="connsiteY43" fmla="*/ 48686 h 1635039"/>
              <a:gd name="connsiteX44" fmla="*/ 377785 w 1643915"/>
              <a:gd name="connsiteY44" fmla="*/ 141153 h 1635039"/>
              <a:gd name="connsiteX45" fmla="*/ 377251 w 1643915"/>
              <a:gd name="connsiteY45" fmla="*/ 141151 h 1635039"/>
              <a:gd name="connsiteX46" fmla="*/ 377785 w 1643915"/>
              <a:gd name="connsiteY46" fmla="*/ 140884 h 1635039"/>
              <a:gd name="connsiteX47" fmla="*/ 377785 w 1643915"/>
              <a:gd name="connsiteY47" fmla="*/ 141153 h 1635039"/>
              <a:gd name="connsiteX48" fmla="*/ 377785 w 1643915"/>
              <a:gd name="connsiteY48" fmla="*/ 141686 h 1635039"/>
              <a:gd name="connsiteX49" fmla="*/ 377251 w 1643915"/>
              <a:gd name="connsiteY49" fmla="*/ 141151 h 1635039"/>
              <a:gd name="connsiteX50" fmla="*/ 14069 w 1643915"/>
              <a:gd name="connsiteY50" fmla="*/ 644370 h 1635039"/>
              <a:gd name="connsiteX51" fmla="*/ 243630 w 1643915"/>
              <a:gd name="connsiteY51" fmla="*/ 238695 h 1635039"/>
              <a:gd name="connsiteX52" fmla="*/ 177889 w 1643915"/>
              <a:gd name="connsiteY52" fmla="*/ 343989 h 1635039"/>
              <a:gd name="connsiteX53" fmla="*/ 346252 w 1643915"/>
              <a:gd name="connsiteY53" fmla="*/ 179100 h 1635039"/>
              <a:gd name="connsiteX54" fmla="*/ 329415 w 1643915"/>
              <a:gd name="connsiteY54" fmla="*/ 179100 h 1635039"/>
              <a:gd name="connsiteX55" fmla="*/ 310441 w 1643915"/>
              <a:gd name="connsiteY55" fmla="*/ 178298 h 1635039"/>
              <a:gd name="connsiteX56" fmla="*/ 320596 w 1643915"/>
              <a:gd name="connsiteY56" fmla="*/ 164669 h 1635039"/>
              <a:gd name="connsiteX57" fmla="*/ 377519 w 1643915"/>
              <a:gd name="connsiteY57" fmla="*/ 141953 h 1635039"/>
              <a:gd name="connsiteX58" fmla="*/ 380459 w 1643915"/>
              <a:gd name="connsiteY58" fmla="*/ 153712 h 1635039"/>
              <a:gd name="connsiteX59" fmla="*/ 596391 w 1643915"/>
              <a:gd name="connsiteY59" fmla="*/ 43074 h 1635039"/>
              <a:gd name="connsiteX60" fmla="*/ 723331 w 1643915"/>
              <a:gd name="connsiteY60" fmla="*/ 7798 h 1635039"/>
              <a:gd name="connsiteX61" fmla="*/ 723331 w 1643915"/>
              <a:gd name="connsiteY61" fmla="*/ 7530 h 1635039"/>
              <a:gd name="connsiteX62" fmla="*/ 734555 w 1643915"/>
              <a:gd name="connsiteY62" fmla="*/ 7798 h 1635039"/>
              <a:gd name="connsiteX63" fmla="*/ 882073 w 1643915"/>
              <a:gd name="connsiteY63" fmla="*/ 22496 h 1635039"/>
              <a:gd name="connsiteX64" fmla="*/ 1048031 w 1643915"/>
              <a:gd name="connsiteY64" fmla="*/ 47350 h 1635039"/>
              <a:gd name="connsiteX65" fmla="*/ 1045626 w 1643915"/>
              <a:gd name="connsiteY65" fmla="*/ 19289 h 1635039"/>
              <a:gd name="connsiteX66" fmla="*/ 1210247 w 1643915"/>
              <a:gd name="connsiteY66" fmla="*/ 101600 h 1635039"/>
              <a:gd name="connsiteX67" fmla="*/ 1298437 w 1643915"/>
              <a:gd name="connsiteY67" fmla="*/ 141419 h 1635039"/>
              <a:gd name="connsiteX68" fmla="*/ 1419498 w 1643915"/>
              <a:gd name="connsiteY68" fmla="*/ 253661 h 1635039"/>
              <a:gd name="connsiteX69" fmla="*/ 1297101 w 1643915"/>
              <a:gd name="connsiteY69" fmla="*/ 143022 h 1635039"/>
              <a:gd name="connsiteX70" fmla="*/ 1230825 w 1643915"/>
              <a:gd name="connsiteY70" fmla="*/ 140083 h 1635039"/>
              <a:gd name="connsiteX71" fmla="*/ 1465731 w 1643915"/>
              <a:gd name="connsiteY71" fmla="*/ 343989 h 1635039"/>
              <a:gd name="connsiteX72" fmla="*/ 1432326 w 1643915"/>
              <a:gd name="connsiteY72" fmla="*/ 289471 h 1635039"/>
              <a:gd name="connsiteX73" fmla="*/ 1496731 w 1643915"/>
              <a:gd name="connsiteY73" fmla="*/ 343989 h 1635039"/>
              <a:gd name="connsiteX74" fmla="*/ 1537886 w 1643915"/>
              <a:gd name="connsiteY74" fmla="*/ 425231 h 1635039"/>
              <a:gd name="connsiteX75" fmla="*/ 1589731 w 1643915"/>
              <a:gd name="connsiteY75" fmla="*/ 503800 h 1635039"/>
              <a:gd name="connsiteX76" fmla="*/ 1592137 w 1643915"/>
              <a:gd name="connsiteY76" fmla="*/ 540145 h 1635039"/>
              <a:gd name="connsiteX77" fmla="*/ 1619663 w 1643915"/>
              <a:gd name="connsiteY77" fmla="*/ 646240 h 1635039"/>
              <a:gd name="connsiteX78" fmla="*/ 1622335 w 1643915"/>
              <a:gd name="connsiteY78" fmla="*/ 690603 h 1635039"/>
              <a:gd name="connsiteX79" fmla="*/ 1629818 w 1643915"/>
              <a:gd name="connsiteY79" fmla="*/ 835715 h 1635039"/>
              <a:gd name="connsiteX80" fmla="*/ 1626344 w 1643915"/>
              <a:gd name="connsiteY80" fmla="*/ 1017975 h 1635039"/>
              <a:gd name="connsiteX81" fmla="*/ 1616723 w 1643915"/>
              <a:gd name="connsiteY81" fmla="*/ 981095 h 1635039"/>
              <a:gd name="connsiteX82" fmla="*/ 1591335 w 1643915"/>
              <a:gd name="connsiteY82" fmla="*/ 1063673 h 1635039"/>
              <a:gd name="connsiteX83" fmla="*/ 1565145 w 1643915"/>
              <a:gd name="connsiteY83" fmla="*/ 1128079 h 1635039"/>
              <a:gd name="connsiteX84" fmla="*/ 1409075 w 1643915"/>
              <a:gd name="connsiteY84" fmla="*/ 1393184 h 1635039"/>
              <a:gd name="connsiteX85" fmla="*/ 1362308 w 1643915"/>
              <a:gd name="connsiteY85" fmla="*/ 1420710 h 1635039"/>
              <a:gd name="connsiteX86" fmla="*/ 1282135 w 1643915"/>
              <a:gd name="connsiteY86" fmla="*/ 1491262 h 1635039"/>
              <a:gd name="connsiteX87" fmla="*/ 1256747 w 1643915"/>
              <a:gd name="connsiteY87" fmla="*/ 1519055 h 1635039"/>
              <a:gd name="connsiteX88" fmla="*/ 1259954 w 1643915"/>
              <a:gd name="connsiteY88" fmla="*/ 1487253 h 1635039"/>
              <a:gd name="connsiteX89" fmla="*/ 1001263 w 1643915"/>
              <a:gd name="connsiteY89" fmla="*/ 1589072 h 1635039"/>
              <a:gd name="connsiteX90" fmla="*/ 1174436 w 1643915"/>
              <a:gd name="connsiteY90" fmla="*/ 1494201 h 1635039"/>
              <a:gd name="connsiteX91" fmla="*/ 987901 w 1643915"/>
              <a:gd name="connsiteY91" fmla="*/ 1561814 h 1635039"/>
              <a:gd name="connsiteX92" fmla="*/ 1011151 w 1643915"/>
              <a:gd name="connsiteY92" fmla="*/ 1536426 h 1635039"/>
              <a:gd name="connsiteX93" fmla="*/ 1262092 w 1643915"/>
              <a:gd name="connsiteY93" fmla="*/ 1398796 h 1635039"/>
              <a:gd name="connsiteX94" fmla="*/ 1408541 w 1643915"/>
              <a:gd name="connsiteY94" fmla="*/ 1241123 h 1635039"/>
              <a:gd name="connsiteX95" fmla="*/ 1472145 w 1643915"/>
              <a:gd name="connsiteY95" fmla="*/ 1176450 h 1635039"/>
              <a:gd name="connsiteX96" fmla="*/ 1521585 w 1643915"/>
              <a:gd name="connsiteY96" fmla="*/ 1036415 h 1635039"/>
              <a:gd name="connsiteX97" fmla="*/ 1549645 w 1643915"/>
              <a:gd name="connsiteY97" fmla="*/ 961052 h 1635039"/>
              <a:gd name="connsiteX98" fmla="*/ 1550714 w 1643915"/>
              <a:gd name="connsiteY98" fmla="*/ 911880 h 1635039"/>
              <a:gd name="connsiteX99" fmla="*/ 1523722 w 1643915"/>
              <a:gd name="connsiteY99" fmla="*/ 676973 h 1635039"/>
              <a:gd name="connsiteX100" fmla="*/ 1536283 w 1643915"/>
              <a:gd name="connsiteY100" fmla="*/ 849612 h 1635039"/>
              <a:gd name="connsiteX101" fmla="*/ 1371929 w 1643915"/>
              <a:gd name="connsiteY101" fmla="*/ 1235510 h 1635039"/>
              <a:gd name="connsiteX102" fmla="*/ 1143169 w 1643915"/>
              <a:gd name="connsiteY102" fmla="*/ 1400934 h 1635039"/>
              <a:gd name="connsiteX103" fmla="*/ 998591 w 1643915"/>
              <a:gd name="connsiteY103" fmla="*/ 1441020 h 1635039"/>
              <a:gd name="connsiteX104" fmla="*/ 968292 w 1643915"/>
              <a:gd name="connsiteY104" fmla="*/ 1447267 h 1635039"/>
              <a:gd name="connsiteX105" fmla="*/ 951708 w 1643915"/>
              <a:gd name="connsiteY105" fmla="*/ 1445529 h 1635039"/>
              <a:gd name="connsiteX106" fmla="*/ 940712 w 1643915"/>
              <a:gd name="connsiteY106" fmla="*/ 1448942 h 1635039"/>
              <a:gd name="connsiteX107" fmla="*/ 805921 w 1643915"/>
              <a:gd name="connsiteY107" fmla="*/ 1462530 h 1635039"/>
              <a:gd name="connsiteX108" fmla="*/ 545586 w 1643915"/>
              <a:gd name="connsiteY108" fmla="*/ 1409971 h 1635039"/>
              <a:gd name="connsiteX109" fmla="*/ 497164 w 1643915"/>
              <a:gd name="connsiteY109" fmla="*/ 1383688 h 1635039"/>
              <a:gd name="connsiteX110" fmla="*/ 491899 w 1643915"/>
              <a:gd name="connsiteY110" fmla="*/ 1387572 h 1635039"/>
              <a:gd name="connsiteX111" fmla="*/ 604141 w 1643915"/>
              <a:gd name="connsiteY111" fmla="*/ 1444227 h 1635039"/>
              <a:gd name="connsiteX112" fmla="*/ 700883 w 1643915"/>
              <a:gd name="connsiteY112" fmla="*/ 1477900 h 1635039"/>
              <a:gd name="connsiteX113" fmla="*/ 620977 w 1643915"/>
              <a:gd name="connsiteY113" fmla="*/ 1463201 h 1635039"/>
              <a:gd name="connsiteX114" fmla="*/ 533589 w 1643915"/>
              <a:gd name="connsiteY114" fmla="*/ 1469882 h 1635039"/>
              <a:gd name="connsiteX115" fmla="*/ 103595 w 1643915"/>
              <a:gd name="connsiteY115" fmla="*/ 973078 h 1635039"/>
              <a:gd name="connsiteX116" fmla="*/ 88897 w 1643915"/>
              <a:gd name="connsiteY116" fmla="*/ 903862 h 1635039"/>
              <a:gd name="connsiteX117" fmla="*/ 70457 w 1643915"/>
              <a:gd name="connsiteY117" fmla="*/ 840526 h 1635039"/>
              <a:gd name="connsiteX118" fmla="*/ 118561 w 1643915"/>
              <a:gd name="connsiteY118" fmla="*/ 1085320 h 1635039"/>
              <a:gd name="connsiteX119" fmla="*/ 627391 w 1643915"/>
              <a:gd name="connsiteY119" fmla="*/ 1549788 h 1635039"/>
              <a:gd name="connsiteX120" fmla="*/ 676563 w 1643915"/>
              <a:gd name="connsiteY120" fmla="*/ 1554331 h 1635039"/>
              <a:gd name="connsiteX121" fmla="*/ 624451 w 1643915"/>
              <a:gd name="connsiteY121" fmla="*/ 1564219 h 1635039"/>
              <a:gd name="connsiteX122" fmla="*/ 564054 w 1643915"/>
              <a:gd name="connsiteY122" fmla="*/ 1561012 h 1635039"/>
              <a:gd name="connsiteX123" fmla="*/ 182432 w 1643915"/>
              <a:gd name="connsiteY123" fmla="*/ 1277468 h 1635039"/>
              <a:gd name="connsiteX124" fmla="*/ 59767 w 1643915"/>
              <a:gd name="connsiteY124" fmla="*/ 1020915 h 1635039"/>
              <a:gd name="connsiteX125" fmla="*/ 25026 w 1643915"/>
              <a:gd name="connsiteY125" fmla="*/ 872328 h 1635039"/>
              <a:gd name="connsiteX126" fmla="*/ 67785 w 1643915"/>
              <a:gd name="connsiteY126" fmla="*/ 573550 h 1635039"/>
              <a:gd name="connsiteX127" fmla="*/ 155975 w 1643915"/>
              <a:gd name="connsiteY127" fmla="*/ 388618 h 1635039"/>
              <a:gd name="connsiteX128" fmla="*/ 167734 w 1643915"/>
              <a:gd name="connsiteY128" fmla="*/ 355748 h 1635039"/>
              <a:gd name="connsiteX129" fmla="*/ 44802 w 1643915"/>
              <a:gd name="connsiteY129" fmla="*/ 593861 h 1635039"/>
              <a:gd name="connsiteX130" fmla="*/ 14069 w 1643915"/>
              <a:gd name="connsiteY130" fmla="*/ 644370 h 1635039"/>
              <a:gd name="connsiteX131" fmla="*/ 3647 w 1643915"/>
              <a:gd name="connsiteY131" fmla="*/ 889698 h 1635039"/>
              <a:gd name="connsiteX132" fmla="*/ 19415 w 1643915"/>
              <a:gd name="connsiteY132" fmla="*/ 981363 h 1635039"/>
              <a:gd name="connsiteX133" fmla="*/ 3647 w 1643915"/>
              <a:gd name="connsiteY133" fmla="*/ 889698 h 1635039"/>
              <a:gd name="connsiteX134" fmla="*/ 623 w 1643915"/>
              <a:gd name="connsiteY134" fmla="*/ 777215 h 1635039"/>
              <a:gd name="connsiteX135" fmla="*/ 14336 w 1643915"/>
              <a:gd name="connsiteY135" fmla="*/ 695680 h 1635039"/>
              <a:gd name="connsiteX136" fmla="*/ 14336 w 1643915"/>
              <a:gd name="connsiteY136" fmla="*/ 847208 h 1635039"/>
              <a:gd name="connsiteX137" fmla="*/ 957 w 1643915"/>
              <a:gd name="connsiteY137" fmla="*/ 806169 h 1635039"/>
              <a:gd name="connsiteX138" fmla="*/ 623 w 1643915"/>
              <a:gd name="connsiteY138" fmla="*/ 777215 h 1635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1643915" h="1635039">
                <a:moveTo>
                  <a:pt x="1526394" y="538809"/>
                </a:moveTo>
                <a:cubicBezTo>
                  <a:pt x="1545101" y="554844"/>
                  <a:pt x="1551515" y="575421"/>
                  <a:pt x="1546170" y="599740"/>
                </a:cubicBezTo>
                <a:cubicBezTo>
                  <a:pt x="1539489" y="579430"/>
                  <a:pt x="1533075" y="559119"/>
                  <a:pt x="1526394" y="538809"/>
                </a:cubicBezTo>
                <a:close/>
                <a:moveTo>
                  <a:pt x="1433030" y="1019098"/>
                </a:moveTo>
                <a:lnTo>
                  <a:pt x="1435173" y="1015570"/>
                </a:lnTo>
                <a:cubicBezTo>
                  <a:pt x="1440126" y="1005147"/>
                  <a:pt x="1443984" y="994391"/>
                  <a:pt x="1446957" y="983367"/>
                </a:cubicBezTo>
                <a:lnTo>
                  <a:pt x="1448977" y="967722"/>
                </a:lnTo>
                <a:close/>
                <a:moveTo>
                  <a:pt x="1425115" y="1267721"/>
                </a:moveTo>
                <a:cubicBezTo>
                  <a:pt x="1425261" y="1270285"/>
                  <a:pt x="1426714" y="1273058"/>
                  <a:pt x="1430188" y="1276131"/>
                </a:cubicBezTo>
                <a:cubicBezTo>
                  <a:pt x="1445420" y="1289493"/>
                  <a:pt x="1453705" y="1271588"/>
                  <a:pt x="1460386" y="1262502"/>
                </a:cubicBezTo>
                <a:cubicBezTo>
                  <a:pt x="1508490" y="1197562"/>
                  <a:pt x="1541361" y="1125674"/>
                  <a:pt x="1552852" y="1044966"/>
                </a:cubicBezTo>
                <a:cubicBezTo>
                  <a:pt x="1553654" y="1038285"/>
                  <a:pt x="1560068" y="1028397"/>
                  <a:pt x="1547240" y="1027328"/>
                </a:cubicBezTo>
                <a:cubicBezTo>
                  <a:pt x="1539223" y="1026527"/>
                  <a:pt x="1536550" y="1033475"/>
                  <a:pt x="1535214" y="1040156"/>
                </a:cubicBezTo>
                <a:cubicBezTo>
                  <a:pt x="1532542" y="1054320"/>
                  <a:pt x="1527731" y="1068484"/>
                  <a:pt x="1528533" y="1082380"/>
                </a:cubicBezTo>
                <a:cubicBezTo>
                  <a:pt x="1531205" y="1127010"/>
                  <a:pt x="1512231" y="1163622"/>
                  <a:pt x="1485507" y="1195424"/>
                </a:cubicBezTo>
                <a:cubicBezTo>
                  <a:pt x="1470808" y="1213062"/>
                  <a:pt x="1452101" y="1227760"/>
                  <a:pt x="1439808" y="1247804"/>
                </a:cubicBezTo>
                <a:cubicBezTo>
                  <a:pt x="1436000" y="1254217"/>
                  <a:pt x="1424676" y="1260030"/>
                  <a:pt x="1425115" y="1267721"/>
                </a:cubicBezTo>
                <a:close/>
                <a:moveTo>
                  <a:pt x="1417627" y="335170"/>
                </a:moveTo>
                <a:cubicBezTo>
                  <a:pt x="1438739" y="394230"/>
                  <a:pt x="1483369" y="436989"/>
                  <a:pt x="1506886" y="492041"/>
                </a:cubicBezTo>
                <a:cubicBezTo>
                  <a:pt x="1491921" y="496584"/>
                  <a:pt x="1489515" y="484826"/>
                  <a:pt x="1481231" y="479214"/>
                </a:cubicBezTo>
                <a:cubicBezTo>
                  <a:pt x="1478559" y="502998"/>
                  <a:pt x="1500740" y="505671"/>
                  <a:pt x="1506085" y="520102"/>
                </a:cubicBezTo>
                <a:cubicBezTo>
                  <a:pt x="1549645" y="636352"/>
                  <a:pt x="1589999" y="753137"/>
                  <a:pt x="1587326" y="879810"/>
                </a:cubicBezTo>
                <a:cubicBezTo>
                  <a:pt x="1587059" y="903862"/>
                  <a:pt x="1573697" y="926578"/>
                  <a:pt x="1579576" y="954371"/>
                </a:cubicBezTo>
                <a:cubicBezTo>
                  <a:pt x="1639171" y="812198"/>
                  <a:pt x="1564076" y="449550"/>
                  <a:pt x="1417627" y="335170"/>
                </a:cubicBezTo>
                <a:close/>
                <a:moveTo>
                  <a:pt x="905590" y="1635039"/>
                </a:moveTo>
                <a:cubicBezTo>
                  <a:pt x="931245" y="1602968"/>
                  <a:pt x="958237" y="1609649"/>
                  <a:pt x="991910" y="1610986"/>
                </a:cubicBezTo>
                <a:cubicBezTo>
                  <a:pt x="963048" y="1629694"/>
                  <a:pt x="937392" y="1631832"/>
                  <a:pt x="905590" y="1635039"/>
                </a:cubicBezTo>
                <a:close/>
                <a:moveTo>
                  <a:pt x="892227" y="4056"/>
                </a:moveTo>
                <a:cubicBezTo>
                  <a:pt x="932314" y="-5297"/>
                  <a:pt x="968927" y="8065"/>
                  <a:pt x="1015962" y="19824"/>
                </a:cubicBezTo>
                <a:cubicBezTo>
                  <a:pt x="965453" y="33720"/>
                  <a:pt x="930711" y="6729"/>
                  <a:pt x="892227" y="4056"/>
                </a:cubicBezTo>
                <a:close/>
                <a:moveTo>
                  <a:pt x="805373" y="1630495"/>
                </a:moveTo>
                <a:cubicBezTo>
                  <a:pt x="841451" y="1601900"/>
                  <a:pt x="876192" y="1611521"/>
                  <a:pt x="913606" y="1603236"/>
                </a:cubicBezTo>
                <a:cubicBezTo>
                  <a:pt x="873520" y="1628624"/>
                  <a:pt x="843589" y="1636641"/>
                  <a:pt x="805373" y="1630495"/>
                </a:cubicBezTo>
                <a:close/>
                <a:moveTo>
                  <a:pt x="726805" y="1497675"/>
                </a:moveTo>
                <a:cubicBezTo>
                  <a:pt x="805107" y="1495003"/>
                  <a:pt x="883676" y="1498744"/>
                  <a:pt x="960910" y="1481106"/>
                </a:cubicBezTo>
                <a:cubicBezTo>
                  <a:pt x="1052308" y="1463468"/>
                  <a:pt x="1134886" y="1423115"/>
                  <a:pt x="1216127" y="1379554"/>
                </a:cubicBezTo>
                <a:cubicBezTo>
                  <a:pt x="1142101" y="1434873"/>
                  <a:pt x="1059790" y="1470951"/>
                  <a:pt x="969729" y="1489391"/>
                </a:cubicBezTo>
                <a:cubicBezTo>
                  <a:pt x="889289" y="1511305"/>
                  <a:pt x="808581" y="1515580"/>
                  <a:pt x="726805" y="1497675"/>
                </a:cubicBezTo>
                <a:close/>
                <a:moveTo>
                  <a:pt x="716381" y="1605908"/>
                </a:moveTo>
                <a:cubicBezTo>
                  <a:pt x="736157" y="1608580"/>
                  <a:pt x="755933" y="1611253"/>
                  <a:pt x="775709" y="1613925"/>
                </a:cubicBezTo>
                <a:cubicBezTo>
                  <a:pt x="755131" y="1620874"/>
                  <a:pt x="734553" y="1626219"/>
                  <a:pt x="716381" y="1605908"/>
                </a:cubicBezTo>
                <a:close/>
                <a:moveTo>
                  <a:pt x="377785" y="141153"/>
                </a:moveTo>
                <a:cubicBezTo>
                  <a:pt x="377518" y="133136"/>
                  <a:pt x="380992" y="126455"/>
                  <a:pt x="386604" y="121110"/>
                </a:cubicBezTo>
                <a:cubicBezTo>
                  <a:pt x="425889" y="83428"/>
                  <a:pt x="481476" y="77548"/>
                  <a:pt x="525571" y="48686"/>
                </a:cubicBezTo>
                <a:cubicBezTo>
                  <a:pt x="483613" y="91712"/>
                  <a:pt x="428027" y="112024"/>
                  <a:pt x="377785" y="141153"/>
                </a:cubicBezTo>
                <a:close/>
                <a:moveTo>
                  <a:pt x="377251" y="141151"/>
                </a:moveTo>
                <a:cubicBezTo>
                  <a:pt x="377251" y="141151"/>
                  <a:pt x="377518" y="140884"/>
                  <a:pt x="377785" y="140884"/>
                </a:cubicBezTo>
                <a:lnTo>
                  <a:pt x="377785" y="141153"/>
                </a:lnTo>
                <a:lnTo>
                  <a:pt x="377785" y="141686"/>
                </a:lnTo>
                <a:cubicBezTo>
                  <a:pt x="377518" y="141418"/>
                  <a:pt x="377251" y="141151"/>
                  <a:pt x="377251" y="141151"/>
                </a:cubicBezTo>
                <a:close/>
                <a:moveTo>
                  <a:pt x="14069" y="644370"/>
                </a:moveTo>
                <a:cubicBezTo>
                  <a:pt x="55224" y="483222"/>
                  <a:pt x="126311" y="347998"/>
                  <a:pt x="243630" y="238695"/>
                </a:cubicBezTo>
                <a:cubicBezTo>
                  <a:pt x="230268" y="279049"/>
                  <a:pt x="179225" y="296152"/>
                  <a:pt x="177889" y="343989"/>
                </a:cubicBezTo>
                <a:cubicBezTo>
                  <a:pt x="237751" y="292946"/>
                  <a:pt x="281579" y="225868"/>
                  <a:pt x="346252" y="179100"/>
                </a:cubicBezTo>
                <a:cubicBezTo>
                  <a:pt x="337165" y="171350"/>
                  <a:pt x="333157" y="176428"/>
                  <a:pt x="329415" y="179100"/>
                </a:cubicBezTo>
                <a:cubicBezTo>
                  <a:pt x="322467" y="184178"/>
                  <a:pt x="315251" y="188186"/>
                  <a:pt x="310441" y="178298"/>
                </a:cubicBezTo>
                <a:cubicBezTo>
                  <a:pt x="306700" y="170281"/>
                  <a:pt x="315519" y="166807"/>
                  <a:pt x="320596" y="164669"/>
                </a:cubicBezTo>
                <a:cubicBezTo>
                  <a:pt x="339303" y="156652"/>
                  <a:pt x="358545" y="149436"/>
                  <a:pt x="377519" y="141953"/>
                </a:cubicBezTo>
                <a:cubicBezTo>
                  <a:pt x="379390" y="147031"/>
                  <a:pt x="367097" y="161997"/>
                  <a:pt x="380459" y="153712"/>
                </a:cubicBezTo>
                <a:cubicBezTo>
                  <a:pt x="449674" y="111221"/>
                  <a:pt x="526373" y="83695"/>
                  <a:pt x="596391" y="43074"/>
                </a:cubicBezTo>
                <a:cubicBezTo>
                  <a:pt x="635675" y="20358"/>
                  <a:pt x="675762" y="582"/>
                  <a:pt x="723331" y="7798"/>
                </a:cubicBezTo>
                <a:cubicBezTo>
                  <a:pt x="723331" y="7798"/>
                  <a:pt x="723331" y="7530"/>
                  <a:pt x="723331" y="7530"/>
                </a:cubicBezTo>
                <a:cubicBezTo>
                  <a:pt x="727072" y="7530"/>
                  <a:pt x="731615" y="8599"/>
                  <a:pt x="734555" y="7798"/>
                </a:cubicBezTo>
                <a:cubicBezTo>
                  <a:pt x="786400" y="-12513"/>
                  <a:pt x="833168" y="12074"/>
                  <a:pt x="882073" y="22496"/>
                </a:cubicBezTo>
                <a:cubicBezTo>
                  <a:pt x="936858" y="33987"/>
                  <a:pt x="992444" y="43074"/>
                  <a:pt x="1048031" y="47350"/>
                </a:cubicBezTo>
                <a:cubicBezTo>
                  <a:pt x="1072884" y="49220"/>
                  <a:pt x="1048565" y="33987"/>
                  <a:pt x="1045626" y="19289"/>
                </a:cubicBezTo>
                <a:cubicBezTo>
                  <a:pt x="1104953" y="47884"/>
                  <a:pt x="1162945" y="67393"/>
                  <a:pt x="1210247" y="101600"/>
                </a:cubicBezTo>
                <a:cubicBezTo>
                  <a:pt x="1238842" y="122177"/>
                  <a:pt x="1278127" y="110152"/>
                  <a:pt x="1298437" y="141419"/>
                </a:cubicBezTo>
                <a:cubicBezTo>
                  <a:pt x="1347342" y="169479"/>
                  <a:pt x="1386093" y="208497"/>
                  <a:pt x="1419498" y="253661"/>
                </a:cubicBezTo>
                <a:cubicBezTo>
                  <a:pt x="1384222" y="210635"/>
                  <a:pt x="1325428" y="194066"/>
                  <a:pt x="1297101" y="143022"/>
                </a:cubicBezTo>
                <a:cubicBezTo>
                  <a:pt x="1276523" y="133936"/>
                  <a:pt x="1255411" y="133402"/>
                  <a:pt x="1230825" y="140083"/>
                </a:cubicBezTo>
                <a:cubicBezTo>
                  <a:pt x="1328635" y="181238"/>
                  <a:pt x="1387696" y="267023"/>
                  <a:pt x="1465731" y="343989"/>
                </a:cubicBezTo>
                <a:cubicBezTo>
                  <a:pt x="1462257" y="315661"/>
                  <a:pt x="1440877" y="310584"/>
                  <a:pt x="1432326" y="289471"/>
                </a:cubicBezTo>
                <a:cubicBezTo>
                  <a:pt x="1462524" y="303635"/>
                  <a:pt x="1482300" y="322877"/>
                  <a:pt x="1496731" y="343989"/>
                </a:cubicBezTo>
                <a:cubicBezTo>
                  <a:pt x="1513835" y="369377"/>
                  <a:pt x="1536283" y="399575"/>
                  <a:pt x="1537886" y="425231"/>
                </a:cubicBezTo>
                <a:cubicBezTo>
                  <a:pt x="1540559" y="466653"/>
                  <a:pt x="1578240" y="474671"/>
                  <a:pt x="1589731" y="503800"/>
                </a:cubicBezTo>
                <a:cubicBezTo>
                  <a:pt x="1590800" y="515559"/>
                  <a:pt x="1581981" y="525714"/>
                  <a:pt x="1592137" y="540145"/>
                </a:cubicBezTo>
                <a:cubicBezTo>
                  <a:pt x="1613783" y="571145"/>
                  <a:pt x="1618861" y="608559"/>
                  <a:pt x="1619663" y="646240"/>
                </a:cubicBezTo>
                <a:cubicBezTo>
                  <a:pt x="1620464" y="660939"/>
                  <a:pt x="1621533" y="675904"/>
                  <a:pt x="1622335" y="690603"/>
                </a:cubicBezTo>
                <a:cubicBezTo>
                  <a:pt x="1653335" y="737370"/>
                  <a:pt x="1646387" y="786275"/>
                  <a:pt x="1629818" y="835715"/>
                </a:cubicBezTo>
                <a:cubicBezTo>
                  <a:pt x="1620464" y="895311"/>
                  <a:pt x="1642913" y="956509"/>
                  <a:pt x="1626344" y="1017975"/>
                </a:cubicBezTo>
                <a:cubicBezTo>
                  <a:pt x="1612714" y="1004613"/>
                  <a:pt x="1627947" y="991785"/>
                  <a:pt x="1616723" y="981095"/>
                </a:cubicBezTo>
                <a:cubicBezTo>
                  <a:pt x="1604163" y="1007552"/>
                  <a:pt x="1589999" y="1033208"/>
                  <a:pt x="1591335" y="1063673"/>
                </a:cubicBezTo>
                <a:cubicBezTo>
                  <a:pt x="1592404" y="1089596"/>
                  <a:pt x="1568352" y="1104027"/>
                  <a:pt x="1565145" y="1128079"/>
                </a:cubicBezTo>
                <a:cubicBezTo>
                  <a:pt x="1550180" y="1238183"/>
                  <a:pt x="1479895" y="1315950"/>
                  <a:pt x="1409075" y="1393184"/>
                </a:cubicBezTo>
                <a:cubicBezTo>
                  <a:pt x="1396515" y="1407080"/>
                  <a:pt x="1382886" y="1415365"/>
                  <a:pt x="1362308" y="1420710"/>
                </a:cubicBezTo>
                <a:cubicBezTo>
                  <a:pt x="1326765" y="1429529"/>
                  <a:pt x="1300308" y="1458391"/>
                  <a:pt x="1282135" y="1491262"/>
                </a:cubicBezTo>
                <a:cubicBezTo>
                  <a:pt x="1275721" y="1503020"/>
                  <a:pt x="1270911" y="1514512"/>
                  <a:pt x="1256747" y="1519055"/>
                </a:cubicBezTo>
                <a:cubicBezTo>
                  <a:pt x="1246325" y="1505960"/>
                  <a:pt x="1270109" y="1503822"/>
                  <a:pt x="1259954" y="1487253"/>
                </a:cubicBezTo>
                <a:cubicBezTo>
                  <a:pt x="1187264" y="1543107"/>
                  <a:pt x="1109764" y="1593616"/>
                  <a:pt x="1001263" y="1589072"/>
                </a:cubicBezTo>
                <a:cubicBezTo>
                  <a:pt x="1062462" y="1550857"/>
                  <a:pt x="1125531" y="1536693"/>
                  <a:pt x="1174436" y="1494201"/>
                </a:cubicBezTo>
                <a:cubicBezTo>
                  <a:pt x="1112169" y="1516650"/>
                  <a:pt x="1050169" y="1539365"/>
                  <a:pt x="987901" y="1561814"/>
                </a:cubicBezTo>
                <a:cubicBezTo>
                  <a:pt x="994315" y="1542305"/>
                  <a:pt x="994048" y="1541236"/>
                  <a:pt x="1011151" y="1536426"/>
                </a:cubicBezTo>
                <a:cubicBezTo>
                  <a:pt x="1105488" y="1509701"/>
                  <a:pt x="1183523" y="1456787"/>
                  <a:pt x="1262092" y="1398796"/>
                </a:cubicBezTo>
                <a:cubicBezTo>
                  <a:pt x="1323023" y="1354166"/>
                  <a:pt x="1362041" y="1295640"/>
                  <a:pt x="1408541" y="1241123"/>
                </a:cubicBezTo>
                <a:cubicBezTo>
                  <a:pt x="1428050" y="1218140"/>
                  <a:pt x="1458515" y="1207183"/>
                  <a:pt x="1472145" y="1176450"/>
                </a:cubicBezTo>
                <a:cubicBezTo>
                  <a:pt x="1492722" y="1131019"/>
                  <a:pt x="1514102" y="1086923"/>
                  <a:pt x="1521585" y="1036415"/>
                </a:cubicBezTo>
                <a:cubicBezTo>
                  <a:pt x="1525326" y="1010759"/>
                  <a:pt x="1520248" y="980828"/>
                  <a:pt x="1549645" y="961052"/>
                </a:cubicBezTo>
                <a:cubicBezTo>
                  <a:pt x="1557395" y="955707"/>
                  <a:pt x="1550714" y="928983"/>
                  <a:pt x="1550714" y="911880"/>
                </a:cubicBezTo>
                <a:cubicBezTo>
                  <a:pt x="1544300" y="833577"/>
                  <a:pt x="1572895" y="751534"/>
                  <a:pt x="1523722" y="676973"/>
                </a:cubicBezTo>
                <a:cubicBezTo>
                  <a:pt x="1527998" y="734430"/>
                  <a:pt x="1532007" y="792155"/>
                  <a:pt x="1536283" y="849612"/>
                </a:cubicBezTo>
                <a:cubicBezTo>
                  <a:pt x="1522119" y="995794"/>
                  <a:pt x="1475886" y="1135027"/>
                  <a:pt x="1371929" y="1235510"/>
                </a:cubicBezTo>
                <a:cubicBezTo>
                  <a:pt x="1306454" y="1298847"/>
                  <a:pt x="1233764" y="1366192"/>
                  <a:pt x="1143169" y="1400934"/>
                </a:cubicBezTo>
                <a:cubicBezTo>
                  <a:pt x="1091858" y="1403339"/>
                  <a:pt x="1047763" y="1431132"/>
                  <a:pt x="998591" y="1441020"/>
                </a:cubicBezTo>
                <a:cubicBezTo>
                  <a:pt x="988703" y="1443025"/>
                  <a:pt x="978815" y="1445964"/>
                  <a:pt x="968292" y="1447267"/>
                </a:cubicBezTo>
                <a:lnTo>
                  <a:pt x="951708" y="1445529"/>
                </a:lnTo>
                <a:lnTo>
                  <a:pt x="940712" y="1448942"/>
                </a:lnTo>
                <a:cubicBezTo>
                  <a:pt x="897173" y="1457851"/>
                  <a:pt x="852094" y="1462530"/>
                  <a:pt x="805921" y="1462530"/>
                </a:cubicBezTo>
                <a:cubicBezTo>
                  <a:pt x="713576" y="1462530"/>
                  <a:pt x="625603" y="1443815"/>
                  <a:pt x="545586" y="1409971"/>
                </a:cubicBezTo>
                <a:lnTo>
                  <a:pt x="497164" y="1383688"/>
                </a:lnTo>
                <a:lnTo>
                  <a:pt x="491899" y="1387572"/>
                </a:lnTo>
                <a:cubicBezTo>
                  <a:pt x="525571" y="1411623"/>
                  <a:pt x="566727" y="1422580"/>
                  <a:pt x="604141" y="1444227"/>
                </a:cubicBezTo>
                <a:cubicBezTo>
                  <a:pt x="636210" y="1455718"/>
                  <a:pt x="668813" y="1466408"/>
                  <a:pt x="700883" y="1477900"/>
                </a:cubicBezTo>
                <a:cubicBezTo>
                  <a:pt x="673357" y="1475227"/>
                  <a:pt x="646900" y="1470149"/>
                  <a:pt x="620977" y="1463201"/>
                </a:cubicBezTo>
                <a:cubicBezTo>
                  <a:pt x="591313" y="1469348"/>
                  <a:pt x="564589" y="1481908"/>
                  <a:pt x="533589" y="1469882"/>
                </a:cubicBezTo>
                <a:cubicBezTo>
                  <a:pt x="301355" y="1380890"/>
                  <a:pt x="169604" y="1205579"/>
                  <a:pt x="103595" y="973078"/>
                </a:cubicBezTo>
                <a:cubicBezTo>
                  <a:pt x="97181" y="950362"/>
                  <a:pt x="93440" y="927112"/>
                  <a:pt x="88897" y="903862"/>
                </a:cubicBezTo>
                <a:cubicBezTo>
                  <a:pt x="84621" y="882216"/>
                  <a:pt x="87293" y="859500"/>
                  <a:pt x="70457" y="840526"/>
                </a:cubicBezTo>
                <a:cubicBezTo>
                  <a:pt x="68586" y="925242"/>
                  <a:pt x="88897" y="1007820"/>
                  <a:pt x="118561" y="1085320"/>
                </a:cubicBezTo>
                <a:cubicBezTo>
                  <a:pt x="219311" y="1348287"/>
                  <a:pt x="420545" y="1499012"/>
                  <a:pt x="627391" y="1549788"/>
                </a:cubicBezTo>
                <a:cubicBezTo>
                  <a:pt x="643425" y="1548184"/>
                  <a:pt x="658391" y="1548719"/>
                  <a:pt x="676563" y="1554331"/>
                </a:cubicBezTo>
                <a:cubicBezTo>
                  <a:pt x="657589" y="1562348"/>
                  <a:pt x="642089" y="1565822"/>
                  <a:pt x="624451" y="1564219"/>
                </a:cubicBezTo>
                <a:cubicBezTo>
                  <a:pt x="606011" y="1577046"/>
                  <a:pt x="584899" y="1568495"/>
                  <a:pt x="564054" y="1561012"/>
                </a:cubicBezTo>
                <a:cubicBezTo>
                  <a:pt x="407985" y="1505158"/>
                  <a:pt x="274898" y="1415632"/>
                  <a:pt x="182432" y="1277468"/>
                </a:cubicBezTo>
                <a:cubicBezTo>
                  <a:pt x="130052" y="1199165"/>
                  <a:pt x="70724" y="1121398"/>
                  <a:pt x="59767" y="1020915"/>
                </a:cubicBezTo>
                <a:cubicBezTo>
                  <a:pt x="54155" y="970406"/>
                  <a:pt x="23422" y="923905"/>
                  <a:pt x="25026" y="872328"/>
                </a:cubicBezTo>
                <a:cubicBezTo>
                  <a:pt x="27966" y="771310"/>
                  <a:pt x="24759" y="666551"/>
                  <a:pt x="67785" y="573550"/>
                </a:cubicBezTo>
                <a:cubicBezTo>
                  <a:pt x="96647" y="511817"/>
                  <a:pt x="123104" y="448481"/>
                  <a:pt x="155975" y="388618"/>
                </a:cubicBezTo>
                <a:cubicBezTo>
                  <a:pt x="161587" y="378463"/>
                  <a:pt x="163992" y="366704"/>
                  <a:pt x="167734" y="355748"/>
                </a:cubicBezTo>
                <a:cubicBezTo>
                  <a:pt x="102526" y="422558"/>
                  <a:pt x="75802" y="509412"/>
                  <a:pt x="44802" y="593861"/>
                </a:cubicBezTo>
                <a:cubicBezTo>
                  <a:pt x="34379" y="622188"/>
                  <a:pt x="36517" y="622723"/>
                  <a:pt x="14069" y="644370"/>
                </a:cubicBezTo>
                <a:close/>
                <a:moveTo>
                  <a:pt x="3647" y="889698"/>
                </a:moveTo>
                <a:cubicBezTo>
                  <a:pt x="18613" y="918827"/>
                  <a:pt x="26363" y="949294"/>
                  <a:pt x="19415" y="981363"/>
                </a:cubicBezTo>
                <a:cubicBezTo>
                  <a:pt x="6319" y="951165"/>
                  <a:pt x="1509" y="921233"/>
                  <a:pt x="3647" y="889698"/>
                </a:cubicBezTo>
                <a:close/>
                <a:moveTo>
                  <a:pt x="623" y="777215"/>
                </a:moveTo>
                <a:cubicBezTo>
                  <a:pt x="3165" y="748895"/>
                  <a:pt x="12682" y="722287"/>
                  <a:pt x="14336" y="695680"/>
                </a:cubicBezTo>
                <a:cubicBezTo>
                  <a:pt x="14336" y="742982"/>
                  <a:pt x="14336" y="790285"/>
                  <a:pt x="14336" y="847208"/>
                </a:cubicBezTo>
                <a:cubicBezTo>
                  <a:pt x="6653" y="832977"/>
                  <a:pt x="2627" y="819348"/>
                  <a:pt x="957" y="806169"/>
                </a:cubicBezTo>
                <a:cubicBezTo>
                  <a:pt x="-296" y="796285"/>
                  <a:pt x="-224" y="786655"/>
                  <a:pt x="623" y="777215"/>
                </a:cubicBezTo>
                <a:close/>
              </a:path>
            </a:pathLst>
          </a:custGeom>
          <a:solidFill>
            <a:schemeClr val="accent1"/>
          </a:solidFill>
          <a:ln w="26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C0091445-BCAE-4BB6-B0A2-B4289A8F6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300723" y="2516541"/>
            <a:ext cx="962941" cy="2048610"/>
          </a:xfrm>
          <a:prstGeom prst="rect">
            <a:avLst/>
          </a:prstGeom>
        </p:spPr>
      </p:pic>
      <p:sp>
        <p:nvSpPr>
          <p:cNvPr id="52" name="Graphic 19">
            <a:extLst>
              <a:ext uri="{FF2B5EF4-FFF2-40B4-BE49-F238E27FC236}">
                <a16:creationId xmlns:a16="http://schemas.microsoft.com/office/drawing/2014/main" id="{12A143F0-7094-4333-9170-C0E1261F08AE}"/>
              </a:ext>
            </a:extLst>
          </p:cNvPr>
          <p:cNvSpPr/>
          <p:nvPr/>
        </p:nvSpPr>
        <p:spPr>
          <a:xfrm>
            <a:off x="850224" y="1345479"/>
            <a:ext cx="1529045" cy="1929295"/>
          </a:xfrm>
          <a:custGeom>
            <a:avLst/>
            <a:gdLst>
              <a:gd name="connsiteX0" fmla="*/ 1962 w 1487243"/>
              <a:gd name="connsiteY0" fmla="*/ 1846370 h 1876552"/>
              <a:gd name="connsiteX1" fmla="*/ 16834 w 1487243"/>
              <a:gd name="connsiteY1" fmla="*/ 1840902 h 1876552"/>
              <a:gd name="connsiteX2" fmla="*/ 80479 w 1487243"/>
              <a:gd name="connsiteY2" fmla="*/ 1830185 h 1876552"/>
              <a:gd name="connsiteX3" fmla="*/ 127721 w 1487243"/>
              <a:gd name="connsiteY3" fmla="*/ 1782287 h 1876552"/>
              <a:gd name="connsiteX4" fmla="*/ 121597 w 1487243"/>
              <a:gd name="connsiteY4" fmla="*/ 1630063 h 1876552"/>
              <a:gd name="connsiteX5" fmla="*/ 108912 w 1487243"/>
              <a:gd name="connsiteY5" fmla="*/ 1513927 h 1876552"/>
              <a:gd name="connsiteX6" fmla="*/ 105194 w 1487243"/>
              <a:gd name="connsiteY6" fmla="*/ 1492712 h 1876552"/>
              <a:gd name="connsiteX7" fmla="*/ 104538 w 1487243"/>
              <a:gd name="connsiteY7" fmla="*/ 1476746 h 1876552"/>
              <a:gd name="connsiteX8" fmla="*/ 97320 w 1487243"/>
              <a:gd name="connsiteY8" fmla="*/ 1394729 h 1876552"/>
              <a:gd name="connsiteX9" fmla="*/ 97101 w 1487243"/>
              <a:gd name="connsiteY9" fmla="*/ 1385324 h 1876552"/>
              <a:gd name="connsiteX10" fmla="*/ 120722 w 1487243"/>
              <a:gd name="connsiteY10" fmla="*/ 1341800 h 1876552"/>
              <a:gd name="connsiteX11" fmla="*/ 235546 w 1487243"/>
              <a:gd name="connsiteY11" fmla="*/ 1312712 h 1876552"/>
              <a:gd name="connsiteX12" fmla="*/ 363274 w 1487243"/>
              <a:gd name="connsiteY12" fmla="*/ 1306588 h 1876552"/>
              <a:gd name="connsiteX13" fmla="*/ 415109 w 1487243"/>
              <a:gd name="connsiteY13" fmla="*/ 1308119 h 1876552"/>
              <a:gd name="connsiteX14" fmla="*/ 437637 w 1487243"/>
              <a:gd name="connsiteY14" fmla="*/ 1306806 h 1876552"/>
              <a:gd name="connsiteX15" fmla="*/ 452728 w 1487243"/>
              <a:gd name="connsiteY15" fmla="*/ 1291496 h 1876552"/>
              <a:gd name="connsiteX16" fmla="*/ 461914 w 1487243"/>
              <a:gd name="connsiteY16" fmla="*/ 1193951 h 1876552"/>
              <a:gd name="connsiteX17" fmla="*/ 465194 w 1487243"/>
              <a:gd name="connsiteY17" fmla="*/ 1094655 h 1876552"/>
              <a:gd name="connsiteX18" fmla="*/ 474162 w 1487243"/>
              <a:gd name="connsiteY18" fmla="*/ 1052225 h 1876552"/>
              <a:gd name="connsiteX19" fmla="*/ 486409 w 1487243"/>
              <a:gd name="connsiteY19" fmla="*/ 981362 h 1876552"/>
              <a:gd name="connsiteX20" fmla="*/ 480942 w 1487243"/>
              <a:gd name="connsiteY20" fmla="*/ 873100 h 1876552"/>
              <a:gd name="connsiteX21" fmla="*/ 552023 w 1487243"/>
              <a:gd name="connsiteY21" fmla="*/ 837012 h 1876552"/>
              <a:gd name="connsiteX22" fmla="*/ 580893 w 1487243"/>
              <a:gd name="connsiteY22" fmla="*/ 817109 h 1876552"/>
              <a:gd name="connsiteX23" fmla="*/ 588986 w 1487243"/>
              <a:gd name="connsiteY23" fmla="*/ 796988 h 1876552"/>
              <a:gd name="connsiteX24" fmla="*/ 581331 w 1487243"/>
              <a:gd name="connsiteY24" fmla="*/ 758494 h 1876552"/>
              <a:gd name="connsiteX25" fmla="*/ 552242 w 1487243"/>
              <a:gd name="connsiteY25" fmla="*/ 622455 h 1876552"/>
              <a:gd name="connsiteX26" fmla="*/ 543056 w 1487243"/>
              <a:gd name="connsiteY26" fmla="*/ 549187 h 1876552"/>
              <a:gd name="connsiteX27" fmla="*/ 540650 w 1487243"/>
              <a:gd name="connsiteY27" fmla="*/ 503913 h 1876552"/>
              <a:gd name="connsiteX28" fmla="*/ 539119 w 1487243"/>
              <a:gd name="connsiteY28" fmla="*/ 494509 h 1876552"/>
              <a:gd name="connsiteX29" fmla="*/ 536713 w 1487243"/>
              <a:gd name="connsiteY29" fmla="*/ 441799 h 1876552"/>
              <a:gd name="connsiteX30" fmla="*/ 541525 w 1487243"/>
              <a:gd name="connsiteY30" fmla="*/ 377279 h 1876552"/>
              <a:gd name="connsiteX31" fmla="*/ 558803 w 1487243"/>
              <a:gd name="connsiteY31" fmla="*/ 276452 h 1876552"/>
              <a:gd name="connsiteX32" fmla="*/ 568427 w 1487243"/>
              <a:gd name="connsiteY32" fmla="*/ 223305 h 1876552"/>
              <a:gd name="connsiteX33" fmla="*/ 574113 w 1487243"/>
              <a:gd name="connsiteY33" fmla="*/ 164690 h 1876552"/>
              <a:gd name="connsiteX34" fmla="*/ 581768 w 1487243"/>
              <a:gd name="connsiteY34" fmla="*/ 101701 h 1876552"/>
              <a:gd name="connsiteX35" fmla="*/ 582424 w 1487243"/>
              <a:gd name="connsiteY35" fmla="*/ 76987 h 1876552"/>
              <a:gd name="connsiteX36" fmla="*/ 584393 w 1487243"/>
              <a:gd name="connsiteY36" fmla="*/ 35650 h 1876552"/>
              <a:gd name="connsiteX37" fmla="*/ 586361 w 1487243"/>
              <a:gd name="connsiteY37" fmla="*/ 29307 h 1876552"/>
              <a:gd name="connsiteX38" fmla="*/ 600359 w 1487243"/>
              <a:gd name="connsiteY38" fmla="*/ 22309 h 1876552"/>
              <a:gd name="connsiteX39" fmla="*/ 606701 w 1487243"/>
              <a:gd name="connsiteY39" fmla="*/ 33900 h 1876552"/>
              <a:gd name="connsiteX40" fmla="*/ 605608 w 1487243"/>
              <a:gd name="connsiteY40" fmla="*/ 41118 h 1876552"/>
              <a:gd name="connsiteX41" fmla="*/ 604733 w 1487243"/>
              <a:gd name="connsiteY41" fmla="*/ 78080 h 1876552"/>
              <a:gd name="connsiteX42" fmla="*/ 609545 w 1487243"/>
              <a:gd name="connsiteY42" fmla="*/ 85079 h 1876552"/>
              <a:gd name="connsiteX43" fmla="*/ 614794 w 1487243"/>
              <a:gd name="connsiteY43" fmla="*/ 78299 h 1876552"/>
              <a:gd name="connsiteX44" fmla="*/ 638414 w 1487243"/>
              <a:gd name="connsiteY44" fmla="*/ 14654 h 1876552"/>
              <a:gd name="connsiteX45" fmla="*/ 657880 w 1487243"/>
              <a:gd name="connsiteY45" fmla="*/ 5249 h 1876552"/>
              <a:gd name="connsiteX46" fmla="*/ 673627 w 1487243"/>
              <a:gd name="connsiteY46" fmla="*/ 0 h 1876552"/>
              <a:gd name="connsiteX47" fmla="*/ 679532 w 1487243"/>
              <a:gd name="connsiteY47" fmla="*/ 0 h 1876552"/>
              <a:gd name="connsiteX48" fmla="*/ 686969 w 1487243"/>
              <a:gd name="connsiteY48" fmla="*/ 10717 h 1876552"/>
              <a:gd name="connsiteX49" fmla="*/ 695936 w 1487243"/>
              <a:gd name="connsiteY49" fmla="*/ 16403 h 1876552"/>
              <a:gd name="connsiteX50" fmla="*/ 709059 w 1487243"/>
              <a:gd name="connsiteY50" fmla="*/ 29526 h 1876552"/>
              <a:gd name="connsiteX51" fmla="*/ 706653 w 1487243"/>
              <a:gd name="connsiteY51" fmla="*/ 43086 h 1876552"/>
              <a:gd name="connsiteX52" fmla="*/ 683032 w 1487243"/>
              <a:gd name="connsiteY52" fmla="*/ 94046 h 1876552"/>
              <a:gd name="connsiteX53" fmla="*/ 670128 w 1487243"/>
              <a:gd name="connsiteY53" fmla="*/ 128822 h 1876552"/>
              <a:gd name="connsiteX54" fmla="*/ 674283 w 1487243"/>
              <a:gd name="connsiteY54" fmla="*/ 138882 h 1876552"/>
              <a:gd name="connsiteX55" fmla="*/ 684125 w 1487243"/>
              <a:gd name="connsiteY55" fmla="*/ 139101 h 1876552"/>
              <a:gd name="connsiteX56" fmla="*/ 704466 w 1487243"/>
              <a:gd name="connsiteY56" fmla="*/ 129259 h 1876552"/>
              <a:gd name="connsiteX57" fmla="*/ 729180 w 1487243"/>
              <a:gd name="connsiteY57" fmla="*/ 125103 h 1876552"/>
              <a:gd name="connsiteX58" fmla="*/ 739460 w 1487243"/>
              <a:gd name="connsiteY58" fmla="*/ 133415 h 1876552"/>
              <a:gd name="connsiteX59" fmla="*/ 731805 w 1487243"/>
              <a:gd name="connsiteY59" fmla="*/ 142600 h 1876552"/>
              <a:gd name="connsiteX60" fmla="*/ 700091 w 1487243"/>
              <a:gd name="connsiteY60" fmla="*/ 162066 h 1876552"/>
              <a:gd name="connsiteX61" fmla="*/ 658536 w 1487243"/>
              <a:gd name="connsiteY61" fmla="*/ 191811 h 1876552"/>
              <a:gd name="connsiteX62" fmla="*/ 633384 w 1487243"/>
              <a:gd name="connsiteY62" fmla="*/ 231398 h 1876552"/>
              <a:gd name="connsiteX63" fmla="*/ 626823 w 1487243"/>
              <a:gd name="connsiteY63" fmla="*/ 330474 h 1876552"/>
              <a:gd name="connsiteX64" fmla="*/ 627041 w 1487243"/>
              <a:gd name="connsiteY64" fmla="*/ 408992 h 1876552"/>
              <a:gd name="connsiteX65" fmla="*/ 623761 w 1487243"/>
              <a:gd name="connsiteY65" fmla="*/ 480074 h 1876552"/>
              <a:gd name="connsiteX66" fmla="*/ 634478 w 1487243"/>
              <a:gd name="connsiteY66" fmla="*/ 578057 h 1876552"/>
              <a:gd name="connsiteX67" fmla="*/ 643007 w 1487243"/>
              <a:gd name="connsiteY67" fmla="*/ 625517 h 1876552"/>
              <a:gd name="connsiteX68" fmla="*/ 667722 w 1487243"/>
              <a:gd name="connsiteY68" fmla="*/ 673415 h 1876552"/>
              <a:gd name="connsiteX69" fmla="*/ 683251 w 1487243"/>
              <a:gd name="connsiteY69" fmla="*/ 670353 h 1876552"/>
              <a:gd name="connsiteX70" fmla="*/ 690687 w 1487243"/>
              <a:gd name="connsiteY70" fmla="*/ 631204 h 1876552"/>
              <a:gd name="connsiteX71" fmla="*/ 708184 w 1487243"/>
              <a:gd name="connsiteY71" fmla="*/ 615894 h 1876552"/>
              <a:gd name="connsiteX72" fmla="*/ 724587 w 1487243"/>
              <a:gd name="connsiteY72" fmla="*/ 611738 h 1876552"/>
              <a:gd name="connsiteX73" fmla="*/ 735960 w 1487243"/>
              <a:gd name="connsiteY73" fmla="*/ 610645 h 1876552"/>
              <a:gd name="connsiteX74" fmla="*/ 746021 w 1487243"/>
              <a:gd name="connsiteY74" fmla="*/ 607146 h 1876552"/>
              <a:gd name="connsiteX75" fmla="*/ 761768 w 1487243"/>
              <a:gd name="connsiteY75" fmla="*/ 600584 h 1876552"/>
              <a:gd name="connsiteX76" fmla="*/ 776422 w 1487243"/>
              <a:gd name="connsiteY76" fmla="*/ 594679 h 1876552"/>
              <a:gd name="connsiteX77" fmla="*/ 795669 w 1487243"/>
              <a:gd name="connsiteY77" fmla="*/ 592273 h 1876552"/>
              <a:gd name="connsiteX78" fmla="*/ 824101 w 1487243"/>
              <a:gd name="connsiteY78" fmla="*/ 611520 h 1876552"/>
              <a:gd name="connsiteX79" fmla="*/ 833287 w 1487243"/>
              <a:gd name="connsiteY79" fmla="*/ 613269 h 1876552"/>
              <a:gd name="connsiteX80" fmla="*/ 856471 w 1487243"/>
              <a:gd name="connsiteY80" fmla="*/ 618081 h 1876552"/>
              <a:gd name="connsiteX81" fmla="*/ 886653 w 1487243"/>
              <a:gd name="connsiteY81" fmla="*/ 632954 h 1876552"/>
              <a:gd name="connsiteX82" fmla="*/ 920991 w 1487243"/>
              <a:gd name="connsiteY82" fmla="*/ 640390 h 1876552"/>
              <a:gd name="connsiteX83" fmla="*/ 931052 w 1487243"/>
              <a:gd name="connsiteY83" fmla="*/ 641483 h 1876552"/>
              <a:gd name="connsiteX84" fmla="*/ 936519 w 1487243"/>
              <a:gd name="connsiteY84" fmla="*/ 650888 h 1876552"/>
              <a:gd name="connsiteX85" fmla="*/ 938269 w 1487243"/>
              <a:gd name="connsiteY85" fmla="*/ 670572 h 1876552"/>
              <a:gd name="connsiteX86" fmla="*/ 954016 w 1487243"/>
              <a:gd name="connsiteY86" fmla="*/ 762431 h 1876552"/>
              <a:gd name="connsiteX87" fmla="*/ 948767 w 1487243"/>
              <a:gd name="connsiteY87" fmla="*/ 787364 h 1876552"/>
              <a:gd name="connsiteX88" fmla="*/ 930833 w 1487243"/>
              <a:gd name="connsiteY88" fmla="*/ 886660 h 1876552"/>
              <a:gd name="connsiteX89" fmla="*/ 932583 w 1487243"/>
              <a:gd name="connsiteY89" fmla="*/ 910937 h 1876552"/>
              <a:gd name="connsiteX90" fmla="*/ 932801 w 1487243"/>
              <a:gd name="connsiteY90" fmla="*/ 947681 h 1876552"/>
              <a:gd name="connsiteX91" fmla="*/ 925365 w 1487243"/>
              <a:gd name="connsiteY91" fmla="*/ 959929 h 1876552"/>
              <a:gd name="connsiteX92" fmla="*/ 916179 w 1487243"/>
              <a:gd name="connsiteY92" fmla="*/ 979394 h 1876552"/>
              <a:gd name="connsiteX93" fmla="*/ 900651 w 1487243"/>
              <a:gd name="connsiteY93" fmla="*/ 1031666 h 1876552"/>
              <a:gd name="connsiteX94" fmla="*/ 896933 w 1487243"/>
              <a:gd name="connsiteY94" fmla="*/ 1069941 h 1876552"/>
              <a:gd name="connsiteX95" fmla="*/ 891246 w 1487243"/>
              <a:gd name="connsiteY95" fmla="*/ 1082845 h 1876552"/>
              <a:gd name="connsiteX96" fmla="*/ 873312 w 1487243"/>
              <a:gd name="connsiteY96" fmla="*/ 1097717 h 1876552"/>
              <a:gd name="connsiteX97" fmla="*/ 837661 w 1487243"/>
              <a:gd name="connsiteY97" fmla="*/ 1123744 h 1876552"/>
              <a:gd name="connsiteX98" fmla="*/ 832194 w 1487243"/>
              <a:gd name="connsiteY98" fmla="*/ 1127244 h 1876552"/>
              <a:gd name="connsiteX99" fmla="*/ 819946 w 1487243"/>
              <a:gd name="connsiteY99" fmla="*/ 1133586 h 1876552"/>
              <a:gd name="connsiteX100" fmla="*/ 805729 w 1487243"/>
              <a:gd name="connsiteY100" fmla="*/ 1144084 h 1876552"/>
              <a:gd name="connsiteX101" fmla="*/ 756082 w 1487243"/>
              <a:gd name="connsiteY101" fmla="*/ 1176016 h 1876552"/>
              <a:gd name="connsiteX102" fmla="*/ 744490 w 1487243"/>
              <a:gd name="connsiteY102" fmla="*/ 1177547 h 1876552"/>
              <a:gd name="connsiteX103" fmla="*/ 719119 w 1487243"/>
              <a:gd name="connsiteY103" fmla="*/ 1164425 h 1876552"/>
              <a:gd name="connsiteX104" fmla="*/ 707746 w 1487243"/>
              <a:gd name="connsiteY104" fmla="*/ 1145615 h 1876552"/>
              <a:gd name="connsiteX105" fmla="*/ 707746 w 1487243"/>
              <a:gd name="connsiteY105" fmla="*/ 1134898 h 1876552"/>
              <a:gd name="connsiteX106" fmla="*/ 704028 w 1487243"/>
              <a:gd name="connsiteY106" fmla="*/ 1118714 h 1876552"/>
              <a:gd name="connsiteX107" fmla="*/ 696155 w 1487243"/>
              <a:gd name="connsiteY107" fmla="*/ 1111059 h 1876552"/>
              <a:gd name="connsiteX108" fmla="*/ 695061 w 1487243"/>
              <a:gd name="connsiteY108" fmla="*/ 1098155 h 1876552"/>
              <a:gd name="connsiteX109" fmla="*/ 695061 w 1487243"/>
              <a:gd name="connsiteY109" fmla="*/ 1093781 h 1876552"/>
              <a:gd name="connsiteX110" fmla="*/ 688937 w 1487243"/>
              <a:gd name="connsiteY110" fmla="*/ 1091156 h 1876552"/>
              <a:gd name="connsiteX111" fmla="*/ 676470 w 1487243"/>
              <a:gd name="connsiteY111" fmla="*/ 1099248 h 1876552"/>
              <a:gd name="connsiteX112" fmla="*/ 645851 w 1487243"/>
              <a:gd name="connsiteY112" fmla="*/ 1166612 h 1876552"/>
              <a:gd name="connsiteX113" fmla="*/ 655474 w 1487243"/>
              <a:gd name="connsiteY113" fmla="*/ 1239662 h 1876552"/>
              <a:gd name="connsiteX114" fmla="*/ 691124 w 1487243"/>
              <a:gd name="connsiteY114" fmla="*/ 1268750 h 1876552"/>
              <a:gd name="connsiteX115" fmla="*/ 740334 w 1487243"/>
              <a:gd name="connsiteY115" fmla="*/ 1302651 h 1876552"/>
              <a:gd name="connsiteX116" fmla="*/ 768767 w 1487243"/>
              <a:gd name="connsiteY116" fmla="*/ 1344206 h 1876552"/>
              <a:gd name="connsiteX117" fmla="*/ 775328 w 1487243"/>
              <a:gd name="connsiteY117" fmla="*/ 1382262 h 1876552"/>
              <a:gd name="connsiteX118" fmla="*/ 845973 w 1487243"/>
              <a:gd name="connsiteY118" fmla="*/ 1489650 h 1876552"/>
              <a:gd name="connsiteX119" fmla="*/ 906556 w 1487243"/>
              <a:gd name="connsiteY119" fmla="*/ 1546078 h 1876552"/>
              <a:gd name="connsiteX120" fmla="*/ 1006289 w 1487243"/>
              <a:gd name="connsiteY120" fmla="*/ 1614535 h 1876552"/>
              <a:gd name="connsiteX121" fmla="*/ 1051125 w 1487243"/>
              <a:gd name="connsiteY121" fmla="*/ 1623721 h 1876552"/>
              <a:gd name="connsiteX122" fmla="*/ 1133579 w 1487243"/>
              <a:gd name="connsiteY122" fmla="*/ 1636187 h 1876552"/>
              <a:gd name="connsiteX123" fmla="*/ 1244466 w 1487243"/>
              <a:gd name="connsiteY123" fmla="*/ 1684741 h 1876552"/>
              <a:gd name="connsiteX124" fmla="*/ 1363008 w 1487243"/>
              <a:gd name="connsiteY124" fmla="*/ 1766540 h 1876552"/>
              <a:gd name="connsiteX125" fmla="*/ 1396472 w 1487243"/>
              <a:gd name="connsiteY125" fmla="*/ 1781194 h 1876552"/>
              <a:gd name="connsiteX126" fmla="*/ 1401502 w 1487243"/>
              <a:gd name="connsiteY126" fmla="*/ 1782506 h 1876552"/>
              <a:gd name="connsiteX127" fmla="*/ 1465585 w 1487243"/>
              <a:gd name="connsiteY127" fmla="*/ 1806345 h 1876552"/>
              <a:gd name="connsiteX128" fmla="*/ 1489206 w 1487243"/>
              <a:gd name="connsiteY128" fmla="*/ 1819906 h 1876552"/>
              <a:gd name="connsiteX129" fmla="*/ 1489206 w 1487243"/>
              <a:gd name="connsiteY129" fmla="*/ 1831716 h 1876552"/>
              <a:gd name="connsiteX130" fmla="*/ 1483956 w 1487243"/>
              <a:gd name="connsiteY130" fmla="*/ 1842870 h 1876552"/>
              <a:gd name="connsiteX131" fmla="*/ 1454868 w 1487243"/>
              <a:gd name="connsiteY131" fmla="*/ 1859711 h 1876552"/>
              <a:gd name="connsiteX132" fmla="*/ 1389035 w 1487243"/>
              <a:gd name="connsiteY132" fmla="*/ 1857524 h 1876552"/>
              <a:gd name="connsiteX133" fmla="*/ 1333264 w 1487243"/>
              <a:gd name="connsiteY133" fmla="*/ 1850088 h 1876552"/>
              <a:gd name="connsiteX134" fmla="*/ 1326921 w 1487243"/>
              <a:gd name="connsiteY134" fmla="*/ 1841121 h 1876552"/>
              <a:gd name="connsiteX135" fmla="*/ 1322109 w 1487243"/>
              <a:gd name="connsiteY135" fmla="*/ 1827123 h 1876552"/>
              <a:gd name="connsiteX136" fmla="*/ 1302863 w 1487243"/>
              <a:gd name="connsiteY136" fmla="*/ 1804814 h 1876552"/>
              <a:gd name="connsiteX137" fmla="*/ 1228719 w 1487243"/>
              <a:gd name="connsiteY137" fmla="*/ 1785130 h 1876552"/>
              <a:gd name="connsiteX138" fmla="*/ 1151295 w 1487243"/>
              <a:gd name="connsiteY138" fmla="*/ 1761291 h 1876552"/>
              <a:gd name="connsiteX139" fmla="*/ 960140 w 1487243"/>
              <a:gd name="connsiteY139" fmla="*/ 1716017 h 1876552"/>
              <a:gd name="connsiteX140" fmla="*/ 910493 w 1487243"/>
              <a:gd name="connsiteY140" fmla="*/ 1697208 h 1876552"/>
              <a:gd name="connsiteX141" fmla="*/ 883154 w 1487243"/>
              <a:gd name="connsiteY141" fmla="*/ 1680586 h 1876552"/>
              <a:gd name="connsiteX142" fmla="*/ 854065 w 1487243"/>
              <a:gd name="connsiteY142" fmla="*/ 1666807 h 1876552"/>
              <a:gd name="connsiteX143" fmla="*/ 724150 w 1487243"/>
              <a:gd name="connsiteY143" fmla="*/ 1587852 h 1876552"/>
              <a:gd name="connsiteX144" fmla="*/ 668597 w 1487243"/>
              <a:gd name="connsiteY144" fmla="*/ 1546296 h 1876552"/>
              <a:gd name="connsiteX145" fmla="*/ 624198 w 1487243"/>
              <a:gd name="connsiteY145" fmla="*/ 1510646 h 1876552"/>
              <a:gd name="connsiteX146" fmla="*/ 600796 w 1487243"/>
              <a:gd name="connsiteY146" fmla="*/ 1483745 h 1876552"/>
              <a:gd name="connsiteX147" fmla="*/ 499095 w 1487243"/>
              <a:gd name="connsiteY147" fmla="*/ 1476090 h 1876552"/>
              <a:gd name="connsiteX148" fmla="*/ 388645 w 1487243"/>
              <a:gd name="connsiteY148" fmla="*/ 1460780 h 1876552"/>
              <a:gd name="connsiteX149" fmla="*/ 309252 w 1487243"/>
              <a:gd name="connsiteY149" fmla="*/ 1441314 h 1876552"/>
              <a:gd name="connsiteX150" fmla="*/ 218706 w 1487243"/>
              <a:gd name="connsiteY150" fmla="*/ 1439783 h 1876552"/>
              <a:gd name="connsiteX151" fmla="*/ 209957 w 1487243"/>
              <a:gd name="connsiteY151" fmla="*/ 1468653 h 1876552"/>
              <a:gd name="connsiteX152" fmla="*/ 218706 w 1487243"/>
              <a:gd name="connsiteY152" fmla="*/ 1498180 h 1876552"/>
              <a:gd name="connsiteX153" fmla="*/ 224829 w 1487243"/>
              <a:gd name="connsiteY153" fmla="*/ 1649310 h 1876552"/>
              <a:gd name="connsiteX154" fmla="*/ 209957 w 1487243"/>
              <a:gd name="connsiteY154" fmla="*/ 1741606 h 1876552"/>
              <a:gd name="connsiteX155" fmla="*/ 218706 w 1487243"/>
              <a:gd name="connsiteY155" fmla="*/ 1840027 h 1876552"/>
              <a:gd name="connsiteX156" fmla="*/ 200334 w 1487243"/>
              <a:gd name="connsiteY156" fmla="*/ 1878739 h 1876552"/>
              <a:gd name="connsiteX157" fmla="*/ 39361 w 1487243"/>
              <a:gd name="connsiteY157" fmla="*/ 1878739 h 1876552"/>
              <a:gd name="connsiteX158" fmla="*/ 1305 w 1487243"/>
              <a:gd name="connsiteY158" fmla="*/ 1861680 h 1876552"/>
              <a:gd name="connsiteX159" fmla="*/ 1962 w 1487243"/>
              <a:gd name="connsiteY159" fmla="*/ 1846370 h 187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487243" h="1876552">
                <a:moveTo>
                  <a:pt x="1962" y="1846370"/>
                </a:moveTo>
                <a:cubicBezTo>
                  <a:pt x="5680" y="1841121"/>
                  <a:pt x="10929" y="1840027"/>
                  <a:pt x="16834" y="1840902"/>
                </a:cubicBezTo>
                <a:cubicBezTo>
                  <a:pt x="38705" y="1843745"/>
                  <a:pt x="59264" y="1834559"/>
                  <a:pt x="80479" y="1830185"/>
                </a:cubicBezTo>
                <a:cubicBezTo>
                  <a:pt x="104538" y="1825155"/>
                  <a:pt x="125534" y="1810938"/>
                  <a:pt x="127721" y="1782287"/>
                </a:cubicBezTo>
                <a:cubicBezTo>
                  <a:pt x="131877" y="1731108"/>
                  <a:pt x="129033" y="1680586"/>
                  <a:pt x="121597" y="1630063"/>
                </a:cubicBezTo>
                <a:cubicBezTo>
                  <a:pt x="115911" y="1591570"/>
                  <a:pt x="112849" y="1552639"/>
                  <a:pt x="108912" y="1513927"/>
                </a:cubicBezTo>
                <a:cubicBezTo>
                  <a:pt x="108256" y="1506928"/>
                  <a:pt x="105194" y="1499711"/>
                  <a:pt x="105194" y="1492712"/>
                </a:cubicBezTo>
                <a:cubicBezTo>
                  <a:pt x="105194" y="1487463"/>
                  <a:pt x="105850" y="1481776"/>
                  <a:pt x="104538" y="1476746"/>
                </a:cubicBezTo>
                <a:cubicBezTo>
                  <a:pt x="97758" y="1449844"/>
                  <a:pt x="101913" y="1421849"/>
                  <a:pt x="97320" y="1394729"/>
                </a:cubicBezTo>
                <a:cubicBezTo>
                  <a:pt x="96883" y="1391667"/>
                  <a:pt x="97320" y="1388386"/>
                  <a:pt x="97101" y="1385324"/>
                </a:cubicBezTo>
                <a:cubicBezTo>
                  <a:pt x="95570" y="1363890"/>
                  <a:pt x="100382" y="1349893"/>
                  <a:pt x="120722" y="1341800"/>
                </a:cubicBezTo>
                <a:cubicBezTo>
                  <a:pt x="157903" y="1327147"/>
                  <a:pt x="194866" y="1314899"/>
                  <a:pt x="235546" y="1312712"/>
                </a:cubicBezTo>
                <a:cubicBezTo>
                  <a:pt x="278195" y="1310524"/>
                  <a:pt x="320407" y="1303963"/>
                  <a:pt x="363274" y="1306588"/>
                </a:cubicBezTo>
                <a:cubicBezTo>
                  <a:pt x="380553" y="1307681"/>
                  <a:pt x="397831" y="1307900"/>
                  <a:pt x="415109" y="1308119"/>
                </a:cubicBezTo>
                <a:cubicBezTo>
                  <a:pt x="422545" y="1308119"/>
                  <a:pt x="430200" y="1307681"/>
                  <a:pt x="437637" y="1306806"/>
                </a:cubicBezTo>
                <a:cubicBezTo>
                  <a:pt x="449666" y="1305494"/>
                  <a:pt x="451634" y="1303744"/>
                  <a:pt x="452728" y="1291496"/>
                </a:cubicBezTo>
                <a:cubicBezTo>
                  <a:pt x="455790" y="1258908"/>
                  <a:pt x="457539" y="1226320"/>
                  <a:pt x="461914" y="1193951"/>
                </a:cubicBezTo>
                <a:cubicBezTo>
                  <a:pt x="466507" y="1160925"/>
                  <a:pt x="465632" y="1127681"/>
                  <a:pt x="465194" y="1094655"/>
                </a:cubicBezTo>
                <a:cubicBezTo>
                  <a:pt x="464976" y="1079564"/>
                  <a:pt x="467163" y="1065567"/>
                  <a:pt x="474162" y="1052225"/>
                </a:cubicBezTo>
                <a:cubicBezTo>
                  <a:pt x="484222" y="1033197"/>
                  <a:pt x="491659" y="1002359"/>
                  <a:pt x="486409" y="981362"/>
                </a:cubicBezTo>
                <a:cubicBezTo>
                  <a:pt x="478536" y="950524"/>
                  <a:pt x="462789" y="898252"/>
                  <a:pt x="480942" y="873100"/>
                </a:cubicBezTo>
                <a:cubicBezTo>
                  <a:pt x="495595" y="852760"/>
                  <a:pt x="519435" y="853416"/>
                  <a:pt x="552023" y="837012"/>
                </a:cubicBezTo>
                <a:cubicBezTo>
                  <a:pt x="560990" y="829357"/>
                  <a:pt x="569520" y="828264"/>
                  <a:pt x="580893" y="817109"/>
                </a:cubicBezTo>
                <a:cubicBezTo>
                  <a:pt x="586798" y="811423"/>
                  <a:pt x="590298" y="804861"/>
                  <a:pt x="588986" y="796988"/>
                </a:cubicBezTo>
                <a:cubicBezTo>
                  <a:pt x="587017" y="784084"/>
                  <a:pt x="585924" y="770524"/>
                  <a:pt x="581331" y="758494"/>
                </a:cubicBezTo>
                <a:cubicBezTo>
                  <a:pt x="564490" y="714533"/>
                  <a:pt x="555523" y="669260"/>
                  <a:pt x="552242" y="622455"/>
                </a:cubicBezTo>
                <a:cubicBezTo>
                  <a:pt x="550492" y="597960"/>
                  <a:pt x="545680" y="573683"/>
                  <a:pt x="543056" y="549187"/>
                </a:cubicBezTo>
                <a:cubicBezTo>
                  <a:pt x="541525" y="534096"/>
                  <a:pt x="541525" y="519004"/>
                  <a:pt x="540650" y="503913"/>
                </a:cubicBezTo>
                <a:cubicBezTo>
                  <a:pt x="540431" y="500851"/>
                  <a:pt x="540431" y="497352"/>
                  <a:pt x="539119" y="494509"/>
                </a:cubicBezTo>
                <a:cubicBezTo>
                  <a:pt x="531464" y="479417"/>
                  <a:pt x="535182" y="457546"/>
                  <a:pt x="536713" y="441799"/>
                </a:cubicBezTo>
                <a:cubicBezTo>
                  <a:pt x="539119" y="418178"/>
                  <a:pt x="538463" y="400681"/>
                  <a:pt x="541525" y="377279"/>
                </a:cubicBezTo>
                <a:cubicBezTo>
                  <a:pt x="546118" y="343597"/>
                  <a:pt x="552898" y="309915"/>
                  <a:pt x="558803" y="276452"/>
                </a:cubicBezTo>
                <a:cubicBezTo>
                  <a:pt x="561865" y="258737"/>
                  <a:pt x="563396" y="240365"/>
                  <a:pt x="568427" y="223305"/>
                </a:cubicBezTo>
                <a:cubicBezTo>
                  <a:pt x="574113" y="203840"/>
                  <a:pt x="574769" y="184593"/>
                  <a:pt x="574113" y="164690"/>
                </a:cubicBezTo>
                <a:cubicBezTo>
                  <a:pt x="573457" y="143475"/>
                  <a:pt x="576738" y="122479"/>
                  <a:pt x="581768" y="101701"/>
                </a:cubicBezTo>
                <a:cubicBezTo>
                  <a:pt x="583736" y="93828"/>
                  <a:pt x="581987" y="85298"/>
                  <a:pt x="582424" y="76987"/>
                </a:cubicBezTo>
                <a:cubicBezTo>
                  <a:pt x="582862" y="63208"/>
                  <a:pt x="583518" y="49429"/>
                  <a:pt x="584393" y="35650"/>
                </a:cubicBezTo>
                <a:cubicBezTo>
                  <a:pt x="584611" y="33463"/>
                  <a:pt x="585267" y="31276"/>
                  <a:pt x="586361" y="29307"/>
                </a:cubicBezTo>
                <a:cubicBezTo>
                  <a:pt x="589423" y="23840"/>
                  <a:pt x="594453" y="20996"/>
                  <a:pt x="600359" y="22309"/>
                </a:cubicBezTo>
                <a:cubicBezTo>
                  <a:pt x="606483" y="23621"/>
                  <a:pt x="606701" y="29089"/>
                  <a:pt x="606701" y="33900"/>
                </a:cubicBezTo>
                <a:cubicBezTo>
                  <a:pt x="606701" y="36306"/>
                  <a:pt x="605826" y="38712"/>
                  <a:pt x="605608" y="41118"/>
                </a:cubicBezTo>
                <a:cubicBezTo>
                  <a:pt x="605170" y="53366"/>
                  <a:pt x="604733" y="65832"/>
                  <a:pt x="604733" y="78080"/>
                </a:cubicBezTo>
                <a:cubicBezTo>
                  <a:pt x="604733" y="80486"/>
                  <a:pt x="607795" y="82892"/>
                  <a:pt x="609545" y="85079"/>
                </a:cubicBezTo>
                <a:cubicBezTo>
                  <a:pt x="611294" y="82892"/>
                  <a:pt x="614356" y="80705"/>
                  <a:pt x="614794" y="78299"/>
                </a:cubicBezTo>
                <a:cubicBezTo>
                  <a:pt x="619605" y="55990"/>
                  <a:pt x="628354" y="35213"/>
                  <a:pt x="638414" y="14654"/>
                </a:cubicBezTo>
                <a:cubicBezTo>
                  <a:pt x="644320" y="2625"/>
                  <a:pt x="644757" y="3281"/>
                  <a:pt x="657880" y="5249"/>
                </a:cubicBezTo>
                <a:cubicBezTo>
                  <a:pt x="662692" y="6124"/>
                  <a:pt x="668378" y="1968"/>
                  <a:pt x="673627" y="0"/>
                </a:cubicBezTo>
                <a:cubicBezTo>
                  <a:pt x="675596" y="0"/>
                  <a:pt x="677564" y="0"/>
                  <a:pt x="679532" y="0"/>
                </a:cubicBezTo>
                <a:cubicBezTo>
                  <a:pt x="681938" y="3499"/>
                  <a:pt x="685000" y="6780"/>
                  <a:pt x="686969" y="10717"/>
                </a:cubicBezTo>
                <a:cubicBezTo>
                  <a:pt x="688937" y="14654"/>
                  <a:pt x="691343" y="16403"/>
                  <a:pt x="695936" y="16403"/>
                </a:cubicBezTo>
                <a:cubicBezTo>
                  <a:pt x="705778" y="16403"/>
                  <a:pt x="709277" y="19684"/>
                  <a:pt x="709059" y="29526"/>
                </a:cubicBezTo>
                <a:cubicBezTo>
                  <a:pt x="709059" y="34119"/>
                  <a:pt x="708184" y="38712"/>
                  <a:pt x="706653" y="43086"/>
                </a:cubicBezTo>
                <a:cubicBezTo>
                  <a:pt x="700966" y="61021"/>
                  <a:pt x="693093" y="77862"/>
                  <a:pt x="683032" y="94046"/>
                </a:cubicBezTo>
                <a:cubicBezTo>
                  <a:pt x="676689" y="104326"/>
                  <a:pt x="673627" y="116792"/>
                  <a:pt x="670128" y="128822"/>
                </a:cubicBezTo>
                <a:cubicBezTo>
                  <a:pt x="669253" y="131665"/>
                  <a:pt x="671659" y="136695"/>
                  <a:pt x="674283" y="138882"/>
                </a:cubicBezTo>
                <a:cubicBezTo>
                  <a:pt x="676252" y="140632"/>
                  <a:pt x="681282" y="140413"/>
                  <a:pt x="684125" y="139101"/>
                </a:cubicBezTo>
                <a:cubicBezTo>
                  <a:pt x="691124" y="136258"/>
                  <a:pt x="697467" y="131446"/>
                  <a:pt x="704466" y="129259"/>
                </a:cubicBezTo>
                <a:cubicBezTo>
                  <a:pt x="712339" y="126853"/>
                  <a:pt x="720869" y="125760"/>
                  <a:pt x="729180" y="125103"/>
                </a:cubicBezTo>
                <a:cubicBezTo>
                  <a:pt x="734429" y="124666"/>
                  <a:pt x="738585" y="127728"/>
                  <a:pt x="739460" y="133415"/>
                </a:cubicBezTo>
                <a:cubicBezTo>
                  <a:pt x="740334" y="139101"/>
                  <a:pt x="735741" y="140413"/>
                  <a:pt x="731805" y="142600"/>
                </a:cubicBezTo>
                <a:cubicBezTo>
                  <a:pt x="721088" y="148724"/>
                  <a:pt x="710371" y="155067"/>
                  <a:pt x="700091" y="162066"/>
                </a:cubicBezTo>
                <a:cubicBezTo>
                  <a:pt x="686094" y="171689"/>
                  <a:pt x="672971" y="182625"/>
                  <a:pt x="658536" y="191811"/>
                </a:cubicBezTo>
                <a:cubicBezTo>
                  <a:pt x="643664" y="201215"/>
                  <a:pt x="634696" y="213463"/>
                  <a:pt x="633384" y="231398"/>
                </a:cubicBezTo>
                <a:cubicBezTo>
                  <a:pt x="631197" y="264423"/>
                  <a:pt x="623980" y="297230"/>
                  <a:pt x="626823" y="330474"/>
                </a:cubicBezTo>
                <a:cubicBezTo>
                  <a:pt x="628791" y="354095"/>
                  <a:pt x="624854" y="385371"/>
                  <a:pt x="627041" y="408992"/>
                </a:cubicBezTo>
                <a:cubicBezTo>
                  <a:pt x="629885" y="440487"/>
                  <a:pt x="629447" y="448798"/>
                  <a:pt x="623761" y="480074"/>
                </a:cubicBezTo>
                <a:cubicBezTo>
                  <a:pt x="618730" y="508069"/>
                  <a:pt x="629885" y="550499"/>
                  <a:pt x="634478" y="578057"/>
                </a:cubicBezTo>
                <a:cubicBezTo>
                  <a:pt x="636446" y="589430"/>
                  <a:pt x="641258" y="614363"/>
                  <a:pt x="643007" y="625517"/>
                </a:cubicBezTo>
                <a:cubicBezTo>
                  <a:pt x="646726" y="648482"/>
                  <a:pt x="654599" y="654606"/>
                  <a:pt x="667722" y="673415"/>
                </a:cubicBezTo>
                <a:cubicBezTo>
                  <a:pt x="672971" y="681070"/>
                  <a:pt x="680845" y="679758"/>
                  <a:pt x="683251" y="670353"/>
                </a:cubicBezTo>
                <a:cubicBezTo>
                  <a:pt x="686750" y="657449"/>
                  <a:pt x="689375" y="644327"/>
                  <a:pt x="690687" y="631204"/>
                </a:cubicBezTo>
                <a:cubicBezTo>
                  <a:pt x="691999" y="617644"/>
                  <a:pt x="694624" y="614144"/>
                  <a:pt x="708184" y="615894"/>
                </a:cubicBezTo>
                <a:cubicBezTo>
                  <a:pt x="714308" y="616769"/>
                  <a:pt x="719338" y="615457"/>
                  <a:pt x="724587" y="611738"/>
                </a:cubicBezTo>
                <a:cubicBezTo>
                  <a:pt x="727430" y="609770"/>
                  <a:pt x="732680" y="609333"/>
                  <a:pt x="735960" y="610645"/>
                </a:cubicBezTo>
                <a:cubicBezTo>
                  <a:pt x="740991" y="612613"/>
                  <a:pt x="743834" y="611957"/>
                  <a:pt x="746021" y="607146"/>
                </a:cubicBezTo>
                <a:cubicBezTo>
                  <a:pt x="749302" y="599928"/>
                  <a:pt x="754988" y="598397"/>
                  <a:pt x="761768" y="600584"/>
                </a:cubicBezTo>
                <a:cubicBezTo>
                  <a:pt x="768548" y="602771"/>
                  <a:pt x="772923" y="600365"/>
                  <a:pt x="776422" y="594679"/>
                </a:cubicBezTo>
                <a:cubicBezTo>
                  <a:pt x="783421" y="583962"/>
                  <a:pt x="785608" y="584399"/>
                  <a:pt x="795669" y="592273"/>
                </a:cubicBezTo>
                <a:cubicBezTo>
                  <a:pt x="804636" y="599272"/>
                  <a:pt x="814259" y="605396"/>
                  <a:pt x="824101" y="611520"/>
                </a:cubicBezTo>
                <a:cubicBezTo>
                  <a:pt x="826507" y="613051"/>
                  <a:pt x="830225" y="612613"/>
                  <a:pt x="833287" y="613269"/>
                </a:cubicBezTo>
                <a:cubicBezTo>
                  <a:pt x="841161" y="614800"/>
                  <a:pt x="849253" y="615238"/>
                  <a:pt x="856471" y="618081"/>
                </a:cubicBezTo>
                <a:cubicBezTo>
                  <a:pt x="866969" y="622018"/>
                  <a:pt x="876592" y="627704"/>
                  <a:pt x="886653" y="632954"/>
                </a:cubicBezTo>
                <a:cubicBezTo>
                  <a:pt x="897370" y="638421"/>
                  <a:pt x="908524" y="642358"/>
                  <a:pt x="920991" y="640390"/>
                </a:cubicBezTo>
                <a:cubicBezTo>
                  <a:pt x="924272" y="639952"/>
                  <a:pt x="927771" y="640609"/>
                  <a:pt x="931052" y="641483"/>
                </a:cubicBezTo>
                <a:cubicBezTo>
                  <a:pt x="935863" y="642796"/>
                  <a:pt x="938269" y="646076"/>
                  <a:pt x="936519" y="650888"/>
                </a:cubicBezTo>
                <a:cubicBezTo>
                  <a:pt x="933676" y="657887"/>
                  <a:pt x="935426" y="664229"/>
                  <a:pt x="938269" y="670572"/>
                </a:cubicBezTo>
                <a:cubicBezTo>
                  <a:pt x="951611" y="699880"/>
                  <a:pt x="957078" y="730499"/>
                  <a:pt x="954016" y="762431"/>
                </a:cubicBezTo>
                <a:cubicBezTo>
                  <a:pt x="953142" y="770742"/>
                  <a:pt x="950298" y="779053"/>
                  <a:pt x="948767" y="787364"/>
                </a:cubicBezTo>
                <a:cubicBezTo>
                  <a:pt x="942643" y="820390"/>
                  <a:pt x="936957" y="853634"/>
                  <a:pt x="930833" y="886660"/>
                </a:cubicBezTo>
                <a:cubicBezTo>
                  <a:pt x="929302" y="894971"/>
                  <a:pt x="931270" y="902845"/>
                  <a:pt x="932583" y="910937"/>
                </a:cubicBezTo>
                <a:cubicBezTo>
                  <a:pt x="934551" y="922966"/>
                  <a:pt x="933676" y="935433"/>
                  <a:pt x="932801" y="947681"/>
                </a:cubicBezTo>
                <a:cubicBezTo>
                  <a:pt x="932364" y="951836"/>
                  <a:pt x="927552" y="955554"/>
                  <a:pt x="925365" y="959929"/>
                </a:cubicBezTo>
                <a:cubicBezTo>
                  <a:pt x="921866" y="966271"/>
                  <a:pt x="917273" y="972614"/>
                  <a:pt x="916179" y="979394"/>
                </a:cubicBezTo>
                <a:cubicBezTo>
                  <a:pt x="913555" y="997766"/>
                  <a:pt x="907649" y="1014825"/>
                  <a:pt x="900651" y="1031666"/>
                </a:cubicBezTo>
                <a:cubicBezTo>
                  <a:pt x="895401" y="1044133"/>
                  <a:pt x="891902" y="1056381"/>
                  <a:pt x="896933" y="1069941"/>
                </a:cubicBezTo>
                <a:cubicBezTo>
                  <a:pt x="898901" y="1075409"/>
                  <a:pt x="895839" y="1079564"/>
                  <a:pt x="891246" y="1082845"/>
                </a:cubicBezTo>
                <a:cubicBezTo>
                  <a:pt x="884903" y="1087438"/>
                  <a:pt x="878561" y="1092031"/>
                  <a:pt x="873312" y="1097717"/>
                </a:cubicBezTo>
                <a:cubicBezTo>
                  <a:pt x="862813" y="1108434"/>
                  <a:pt x="852096" y="1118495"/>
                  <a:pt x="837661" y="1123744"/>
                </a:cubicBezTo>
                <a:cubicBezTo>
                  <a:pt x="835693" y="1124400"/>
                  <a:pt x="833506" y="1125713"/>
                  <a:pt x="832194" y="1127244"/>
                </a:cubicBezTo>
                <a:cubicBezTo>
                  <a:pt x="828913" y="1131180"/>
                  <a:pt x="824539" y="1132055"/>
                  <a:pt x="819946" y="1133586"/>
                </a:cubicBezTo>
                <a:cubicBezTo>
                  <a:pt x="814478" y="1135336"/>
                  <a:pt x="809666" y="1139929"/>
                  <a:pt x="805729" y="1144084"/>
                </a:cubicBezTo>
                <a:cubicBezTo>
                  <a:pt x="791732" y="1158738"/>
                  <a:pt x="776422" y="1171205"/>
                  <a:pt x="756082" y="1176016"/>
                </a:cubicBezTo>
                <a:cubicBezTo>
                  <a:pt x="752364" y="1176891"/>
                  <a:pt x="748427" y="1177110"/>
                  <a:pt x="744490" y="1177547"/>
                </a:cubicBezTo>
                <a:cubicBezTo>
                  <a:pt x="733117" y="1178860"/>
                  <a:pt x="724587" y="1174267"/>
                  <a:pt x="719119" y="1164425"/>
                </a:cubicBezTo>
                <a:cubicBezTo>
                  <a:pt x="715620" y="1158082"/>
                  <a:pt x="710808" y="1152177"/>
                  <a:pt x="707746" y="1145615"/>
                </a:cubicBezTo>
                <a:cubicBezTo>
                  <a:pt x="706434" y="1142553"/>
                  <a:pt x="706653" y="1137960"/>
                  <a:pt x="707746" y="1134898"/>
                </a:cubicBezTo>
                <a:cubicBezTo>
                  <a:pt x="710371" y="1128337"/>
                  <a:pt x="709496" y="1123088"/>
                  <a:pt x="704028" y="1118714"/>
                </a:cubicBezTo>
                <a:cubicBezTo>
                  <a:pt x="701185" y="1116308"/>
                  <a:pt x="698560" y="1113902"/>
                  <a:pt x="696155" y="1111059"/>
                </a:cubicBezTo>
                <a:cubicBezTo>
                  <a:pt x="692436" y="1107122"/>
                  <a:pt x="687843" y="1103185"/>
                  <a:pt x="695061" y="1098155"/>
                </a:cubicBezTo>
                <a:cubicBezTo>
                  <a:pt x="695936" y="1097499"/>
                  <a:pt x="695936" y="1094437"/>
                  <a:pt x="695061" y="1093781"/>
                </a:cubicBezTo>
                <a:cubicBezTo>
                  <a:pt x="693311" y="1092250"/>
                  <a:pt x="690468" y="1090500"/>
                  <a:pt x="688937" y="1091156"/>
                </a:cubicBezTo>
                <a:cubicBezTo>
                  <a:pt x="684344" y="1093343"/>
                  <a:pt x="678876" y="1095312"/>
                  <a:pt x="676470" y="1099248"/>
                </a:cubicBezTo>
                <a:cubicBezTo>
                  <a:pt x="663129" y="1120245"/>
                  <a:pt x="649131" y="1141241"/>
                  <a:pt x="645851" y="1166612"/>
                </a:cubicBezTo>
                <a:cubicBezTo>
                  <a:pt x="641695" y="1198544"/>
                  <a:pt x="639727" y="1211666"/>
                  <a:pt x="655474" y="1239662"/>
                </a:cubicBezTo>
                <a:cubicBezTo>
                  <a:pt x="661598" y="1250597"/>
                  <a:pt x="680189" y="1262408"/>
                  <a:pt x="691124" y="1268750"/>
                </a:cubicBezTo>
                <a:cubicBezTo>
                  <a:pt x="709715" y="1279467"/>
                  <a:pt x="723712" y="1289528"/>
                  <a:pt x="740334" y="1302651"/>
                </a:cubicBezTo>
                <a:cubicBezTo>
                  <a:pt x="748208" y="1308775"/>
                  <a:pt x="764612" y="1334583"/>
                  <a:pt x="768767" y="1344206"/>
                </a:cubicBezTo>
                <a:cubicBezTo>
                  <a:pt x="774454" y="1357110"/>
                  <a:pt x="771392" y="1368702"/>
                  <a:pt x="775328" y="1382262"/>
                </a:cubicBezTo>
                <a:cubicBezTo>
                  <a:pt x="803761" y="1475652"/>
                  <a:pt x="807479" y="1465810"/>
                  <a:pt x="845973" y="1489650"/>
                </a:cubicBezTo>
                <a:cubicBezTo>
                  <a:pt x="869593" y="1504960"/>
                  <a:pt x="889496" y="1523550"/>
                  <a:pt x="906556" y="1546078"/>
                </a:cubicBezTo>
                <a:cubicBezTo>
                  <a:pt x="930395" y="1577572"/>
                  <a:pt x="970857" y="1598131"/>
                  <a:pt x="1006289" y="1614535"/>
                </a:cubicBezTo>
                <a:cubicBezTo>
                  <a:pt x="1019849" y="1620877"/>
                  <a:pt x="1036034" y="1621096"/>
                  <a:pt x="1051125" y="1623721"/>
                </a:cubicBezTo>
                <a:cubicBezTo>
                  <a:pt x="1078464" y="1628095"/>
                  <a:pt x="1106240" y="1631594"/>
                  <a:pt x="1133579" y="1636187"/>
                </a:cubicBezTo>
                <a:cubicBezTo>
                  <a:pt x="1174479" y="1643186"/>
                  <a:pt x="1210785" y="1661558"/>
                  <a:pt x="1244466" y="1684741"/>
                </a:cubicBezTo>
                <a:cubicBezTo>
                  <a:pt x="1284053" y="1711862"/>
                  <a:pt x="1323422" y="1739419"/>
                  <a:pt x="1363008" y="1766540"/>
                </a:cubicBezTo>
                <a:cubicBezTo>
                  <a:pt x="1373069" y="1773539"/>
                  <a:pt x="1382911" y="1781412"/>
                  <a:pt x="1396472" y="1781194"/>
                </a:cubicBezTo>
                <a:cubicBezTo>
                  <a:pt x="1398221" y="1781194"/>
                  <a:pt x="1399971" y="1781631"/>
                  <a:pt x="1401502" y="1782506"/>
                </a:cubicBezTo>
                <a:cubicBezTo>
                  <a:pt x="1421405" y="1794754"/>
                  <a:pt x="1444588" y="1797597"/>
                  <a:pt x="1465585" y="1806345"/>
                </a:cubicBezTo>
                <a:cubicBezTo>
                  <a:pt x="1473896" y="1809845"/>
                  <a:pt x="1481332" y="1815313"/>
                  <a:pt x="1489206" y="1819906"/>
                </a:cubicBezTo>
                <a:cubicBezTo>
                  <a:pt x="1489206" y="1823842"/>
                  <a:pt x="1489206" y="1827779"/>
                  <a:pt x="1489206" y="1831716"/>
                </a:cubicBezTo>
                <a:cubicBezTo>
                  <a:pt x="1487456" y="1835434"/>
                  <a:pt x="1485706" y="1839152"/>
                  <a:pt x="1483956" y="1842870"/>
                </a:cubicBezTo>
                <a:cubicBezTo>
                  <a:pt x="1478270" y="1855556"/>
                  <a:pt x="1469084" y="1860586"/>
                  <a:pt x="1454868" y="1859711"/>
                </a:cubicBezTo>
                <a:cubicBezTo>
                  <a:pt x="1432996" y="1858180"/>
                  <a:pt x="1410907" y="1859055"/>
                  <a:pt x="1389035" y="1857524"/>
                </a:cubicBezTo>
                <a:cubicBezTo>
                  <a:pt x="1370445" y="1856212"/>
                  <a:pt x="1351854" y="1852712"/>
                  <a:pt x="1333264" y="1850088"/>
                </a:cubicBezTo>
                <a:cubicBezTo>
                  <a:pt x="1328233" y="1849432"/>
                  <a:pt x="1324734" y="1846807"/>
                  <a:pt x="1326921" y="1841121"/>
                </a:cubicBezTo>
                <a:cubicBezTo>
                  <a:pt x="1329327" y="1834997"/>
                  <a:pt x="1326484" y="1830841"/>
                  <a:pt x="1322109" y="1827123"/>
                </a:cubicBezTo>
                <a:cubicBezTo>
                  <a:pt x="1308549" y="1815313"/>
                  <a:pt x="1320141" y="1809626"/>
                  <a:pt x="1302863" y="1804814"/>
                </a:cubicBezTo>
                <a:cubicBezTo>
                  <a:pt x="1288428" y="1800659"/>
                  <a:pt x="1243154" y="1791036"/>
                  <a:pt x="1228719" y="1785130"/>
                </a:cubicBezTo>
                <a:cubicBezTo>
                  <a:pt x="1202255" y="1773976"/>
                  <a:pt x="1177978" y="1772226"/>
                  <a:pt x="1151295" y="1761291"/>
                </a:cubicBezTo>
                <a:cubicBezTo>
                  <a:pt x="1089837" y="1736139"/>
                  <a:pt x="1026629" y="1719517"/>
                  <a:pt x="960140" y="1716017"/>
                </a:cubicBezTo>
                <a:cubicBezTo>
                  <a:pt x="941550" y="1715142"/>
                  <a:pt x="925146" y="1708800"/>
                  <a:pt x="910493" y="1697208"/>
                </a:cubicBezTo>
                <a:cubicBezTo>
                  <a:pt x="902182" y="1690647"/>
                  <a:pt x="892558" y="1685616"/>
                  <a:pt x="883154" y="1680586"/>
                </a:cubicBezTo>
                <a:cubicBezTo>
                  <a:pt x="873749" y="1675555"/>
                  <a:pt x="863251" y="1672275"/>
                  <a:pt x="854065" y="1666807"/>
                </a:cubicBezTo>
                <a:cubicBezTo>
                  <a:pt x="810541" y="1640780"/>
                  <a:pt x="767017" y="1614972"/>
                  <a:pt x="724150" y="1587852"/>
                </a:cubicBezTo>
                <a:cubicBezTo>
                  <a:pt x="704684" y="1575385"/>
                  <a:pt x="686969" y="1560513"/>
                  <a:pt x="668597" y="1546296"/>
                </a:cubicBezTo>
                <a:cubicBezTo>
                  <a:pt x="653506" y="1534705"/>
                  <a:pt x="639071" y="1522457"/>
                  <a:pt x="624198" y="1510646"/>
                </a:cubicBezTo>
                <a:cubicBezTo>
                  <a:pt x="617637" y="1505178"/>
                  <a:pt x="609326" y="1483526"/>
                  <a:pt x="600796" y="1483745"/>
                </a:cubicBezTo>
                <a:cubicBezTo>
                  <a:pt x="547430" y="1473903"/>
                  <a:pt x="541088" y="1476527"/>
                  <a:pt x="499095" y="1476090"/>
                </a:cubicBezTo>
                <a:cubicBezTo>
                  <a:pt x="456227" y="1475434"/>
                  <a:pt x="412485" y="1468872"/>
                  <a:pt x="388645" y="1460780"/>
                </a:cubicBezTo>
                <a:cubicBezTo>
                  <a:pt x="368961" y="1453125"/>
                  <a:pt x="329593" y="1447001"/>
                  <a:pt x="309252" y="1441314"/>
                </a:cubicBezTo>
                <a:cubicBezTo>
                  <a:pt x="287381" y="1434972"/>
                  <a:pt x="242326" y="1437596"/>
                  <a:pt x="218706" y="1439783"/>
                </a:cubicBezTo>
                <a:cubicBezTo>
                  <a:pt x="205583" y="1441096"/>
                  <a:pt x="206458" y="1455750"/>
                  <a:pt x="209957" y="1468653"/>
                </a:cubicBezTo>
                <a:cubicBezTo>
                  <a:pt x="212582" y="1478496"/>
                  <a:pt x="216081" y="1488119"/>
                  <a:pt x="218706" y="1498180"/>
                </a:cubicBezTo>
                <a:cubicBezTo>
                  <a:pt x="232266" y="1548046"/>
                  <a:pt x="236640" y="1598569"/>
                  <a:pt x="224829" y="1649310"/>
                </a:cubicBezTo>
                <a:cubicBezTo>
                  <a:pt x="217831" y="1679711"/>
                  <a:pt x="211707" y="1710331"/>
                  <a:pt x="209957" y="1741606"/>
                </a:cubicBezTo>
                <a:cubicBezTo>
                  <a:pt x="207989" y="1774851"/>
                  <a:pt x="207989" y="1807876"/>
                  <a:pt x="218706" y="1840027"/>
                </a:cubicBezTo>
                <a:cubicBezTo>
                  <a:pt x="224392" y="1857087"/>
                  <a:pt x="212800" y="1872834"/>
                  <a:pt x="200334" y="1878739"/>
                </a:cubicBezTo>
                <a:cubicBezTo>
                  <a:pt x="144125" y="1878739"/>
                  <a:pt x="95570" y="1878739"/>
                  <a:pt x="39361" y="1878739"/>
                </a:cubicBezTo>
                <a:cubicBezTo>
                  <a:pt x="24052" y="1876115"/>
                  <a:pt x="11366" y="1873709"/>
                  <a:pt x="1305" y="1861680"/>
                </a:cubicBezTo>
                <a:cubicBezTo>
                  <a:pt x="-1975" y="1855118"/>
                  <a:pt x="1962" y="1848338"/>
                  <a:pt x="1962" y="1846370"/>
                </a:cubicBezTo>
                <a:close/>
              </a:path>
            </a:pathLst>
          </a:custGeom>
          <a:solidFill>
            <a:schemeClr val="accent1"/>
          </a:solidFill>
          <a:ln w="21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Graphic 8">
            <a:extLst>
              <a:ext uri="{FF2B5EF4-FFF2-40B4-BE49-F238E27FC236}">
                <a16:creationId xmlns:a16="http://schemas.microsoft.com/office/drawing/2014/main" id="{BDA9A9A7-0D99-4D47-B45A-1A19290AEAAD}"/>
              </a:ext>
            </a:extLst>
          </p:cNvPr>
          <p:cNvSpPr/>
          <p:nvPr/>
        </p:nvSpPr>
        <p:spPr>
          <a:xfrm>
            <a:off x="181853" y="3402876"/>
            <a:ext cx="1674137" cy="1675918"/>
          </a:xfrm>
          <a:custGeom>
            <a:avLst/>
            <a:gdLst>
              <a:gd name="connsiteX0" fmla="*/ 2007892 w 2989732"/>
              <a:gd name="connsiteY0" fmla="*/ 28631 h 2992913"/>
              <a:gd name="connsiteX1" fmla="*/ 2029519 w 2989732"/>
              <a:gd name="connsiteY1" fmla="*/ 39127 h 2992913"/>
              <a:gd name="connsiteX2" fmla="*/ 2043514 w 2989732"/>
              <a:gd name="connsiteY2" fmla="*/ 45806 h 2992913"/>
              <a:gd name="connsiteX3" fmla="*/ 2179960 w 2989732"/>
              <a:gd name="connsiteY3" fmla="*/ 81746 h 2992913"/>
              <a:gd name="connsiteX4" fmla="*/ 2349166 w 2989732"/>
              <a:gd name="connsiteY4" fmla="*/ 173029 h 2992913"/>
              <a:gd name="connsiteX5" fmla="*/ 2533003 w 2989732"/>
              <a:gd name="connsiteY5" fmla="*/ 296117 h 2992913"/>
              <a:gd name="connsiteX6" fmla="*/ 2885728 w 2989732"/>
              <a:gd name="connsiteY6" fmla="*/ 500309 h 2992913"/>
              <a:gd name="connsiteX7" fmla="*/ 2977328 w 2989732"/>
              <a:gd name="connsiteY7" fmla="*/ 585866 h 2992913"/>
              <a:gd name="connsiteX8" fmla="*/ 2991959 w 2989732"/>
              <a:gd name="connsiteY8" fmla="*/ 642162 h 2992913"/>
              <a:gd name="connsiteX9" fmla="*/ 2987188 w 2989732"/>
              <a:gd name="connsiteY9" fmla="*/ 675876 h 2992913"/>
              <a:gd name="connsiteX10" fmla="*/ 2922941 w 2989732"/>
              <a:gd name="connsiteY10" fmla="*/ 758571 h 2992913"/>
              <a:gd name="connsiteX11" fmla="*/ 2501516 w 2989732"/>
              <a:gd name="connsiteY11" fmla="*/ 882613 h 2992913"/>
              <a:gd name="connsiteX12" fmla="*/ 2354255 w 2989732"/>
              <a:gd name="connsiteY12" fmla="*/ 901060 h 2992913"/>
              <a:gd name="connsiteX13" fmla="*/ 2332309 w 2989732"/>
              <a:gd name="connsiteY13" fmla="*/ 935729 h 2992913"/>
              <a:gd name="connsiteX14" fmla="*/ 2395285 w 2989732"/>
              <a:gd name="connsiteY14" fmla="*/ 1295133 h 2992913"/>
              <a:gd name="connsiteX15" fmla="*/ 2367296 w 2989732"/>
              <a:gd name="connsiteY15" fmla="*/ 1442393 h 2992913"/>
              <a:gd name="connsiteX16" fmla="*/ 2336126 w 2989732"/>
              <a:gd name="connsiteY16" fmla="*/ 1606192 h 2992913"/>
              <a:gd name="connsiteX17" fmla="*/ 2347576 w 2989732"/>
              <a:gd name="connsiteY17" fmla="*/ 1703199 h 2992913"/>
              <a:gd name="connsiteX18" fmla="*/ 2255976 w 2989732"/>
              <a:gd name="connsiteY18" fmla="*/ 1803387 h 2992913"/>
              <a:gd name="connsiteX19" fmla="*/ 2080408 w 2989732"/>
              <a:gd name="connsiteY19" fmla="*/ 1871133 h 2992913"/>
              <a:gd name="connsiteX20" fmla="*/ 2067050 w 2989732"/>
              <a:gd name="connsiteY20" fmla="*/ 1893715 h 2992913"/>
              <a:gd name="connsiteX21" fmla="*/ 2050511 w 2989732"/>
              <a:gd name="connsiteY21" fmla="*/ 2195869 h 2992913"/>
              <a:gd name="connsiteX22" fmla="*/ 2038743 w 2989732"/>
              <a:gd name="connsiteY22" fmla="*/ 2478303 h 2992913"/>
              <a:gd name="connsiteX23" fmla="*/ 2019660 w 2989732"/>
              <a:gd name="connsiteY23" fmla="*/ 2672318 h 2992913"/>
              <a:gd name="connsiteX24" fmla="*/ 1997714 w 2989732"/>
              <a:gd name="connsiteY24" fmla="*/ 2886052 h 2992913"/>
              <a:gd name="connsiteX25" fmla="*/ 1954776 w 2989732"/>
              <a:gd name="connsiteY25" fmla="*/ 2968429 h 2992913"/>
              <a:gd name="connsiteX26" fmla="*/ 1914383 w 2989732"/>
              <a:gd name="connsiteY26" fmla="*/ 2979879 h 2992913"/>
              <a:gd name="connsiteX27" fmla="*/ 1769349 w 2989732"/>
              <a:gd name="connsiteY27" fmla="*/ 2978924 h 2992913"/>
              <a:gd name="connsiteX28" fmla="*/ 1701285 w 2989732"/>
              <a:gd name="connsiteY28" fmla="*/ 2987512 h 2992913"/>
              <a:gd name="connsiteX29" fmla="*/ 1674886 w 2989732"/>
              <a:gd name="connsiteY29" fmla="*/ 2992919 h 2992913"/>
              <a:gd name="connsiteX30" fmla="*/ 1649124 w 2989732"/>
              <a:gd name="connsiteY30" fmla="*/ 2983059 h 2992913"/>
              <a:gd name="connsiteX31" fmla="*/ 1634811 w 2989732"/>
              <a:gd name="connsiteY31" fmla="*/ 2978288 h 2992913"/>
              <a:gd name="connsiteX32" fmla="*/ 1588375 w 2989732"/>
              <a:gd name="connsiteY32" fmla="*/ 2982423 h 2992913"/>
              <a:gd name="connsiteX33" fmla="*/ 1573108 w 2989732"/>
              <a:gd name="connsiteY33" fmla="*/ 2982741 h 2992913"/>
              <a:gd name="connsiteX34" fmla="*/ 1555615 w 2989732"/>
              <a:gd name="connsiteY34" fmla="*/ 2966838 h 2992913"/>
              <a:gd name="connsiteX35" fmla="*/ 1567701 w 2989732"/>
              <a:gd name="connsiteY35" fmla="*/ 2950936 h 2992913"/>
              <a:gd name="connsiteX36" fmla="*/ 1683156 w 2989732"/>
              <a:gd name="connsiteY36" fmla="*/ 2913405 h 2992913"/>
              <a:gd name="connsiteX37" fmla="*/ 1695242 w 2989732"/>
              <a:gd name="connsiteY37" fmla="*/ 2910224 h 2992913"/>
              <a:gd name="connsiteX38" fmla="*/ 1673614 w 2989732"/>
              <a:gd name="connsiteY38" fmla="*/ 2892095 h 2992913"/>
              <a:gd name="connsiteX39" fmla="*/ 1589965 w 2989732"/>
              <a:gd name="connsiteY39" fmla="*/ 2907362 h 2992913"/>
              <a:gd name="connsiteX40" fmla="*/ 1550526 w 2989732"/>
              <a:gd name="connsiteY40" fmla="*/ 2897820 h 2992913"/>
              <a:gd name="connsiteX41" fmla="*/ 1553071 w 2989732"/>
              <a:gd name="connsiteY41" fmla="*/ 2877464 h 2992913"/>
              <a:gd name="connsiteX42" fmla="*/ 1569292 w 2989732"/>
              <a:gd name="connsiteY42" fmla="*/ 2871421 h 2992913"/>
              <a:gd name="connsiteX43" fmla="*/ 1717506 w 2989732"/>
              <a:gd name="connsiteY43" fmla="*/ 2839934 h 2992913"/>
              <a:gd name="connsiteX44" fmla="*/ 1810379 w 2989732"/>
              <a:gd name="connsiteY44" fmla="*/ 2821804 h 2992913"/>
              <a:gd name="connsiteX45" fmla="*/ 1876852 w 2989732"/>
              <a:gd name="connsiteY45" fmla="*/ 2746107 h 2992913"/>
              <a:gd name="connsiteX46" fmla="*/ 1876216 w 2989732"/>
              <a:gd name="connsiteY46" fmla="*/ 2606480 h 2992913"/>
              <a:gd name="connsiteX47" fmla="*/ 1862540 w 2989732"/>
              <a:gd name="connsiteY47" fmla="*/ 2456994 h 2992913"/>
              <a:gd name="connsiteX48" fmla="*/ 1877807 w 2989732"/>
              <a:gd name="connsiteY48" fmla="*/ 2339949 h 2992913"/>
              <a:gd name="connsiteX49" fmla="*/ 1890847 w 2989732"/>
              <a:gd name="connsiteY49" fmla="*/ 2175513 h 2992913"/>
              <a:gd name="connsiteX50" fmla="*/ 1888620 w 2989732"/>
              <a:gd name="connsiteY50" fmla="*/ 2008534 h 2992913"/>
              <a:gd name="connsiteX51" fmla="*/ 1879079 w 2989732"/>
              <a:gd name="connsiteY51" fmla="*/ 1978000 h 2992913"/>
              <a:gd name="connsiteX52" fmla="*/ 1851090 w 2989732"/>
              <a:gd name="connsiteY52" fmla="*/ 1970367 h 2992913"/>
              <a:gd name="connsiteX53" fmla="*/ 1788115 w 2989732"/>
              <a:gd name="connsiteY53" fmla="*/ 2054334 h 2992913"/>
              <a:gd name="connsiteX54" fmla="*/ 1777619 w 2989732"/>
              <a:gd name="connsiteY54" fmla="*/ 2086458 h 2992913"/>
              <a:gd name="connsiteX55" fmla="*/ 1736271 w 2989732"/>
              <a:gd name="connsiteY55" fmla="*/ 2102042 h 2992913"/>
              <a:gd name="connsiteX56" fmla="*/ 1700331 w 2989732"/>
              <a:gd name="connsiteY56" fmla="*/ 2095999 h 2992913"/>
              <a:gd name="connsiteX57" fmla="*/ 1647533 w 2989732"/>
              <a:gd name="connsiteY57" fmla="*/ 2083595 h 2992913"/>
              <a:gd name="connsiteX58" fmla="*/ 1617954 w 2989732"/>
              <a:gd name="connsiteY58" fmla="*/ 2080096 h 2992913"/>
              <a:gd name="connsiteX59" fmla="*/ 1582332 w 2989732"/>
              <a:gd name="connsiteY59" fmla="*/ 2067692 h 2992913"/>
              <a:gd name="connsiteX60" fmla="*/ 1573426 w 2989732"/>
              <a:gd name="connsiteY60" fmla="*/ 2023482 h 2992913"/>
              <a:gd name="connsiteX61" fmla="*/ 1531125 w 2989732"/>
              <a:gd name="connsiteY61" fmla="*/ 1996766 h 2992913"/>
              <a:gd name="connsiteX62" fmla="*/ 1510451 w 2989732"/>
              <a:gd name="connsiteY62" fmla="*/ 1986270 h 2992913"/>
              <a:gd name="connsiteX63" fmla="*/ 1456063 w 2989732"/>
              <a:gd name="connsiteY63" fmla="*/ 1921386 h 2992913"/>
              <a:gd name="connsiteX64" fmla="*/ 1423940 w 2989732"/>
              <a:gd name="connsiteY64" fmla="*/ 1901985 h 2992913"/>
              <a:gd name="connsiteX65" fmla="*/ 1400721 w 2989732"/>
              <a:gd name="connsiteY65" fmla="*/ 1834238 h 2992913"/>
              <a:gd name="connsiteX66" fmla="*/ 1408673 w 2989732"/>
              <a:gd name="connsiteY66" fmla="*/ 1700973 h 2992913"/>
              <a:gd name="connsiteX67" fmla="*/ 1469740 w 2989732"/>
              <a:gd name="connsiteY67" fmla="*/ 1608736 h 2992913"/>
              <a:gd name="connsiteX68" fmla="*/ 1518721 w 2989732"/>
              <a:gd name="connsiteY68" fmla="*/ 1562300 h 2992913"/>
              <a:gd name="connsiteX69" fmla="*/ 1563567 w 2989732"/>
              <a:gd name="connsiteY69" fmla="*/ 1526042 h 2992913"/>
              <a:gd name="connsiteX70" fmla="*/ 1572790 w 2989732"/>
              <a:gd name="connsiteY70" fmla="*/ 1516500 h 2992913"/>
              <a:gd name="connsiteX71" fmla="*/ 1691107 w 2989732"/>
              <a:gd name="connsiteY71" fmla="*/ 1456705 h 2992913"/>
              <a:gd name="connsiteX72" fmla="*/ 1769667 w 2989732"/>
              <a:gd name="connsiteY72" fmla="*/ 1500597 h 2992913"/>
              <a:gd name="connsiteX73" fmla="*/ 1786524 w 2989732"/>
              <a:gd name="connsiteY73" fmla="*/ 1569297 h 2992913"/>
              <a:gd name="connsiteX74" fmla="*/ 1761716 w 2989732"/>
              <a:gd name="connsiteY74" fmla="*/ 1605874 h 2992913"/>
              <a:gd name="connsiteX75" fmla="*/ 1815786 w 2989732"/>
              <a:gd name="connsiteY75" fmla="*/ 1690795 h 2992913"/>
              <a:gd name="connsiteX76" fmla="*/ 1830098 w 2989732"/>
              <a:gd name="connsiteY76" fmla="*/ 1635771 h 2992913"/>
              <a:gd name="connsiteX77" fmla="*/ 1887348 w 2989732"/>
              <a:gd name="connsiteY77" fmla="*/ 1534629 h 2992913"/>
              <a:gd name="connsiteX78" fmla="*/ 1949369 w 2989732"/>
              <a:gd name="connsiteY78" fmla="*/ 1405816 h 2992913"/>
              <a:gd name="connsiteX79" fmla="*/ 2058463 w 2989732"/>
              <a:gd name="connsiteY79" fmla="*/ 1135786 h 2992913"/>
              <a:gd name="connsiteX80" fmla="*/ 2059099 w 2989732"/>
              <a:gd name="connsiteY80" fmla="*/ 1065496 h 2992913"/>
              <a:gd name="connsiteX81" fmla="*/ 2034608 w 2989732"/>
              <a:gd name="connsiteY81" fmla="*/ 1041323 h 2992913"/>
              <a:gd name="connsiteX82" fmla="*/ 1976404 w 2989732"/>
              <a:gd name="connsiteY82" fmla="*/ 1002838 h 2992913"/>
              <a:gd name="connsiteX83" fmla="*/ 1954140 w 2989732"/>
              <a:gd name="connsiteY83" fmla="*/ 990434 h 2992913"/>
              <a:gd name="connsiteX84" fmla="*/ 1824373 w 2989732"/>
              <a:gd name="connsiteY84" fmla="*/ 908376 h 2992913"/>
              <a:gd name="connsiteX85" fmla="*/ 1767441 w 2989732"/>
              <a:gd name="connsiteY85" fmla="*/ 794829 h 2992913"/>
              <a:gd name="connsiteX86" fmla="*/ 1720686 w 2989732"/>
              <a:gd name="connsiteY86" fmla="*/ 738215 h 2992913"/>
              <a:gd name="connsiteX87" fmla="*/ 1623997 w 2989732"/>
              <a:gd name="connsiteY87" fmla="*/ 710862 h 2992913"/>
              <a:gd name="connsiteX88" fmla="*/ 1433163 w 2989732"/>
              <a:gd name="connsiteY88" fmla="*/ 622125 h 2992913"/>
              <a:gd name="connsiteX89" fmla="*/ 1292582 w 2989732"/>
              <a:gd name="connsiteY89" fmla="*/ 570281 h 2992913"/>
              <a:gd name="connsiteX90" fmla="*/ 1158362 w 2989732"/>
              <a:gd name="connsiteY90" fmla="*/ 564874 h 2992913"/>
              <a:gd name="connsiteX91" fmla="*/ 974526 w 2989732"/>
              <a:gd name="connsiteY91" fmla="*/ 537204 h 2992913"/>
              <a:gd name="connsiteX92" fmla="*/ 652652 w 2989732"/>
              <a:gd name="connsiteY92" fmla="*/ 351776 h 2992913"/>
              <a:gd name="connsiteX93" fmla="*/ 537834 w 2989732"/>
              <a:gd name="connsiteY93" fmla="*/ 306931 h 2992913"/>
              <a:gd name="connsiteX94" fmla="*/ 484400 w 2989732"/>
              <a:gd name="connsiteY94" fmla="*/ 319971 h 2992913"/>
              <a:gd name="connsiteX95" fmla="*/ 445279 w 2989732"/>
              <a:gd name="connsiteY95" fmla="*/ 342871 h 2992913"/>
              <a:gd name="connsiteX96" fmla="*/ 368628 w 2989732"/>
              <a:gd name="connsiteY96" fmla="*/ 332057 h 2992913"/>
              <a:gd name="connsiteX97" fmla="*/ 187335 w 2989732"/>
              <a:gd name="connsiteY97" fmla="*/ 203562 h 2992913"/>
              <a:gd name="connsiteX98" fmla="*/ 18765 w 2989732"/>
              <a:gd name="connsiteY98" fmla="*/ 130727 h 2992913"/>
              <a:gd name="connsiteX99" fmla="*/ 0 w 2989732"/>
              <a:gd name="connsiteY99" fmla="*/ 101148 h 2992913"/>
              <a:gd name="connsiteX100" fmla="*/ 17175 w 2989732"/>
              <a:gd name="connsiteY100" fmla="*/ 62981 h 2992913"/>
              <a:gd name="connsiteX101" fmla="*/ 44846 w 2989732"/>
              <a:gd name="connsiteY101" fmla="*/ 47396 h 2992913"/>
              <a:gd name="connsiteX102" fmla="*/ 111002 w 2989732"/>
              <a:gd name="connsiteY102" fmla="*/ 53121 h 2992913"/>
              <a:gd name="connsiteX103" fmla="*/ 185427 w 2989732"/>
              <a:gd name="connsiteY103" fmla="*/ 54075 h 2992913"/>
              <a:gd name="connsiteX104" fmla="*/ 210872 w 2989732"/>
              <a:gd name="connsiteY104" fmla="*/ 61391 h 2992913"/>
              <a:gd name="connsiteX105" fmla="*/ 305016 w 2989732"/>
              <a:gd name="connsiteY105" fmla="*/ 69978 h 2992913"/>
              <a:gd name="connsiteX106" fmla="*/ 431921 w 2989732"/>
              <a:gd name="connsiteY106" fmla="*/ 90652 h 2992913"/>
              <a:gd name="connsiteX107" fmla="*/ 551510 w 2989732"/>
              <a:gd name="connsiteY107" fmla="*/ 140587 h 2992913"/>
              <a:gd name="connsiteX108" fmla="*/ 734393 w 2989732"/>
              <a:gd name="connsiteY108" fmla="*/ 218193 h 2992913"/>
              <a:gd name="connsiteX109" fmla="*/ 1068670 w 2989732"/>
              <a:gd name="connsiteY109" fmla="*/ 321879 h 2992913"/>
              <a:gd name="connsiteX110" fmla="*/ 1137371 w 2989732"/>
              <a:gd name="connsiteY110" fmla="*/ 333965 h 2992913"/>
              <a:gd name="connsiteX111" fmla="*/ 1196529 w 2989732"/>
              <a:gd name="connsiteY111" fmla="*/ 326968 h 2992913"/>
              <a:gd name="connsiteX112" fmla="*/ 1356512 w 2989732"/>
              <a:gd name="connsiteY112" fmla="*/ 332375 h 2992913"/>
              <a:gd name="connsiteX113" fmla="*/ 1934739 w 2989732"/>
              <a:gd name="connsiteY113" fmla="*/ 445285 h 2992913"/>
              <a:gd name="connsiteX114" fmla="*/ 2130662 w 2989732"/>
              <a:gd name="connsiteY114" fmla="*/ 546745 h 2992913"/>
              <a:gd name="connsiteX115" fmla="*/ 2247706 w 2989732"/>
              <a:gd name="connsiteY115" fmla="*/ 532751 h 2992913"/>
              <a:gd name="connsiteX116" fmla="*/ 2481160 w 2989732"/>
              <a:gd name="connsiteY116" fmla="*/ 553742 h 2992913"/>
              <a:gd name="connsiteX117" fmla="*/ 2521871 w 2989732"/>
              <a:gd name="connsiteY117" fmla="*/ 559786 h 2992913"/>
              <a:gd name="connsiteX118" fmla="*/ 2524734 w 2989732"/>
              <a:gd name="connsiteY118" fmla="*/ 555651 h 2992913"/>
              <a:gd name="connsiteX119" fmla="*/ 2360298 w 2989732"/>
              <a:gd name="connsiteY119" fmla="*/ 362272 h 2992913"/>
              <a:gd name="connsiteX120" fmla="*/ 2279830 w 2989732"/>
              <a:gd name="connsiteY120" fmla="*/ 320607 h 2992913"/>
              <a:gd name="connsiteX121" fmla="*/ 2252159 w 2989732"/>
              <a:gd name="connsiteY121" fmla="*/ 329513 h 2992913"/>
              <a:gd name="connsiteX122" fmla="*/ 2199044 w 2989732"/>
              <a:gd name="connsiteY122" fmla="*/ 361636 h 2992913"/>
              <a:gd name="connsiteX123" fmla="*/ 2125573 w 2989732"/>
              <a:gd name="connsiteY123" fmla="*/ 323787 h 2992913"/>
              <a:gd name="connsiteX124" fmla="*/ 2105853 w 2989732"/>
              <a:gd name="connsiteY124" fmla="*/ 271308 h 2992913"/>
              <a:gd name="connsiteX125" fmla="*/ 1981811 w 2989732"/>
              <a:gd name="connsiteY125" fmla="*/ 145358 h 2992913"/>
              <a:gd name="connsiteX126" fmla="*/ 1870173 w 2989732"/>
              <a:gd name="connsiteY126" fmla="*/ 82064 h 2992913"/>
              <a:gd name="connsiteX127" fmla="*/ 1832960 w 2989732"/>
              <a:gd name="connsiteY127" fmla="*/ 43580 h 2992913"/>
              <a:gd name="connsiteX128" fmla="*/ 1870809 w 2989732"/>
              <a:gd name="connsiteY128" fmla="*/ 324 h 2992913"/>
              <a:gd name="connsiteX129" fmla="*/ 2007892 w 2989732"/>
              <a:gd name="connsiteY129" fmla="*/ 28631 h 299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2989732" h="2992913">
                <a:moveTo>
                  <a:pt x="2007892" y="28631"/>
                </a:moveTo>
                <a:cubicBezTo>
                  <a:pt x="2016479" y="28631"/>
                  <a:pt x="2024431" y="30221"/>
                  <a:pt x="2029519" y="39127"/>
                </a:cubicBezTo>
                <a:cubicBezTo>
                  <a:pt x="2031746" y="42943"/>
                  <a:pt x="2038425" y="44534"/>
                  <a:pt x="2043514" y="45806"/>
                </a:cubicBezTo>
                <a:cubicBezTo>
                  <a:pt x="2088996" y="57892"/>
                  <a:pt x="2134478" y="69660"/>
                  <a:pt x="2179960" y="81746"/>
                </a:cubicBezTo>
                <a:cubicBezTo>
                  <a:pt x="2243572" y="98921"/>
                  <a:pt x="2298596" y="131363"/>
                  <a:pt x="2349166" y="173029"/>
                </a:cubicBezTo>
                <a:cubicBezTo>
                  <a:pt x="2406417" y="219783"/>
                  <a:pt x="2466847" y="261766"/>
                  <a:pt x="2533003" y="296117"/>
                </a:cubicBezTo>
                <a:cubicBezTo>
                  <a:pt x="2636054" y="349868"/>
                  <a:pt x="2868553" y="490449"/>
                  <a:pt x="2885728" y="500309"/>
                </a:cubicBezTo>
                <a:cubicBezTo>
                  <a:pt x="2923577" y="521301"/>
                  <a:pt x="2951248" y="552788"/>
                  <a:pt x="2977328" y="585866"/>
                </a:cubicBezTo>
                <a:cubicBezTo>
                  <a:pt x="2990369" y="602087"/>
                  <a:pt x="2994185" y="621489"/>
                  <a:pt x="2991959" y="642162"/>
                </a:cubicBezTo>
                <a:cubicBezTo>
                  <a:pt x="2990687" y="653294"/>
                  <a:pt x="2988778" y="664426"/>
                  <a:pt x="2987188" y="675876"/>
                </a:cubicBezTo>
                <a:cubicBezTo>
                  <a:pt x="2981781" y="715951"/>
                  <a:pt x="2958881" y="742986"/>
                  <a:pt x="2922941" y="758571"/>
                </a:cubicBezTo>
                <a:cubicBezTo>
                  <a:pt x="2894952" y="770657"/>
                  <a:pt x="2568944" y="876570"/>
                  <a:pt x="2501516" y="882613"/>
                </a:cubicBezTo>
                <a:cubicBezTo>
                  <a:pt x="2452217" y="886748"/>
                  <a:pt x="2403236" y="893427"/>
                  <a:pt x="2354255" y="901060"/>
                </a:cubicBezTo>
                <a:cubicBezTo>
                  <a:pt x="2325948" y="905513"/>
                  <a:pt x="2325948" y="907421"/>
                  <a:pt x="2332309" y="935729"/>
                </a:cubicBezTo>
                <a:cubicBezTo>
                  <a:pt x="2352983" y="1028919"/>
                  <a:pt x="2394967" y="1253149"/>
                  <a:pt x="2395285" y="1295133"/>
                </a:cubicBezTo>
                <a:cubicBezTo>
                  <a:pt x="2397511" y="1335208"/>
                  <a:pt x="2380972" y="1405498"/>
                  <a:pt x="2367296" y="1442393"/>
                </a:cubicBezTo>
                <a:cubicBezTo>
                  <a:pt x="2340897" y="1491373"/>
                  <a:pt x="2319587" y="1556257"/>
                  <a:pt x="2336126" y="1606192"/>
                </a:cubicBezTo>
                <a:cubicBezTo>
                  <a:pt x="2345032" y="1633227"/>
                  <a:pt x="2351075" y="1681253"/>
                  <a:pt x="2347576" y="1703199"/>
                </a:cubicBezTo>
                <a:cubicBezTo>
                  <a:pt x="2338989" y="1757269"/>
                  <a:pt x="2301458" y="1777306"/>
                  <a:pt x="2255976" y="1803387"/>
                </a:cubicBezTo>
                <a:cubicBezTo>
                  <a:pt x="2205087" y="1832648"/>
                  <a:pt x="2084543" y="1868907"/>
                  <a:pt x="2080408" y="1871133"/>
                </a:cubicBezTo>
                <a:cubicBezTo>
                  <a:pt x="2071185" y="1875904"/>
                  <a:pt x="2066732" y="1882901"/>
                  <a:pt x="2067050" y="1893715"/>
                </a:cubicBezTo>
                <a:cubicBezTo>
                  <a:pt x="2067368" y="1902621"/>
                  <a:pt x="2055282" y="2103951"/>
                  <a:pt x="2050511" y="2195869"/>
                </a:cubicBezTo>
                <a:cubicBezTo>
                  <a:pt x="2045740" y="2290014"/>
                  <a:pt x="2044468" y="2384477"/>
                  <a:pt x="2038743" y="2478303"/>
                </a:cubicBezTo>
                <a:cubicBezTo>
                  <a:pt x="2034926" y="2543187"/>
                  <a:pt x="2026339" y="2607752"/>
                  <a:pt x="2019660" y="2672318"/>
                </a:cubicBezTo>
                <a:cubicBezTo>
                  <a:pt x="2012344" y="2743563"/>
                  <a:pt x="2002803" y="2814807"/>
                  <a:pt x="1997714" y="2886052"/>
                </a:cubicBezTo>
                <a:cubicBezTo>
                  <a:pt x="1994851" y="2925491"/>
                  <a:pt x="1982447" y="2945211"/>
                  <a:pt x="1954776" y="2968429"/>
                </a:cubicBezTo>
                <a:cubicBezTo>
                  <a:pt x="1948415" y="2973836"/>
                  <a:pt x="1922652" y="2980197"/>
                  <a:pt x="1914383" y="2979879"/>
                </a:cubicBezTo>
                <a:cubicBezTo>
                  <a:pt x="1863494" y="2979242"/>
                  <a:pt x="1820238" y="2981787"/>
                  <a:pt x="1769349" y="2978924"/>
                </a:cubicBezTo>
                <a:cubicBezTo>
                  <a:pt x="1745813" y="2977652"/>
                  <a:pt x="1723867" y="2982423"/>
                  <a:pt x="1701285" y="2987512"/>
                </a:cubicBezTo>
                <a:cubicBezTo>
                  <a:pt x="1692698" y="2989420"/>
                  <a:pt x="1683792" y="2991647"/>
                  <a:pt x="1674886" y="2992919"/>
                </a:cubicBezTo>
                <a:cubicBezTo>
                  <a:pt x="1664709" y="2994509"/>
                  <a:pt x="1656121" y="2992601"/>
                  <a:pt x="1649124" y="2983059"/>
                </a:cubicBezTo>
                <a:cubicBezTo>
                  <a:pt x="1646897" y="2979561"/>
                  <a:pt x="1639582" y="2978288"/>
                  <a:pt x="1634811" y="2978288"/>
                </a:cubicBezTo>
                <a:cubicBezTo>
                  <a:pt x="1619226" y="2978924"/>
                  <a:pt x="1603642" y="2981151"/>
                  <a:pt x="1588375" y="2982423"/>
                </a:cubicBezTo>
                <a:cubicBezTo>
                  <a:pt x="1583286" y="2982741"/>
                  <a:pt x="1578197" y="2983059"/>
                  <a:pt x="1573108" y="2982741"/>
                </a:cubicBezTo>
                <a:cubicBezTo>
                  <a:pt x="1562930" y="2982423"/>
                  <a:pt x="1557523" y="2975744"/>
                  <a:pt x="1555615" y="2966838"/>
                </a:cubicBezTo>
                <a:cubicBezTo>
                  <a:pt x="1553389" y="2957297"/>
                  <a:pt x="1560386" y="2953480"/>
                  <a:pt x="1567701" y="2950936"/>
                </a:cubicBezTo>
                <a:cubicBezTo>
                  <a:pt x="1606186" y="2938213"/>
                  <a:pt x="1644671" y="2925809"/>
                  <a:pt x="1683156" y="2913405"/>
                </a:cubicBezTo>
                <a:cubicBezTo>
                  <a:pt x="1687291" y="2912133"/>
                  <a:pt x="1691425" y="2911178"/>
                  <a:pt x="1695242" y="2910224"/>
                </a:cubicBezTo>
                <a:cubicBezTo>
                  <a:pt x="1694288" y="2891777"/>
                  <a:pt x="1690471" y="2888596"/>
                  <a:pt x="1673614" y="2892095"/>
                </a:cubicBezTo>
                <a:cubicBezTo>
                  <a:pt x="1645625" y="2897502"/>
                  <a:pt x="1617954" y="2903227"/>
                  <a:pt x="1589965" y="2907362"/>
                </a:cubicBezTo>
                <a:cubicBezTo>
                  <a:pt x="1575971" y="2909588"/>
                  <a:pt x="1561658" y="2908316"/>
                  <a:pt x="1550526" y="2897820"/>
                </a:cubicBezTo>
                <a:cubicBezTo>
                  <a:pt x="1540984" y="2888914"/>
                  <a:pt x="1541621" y="2883189"/>
                  <a:pt x="1553071" y="2877464"/>
                </a:cubicBezTo>
                <a:cubicBezTo>
                  <a:pt x="1558160" y="2874920"/>
                  <a:pt x="1563885" y="2873012"/>
                  <a:pt x="1569292" y="2871421"/>
                </a:cubicBezTo>
                <a:cubicBezTo>
                  <a:pt x="1618272" y="2858381"/>
                  <a:pt x="1667253" y="2846931"/>
                  <a:pt x="1717506" y="2839934"/>
                </a:cubicBezTo>
                <a:cubicBezTo>
                  <a:pt x="1748675" y="2835481"/>
                  <a:pt x="1779527" y="2828166"/>
                  <a:pt x="1810379" y="2821804"/>
                </a:cubicBezTo>
                <a:cubicBezTo>
                  <a:pt x="1850772" y="2813535"/>
                  <a:pt x="1876534" y="2787136"/>
                  <a:pt x="1876852" y="2746107"/>
                </a:cubicBezTo>
                <a:cubicBezTo>
                  <a:pt x="1877488" y="2698717"/>
                  <a:pt x="1879715" y="2653871"/>
                  <a:pt x="1876216" y="2606480"/>
                </a:cubicBezTo>
                <a:cubicBezTo>
                  <a:pt x="1872400" y="2554001"/>
                  <a:pt x="1867947" y="2509155"/>
                  <a:pt x="1862540" y="2456994"/>
                </a:cubicBezTo>
                <a:cubicBezTo>
                  <a:pt x="1858723" y="2419145"/>
                  <a:pt x="1867311" y="2376207"/>
                  <a:pt x="1877807" y="2339949"/>
                </a:cubicBezTo>
                <a:cubicBezTo>
                  <a:pt x="1893073" y="2287469"/>
                  <a:pt x="1890847" y="2229901"/>
                  <a:pt x="1890847" y="2175513"/>
                </a:cubicBezTo>
                <a:cubicBezTo>
                  <a:pt x="1890529" y="2119854"/>
                  <a:pt x="1890211" y="2064194"/>
                  <a:pt x="1888620" y="2008534"/>
                </a:cubicBezTo>
                <a:cubicBezTo>
                  <a:pt x="1888302" y="1998038"/>
                  <a:pt x="1883850" y="1987224"/>
                  <a:pt x="1879079" y="1978000"/>
                </a:cubicBezTo>
                <a:cubicBezTo>
                  <a:pt x="1872400" y="1964642"/>
                  <a:pt x="1864130" y="1963051"/>
                  <a:pt x="1851090" y="1970367"/>
                </a:cubicBezTo>
                <a:cubicBezTo>
                  <a:pt x="1817694" y="1989132"/>
                  <a:pt x="1795748" y="2016167"/>
                  <a:pt x="1788115" y="2054334"/>
                </a:cubicBezTo>
                <a:cubicBezTo>
                  <a:pt x="1785888" y="2065148"/>
                  <a:pt x="1782390" y="2076280"/>
                  <a:pt x="1777619" y="2086458"/>
                </a:cubicBezTo>
                <a:cubicBezTo>
                  <a:pt x="1769031" y="2103951"/>
                  <a:pt x="1755037" y="2107767"/>
                  <a:pt x="1736271" y="2102042"/>
                </a:cubicBezTo>
                <a:cubicBezTo>
                  <a:pt x="1724821" y="2098544"/>
                  <a:pt x="1712099" y="2098544"/>
                  <a:pt x="1700331" y="2095999"/>
                </a:cubicBezTo>
                <a:cubicBezTo>
                  <a:pt x="1682520" y="2092500"/>
                  <a:pt x="1664709" y="2089002"/>
                  <a:pt x="1647533" y="2083595"/>
                </a:cubicBezTo>
                <a:cubicBezTo>
                  <a:pt x="1638628" y="2080732"/>
                  <a:pt x="1627178" y="2075962"/>
                  <a:pt x="1617954" y="2080096"/>
                </a:cubicBezTo>
                <a:cubicBezTo>
                  <a:pt x="1597281" y="2089320"/>
                  <a:pt x="1590919" y="2088366"/>
                  <a:pt x="1582332" y="2067692"/>
                </a:cubicBezTo>
                <a:cubicBezTo>
                  <a:pt x="1577879" y="2051153"/>
                  <a:pt x="1577243" y="2037477"/>
                  <a:pt x="1573426" y="2023482"/>
                </a:cubicBezTo>
                <a:cubicBezTo>
                  <a:pt x="1568337" y="2004081"/>
                  <a:pt x="1548300" y="2001218"/>
                  <a:pt x="1531125" y="1996766"/>
                </a:cubicBezTo>
                <a:cubicBezTo>
                  <a:pt x="1523809" y="1994857"/>
                  <a:pt x="1515222" y="1991677"/>
                  <a:pt x="1510451" y="1986270"/>
                </a:cubicBezTo>
                <a:cubicBezTo>
                  <a:pt x="1488505" y="1961461"/>
                  <a:pt x="1477373" y="1946831"/>
                  <a:pt x="1456063" y="1921386"/>
                </a:cubicBezTo>
                <a:cubicBezTo>
                  <a:pt x="1450020" y="1914389"/>
                  <a:pt x="1430619" y="1908028"/>
                  <a:pt x="1423940" y="1901985"/>
                </a:cubicBezTo>
                <a:cubicBezTo>
                  <a:pt x="1407401" y="1887036"/>
                  <a:pt x="1403902" y="1855230"/>
                  <a:pt x="1400721" y="1834238"/>
                </a:cubicBezTo>
                <a:cubicBezTo>
                  <a:pt x="1394042" y="1789393"/>
                  <a:pt x="1395315" y="1743910"/>
                  <a:pt x="1408673" y="1700973"/>
                </a:cubicBezTo>
                <a:cubicBezTo>
                  <a:pt x="1419487" y="1665350"/>
                  <a:pt x="1441115" y="1634181"/>
                  <a:pt x="1469740" y="1608736"/>
                </a:cubicBezTo>
                <a:cubicBezTo>
                  <a:pt x="1481190" y="1598559"/>
                  <a:pt x="1508861" y="1574386"/>
                  <a:pt x="1518721" y="1562300"/>
                </a:cubicBezTo>
                <a:cubicBezTo>
                  <a:pt x="1535896" y="1541308"/>
                  <a:pt x="1539394" y="1537492"/>
                  <a:pt x="1563567" y="1526042"/>
                </a:cubicBezTo>
                <a:cubicBezTo>
                  <a:pt x="1567383" y="1524133"/>
                  <a:pt x="1571518" y="1520317"/>
                  <a:pt x="1572790" y="1516500"/>
                </a:cubicBezTo>
                <a:cubicBezTo>
                  <a:pt x="1593146" y="1459886"/>
                  <a:pt x="1641172" y="1444937"/>
                  <a:pt x="1691107" y="1456705"/>
                </a:cubicBezTo>
                <a:cubicBezTo>
                  <a:pt x="1721323" y="1463703"/>
                  <a:pt x="1748039" y="1478015"/>
                  <a:pt x="1769667" y="1500597"/>
                </a:cubicBezTo>
                <a:cubicBezTo>
                  <a:pt x="1786206" y="1517772"/>
                  <a:pt x="1795112" y="1547351"/>
                  <a:pt x="1786524" y="1569297"/>
                </a:cubicBezTo>
                <a:cubicBezTo>
                  <a:pt x="1780481" y="1584882"/>
                  <a:pt x="1768713" y="1590289"/>
                  <a:pt x="1761716" y="1605874"/>
                </a:cubicBezTo>
                <a:cubicBezTo>
                  <a:pt x="1780799" y="1624003"/>
                  <a:pt x="1799247" y="1661534"/>
                  <a:pt x="1815786" y="1690795"/>
                </a:cubicBezTo>
                <a:cubicBezTo>
                  <a:pt x="1819920" y="1681571"/>
                  <a:pt x="1826917" y="1644677"/>
                  <a:pt x="1830098" y="1635771"/>
                </a:cubicBezTo>
                <a:cubicBezTo>
                  <a:pt x="1844092" y="1596968"/>
                  <a:pt x="1860949" y="1567389"/>
                  <a:pt x="1887348" y="1534629"/>
                </a:cubicBezTo>
                <a:cubicBezTo>
                  <a:pt x="1918518" y="1496144"/>
                  <a:pt x="1934102" y="1452571"/>
                  <a:pt x="1949369" y="1405816"/>
                </a:cubicBezTo>
                <a:cubicBezTo>
                  <a:pt x="1971315" y="1339024"/>
                  <a:pt x="2050829" y="1162503"/>
                  <a:pt x="2058463" y="1135786"/>
                </a:cubicBezTo>
                <a:cubicBezTo>
                  <a:pt x="2066096" y="1109387"/>
                  <a:pt x="2070867" y="1090622"/>
                  <a:pt x="2059099" y="1065496"/>
                </a:cubicBezTo>
                <a:cubicBezTo>
                  <a:pt x="2056236" y="1059134"/>
                  <a:pt x="2040970" y="1045458"/>
                  <a:pt x="2034608" y="1041323"/>
                </a:cubicBezTo>
                <a:cubicBezTo>
                  <a:pt x="2015525" y="1027965"/>
                  <a:pt x="1996123" y="1015243"/>
                  <a:pt x="1976404" y="1002838"/>
                </a:cubicBezTo>
                <a:cubicBezTo>
                  <a:pt x="1969407" y="998386"/>
                  <a:pt x="1961773" y="994251"/>
                  <a:pt x="1954140" y="990434"/>
                </a:cubicBezTo>
                <a:cubicBezTo>
                  <a:pt x="1908976" y="966262"/>
                  <a:pt x="1862222" y="944316"/>
                  <a:pt x="1824373" y="908376"/>
                </a:cubicBezTo>
                <a:cubicBezTo>
                  <a:pt x="1791613" y="877524"/>
                  <a:pt x="1771894" y="839357"/>
                  <a:pt x="1767441" y="794829"/>
                </a:cubicBezTo>
                <a:cubicBezTo>
                  <a:pt x="1764260" y="763660"/>
                  <a:pt x="1748994" y="746485"/>
                  <a:pt x="1720686" y="738215"/>
                </a:cubicBezTo>
                <a:cubicBezTo>
                  <a:pt x="1688563" y="728992"/>
                  <a:pt x="1656439" y="718814"/>
                  <a:pt x="1623997" y="710862"/>
                </a:cubicBezTo>
                <a:cubicBezTo>
                  <a:pt x="1561022" y="695278"/>
                  <a:pt x="1438570" y="625941"/>
                  <a:pt x="1433163" y="622125"/>
                </a:cubicBezTo>
                <a:cubicBezTo>
                  <a:pt x="1391180" y="591273"/>
                  <a:pt x="1343471" y="574734"/>
                  <a:pt x="1292582" y="570281"/>
                </a:cubicBezTo>
                <a:cubicBezTo>
                  <a:pt x="1248054" y="566147"/>
                  <a:pt x="1203208" y="564874"/>
                  <a:pt x="1158362" y="564874"/>
                </a:cubicBezTo>
                <a:cubicBezTo>
                  <a:pt x="1095387" y="564556"/>
                  <a:pt x="1034002" y="557877"/>
                  <a:pt x="974526" y="537204"/>
                </a:cubicBezTo>
                <a:cubicBezTo>
                  <a:pt x="948763" y="528298"/>
                  <a:pt x="711493" y="382628"/>
                  <a:pt x="652652" y="351776"/>
                </a:cubicBezTo>
                <a:cubicBezTo>
                  <a:pt x="616076" y="332693"/>
                  <a:pt x="579499" y="313928"/>
                  <a:pt x="537834" y="306931"/>
                </a:cubicBezTo>
                <a:cubicBezTo>
                  <a:pt x="517796" y="303750"/>
                  <a:pt x="500621" y="306931"/>
                  <a:pt x="484400" y="319971"/>
                </a:cubicBezTo>
                <a:cubicBezTo>
                  <a:pt x="472950" y="329513"/>
                  <a:pt x="459274" y="337464"/>
                  <a:pt x="445279" y="342871"/>
                </a:cubicBezTo>
                <a:cubicBezTo>
                  <a:pt x="418244" y="353367"/>
                  <a:pt x="392482" y="351776"/>
                  <a:pt x="368628" y="332057"/>
                </a:cubicBezTo>
                <a:cubicBezTo>
                  <a:pt x="328553" y="299297"/>
                  <a:pt x="209281" y="208651"/>
                  <a:pt x="187335" y="203562"/>
                </a:cubicBezTo>
                <a:cubicBezTo>
                  <a:pt x="126905" y="189568"/>
                  <a:pt x="72199" y="161261"/>
                  <a:pt x="18765" y="130727"/>
                </a:cubicBezTo>
                <a:cubicBezTo>
                  <a:pt x="11768" y="126592"/>
                  <a:pt x="0" y="105919"/>
                  <a:pt x="0" y="101148"/>
                </a:cubicBezTo>
                <a:cubicBezTo>
                  <a:pt x="5725" y="88426"/>
                  <a:pt x="11450" y="75703"/>
                  <a:pt x="17175" y="62981"/>
                </a:cubicBezTo>
                <a:cubicBezTo>
                  <a:pt x="22582" y="51531"/>
                  <a:pt x="32124" y="46442"/>
                  <a:pt x="44846" y="47396"/>
                </a:cubicBezTo>
                <a:cubicBezTo>
                  <a:pt x="67110" y="49305"/>
                  <a:pt x="89056" y="51531"/>
                  <a:pt x="111002" y="53121"/>
                </a:cubicBezTo>
                <a:cubicBezTo>
                  <a:pt x="133584" y="54712"/>
                  <a:pt x="183201" y="53439"/>
                  <a:pt x="185427" y="54075"/>
                </a:cubicBezTo>
                <a:cubicBezTo>
                  <a:pt x="194015" y="56620"/>
                  <a:pt x="202284" y="60755"/>
                  <a:pt x="210872" y="61391"/>
                </a:cubicBezTo>
                <a:cubicBezTo>
                  <a:pt x="242359" y="64889"/>
                  <a:pt x="273847" y="65844"/>
                  <a:pt x="305016" y="69978"/>
                </a:cubicBezTo>
                <a:cubicBezTo>
                  <a:pt x="347318" y="75703"/>
                  <a:pt x="389301" y="84927"/>
                  <a:pt x="431921" y="90652"/>
                </a:cubicBezTo>
                <a:cubicBezTo>
                  <a:pt x="465635" y="95105"/>
                  <a:pt x="542605" y="134862"/>
                  <a:pt x="551510" y="140587"/>
                </a:cubicBezTo>
                <a:cubicBezTo>
                  <a:pt x="608760" y="175573"/>
                  <a:pt x="668237" y="204198"/>
                  <a:pt x="734393" y="218193"/>
                </a:cubicBezTo>
                <a:cubicBezTo>
                  <a:pt x="763336" y="224236"/>
                  <a:pt x="985658" y="295480"/>
                  <a:pt x="1068670" y="321879"/>
                </a:cubicBezTo>
                <a:cubicBezTo>
                  <a:pt x="1090616" y="328876"/>
                  <a:pt x="1114152" y="333011"/>
                  <a:pt x="1137371" y="333965"/>
                </a:cubicBezTo>
                <a:cubicBezTo>
                  <a:pt x="1156772" y="334919"/>
                  <a:pt x="1176810" y="329831"/>
                  <a:pt x="1196529" y="326968"/>
                </a:cubicBezTo>
                <a:cubicBezTo>
                  <a:pt x="1250281" y="319335"/>
                  <a:pt x="1303396" y="318381"/>
                  <a:pt x="1356512" y="332375"/>
                </a:cubicBezTo>
                <a:cubicBezTo>
                  <a:pt x="1385455" y="340008"/>
                  <a:pt x="1855861" y="411253"/>
                  <a:pt x="1934739" y="445285"/>
                </a:cubicBezTo>
                <a:cubicBezTo>
                  <a:pt x="1998350" y="472638"/>
                  <a:pt x="2126209" y="547381"/>
                  <a:pt x="2130662" y="546745"/>
                </a:cubicBezTo>
                <a:cubicBezTo>
                  <a:pt x="2169783" y="542292"/>
                  <a:pt x="2208586" y="536249"/>
                  <a:pt x="2247706" y="532751"/>
                </a:cubicBezTo>
                <a:cubicBezTo>
                  <a:pt x="2289054" y="528934"/>
                  <a:pt x="2444902" y="546745"/>
                  <a:pt x="2481160" y="553742"/>
                </a:cubicBezTo>
                <a:cubicBezTo>
                  <a:pt x="2494518" y="556287"/>
                  <a:pt x="2508195" y="557877"/>
                  <a:pt x="2521871" y="559786"/>
                </a:cubicBezTo>
                <a:cubicBezTo>
                  <a:pt x="2522825" y="558513"/>
                  <a:pt x="2523780" y="556923"/>
                  <a:pt x="2524734" y="555651"/>
                </a:cubicBezTo>
                <a:cubicBezTo>
                  <a:pt x="2505332" y="526390"/>
                  <a:pt x="2395285" y="397895"/>
                  <a:pt x="2360298" y="362272"/>
                </a:cubicBezTo>
                <a:cubicBezTo>
                  <a:pt x="2338034" y="339690"/>
                  <a:pt x="2311954" y="325060"/>
                  <a:pt x="2279830" y="320607"/>
                </a:cubicBezTo>
                <a:cubicBezTo>
                  <a:pt x="2267744" y="319017"/>
                  <a:pt x="2260111" y="320925"/>
                  <a:pt x="2252159" y="329513"/>
                </a:cubicBezTo>
                <a:cubicBezTo>
                  <a:pt x="2237847" y="345415"/>
                  <a:pt x="2220035" y="356547"/>
                  <a:pt x="2199044" y="361636"/>
                </a:cubicBezTo>
                <a:cubicBezTo>
                  <a:pt x="2163739" y="370542"/>
                  <a:pt x="2138613" y="357820"/>
                  <a:pt x="2125573" y="323787"/>
                </a:cubicBezTo>
                <a:cubicBezTo>
                  <a:pt x="2118894" y="306294"/>
                  <a:pt x="2113804" y="288165"/>
                  <a:pt x="2105853" y="271308"/>
                </a:cubicBezTo>
                <a:cubicBezTo>
                  <a:pt x="2079136" y="215012"/>
                  <a:pt x="2036517" y="174619"/>
                  <a:pt x="1981811" y="145358"/>
                </a:cubicBezTo>
                <a:cubicBezTo>
                  <a:pt x="1943962" y="125320"/>
                  <a:pt x="1906750" y="104010"/>
                  <a:pt x="1870173" y="82064"/>
                </a:cubicBezTo>
                <a:cubicBezTo>
                  <a:pt x="1857769" y="74431"/>
                  <a:pt x="1840594" y="54394"/>
                  <a:pt x="1832960" y="43580"/>
                </a:cubicBezTo>
                <a:cubicBezTo>
                  <a:pt x="1821828" y="27359"/>
                  <a:pt x="1857769" y="-3493"/>
                  <a:pt x="1870809" y="324"/>
                </a:cubicBezTo>
                <a:cubicBezTo>
                  <a:pt x="1876852" y="642"/>
                  <a:pt x="1966226" y="28313"/>
                  <a:pt x="2007892" y="28631"/>
                </a:cubicBezTo>
                <a:close/>
              </a:path>
            </a:pathLst>
          </a:custGeom>
          <a:solidFill>
            <a:schemeClr val="accent1"/>
          </a:solidFill>
          <a:ln w="31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4" name="Graphic 264">
            <a:extLst>
              <a:ext uri="{FF2B5EF4-FFF2-40B4-BE49-F238E27FC236}">
                <a16:creationId xmlns:a16="http://schemas.microsoft.com/office/drawing/2014/main" id="{2E86122C-B0BD-4222-8105-844A3390E7E5}"/>
              </a:ext>
            </a:extLst>
          </p:cNvPr>
          <p:cNvSpPr/>
          <p:nvPr/>
        </p:nvSpPr>
        <p:spPr>
          <a:xfrm>
            <a:off x="2628844" y="3466362"/>
            <a:ext cx="1786918" cy="1675918"/>
          </a:xfrm>
          <a:custGeom>
            <a:avLst/>
            <a:gdLst>
              <a:gd name="connsiteX0" fmla="*/ 5432 w 4444818"/>
              <a:gd name="connsiteY0" fmla="*/ 4068231 h 4168715"/>
              <a:gd name="connsiteX1" fmla="*/ 33947 w 4444818"/>
              <a:gd name="connsiteY1" fmla="*/ 4047863 h 4168715"/>
              <a:gd name="connsiteX2" fmla="*/ 123568 w 4444818"/>
              <a:gd name="connsiteY2" fmla="*/ 3996716 h 4168715"/>
              <a:gd name="connsiteX3" fmla="*/ 329514 w 4444818"/>
              <a:gd name="connsiteY3" fmla="*/ 3912527 h 4168715"/>
              <a:gd name="connsiteX4" fmla="*/ 454892 w 4444818"/>
              <a:gd name="connsiteY4" fmla="*/ 3829696 h 4168715"/>
              <a:gd name="connsiteX5" fmla="*/ 507850 w 4444818"/>
              <a:gd name="connsiteY5" fmla="*/ 3785791 h 4168715"/>
              <a:gd name="connsiteX6" fmla="*/ 604713 w 4444818"/>
              <a:gd name="connsiteY6" fmla="*/ 3788054 h 4168715"/>
              <a:gd name="connsiteX7" fmla="*/ 670344 w 4444818"/>
              <a:gd name="connsiteY7" fmla="*/ 3823359 h 4168715"/>
              <a:gd name="connsiteX8" fmla="*/ 707459 w 4444818"/>
              <a:gd name="connsiteY8" fmla="*/ 3847801 h 4168715"/>
              <a:gd name="connsiteX9" fmla="*/ 728733 w 4444818"/>
              <a:gd name="connsiteY9" fmla="*/ 3850969 h 4168715"/>
              <a:gd name="connsiteX10" fmla="*/ 843701 w 4444818"/>
              <a:gd name="connsiteY10" fmla="*/ 3827885 h 4168715"/>
              <a:gd name="connsiteX11" fmla="*/ 1085405 w 4444818"/>
              <a:gd name="connsiteY11" fmla="*/ 3791675 h 4168715"/>
              <a:gd name="connsiteX12" fmla="*/ 1388214 w 4444818"/>
              <a:gd name="connsiteY12" fmla="*/ 3759086 h 4168715"/>
              <a:gd name="connsiteX13" fmla="*/ 1543013 w 4444818"/>
              <a:gd name="connsiteY13" fmla="*/ 3779907 h 4168715"/>
              <a:gd name="connsiteX14" fmla="*/ 2066252 w 4444818"/>
              <a:gd name="connsiteY14" fmla="*/ 3764970 h 4168715"/>
              <a:gd name="connsiteX15" fmla="*/ 2458229 w 4444818"/>
              <a:gd name="connsiteY15" fmla="*/ 3648644 h 4168715"/>
              <a:gd name="connsiteX16" fmla="*/ 2505755 w 4444818"/>
              <a:gd name="connsiteY16" fmla="*/ 3637781 h 4168715"/>
              <a:gd name="connsiteX17" fmla="*/ 2510734 w 4444818"/>
              <a:gd name="connsiteY17" fmla="*/ 3636423 h 4168715"/>
              <a:gd name="connsiteX18" fmla="*/ 2561881 w 4444818"/>
              <a:gd name="connsiteY18" fmla="*/ 3599308 h 4168715"/>
              <a:gd name="connsiteX19" fmla="*/ 2589039 w 4444818"/>
              <a:gd name="connsiteY19" fmla="*/ 3579392 h 4168715"/>
              <a:gd name="connsiteX20" fmla="*/ 2602165 w 4444818"/>
              <a:gd name="connsiteY20" fmla="*/ 3558571 h 4168715"/>
              <a:gd name="connsiteX21" fmla="*/ 2639734 w 4444818"/>
              <a:gd name="connsiteY21" fmla="*/ 3531413 h 4168715"/>
              <a:gd name="connsiteX22" fmla="*/ 2757417 w 4444818"/>
              <a:gd name="connsiteY22" fmla="*/ 3377972 h 4168715"/>
              <a:gd name="connsiteX23" fmla="*/ 2919911 w 4444818"/>
              <a:gd name="connsiteY23" fmla="*/ 3291067 h 4168715"/>
              <a:gd name="connsiteX24" fmla="*/ 3016321 w 4444818"/>
              <a:gd name="connsiteY24" fmla="*/ 3249425 h 4168715"/>
              <a:gd name="connsiteX25" fmla="*/ 3027637 w 4444818"/>
              <a:gd name="connsiteY25" fmla="*/ 3233130 h 4168715"/>
              <a:gd name="connsiteX26" fmla="*/ 3147584 w 4444818"/>
              <a:gd name="connsiteY26" fmla="*/ 3220457 h 4168715"/>
              <a:gd name="connsiteX27" fmla="*/ 3234941 w 4444818"/>
              <a:gd name="connsiteY27" fmla="*/ 3090100 h 4168715"/>
              <a:gd name="connsiteX28" fmla="*/ 3260741 w 4444818"/>
              <a:gd name="connsiteY28" fmla="*/ 3034426 h 4168715"/>
              <a:gd name="connsiteX29" fmla="*/ 3267078 w 4444818"/>
              <a:gd name="connsiteY29" fmla="*/ 3003195 h 4168715"/>
              <a:gd name="connsiteX30" fmla="*/ 3274772 w 4444818"/>
              <a:gd name="connsiteY30" fmla="*/ 2968795 h 4168715"/>
              <a:gd name="connsiteX31" fmla="*/ 3289256 w 4444818"/>
              <a:gd name="connsiteY31" fmla="*/ 2928059 h 4168715"/>
              <a:gd name="connsiteX32" fmla="*/ 3291972 w 4444818"/>
              <a:gd name="connsiteY32" fmla="*/ 2712607 h 4168715"/>
              <a:gd name="connsiteX33" fmla="*/ 3302383 w 4444818"/>
              <a:gd name="connsiteY33" fmla="*/ 2637923 h 4168715"/>
              <a:gd name="connsiteX34" fmla="*/ 3299667 w 4444818"/>
              <a:gd name="connsiteY34" fmla="*/ 2605786 h 4168715"/>
              <a:gd name="connsiteX35" fmla="*/ 3272962 w 4444818"/>
              <a:gd name="connsiteY35" fmla="*/ 2507113 h 4168715"/>
              <a:gd name="connsiteX36" fmla="*/ 3264815 w 4444818"/>
              <a:gd name="connsiteY36" fmla="*/ 2323799 h 4168715"/>
              <a:gd name="connsiteX37" fmla="*/ 3276583 w 4444818"/>
              <a:gd name="connsiteY37" fmla="*/ 2223767 h 4168715"/>
              <a:gd name="connsiteX38" fmla="*/ 3341309 w 4444818"/>
              <a:gd name="connsiteY38" fmla="*/ 2052221 h 4168715"/>
              <a:gd name="connsiteX39" fmla="*/ 3336330 w 4444818"/>
              <a:gd name="connsiteY39" fmla="*/ 2010126 h 4168715"/>
              <a:gd name="connsiteX40" fmla="*/ 3310983 w 4444818"/>
              <a:gd name="connsiteY40" fmla="*/ 2006053 h 4168715"/>
              <a:gd name="connsiteX41" fmla="*/ 3248520 w 4444818"/>
              <a:gd name="connsiteY41" fmla="*/ 2001074 h 4168715"/>
              <a:gd name="connsiteX42" fmla="*/ 3237204 w 4444818"/>
              <a:gd name="connsiteY42" fmla="*/ 1997453 h 4168715"/>
              <a:gd name="connsiteX43" fmla="*/ 3153920 w 4444818"/>
              <a:gd name="connsiteY43" fmla="*/ 1962148 h 4168715"/>
              <a:gd name="connsiteX44" fmla="*/ 3064300 w 4444818"/>
              <a:gd name="connsiteY44" fmla="*/ 1738096 h 4168715"/>
              <a:gd name="connsiteX45" fmla="*/ 3059773 w 4444818"/>
              <a:gd name="connsiteY45" fmla="*/ 1705960 h 4168715"/>
              <a:gd name="connsiteX46" fmla="*/ 3040763 w 4444818"/>
              <a:gd name="connsiteY46" fmla="*/ 1663865 h 4168715"/>
              <a:gd name="connsiteX47" fmla="*/ 2974679 w 4444818"/>
              <a:gd name="connsiteY47" fmla="*/ 1721349 h 4168715"/>
              <a:gd name="connsiteX48" fmla="*/ 2973321 w 4444818"/>
              <a:gd name="connsiteY48" fmla="*/ 1917790 h 4168715"/>
              <a:gd name="connsiteX49" fmla="*/ 3000479 w 4444818"/>
              <a:gd name="connsiteY49" fmla="*/ 2056747 h 4168715"/>
              <a:gd name="connsiteX50" fmla="*/ 3017226 w 4444818"/>
              <a:gd name="connsiteY50" fmla="*/ 2092505 h 4168715"/>
              <a:gd name="connsiteX51" fmla="*/ 3033974 w 4444818"/>
              <a:gd name="connsiteY51" fmla="*/ 2177147 h 4168715"/>
              <a:gd name="connsiteX52" fmla="*/ 3040310 w 4444818"/>
              <a:gd name="connsiteY52" fmla="*/ 2200683 h 4168715"/>
              <a:gd name="connsiteX53" fmla="*/ 3050268 w 4444818"/>
              <a:gd name="connsiteY53" fmla="*/ 2276272 h 4168715"/>
              <a:gd name="connsiteX54" fmla="*/ 3034426 w 4444818"/>
              <a:gd name="connsiteY54" fmla="*/ 2320178 h 4168715"/>
              <a:gd name="connsiteX55" fmla="*/ 3058416 w 4444818"/>
              <a:gd name="connsiteY55" fmla="*/ 2402556 h 4168715"/>
              <a:gd name="connsiteX56" fmla="*/ 3050721 w 4444818"/>
              <a:gd name="connsiteY56" fmla="*/ 2462303 h 4168715"/>
              <a:gd name="connsiteX57" fmla="*/ 3027184 w 4444818"/>
              <a:gd name="connsiteY57" fmla="*/ 2436503 h 4168715"/>
              <a:gd name="connsiteX58" fmla="*/ 3050721 w 4444818"/>
              <a:gd name="connsiteY58" fmla="*/ 2496250 h 4168715"/>
              <a:gd name="connsiteX59" fmla="*/ 3019037 w 4444818"/>
              <a:gd name="connsiteY59" fmla="*/ 2452345 h 4168715"/>
              <a:gd name="connsiteX60" fmla="*/ 3032163 w 4444818"/>
              <a:gd name="connsiteY60" fmla="*/ 2548303 h 4168715"/>
              <a:gd name="connsiteX61" fmla="*/ 3020847 w 4444818"/>
              <a:gd name="connsiteY61" fmla="*/ 2571387 h 4168715"/>
              <a:gd name="connsiteX62" fmla="*/ 3000479 w 4444818"/>
              <a:gd name="connsiteY62" fmla="*/ 2640639 h 4168715"/>
              <a:gd name="connsiteX63" fmla="*/ 3014963 w 4444818"/>
              <a:gd name="connsiteY63" fmla="*/ 2697218 h 4168715"/>
              <a:gd name="connsiteX64" fmla="*/ 2987806 w 4444818"/>
              <a:gd name="connsiteY64" fmla="*/ 2681376 h 4168715"/>
              <a:gd name="connsiteX65" fmla="*/ 3004553 w 4444818"/>
              <a:gd name="connsiteY65" fmla="*/ 2733428 h 4168715"/>
              <a:gd name="connsiteX66" fmla="*/ 2969248 w 4444818"/>
              <a:gd name="connsiteY66" fmla="*/ 2706723 h 4168715"/>
              <a:gd name="connsiteX67" fmla="*/ 2964721 w 4444818"/>
              <a:gd name="connsiteY67" fmla="*/ 2790007 h 4168715"/>
              <a:gd name="connsiteX68" fmla="*/ 2952500 w 4444818"/>
              <a:gd name="connsiteY68" fmla="*/ 2735691 h 4168715"/>
              <a:gd name="connsiteX69" fmla="*/ 2953858 w 4444818"/>
              <a:gd name="connsiteY69" fmla="*/ 2836627 h 4168715"/>
              <a:gd name="connsiteX70" fmla="*/ 2938922 w 4444818"/>
              <a:gd name="connsiteY70" fmla="*/ 2803585 h 4168715"/>
              <a:gd name="connsiteX71" fmla="*/ 2960195 w 4444818"/>
              <a:gd name="connsiteY71" fmla="*/ 2906332 h 4168715"/>
              <a:gd name="connsiteX72" fmla="*/ 2927153 w 4444818"/>
              <a:gd name="connsiteY72" fmla="*/ 2888680 h 4168715"/>
              <a:gd name="connsiteX73" fmla="*/ 2914932 w 4444818"/>
              <a:gd name="connsiteY73" fmla="*/ 2857448 h 4168715"/>
              <a:gd name="connsiteX74" fmla="*/ 2892753 w 4444818"/>
              <a:gd name="connsiteY74" fmla="*/ 2808564 h 4168715"/>
              <a:gd name="connsiteX75" fmla="*/ 2871480 w 4444818"/>
              <a:gd name="connsiteY75" fmla="*/ 2776880 h 4168715"/>
              <a:gd name="connsiteX76" fmla="*/ 2860617 w 4444818"/>
              <a:gd name="connsiteY76" fmla="*/ 2602618 h 4168715"/>
              <a:gd name="connsiteX77" fmla="*/ 2824859 w 4444818"/>
              <a:gd name="connsiteY77" fmla="*/ 2523861 h 4168715"/>
              <a:gd name="connsiteX78" fmla="*/ 2829385 w 4444818"/>
              <a:gd name="connsiteY78" fmla="*/ 2450082 h 4168715"/>
              <a:gd name="connsiteX79" fmla="*/ 2802680 w 4444818"/>
              <a:gd name="connsiteY79" fmla="*/ 2355483 h 4168715"/>
              <a:gd name="connsiteX80" fmla="*/ 2801775 w 4444818"/>
              <a:gd name="connsiteY80" fmla="*/ 2186199 h 4168715"/>
              <a:gd name="connsiteX81" fmla="*/ 2809017 w 4444818"/>
              <a:gd name="connsiteY81" fmla="*/ 2061726 h 4168715"/>
              <a:gd name="connsiteX82" fmla="*/ 2813543 w 4444818"/>
              <a:gd name="connsiteY82" fmla="*/ 1864380 h 4168715"/>
              <a:gd name="connsiteX83" fmla="*/ 2819427 w 4444818"/>
              <a:gd name="connsiteY83" fmla="*/ 1826812 h 4168715"/>
              <a:gd name="connsiteX84" fmla="*/ 2816259 w 4444818"/>
              <a:gd name="connsiteY84" fmla="*/ 1794222 h 4168715"/>
              <a:gd name="connsiteX85" fmla="*/ 2815806 w 4444818"/>
              <a:gd name="connsiteY85" fmla="*/ 1786075 h 4168715"/>
              <a:gd name="connsiteX86" fmla="*/ 2837080 w 4444818"/>
              <a:gd name="connsiteY86" fmla="*/ 1706865 h 4168715"/>
              <a:gd name="connsiteX87" fmla="*/ 2844775 w 4444818"/>
              <a:gd name="connsiteY87" fmla="*/ 1697812 h 4168715"/>
              <a:gd name="connsiteX88" fmla="*/ 2873290 w 4444818"/>
              <a:gd name="connsiteY88" fmla="*/ 1669749 h 4168715"/>
              <a:gd name="connsiteX89" fmla="*/ 2947974 w 4444818"/>
              <a:gd name="connsiteY89" fmla="*/ 1621771 h 4168715"/>
              <a:gd name="connsiteX90" fmla="*/ 2964721 w 4444818"/>
              <a:gd name="connsiteY90" fmla="*/ 1610455 h 4168715"/>
              <a:gd name="connsiteX91" fmla="*/ 2955216 w 4444818"/>
              <a:gd name="connsiteY91" fmla="*/ 1569266 h 4168715"/>
              <a:gd name="connsiteX92" fmla="*/ 2932132 w 4444818"/>
              <a:gd name="connsiteY92" fmla="*/ 1552518 h 4168715"/>
              <a:gd name="connsiteX93" fmla="*/ 2964721 w 4444818"/>
              <a:gd name="connsiteY93" fmla="*/ 1552518 h 4168715"/>
              <a:gd name="connsiteX94" fmla="*/ 2966984 w 4444818"/>
              <a:gd name="connsiteY94" fmla="*/ 1534413 h 4168715"/>
              <a:gd name="connsiteX95" fmla="*/ 2996405 w 4444818"/>
              <a:gd name="connsiteY95" fmla="*/ 1591444 h 4168715"/>
              <a:gd name="connsiteX96" fmla="*/ 3033068 w 4444818"/>
              <a:gd name="connsiteY96" fmla="*/ 1541655 h 4168715"/>
              <a:gd name="connsiteX97" fmla="*/ 3096889 w 4444818"/>
              <a:gd name="connsiteY97" fmla="*/ 1413561 h 4168715"/>
              <a:gd name="connsiteX98" fmla="*/ 3188773 w 4444818"/>
              <a:gd name="connsiteY98" fmla="*/ 1299498 h 4168715"/>
              <a:gd name="connsiteX99" fmla="*/ 3302383 w 4444818"/>
              <a:gd name="connsiteY99" fmla="*/ 1256499 h 4168715"/>
              <a:gd name="connsiteX100" fmla="*/ 3381140 w 4444818"/>
              <a:gd name="connsiteY100" fmla="*/ 1237036 h 4168715"/>
              <a:gd name="connsiteX101" fmla="*/ 3458087 w 4444818"/>
              <a:gd name="connsiteY101" fmla="*/ 1259667 h 4168715"/>
              <a:gd name="connsiteX102" fmla="*/ 3529603 w 4444818"/>
              <a:gd name="connsiteY102" fmla="*/ 1293162 h 4168715"/>
              <a:gd name="connsiteX103" fmla="*/ 3613792 w 4444818"/>
              <a:gd name="connsiteY103" fmla="*/ 1348383 h 4168715"/>
              <a:gd name="connsiteX104" fmla="*/ 3630086 w 4444818"/>
              <a:gd name="connsiteY104" fmla="*/ 1362414 h 4168715"/>
              <a:gd name="connsiteX105" fmla="*/ 3636423 w 4444818"/>
              <a:gd name="connsiteY105" fmla="*/ 1328014 h 4168715"/>
              <a:gd name="connsiteX106" fmla="*/ 3629181 w 4444818"/>
              <a:gd name="connsiteY106" fmla="*/ 1168689 h 4168715"/>
              <a:gd name="connsiteX107" fmla="*/ 3637781 w 4444818"/>
              <a:gd name="connsiteY107" fmla="*/ 842796 h 4168715"/>
              <a:gd name="connsiteX108" fmla="*/ 3618318 w 4444818"/>
              <a:gd name="connsiteY108" fmla="*/ 584344 h 4168715"/>
              <a:gd name="connsiteX109" fmla="*/ 3589350 w 4444818"/>
              <a:gd name="connsiteY109" fmla="*/ 530029 h 4168715"/>
              <a:gd name="connsiteX110" fmla="*/ 3520550 w 4444818"/>
              <a:gd name="connsiteY110" fmla="*/ 470282 h 4168715"/>
              <a:gd name="connsiteX111" fmla="*/ 3449487 w 4444818"/>
              <a:gd name="connsiteY111" fmla="*/ 300546 h 4168715"/>
              <a:gd name="connsiteX112" fmla="*/ 3434551 w 4444818"/>
              <a:gd name="connsiteY112" fmla="*/ 253925 h 4168715"/>
              <a:gd name="connsiteX113" fmla="*/ 3478455 w 4444818"/>
              <a:gd name="connsiteY113" fmla="*/ 262525 h 4168715"/>
              <a:gd name="connsiteX114" fmla="*/ 3535487 w 4444818"/>
              <a:gd name="connsiteY114" fmla="*/ 349430 h 4168715"/>
              <a:gd name="connsiteX115" fmla="*/ 3554045 w 4444818"/>
              <a:gd name="connsiteY115" fmla="*/ 369345 h 4168715"/>
              <a:gd name="connsiteX116" fmla="*/ 3559024 w 4444818"/>
              <a:gd name="connsiteY116" fmla="*/ 338114 h 4168715"/>
              <a:gd name="connsiteX117" fmla="*/ 3542729 w 4444818"/>
              <a:gd name="connsiteY117" fmla="*/ 76494 h 4168715"/>
              <a:gd name="connsiteX118" fmla="*/ 3549971 w 4444818"/>
              <a:gd name="connsiteY118" fmla="*/ 47073 h 4168715"/>
              <a:gd name="connsiteX119" fmla="*/ 3571697 w 4444818"/>
              <a:gd name="connsiteY119" fmla="*/ 34400 h 4168715"/>
              <a:gd name="connsiteX120" fmla="*/ 3588897 w 4444818"/>
              <a:gd name="connsiteY120" fmla="*/ 52505 h 4168715"/>
              <a:gd name="connsiteX121" fmla="*/ 3600213 w 4444818"/>
              <a:gd name="connsiteY121" fmla="*/ 135789 h 4168715"/>
              <a:gd name="connsiteX122" fmla="*/ 3595686 w 4444818"/>
              <a:gd name="connsiteY122" fmla="*/ 43452 h 4168715"/>
              <a:gd name="connsiteX123" fmla="*/ 3614244 w 4444818"/>
              <a:gd name="connsiteY123" fmla="*/ 0 h 4168715"/>
              <a:gd name="connsiteX124" fmla="*/ 3648644 w 4444818"/>
              <a:gd name="connsiteY124" fmla="*/ 39831 h 4168715"/>
              <a:gd name="connsiteX125" fmla="*/ 3668107 w 4444818"/>
              <a:gd name="connsiteY125" fmla="*/ 157062 h 4168715"/>
              <a:gd name="connsiteX126" fmla="*/ 3675802 w 4444818"/>
              <a:gd name="connsiteY126" fmla="*/ 182862 h 4168715"/>
              <a:gd name="connsiteX127" fmla="*/ 3676707 w 4444818"/>
              <a:gd name="connsiteY127" fmla="*/ 138957 h 4168715"/>
              <a:gd name="connsiteX128" fmla="*/ 3669918 w 4444818"/>
              <a:gd name="connsiteY128" fmla="*/ 56126 h 4168715"/>
              <a:gd name="connsiteX129" fmla="*/ 3691644 w 4444818"/>
              <a:gd name="connsiteY129" fmla="*/ 19463 h 4168715"/>
              <a:gd name="connsiteX130" fmla="*/ 3725591 w 4444818"/>
              <a:gd name="connsiteY130" fmla="*/ 57937 h 4168715"/>
              <a:gd name="connsiteX131" fmla="*/ 3746412 w 4444818"/>
              <a:gd name="connsiteY131" fmla="*/ 236725 h 4168715"/>
              <a:gd name="connsiteX132" fmla="*/ 3750033 w 4444818"/>
              <a:gd name="connsiteY132" fmla="*/ 262978 h 4168715"/>
              <a:gd name="connsiteX133" fmla="*/ 3774928 w 4444818"/>
              <a:gd name="connsiteY133" fmla="*/ 114515 h 4168715"/>
              <a:gd name="connsiteX134" fmla="*/ 3799822 w 4444818"/>
              <a:gd name="connsiteY134" fmla="*/ 92789 h 4168715"/>
              <a:gd name="connsiteX135" fmla="*/ 3815212 w 4444818"/>
              <a:gd name="connsiteY135" fmla="*/ 112252 h 4168715"/>
              <a:gd name="connsiteX136" fmla="*/ 3814306 w 4444818"/>
              <a:gd name="connsiteY136" fmla="*/ 178336 h 4168715"/>
              <a:gd name="connsiteX137" fmla="*/ 3813854 w 4444818"/>
              <a:gd name="connsiteY137" fmla="*/ 301451 h 4168715"/>
              <a:gd name="connsiteX138" fmla="*/ 3802085 w 4444818"/>
              <a:gd name="connsiteY138" fmla="*/ 494724 h 4168715"/>
              <a:gd name="connsiteX139" fmla="*/ 3802991 w 4444818"/>
              <a:gd name="connsiteY139" fmla="*/ 554471 h 4168715"/>
              <a:gd name="connsiteX140" fmla="*/ 3886274 w 4444818"/>
              <a:gd name="connsiteY140" fmla="*/ 884437 h 4168715"/>
              <a:gd name="connsiteX141" fmla="*/ 3944211 w 4444818"/>
              <a:gd name="connsiteY141" fmla="*/ 1189510 h 4168715"/>
              <a:gd name="connsiteX142" fmla="*/ 3938327 w 4444818"/>
              <a:gd name="connsiteY142" fmla="*/ 1286825 h 4168715"/>
              <a:gd name="connsiteX143" fmla="*/ 3920674 w 4444818"/>
              <a:gd name="connsiteY143" fmla="*/ 1367393 h 4168715"/>
              <a:gd name="connsiteX144" fmla="*/ 3914790 w 4444818"/>
              <a:gd name="connsiteY144" fmla="*/ 1418993 h 4168715"/>
              <a:gd name="connsiteX145" fmla="*/ 3874506 w 4444818"/>
              <a:gd name="connsiteY145" fmla="*/ 1624939 h 4168715"/>
              <a:gd name="connsiteX146" fmla="*/ 3883106 w 4444818"/>
              <a:gd name="connsiteY146" fmla="*/ 1656170 h 4168715"/>
              <a:gd name="connsiteX147" fmla="*/ 3876769 w 4444818"/>
              <a:gd name="connsiteY147" fmla="*/ 1747601 h 4168715"/>
              <a:gd name="connsiteX148" fmla="*/ 3845085 w 4444818"/>
              <a:gd name="connsiteY148" fmla="*/ 1768875 h 4168715"/>
              <a:gd name="connsiteX149" fmla="*/ 3828338 w 4444818"/>
              <a:gd name="connsiteY149" fmla="*/ 1787433 h 4168715"/>
              <a:gd name="connsiteX150" fmla="*/ 3784433 w 4444818"/>
              <a:gd name="connsiteY150" fmla="*/ 1898780 h 4168715"/>
              <a:gd name="connsiteX151" fmla="*/ 3759538 w 4444818"/>
              <a:gd name="connsiteY151" fmla="*/ 2030947 h 4168715"/>
              <a:gd name="connsiteX152" fmla="*/ 3779454 w 4444818"/>
              <a:gd name="connsiteY152" fmla="*/ 2107442 h 4168715"/>
              <a:gd name="connsiteX153" fmla="*/ 3842369 w 4444818"/>
              <a:gd name="connsiteY153" fmla="*/ 2240515 h 4168715"/>
              <a:gd name="connsiteX154" fmla="*/ 3918411 w 4444818"/>
              <a:gd name="connsiteY154" fmla="*/ 2314293 h 4168715"/>
              <a:gd name="connsiteX155" fmla="*/ 4044695 w 4444818"/>
              <a:gd name="connsiteY155" fmla="*/ 2452345 h 4168715"/>
              <a:gd name="connsiteX156" fmla="*/ 4089958 w 4444818"/>
              <a:gd name="connsiteY156" fmla="*/ 2546492 h 4168715"/>
              <a:gd name="connsiteX157" fmla="*/ 3996716 w 4444818"/>
              <a:gd name="connsiteY157" fmla="*/ 2772354 h 4168715"/>
              <a:gd name="connsiteX158" fmla="*/ 3904380 w 4444818"/>
              <a:gd name="connsiteY158" fmla="*/ 2985090 h 4168715"/>
              <a:gd name="connsiteX159" fmla="*/ 3892159 w 4444818"/>
              <a:gd name="connsiteY159" fmla="*/ 3088289 h 4168715"/>
              <a:gd name="connsiteX160" fmla="*/ 3845990 w 4444818"/>
              <a:gd name="connsiteY160" fmla="*/ 3233130 h 4168715"/>
              <a:gd name="connsiteX161" fmla="*/ 3799370 w 4444818"/>
              <a:gd name="connsiteY161" fmla="*/ 3320488 h 4168715"/>
              <a:gd name="connsiteX162" fmla="*/ 3606097 w 4444818"/>
              <a:gd name="connsiteY162" fmla="*/ 3650455 h 4168715"/>
              <a:gd name="connsiteX163" fmla="*/ 3597497 w 4444818"/>
              <a:gd name="connsiteY163" fmla="*/ 3665844 h 4168715"/>
              <a:gd name="connsiteX164" fmla="*/ 3743243 w 4444818"/>
              <a:gd name="connsiteY164" fmla="*/ 3665844 h 4168715"/>
              <a:gd name="connsiteX165" fmla="*/ 4199041 w 4444818"/>
              <a:gd name="connsiteY165" fmla="*/ 3699791 h 4168715"/>
              <a:gd name="connsiteX166" fmla="*/ 4370588 w 4444818"/>
              <a:gd name="connsiteY166" fmla="*/ 3763612 h 4168715"/>
              <a:gd name="connsiteX167" fmla="*/ 4446177 w 4444818"/>
              <a:gd name="connsiteY167" fmla="*/ 3870433 h 4168715"/>
              <a:gd name="connsiteX168" fmla="*/ 4447082 w 4444818"/>
              <a:gd name="connsiteY168" fmla="*/ 3932895 h 4168715"/>
              <a:gd name="connsiteX169" fmla="*/ 4344788 w 4444818"/>
              <a:gd name="connsiteY169" fmla="*/ 4110326 h 4168715"/>
              <a:gd name="connsiteX170" fmla="*/ 4235252 w 4444818"/>
              <a:gd name="connsiteY170" fmla="*/ 4164642 h 4168715"/>
              <a:gd name="connsiteX171" fmla="*/ 4228462 w 4444818"/>
              <a:gd name="connsiteY171" fmla="*/ 4165547 h 4168715"/>
              <a:gd name="connsiteX172" fmla="*/ 4103536 w 4444818"/>
              <a:gd name="connsiteY172" fmla="*/ 4168715 h 4168715"/>
              <a:gd name="connsiteX173" fmla="*/ 3229962 w 4444818"/>
              <a:gd name="connsiteY173" fmla="*/ 4150157 h 4168715"/>
              <a:gd name="connsiteX174" fmla="*/ 3121784 w 4444818"/>
              <a:gd name="connsiteY174" fmla="*/ 4133863 h 4168715"/>
              <a:gd name="connsiteX175" fmla="*/ 2948427 w 4444818"/>
              <a:gd name="connsiteY175" fmla="*/ 4032926 h 4168715"/>
              <a:gd name="connsiteX176" fmla="*/ 2896374 w 4444818"/>
              <a:gd name="connsiteY176" fmla="*/ 4020253 h 4168715"/>
              <a:gd name="connsiteX177" fmla="*/ 2628871 w 4444818"/>
              <a:gd name="connsiteY177" fmla="*/ 4062800 h 4168715"/>
              <a:gd name="connsiteX178" fmla="*/ 2300714 w 4444818"/>
              <a:gd name="connsiteY178" fmla="*/ 4108063 h 4168715"/>
              <a:gd name="connsiteX179" fmla="*/ 1807801 w 4444818"/>
              <a:gd name="connsiteY179" fmla="*/ 4115305 h 4168715"/>
              <a:gd name="connsiteX180" fmla="*/ 1712296 w 4444818"/>
              <a:gd name="connsiteY180" fmla="*/ 4100821 h 4168715"/>
              <a:gd name="connsiteX181" fmla="*/ 1575150 w 4444818"/>
              <a:gd name="connsiteY181" fmla="*/ 4072305 h 4168715"/>
              <a:gd name="connsiteX182" fmla="*/ 1333898 w 4444818"/>
              <a:gd name="connsiteY182" fmla="*/ 4064158 h 4168715"/>
              <a:gd name="connsiteX183" fmla="*/ 1092647 w 4444818"/>
              <a:gd name="connsiteY183" fmla="*/ 4052389 h 4168715"/>
              <a:gd name="connsiteX184" fmla="*/ 711986 w 4444818"/>
              <a:gd name="connsiteY184" fmla="*/ 4069137 h 4168715"/>
              <a:gd name="connsiteX185" fmla="*/ 502418 w 4444818"/>
              <a:gd name="connsiteY185" fmla="*/ 4094031 h 4168715"/>
              <a:gd name="connsiteX186" fmla="*/ 413250 w 4444818"/>
              <a:gd name="connsiteY186" fmla="*/ 4100368 h 4168715"/>
              <a:gd name="connsiteX187" fmla="*/ 327251 w 4444818"/>
              <a:gd name="connsiteY187" fmla="*/ 4110326 h 4168715"/>
              <a:gd name="connsiteX188" fmla="*/ 242157 w 4444818"/>
              <a:gd name="connsiteY188" fmla="*/ 4110326 h 4168715"/>
              <a:gd name="connsiteX189" fmla="*/ 43905 w 4444818"/>
              <a:gd name="connsiteY189" fmla="*/ 4108063 h 4168715"/>
              <a:gd name="connsiteX190" fmla="*/ 0 w 4444818"/>
              <a:gd name="connsiteY190" fmla="*/ 4089052 h 4168715"/>
              <a:gd name="connsiteX191" fmla="*/ 5432 w 4444818"/>
              <a:gd name="connsiteY191" fmla="*/ 4068231 h 416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4444818" h="4168715">
                <a:moveTo>
                  <a:pt x="5432" y="4068231"/>
                </a:moveTo>
                <a:cubicBezTo>
                  <a:pt x="14937" y="4060989"/>
                  <a:pt x="23537" y="4052842"/>
                  <a:pt x="33947" y="4047863"/>
                </a:cubicBezTo>
                <a:cubicBezTo>
                  <a:pt x="64726" y="4032474"/>
                  <a:pt x="96863" y="4021611"/>
                  <a:pt x="123568" y="3996716"/>
                </a:cubicBezTo>
                <a:cubicBezTo>
                  <a:pt x="182410" y="3941495"/>
                  <a:pt x="253925" y="3938327"/>
                  <a:pt x="329514" y="3912527"/>
                </a:cubicBezTo>
                <a:cubicBezTo>
                  <a:pt x="379303" y="3895780"/>
                  <a:pt x="420945" y="3869980"/>
                  <a:pt x="454892" y="3829696"/>
                </a:cubicBezTo>
                <a:cubicBezTo>
                  <a:pt x="469829" y="3812496"/>
                  <a:pt x="488387" y="3797559"/>
                  <a:pt x="507850" y="3785791"/>
                </a:cubicBezTo>
                <a:cubicBezTo>
                  <a:pt x="539534" y="3766780"/>
                  <a:pt x="572576" y="3768591"/>
                  <a:pt x="604713" y="3788054"/>
                </a:cubicBezTo>
                <a:cubicBezTo>
                  <a:pt x="625986" y="3800728"/>
                  <a:pt x="649070" y="3811138"/>
                  <a:pt x="670344" y="3823359"/>
                </a:cubicBezTo>
                <a:cubicBezTo>
                  <a:pt x="683017" y="3830601"/>
                  <a:pt x="694333" y="3841012"/>
                  <a:pt x="707459" y="3847801"/>
                </a:cubicBezTo>
                <a:cubicBezTo>
                  <a:pt x="713344" y="3850969"/>
                  <a:pt x="724207" y="3854138"/>
                  <a:pt x="728733" y="3850969"/>
                </a:cubicBezTo>
                <a:cubicBezTo>
                  <a:pt x="764038" y="3826075"/>
                  <a:pt x="803869" y="3828791"/>
                  <a:pt x="843701" y="3827885"/>
                </a:cubicBezTo>
                <a:cubicBezTo>
                  <a:pt x="925627" y="3826527"/>
                  <a:pt x="1005289" y="3807970"/>
                  <a:pt x="1085405" y="3791675"/>
                </a:cubicBezTo>
                <a:cubicBezTo>
                  <a:pt x="1185436" y="3771307"/>
                  <a:pt x="1285467" y="3751391"/>
                  <a:pt x="1388214" y="3759086"/>
                </a:cubicBezTo>
                <a:cubicBezTo>
                  <a:pt x="1439814" y="3762707"/>
                  <a:pt x="1491413" y="3771759"/>
                  <a:pt x="1543013" y="3779907"/>
                </a:cubicBezTo>
                <a:cubicBezTo>
                  <a:pt x="1719538" y="3807970"/>
                  <a:pt x="1894253" y="3809780"/>
                  <a:pt x="2066252" y="3764970"/>
                </a:cubicBezTo>
                <a:cubicBezTo>
                  <a:pt x="2200683" y="3729665"/>
                  <a:pt x="2324704" y="3686212"/>
                  <a:pt x="2458229" y="3648644"/>
                </a:cubicBezTo>
                <a:cubicBezTo>
                  <a:pt x="2474071" y="3644118"/>
                  <a:pt x="2487197" y="3630539"/>
                  <a:pt x="2505755" y="3637781"/>
                </a:cubicBezTo>
                <a:cubicBezTo>
                  <a:pt x="2507113" y="3638234"/>
                  <a:pt x="2509829" y="3637329"/>
                  <a:pt x="2510734" y="3636423"/>
                </a:cubicBezTo>
                <a:cubicBezTo>
                  <a:pt x="2522503" y="3616507"/>
                  <a:pt x="2544229" y="3605645"/>
                  <a:pt x="2561881" y="3599308"/>
                </a:cubicBezTo>
                <a:cubicBezTo>
                  <a:pt x="2571839" y="3595687"/>
                  <a:pt x="2579534" y="3586181"/>
                  <a:pt x="2589039" y="3579392"/>
                </a:cubicBezTo>
                <a:cubicBezTo>
                  <a:pt x="2593113" y="3576676"/>
                  <a:pt x="2597639" y="3559023"/>
                  <a:pt x="2602165" y="3558571"/>
                </a:cubicBezTo>
                <a:cubicBezTo>
                  <a:pt x="2620723" y="3557213"/>
                  <a:pt x="2632492" y="3546350"/>
                  <a:pt x="2639734" y="3531413"/>
                </a:cubicBezTo>
                <a:cubicBezTo>
                  <a:pt x="2667344" y="3474835"/>
                  <a:pt x="2715323" y="3421877"/>
                  <a:pt x="2757417" y="3377972"/>
                </a:cubicBezTo>
                <a:cubicBezTo>
                  <a:pt x="2801322" y="3331804"/>
                  <a:pt x="2861975" y="3311436"/>
                  <a:pt x="2919911" y="3291067"/>
                </a:cubicBezTo>
                <a:cubicBezTo>
                  <a:pt x="2952953" y="3279299"/>
                  <a:pt x="2984637" y="3263909"/>
                  <a:pt x="3016321" y="3249425"/>
                </a:cubicBezTo>
                <a:cubicBezTo>
                  <a:pt x="3021300" y="3247162"/>
                  <a:pt x="3023563" y="3239467"/>
                  <a:pt x="3027637" y="3233130"/>
                </a:cubicBezTo>
                <a:cubicBezTo>
                  <a:pt x="3061584" y="3238562"/>
                  <a:pt x="3126763" y="3240825"/>
                  <a:pt x="3147584" y="3220457"/>
                </a:cubicBezTo>
                <a:cubicBezTo>
                  <a:pt x="3190583" y="3178815"/>
                  <a:pt x="3198731" y="3137626"/>
                  <a:pt x="3234941" y="3090100"/>
                </a:cubicBezTo>
                <a:cubicBezTo>
                  <a:pt x="3247614" y="3073352"/>
                  <a:pt x="3255762" y="3054342"/>
                  <a:pt x="3260741" y="3034426"/>
                </a:cubicBezTo>
                <a:cubicBezTo>
                  <a:pt x="3263457" y="3024468"/>
                  <a:pt x="3265267" y="3014058"/>
                  <a:pt x="3267078" y="3003195"/>
                </a:cubicBezTo>
                <a:cubicBezTo>
                  <a:pt x="3268888" y="2991879"/>
                  <a:pt x="3271604" y="2980111"/>
                  <a:pt x="3274772" y="2968795"/>
                </a:cubicBezTo>
                <a:cubicBezTo>
                  <a:pt x="3278394" y="2956574"/>
                  <a:pt x="3282014" y="2944806"/>
                  <a:pt x="3289256" y="2928059"/>
                </a:cubicBezTo>
                <a:cubicBezTo>
                  <a:pt x="3319130" y="2861974"/>
                  <a:pt x="3314604" y="2785028"/>
                  <a:pt x="3291972" y="2712607"/>
                </a:cubicBezTo>
                <a:cubicBezTo>
                  <a:pt x="3282920" y="2685449"/>
                  <a:pt x="3301025" y="2662818"/>
                  <a:pt x="3302383" y="2637923"/>
                </a:cubicBezTo>
                <a:cubicBezTo>
                  <a:pt x="3301477" y="2627060"/>
                  <a:pt x="3301477" y="2616197"/>
                  <a:pt x="3299667" y="2605786"/>
                </a:cubicBezTo>
                <a:cubicBezTo>
                  <a:pt x="3292425" y="2567766"/>
                  <a:pt x="3269793" y="2544229"/>
                  <a:pt x="3272962" y="2507113"/>
                </a:cubicBezTo>
                <a:cubicBezTo>
                  <a:pt x="3277488" y="2445556"/>
                  <a:pt x="3279299" y="2384451"/>
                  <a:pt x="3264815" y="2323799"/>
                </a:cubicBezTo>
                <a:cubicBezTo>
                  <a:pt x="3256667" y="2288946"/>
                  <a:pt x="3263457" y="2255451"/>
                  <a:pt x="3276583" y="2223767"/>
                </a:cubicBezTo>
                <a:cubicBezTo>
                  <a:pt x="3294236" y="2180768"/>
                  <a:pt x="3333162" y="2118757"/>
                  <a:pt x="3341309" y="2052221"/>
                </a:cubicBezTo>
                <a:cubicBezTo>
                  <a:pt x="3343119" y="2038189"/>
                  <a:pt x="3340856" y="2023253"/>
                  <a:pt x="3336330" y="2010126"/>
                </a:cubicBezTo>
                <a:cubicBezTo>
                  <a:pt x="3334972" y="2006053"/>
                  <a:pt x="3318225" y="2003337"/>
                  <a:pt x="3310983" y="2006053"/>
                </a:cubicBezTo>
                <a:cubicBezTo>
                  <a:pt x="3288804" y="2014653"/>
                  <a:pt x="3267983" y="2021895"/>
                  <a:pt x="3248520" y="2001074"/>
                </a:cubicBezTo>
                <a:cubicBezTo>
                  <a:pt x="3246257" y="1998358"/>
                  <a:pt x="3241278" y="1997453"/>
                  <a:pt x="3237204" y="1997453"/>
                </a:cubicBezTo>
                <a:cubicBezTo>
                  <a:pt x="3204615" y="1996547"/>
                  <a:pt x="3177910" y="1982063"/>
                  <a:pt x="3153920" y="1962148"/>
                </a:cubicBezTo>
                <a:cubicBezTo>
                  <a:pt x="3084668" y="1903306"/>
                  <a:pt x="3049816" y="1830885"/>
                  <a:pt x="3064300" y="1738096"/>
                </a:cubicBezTo>
                <a:cubicBezTo>
                  <a:pt x="3066110" y="1727686"/>
                  <a:pt x="3063395" y="1716370"/>
                  <a:pt x="3059773" y="1705960"/>
                </a:cubicBezTo>
                <a:cubicBezTo>
                  <a:pt x="3054795" y="1691475"/>
                  <a:pt x="3047100" y="1677897"/>
                  <a:pt x="3040763" y="1663865"/>
                </a:cubicBezTo>
                <a:cubicBezTo>
                  <a:pt x="2993237" y="1676991"/>
                  <a:pt x="2987806" y="1668391"/>
                  <a:pt x="2974679" y="1721349"/>
                </a:cubicBezTo>
                <a:cubicBezTo>
                  <a:pt x="2958385" y="1786528"/>
                  <a:pt x="2962458" y="1852611"/>
                  <a:pt x="2973321" y="1917790"/>
                </a:cubicBezTo>
                <a:cubicBezTo>
                  <a:pt x="2981016" y="1964411"/>
                  <a:pt x="2990521" y="2010579"/>
                  <a:pt x="3000479" y="2056747"/>
                </a:cubicBezTo>
                <a:cubicBezTo>
                  <a:pt x="3003195" y="2069421"/>
                  <a:pt x="3010889" y="2080737"/>
                  <a:pt x="3017226" y="2092505"/>
                </a:cubicBezTo>
                <a:cubicBezTo>
                  <a:pt x="3032163" y="2118757"/>
                  <a:pt x="3040763" y="2145915"/>
                  <a:pt x="3033974" y="2177147"/>
                </a:cubicBezTo>
                <a:cubicBezTo>
                  <a:pt x="3032616" y="2184389"/>
                  <a:pt x="3035784" y="2194799"/>
                  <a:pt x="3040310" y="2200683"/>
                </a:cubicBezTo>
                <a:cubicBezTo>
                  <a:pt x="3052079" y="2216978"/>
                  <a:pt x="3054795" y="2254094"/>
                  <a:pt x="3050268" y="2276272"/>
                </a:cubicBezTo>
                <a:cubicBezTo>
                  <a:pt x="3047553" y="2289851"/>
                  <a:pt x="3034426" y="2299356"/>
                  <a:pt x="3034426" y="2320178"/>
                </a:cubicBezTo>
                <a:cubicBezTo>
                  <a:pt x="3033974" y="2385809"/>
                  <a:pt x="3045742" y="2374946"/>
                  <a:pt x="3058416" y="2402556"/>
                </a:cubicBezTo>
                <a:cubicBezTo>
                  <a:pt x="3065658" y="2418398"/>
                  <a:pt x="3042574" y="2421566"/>
                  <a:pt x="3050721" y="2462303"/>
                </a:cubicBezTo>
                <a:cubicBezTo>
                  <a:pt x="3028542" y="2451440"/>
                  <a:pt x="3027637" y="2429714"/>
                  <a:pt x="3027184" y="2436503"/>
                </a:cubicBezTo>
                <a:cubicBezTo>
                  <a:pt x="3026279" y="2452345"/>
                  <a:pt x="3031258" y="2470450"/>
                  <a:pt x="3050721" y="2496250"/>
                </a:cubicBezTo>
                <a:cubicBezTo>
                  <a:pt x="3049816" y="2501229"/>
                  <a:pt x="3018584" y="2450082"/>
                  <a:pt x="3019037" y="2452345"/>
                </a:cubicBezTo>
                <a:cubicBezTo>
                  <a:pt x="3023563" y="2493082"/>
                  <a:pt x="3045289" y="2509377"/>
                  <a:pt x="3032163" y="2548303"/>
                </a:cubicBezTo>
                <a:cubicBezTo>
                  <a:pt x="3029900" y="2554639"/>
                  <a:pt x="3026279" y="2563239"/>
                  <a:pt x="3020847" y="2571387"/>
                </a:cubicBezTo>
                <a:cubicBezTo>
                  <a:pt x="3006363" y="2590850"/>
                  <a:pt x="3005005" y="2618008"/>
                  <a:pt x="3000479" y="2640639"/>
                </a:cubicBezTo>
                <a:cubicBezTo>
                  <a:pt x="3000479" y="2622534"/>
                  <a:pt x="3001384" y="2710797"/>
                  <a:pt x="3014963" y="2697218"/>
                </a:cubicBezTo>
                <a:cubicBezTo>
                  <a:pt x="3001384" y="2701744"/>
                  <a:pt x="2985090" y="2666891"/>
                  <a:pt x="2987806" y="2681376"/>
                </a:cubicBezTo>
                <a:cubicBezTo>
                  <a:pt x="2992784" y="2705365"/>
                  <a:pt x="2985542" y="2701744"/>
                  <a:pt x="3004553" y="2733428"/>
                </a:cubicBezTo>
                <a:cubicBezTo>
                  <a:pt x="3016774" y="2753796"/>
                  <a:pt x="2969700" y="2680018"/>
                  <a:pt x="2969248" y="2706723"/>
                </a:cubicBezTo>
                <a:cubicBezTo>
                  <a:pt x="2968343" y="2717133"/>
                  <a:pt x="2957932" y="2769638"/>
                  <a:pt x="2964721" y="2790007"/>
                </a:cubicBezTo>
                <a:cubicBezTo>
                  <a:pt x="2955669" y="2775522"/>
                  <a:pt x="2957027" y="2753796"/>
                  <a:pt x="2952500" y="2735691"/>
                </a:cubicBezTo>
                <a:cubicBezTo>
                  <a:pt x="2952500" y="2767375"/>
                  <a:pt x="2949332" y="2804943"/>
                  <a:pt x="2953858" y="2836627"/>
                </a:cubicBezTo>
                <a:cubicBezTo>
                  <a:pt x="2942543" y="2832101"/>
                  <a:pt x="2943448" y="2812638"/>
                  <a:pt x="2938922" y="2803585"/>
                </a:cubicBezTo>
                <a:cubicBezTo>
                  <a:pt x="2929869" y="2845680"/>
                  <a:pt x="2930774" y="2894564"/>
                  <a:pt x="2960195" y="2906332"/>
                </a:cubicBezTo>
                <a:cubicBezTo>
                  <a:pt x="2937563" y="2904069"/>
                  <a:pt x="2932132" y="2897732"/>
                  <a:pt x="2927153" y="2888680"/>
                </a:cubicBezTo>
                <a:cubicBezTo>
                  <a:pt x="2921721" y="2879627"/>
                  <a:pt x="2918100" y="2869217"/>
                  <a:pt x="2914932" y="2857448"/>
                </a:cubicBezTo>
                <a:cubicBezTo>
                  <a:pt x="2908595" y="2835722"/>
                  <a:pt x="2900448" y="2820785"/>
                  <a:pt x="2892753" y="2808564"/>
                </a:cubicBezTo>
                <a:cubicBezTo>
                  <a:pt x="2884606" y="2797249"/>
                  <a:pt x="2876911" y="2785933"/>
                  <a:pt x="2871480" y="2776880"/>
                </a:cubicBezTo>
                <a:cubicBezTo>
                  <a:pt x="2835269" y="2727091"/>
                  <a:pt x="2866953" y="2639734"/>
                  <a:pt x="2860617" y="2602618"/>
                </a:cubicBezTo>
                <a:cubicBezTo>
                  <a:pt x="2855185" y="2570934"/>
                  <a:pt x="2828027" y="2584966"/>
                  <a:pt x="2824859" y="2523861"/>
                </a:cubicBezTo>
                <a:cubicBezTo>
                  <a:pt x="2824406" y="2511640"/>
                  <a:pt x="2831196" y="2464114"/>
                  <a:pt x="2829385" y="2450082"/>
                </a:cubicBezTo>
                <a:cubicBezTo>
                  <a:pt x="2823501" y="2407987"/>
                  <a:pt x="2808564" y="2397577"/>
                  <a:pt x="2802680" y="2355483"/>
                </a:cubicBezTo>
                <a:cubicBezTo>
                  <a:pt x="2794533" y="2299356"/>
                  <a:pt x="2791817" y="2243230"/>
                  <a:pt x="2801775" y="2186199"/>
                </a:cubicBezTo>
                <a:cubicBezTo>
                  <a:pt x="2809017" y="2145463"/>
                  <a:pt x="2808112" y="2103368"/>
                  <a:pt x="2809017" y="2061726"/>
                </a:cubicBezTo>
                <a:cubicBezTo>
                  <a:pt x="2810827" y="1996095"/>
                  <a:pt x="2811733" y="1930011"/>
                  <a:pt x="2813543" y="1864380"/>
                </a:cubicBezTo>
                <a:cubicBezTo>
                  <a:pt x="2813996" y="1851706"/>
                  <a:pt x="2817617" y="1839485"/>
                  <a:pt x="2819427" y="1826812"/>
                </a:cubicBezTo>
                <a:cubicBezTo>
                  <a:pt x="2820785" y="1815948"/>
                  <a:pt x="2829838" y="1804180"/>
                  <a:pt x="2816259" y="1794222"/>
                </a:cubicBezTo>
                <a:cubicBezTo>
                  <a:pt x="2814901" y="1793317"/>
                  <a:pt x="2815354" y="1788338"/>
                  <a:pt x="2815806" y="1786075"/>
                </a:cubicBezTo>
                <a:cubicBezTo>
                  <a:pt x="2822596" y="1759822"/>
                  <a:pt x="2829838" y="1733117"/>
                  <a:pt x="2837080" y="1706865"/>
                </a:cubicBezTo>
                <a:cubicBezTo>
                  <a:pt x="2837985" y="1703244"/>
                  <a:pt x="2842059" y="1700528"/>
                  <a:pt x="2844775" y="1697812"/>
                </a:cubicBezTo>
                <a:cubicBezTo>
                  <a:pt x="2854280" y="1688307"/>
                  <a:pt x="2864690" y="1680160"/>
                  <a:pt x="2873290" y="1669749"/>
                </a:cubicBezTo>
                <a:cubicBezTo>
                  <a:pt x="2893206" y="1645760"/>
                  <a:pt x="2917648" y="1629918"/>
                  <a:pt x="2947974" y="1621771"/>
                </a:cubicBezTo>
                <a:cubicBezTo>
                  <a:pt x="2954311" y="1619960"/>
                  <a:pt x="2965174" y="1612718"/>
                  <a:pt x="2964721" y="1610455"/>
                </a:cubicBezTo>
                <a:cubicBezTo>
                  <a:pt x="2961100" y="1596876"/>
                  <a:pt x="2973321" y="1579676"/>
                  <a:pt x="2955216" y="1569266"/>
                </a:cubicBezTo>
                <a:cubicBezTo>
                  <a:pt x="2948427" y="1565192"/>
                  <a:pt x="2942543" y="1560213"/>
                  <a:pt x="2932132" y="1552518"/>
                </a:cubicBezTo>
                <a:lnTo>
                  <a:pt x="2964721" y="1552518"/>
                </a:lnTo>
                <a:cubicBezTo>
                  <a:pt x="2965627" y="1546634"/>
                  <a:pt x="2966079" y="1541655"/>
                  <a:pt x="2966984" y="1534413"/>
                </a:cubicBezTo>
                <a:cubicBezTo>
                  <a:pt x="2977395" y="1554329"/>
                  <a:pt x="2986900" y="1572434"/>
                  <a:pt x="2996405" y="1591444"/>
                </a:cubicBezTo>
                <a:cubicBezTo>
                  <a:pt x="3019942" y="1582844"/>
                  <a:pt x="3028089" y="1562476"/>
                  <a:pt x="3033068" y="1541655"/>
                </a:cubicBezTo>
                <a:cubicBezTo>
                  <a:pt x="3044837" y="1494129"/>
                  <a:pt x="3068826" y="1452487"/>
                  <a:pt x="3096889" y="1413561"/>
                </a:cubicBezTo>
                <a:cubicBezTo>
                  <a:pt x="3130384" y="1366488"/>
                  <a:pt x="3141699" y="1333898"/>
                  <a:pt x="3188773" y="1299498"/>
                </a:cubicBezTo>
                <a:cubicBezTo>
                  <a:pt x="3222720" y="1274604"/>
                  <a:pt x="3260288" y="1259667"/>
                  <a:pt x="3302383" y="1256499"/>
                </a:cubicBezTo>
                <a:cubicBezTo>
                  <a:pt x="3329541" y="1254688"/>
                  <a:pt x="3355793" y="1248804"/>
                  <a:pt x="3381140" y="1237036"/>
                </a:cubicBezTo>
                <a:cubicBezTo>
                  <a:pt x="3413277" y="1222099"/>
                  <a:pt x="3439529" y="1229341"/>
                  <a:pt x="3458087" y="1259667"/>
                </a:cubicBezTo>
                <a:cubicBezTo>
                  <a:pt x="3471666" y="1281393"/>
                  <a:pt x="3505613" y="1282751"/>
                  <a:pt x="3529603" y="1293162"/>
                </a:cubicBezTo>
                <a:cubicBezTo>
                  <a:pt x="3550876" y="1302214"/>
                  <a:pt x="3595234" y="1333898"/>
                  <a:pt x="3613792" y="1348383"/>
                </a:cubicBezTo>
                <a:cubicBezTo>
                  <a:pt x="3618318" y="1352004"/>
                  <a:pt x="3622392" y="1355624"/>
                  <a:pt x="3630086" y="1362414"/>
                </a:cubicBezTo>
                <a:cubicBezTo>
                  <a:pt x="3632802" y="1348835"/>
                  <a:pt x="3636876" y="1338425"/>
                  <a:pt x="3636423" y="1328014"/>
                </a:cubicBezTo>
                <a:cubicBezTo>
                  <a:pt x="3634612" y="1275057"/>
                  <a:pt x="3632802" y="1221646"/>
                  <a:pt x="3629181" y="1168689"/>
                </a:cubicBezTo>
                <a:cubicBezTo>
                  <a:pt x="3621486" y="1059605"/>
                  <a:pt x="3628728" y="950974"/>
                  <a:pt x="3637781" y="842796"/>
                </a:cubicBezTo>
                <a:cubicBezTo>
                  <a:pt x="3645023" y="759512"/>
                  <a:pt x="3629634" y="667175"/>
                  <a:pt x="3618318" y="584344"/>
                </a:cubicBezTo>
                <a:cubicBezTo>
                  <a:pt x="3615602" y="562618"/>
                  <a:pt x="3607455" y="545418"/>
                  <a:pt x="3589350" y="530029"/>
                </a:cubicBezTo>
                <a:cubicBezTo>
                  <a:pt x="3559929" y="505134"/>
                  <a:pt x="3547255" y="498345"/>
                  <a:pt x="3520550" y="470282"/>
                </a:cubicBezTo>
                <a:cubicBezTo>
                  <a:pt x="3516476" y="465755"/>
                  <a:pt x="3463066" y="340830"/>
                  <a:pt x="3449487" y="300546"/>
                </a:cubicBezTo>
                <a:cubicBezTo>
                  <a:pt x="3445414" y="288777"/>
                  <a:pt x="3422330" y="259357"/>
                  <a:pt x="3434551" y="253925"/>
                </a:cubicBezTo>
                <a:cubicBezTo>
                  <a:pt x="3443150" y="249851"/>
                  <a:pt x="3472119" y="257093"/>
                  <a:pt x="3478455" y="262525"/>
                </a:cubicBezTo>
                <a:cubicBezTo>
                  <a:pt x="3507876" y="282441"/>
                  <a:pt x="3528245" y="335851"/>
                  <a:pt x="3535487" y="349430"/>
                </a:cubicBezTo>
                <a:cubicBezTo>
                  <a:pt x="3538655" y="355767"/>
                  <a:pt x="3547708" y="370703"/>
                  <a:pt x="3554045" y="369345"/>
                </a:cubicBezTo>
                <a:cubicBezTo>
                  <a:pt x="3555855" y="368893"/>
                  <a:pt x="3559476" y="347167"/>
                  <a:pt x="3559024" y="338114"/>
                </a:cubicBezTo>
                <a:cubicBezTo>
                  <a:pt x="3555402" y="278820"/>
                  <a:pt x="3543182" y="104105"/>
                  <a:pt x="3542729" y="76494"/>
                </a:cubicBezTo>
                <a:cubicBezTo>
                  <a:pt x="3542729" y="66536"/>
                  <a:pt x="3544992" y="55221"/>
                  <a:pt x="3549971" y="47073"/>
                </a:cubicBezTo>
                <a:cubicBezTo>
                  <a:pt x="3554045" y="40284"/>
                  <a:pt x="3564908" y="33495"/>
                  <a:pt x="3571697" y="34400"/>
                </a:cubicBezTo>
                <a:cubicBezTo>
                  <a:pt x="3578487" y="35305"/>
                  <a:pt x="3587539" y="45263"/>
                  <a:pt x="3588897" y="52505"/>
                </a:cubicBezTo>
                <a:cubicBezTo>
                  <a:pt x="3592971" y="71063"/>
                  <a:pt x="3597044" y="130810"/>
                  <a:pt x="3600213" y="135789"/>
                </a:cubicBezTo>
                <a:cubicBezTo>
                  <a:pt x="3600213" y="126284"/>
                  <a:pt x="3597497" y="60652"/>
                  <a:pt x="3595686" y="43452"/>
                </a:cubicBezTo>
                <a:cubicBezTo>
                  <a:pt x="3593876" y="25347"/>
                  <a:pt x="3598855" y="4074"/>
                  <a:pt x="3614244" y="0"/>
                </a:cubicBezTo>
                <a:cubicBezTo>
                  <a:pt x="3643213" y="0"/>
                  <a:pt x="3645928" y="25800"/>
                  <a:pt x="3648644" y="39831"/>
                </a:cubicBezTo>
                <a:cubicBezTo>
                  <a:pt x="3656339" y="78757"/>
                  <a:pt x="3661770" y="117684"/>
                  <a:pt x="3668107" y="157062"/>
                </a:cubicBezTo>
                <a:cubicBezTo>
                  <a:pt x="3669465" y="152989"/>
                  <a:pt x="3670823" y="171094"/>
                  <a:pt x="3675802" y="182862"/>
                </a:cubicBezTo>
                <a:cubicBezTo>
                  <a:pt x="3678065" y="155704"/>
                  <a:pt x="3677160" y="144841"/>
                  <a:pt x="3676707" y="138957"/>
                </a:cubicBezTo>
                <a:cubicBezTo>
                  <a:pt x="3674897" y="111347"/>
                  <a:pt x="3672181" y="83736"/>
                  <a:pt x="3669918" y="56126"/>
                </a:cubicBezTo>
                <a:cubicBezTo>
                  <a:pt x="3669012" y="43000"/>
                  <a:pt x="3673086" y="23084"/>
                  <a:pt x="3691644" y="19463"/>
                </a:cubicBezTo>
                <a:cubicBezTo>
                  <a:pt x="3712465" y="15389"/>
                  <a:pt x="3719707" y="38021"/>
                  <a:pt x="3725591" y="57937"/>
                </a:cubicBezTo>
                <a:cubicBezTo>
                  <a:pt x="3727401" y="63821"/>
                  <a:pt x="3740075" y="180146"/>
                  <a:pt x="3746412" y="236725"/>
                </a:cubicBezTo>
                <a:cubicBezTo>
                  <a:pt x="3747317" y="245778"/>
                  <a:pt x="3748675" y="254378"/>
                  <a:pt x="3750033" y="262978"/>
                </a:cubicBezTo>
                <a:cubicBezTo>
                  <a:pt x="3754107" y="260262"/>
                  <a:pt x="3774928" y="119041"/>
                  <a:pt x="3774928" y="114515"/>
                </a:cubicBezTo>
                <a:cubicBezTo>
                  <a:pt x="3774928" y="107726"/>
                  <a:pt x="3780812" y="90526"/>
                  <a:pt x="3799822" y="92789"/>
                </a:cubicBezTo>
                <a:cubicBezTo>
                  <a:pt x="3806159" y="93694"/>
                  <a:pt x="3814306" y="105010"/>
                  <a:pt x="3815212" y="112252"/>
                </a:cubicBezTo>
                <a:cubicBezTo>
                  <a:pt x="3816569" y="133978"/>
                  <a:pt x="3814759" y="156157"/>
                  <a:pt x="3814306" y="178336"/>
                </a:cubicBezTo>
                <a:cubicBezTo>
                  <a:pt x="3813854" y="219525"/>
                  <a:pt x="3809780" y="260714"/>
                  <a:pt x="3813854" y="301451"/>
                </a:cubicBezTo>
                <a:cubicBezTo>
                  <a:pt x="3820643" y="367082"/>
                  <a:pt x="3815664" y="430903"/>
                  <a:pt x="3802085" y="494724"/>
                </a:cubicBezTo>
                <a:cubicBezTo>
                  <a:pt x="3797559" y="515092"/>
                  <a:pt x="3797559" y="534103"/>
                  <a:pt x="3802991" y="554471"/>
                </a:cubicBezTo>
                <a:cubicBezTo>
                  <a:pt x="3831506" y="664007"/>
                  <a:pt x="3861380" y="773543"/>
                  <a:pt x="3886274" y="884437"/>
                </a:cubicBezTo>
                <a:cubicBezTo>
                  <a:pt x="3908906" y="985374"/>
                  <a:pt x="3925200" y="1087668"/>
                  <a:pt x="3944211" y="1189510"/>
                </a:cubicBezTo>
                <a:cubicBezTo>
                  <a:pt x="3950548" y="1222552"/>
                  <a:pt x="3949643" y="1254236"/>
                  <a:pt x="3938327" y="1286825"/>
                </a:cubicBezTo>
                <a:cubicBezTo>
                  <a:pt x="3929274" y="1312625"/>
                  <a:pt x="3925653" y="1340235"/>
                  <a:pt x="3920674" y="1367393"/>
                </a:cubicBezTo>
                <a:cubicBezTo>
                  <a:pt x="3917506" y="1384593"/>
                  <a:pt x="3917959" y="1402245"/>
                  <a:pt x="3914790" y="1418993"/>
                </a:cubicBezTo>
                <a:cubicBezTo>
                  <a:pt x="3901664" y="1487792"/>
                  <a:pt x="3888538" y="1556592"/>
                  <a:pt x="3874506" y="1624939"/>
                </a:cubicBezTo>
                <a:cubicBezTo>
                  <a:pt x="3871790" y="1637613"/>
                  <a:pt x="3874506" y="1646665"/>
                  <a:pt x="3883106" y="1656170"/>
                </a:cubicBezTo>
                <a:cubicBezTo>
                  <a:pt x="3908001" y="1684233"/>
                  <a:pt x="3905285" y="1722707"/>
                  <a:pt x="3876769" y="1747601"/>
                </a:cubicBezTo>
                <a:cubicBezTo>
                  <a:pt x="3867264" y="1755749"/>
                  <a:pt x="3855043" y="1761180"/>
                  <a:pt x="3845085" y="1768875"/>
                </a:cubicBezTo>
                <a:cubicBezTo>
                  <a:pt x="3838748" y="1773854"/>
                  <a:pt x="3831506" y="1780191"/>
                  <a:pt x="3828338" y="1787433"/>
                </a:cubicBezTo>
                <a:cubicBezTo>
                  <a:pt x="3812948" y="1824096"/>
                  <a:pt x="3800275" y="1862117"/>
                  <a:pt x="3784433" y="1898780"/>
                </a:cubicBezTo>
                <a:cubicBezTo>
                  <a:pt x="3765875" y="1941327"/>
                  <a:pt x="3753654" y="1983874"/>
                  <a:pt x="3759538" y="2030947"/>
                </a:cubicBezTo>
                <a:cubicBezTo>
                  <a:pt x="3762707" y="2057652"/>
                  <a:pt x="3767233" y="2083000"/>
                  <a:pt x="3779454" y="2107442"/>
                </a:cubicBezTo>
                <a:cubicBezTo>
                  <a:pt x="3801180" y="2151347"/>
                  <a:pt x="3821096" y="2196610"/>
                  <a:pt x="3842369" y="2240515"/>
                </a:cubicBezTo>
                <a:cubicBezTo>
                  <a:pt x="3851422" y="2259525"/>
                  <a:pt x="3905737" y="2297546"/>
                  <a:pt x="3918411" y="2314293"/>
                </a:cubicBezTo>
                <a:cubicBezTo>
                  <a:pt x="3969106" y="2380377"/>
                  <a:pt x="4008032" y="2393051"/>
                  <a:pt x="4044695" y="2452345"/>
                </a:cubicBezTo>
                <a:cubicBezTo>
                  <a:pt x="4069136" y="2494440"/>
                  <a:pt x="4087242" y="2517071"/>
                  <a:pt x="4089958" y="2546492"/>
                </a:cubicBezTo>
                <a:cubicBezTo>
                  <a:pt x="4095389" y="2612576"/>
                  <a:pt x="4024779" y="2713965"/>
                  <a:pt x="3996716" y="2772354"/>
                </a:cubicBezTo>
                <a:cubicBezTo>
                  <a:pt x="3970463" y="2827122"/>
                  <a:pt x="3910264" y="2924438"/>
                  <a:pt x="3904380" y="2985090"/>
                </a:cubicBezTo>
                <a:cubicBezTo>
                  <a:pt x="3901211" y="3019490"/>
                  <a:pt x="3898043" y="3054342"/>
                  <a:pt x="3892159" y="3088289"/>
                </a:cubicBezTo>
                <a:cubicBezTo>
                  <a:pt x="3883559" y="3138531"/>
                  <a:pt x="3871338" y="3187868"/>
                  <a:pt x="3845990" y="3233130"/>
                </a:cubicBezTo>
                <a:cubicBezTo>
                  <a:pt x="3829696" y="3261646"/>
                  <a:pt x="3812948" y="3290162"/>
                  <a:pt x="3799370" y="3320488"/>
                </a:cubicBezTo>
                <a:cubicBezTo>
                  <a:pt x="3748223" y="3435456"/>
                  <a:pt x="3682591" y="3549518"/>
                  <a:pt x="3606097" y="3650455"/>
                </a:cubicBezTo>
                <a:cubicBezTo>
                  <a:pt x="3603381" y="3654076"/>
                  <a:pt x="3601571" y="3659055"/>
                  <a:pt x="3597497" y="3665844"/>
                </a:cubicBezTo>
                <a:cubicBezTo>
                  <a:pt x="3648191" y="3665844"/>
                  <a:pt x="3695717" y="3665844"/>
                  <a:pt x="3743243" y="3665844"/>
                </a:cubicBezTo>
                <a:cubicBezTo>
                  <a:pt x="3887180" y="3666297"/>
                  <a:pt x="4057821" y="3670370"/>
                  <a:pt x="4199041" y="3699791"/>
                </a:cubicBezTo>
                <a:cubicBezTo>
                  <a:pt x="4259241" y="3712465"/>
                  <a:pt x="4318083" y="3729665"/>
                  <a:pt x="4370588" y="3763612"/>
                </a:cubicBezTo>
                <a:cubicBezTo>
                  <a:pt x="4409967" y="3788959"/>
                  <a:pt x="4440293" y="3822001"/>
                  <a:pt x="4446177" y="3870433"/>
                </a:cubicBezTo>
                <a:cubicBezTo>
                  <a:pt x="4448893" y="3890801"/>
                  <a:pt x="4447535" y="3912074"/>
                  <a:pt x="4447082" y="3932895"/>
                </a:cubicBezTo>
                <a:cubicBezTo>
                  <a:pt x="4446177" y="4011200"/>
                  <a:pt x="4413135" y="4071853"/>
                  <a:pt x="4344788" y="4110326"/>
                </a:cubicBezTo>
                <a:cubicBezTo>
                  <a:pt x="4309030" y="4130242"/>
                  <a:pt x="4271915" y="4146989"/>
                  <a:pt x="4235252" y="4164642"/>
                </a:cubicBezTo>
                <a:cubicBezTo>
                  <a:pt x="4233441" y="4165547"/>
                  <a:pt x="4230725" y="4165547"/>
                  <a:pt x="4228462" y="4165547"/>
                </a:cubicBezTo>
                <a:cubicBezTo>
                  <a:pt x="4186820" y="4166905"/>
                  <a:pt x="4145178" y="4169620"/>
                  <a:pt x="4103536" y="4168715"/>
                </a:cubicBezTo>
                <a:cubicBezTo>
                  <a:pt x="3812496" y="4163283"/>
                  <a:pt x="3521003" y="4157399"/>
                  <a:pt x="3229962" y="4150157"/>
                </a:cubicBezTo>
                <a:cubicBezTo>
                  <a:pt x="3193752" y="4149252"/>
                  <a:pt x="3157994" y="4148800"/>
                  <a:pt x="3121784" y="4133863"/>
                </a:cubicBezTo>
                <a:cubicBezTo>
                  <a:pt x="3058868" y="4108063"/>
                  <a:pt x="3001384" y="4075021"/>
                  <a:pt x="2948427" y="4032926"/>
                </a:cubicBezTo>
                <a:cubicBezTo>
                  <a:pt x="2932585" y="4020253"/>
                  <a:pt x="2915837" y="4017084"/>
                  <a:pt x="2896374" y="4020253"/>
                </a:cubicBezTo>
                <a:cubicBezTo>
                  <a:pt x="2807206" y="4034737"/>
                  <a:pt x="2718038" y="4049674"/>
                  <a:pt x="2628871" y="4062800"/>
                </a:cubicBezTo>
                <a:cubicBezTo>
                  <a:pt x="2519787" y="4079095"/>
                  <a:pt x="2410250" y="4097652"/>
                  <a:pt x="2300714" y="4108063"/>
                </a:cubicBezTo>
                <a:cubicBezTo>
                  <a:pt x="2136863" y="4123905"/>
                  <a:pt x="1972105" y="4119379"/>
                  <a:pt x="1807801" y="4115305"/>
                </a:cubicBezTo>
                <a:cubicBezTo>
                  <a:pt x="1775664" y="4114400"/>
                  <a:pt x="1743980" y="4107158"/>
                  <a:pt x="1712296" y="4100821"/>
                </a:cubicBezTo>
                <a:cubicBezTo>
                  <a:pt x="1666581" y="4091768"/>
                  <a:pt x="1621318" y="4075926"/>
                  <a:pt x="1575150" y="4072305"/>
                </a:cubicBezTo>
                <a:cubicBezTo>
                  <a:pt x="1495034" y="4065968"/>
                  <a:pt x="1414466" y="4067326"/>
                  <a:pt x="1333898" y="4064158"/>
                </a:cubicBezTo>
                <a:cubicBezTo>
                  <a:pt x="1253330" y="4060989"/>
                  <a:pt x="1173215" y="4058274"/>
                  <a:pt x="1092647" y="4052389"/>
                </a:cubicBezTo>
                <a:cubicBezTo>
                  <a:pt x="965005" y="4042884"/>
                  <a:pt x="838722" y="4046053"/>
                  <a:pt x="711986" y="4069137"/>
                </a:cubicBezTo>
                <a:cubicBezTo>
                  <a:pt x="642734" y="4081810"/>
                  <a:pt x="572123" y="4086789"/>
                  <a:pt x="502418" y="4094031"/>
                </a:cubicBezTo>
                <a:cubicBezTo>
                  <a:pt x="472545" y="4097200"/>
                  <a:pt x="442671" y="4097652"/>
                  <a:pt x="413250" y="4100368"/>
                </a:cubicBezTo>
                <a:cubicBezTo>
                  <a:pt x="384735" y="4103084"/>
                  <a:pt x="356219" y="4108515"/>
                  <a:pt x="327251" y="4110326"/>
                </a:cubicBezTo>
                <a:cubicBezTo>
                  <a:pt x="299188" y="4112136"/>
                  <a:pt x="270672" y="4110326"/>
                  <a:pt x="242157" y="4110326"/>
                </a:cubicBezTo>
                <a:cubicBezTo>
                  <a:pt x="176073" y="4109873"/>
                  <a:pt x="109989" y="4108968"/>
                  <a:pt x="43905" y="4108063"/>
                </a:cubicBezTo>
                <a:cubicBezTo>
                  <a:pt x="26705" y="4107610"/>
                  <a:pt x="9958" y="4105800"/>
                  <a:pt x="0" y="4089052"/>
                </a:cubicBezTo>
                <a:cubicBezTo>
                  <a:pt x="3168" y="4080905"/>
                  <a:pt x="4074" y="4075474"/>
                  <a:pt x="5432" y="4068231"/>
                </a:cubicBezTo>
                <a:close/>
              </a:path>
            </a:pathLst>
          </a:custGeom>
          <a:solidFill>
            <a:schemeClr val="bg1"/>
          </a:solidFill>
          <a:ln w="4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Graphic 18">
            <a:extLst>
              <a:ext uri="{FF2B5EF4-FFF2-40B4-BE49-F238E27FC236}">
                <a16:creationId xmlns:a16="http://schemas.microsoft.com/office/drawing/2014/main" id="{3CAC698C-09C7-49CE-81A0-31CD9D9FAE3B}"/>
              </a:ext>
            </a:extLst>
          </p:cNvPr>
          <p:cNvSpPr/>
          <p:nvPr/>
        </p:nvSpPr>
        <p:spPr>
          <a:xfrm>
            <a:off x="3479540" y="1494856"/>
            <a:ext cx="1453368" cy="1940352"/>
          </a:xfrm>
          <a:custGeom>
            <a:avLst/>
            <a:gdLst>
              <a:gd name="connsiteX0" fmla="*/ 935589 w 1364222"/>
              <a:gd name="connsiteY0" fmla="*/ 1822761 h 1821336"/>
              <a:gd name="connsiteX1" fmla="*/ 877774 w 1364222"/>
              <a:gd name="connsiteY1" fmla="*/ 1817635 h 1821336"/>
              <a:gd name="connsiteX2" fmla="*/ 813407 w 1364222"/>
              <a:gd name="connsiteY2" fmla="*/ 1819771 h 1821336"/>
              <a:gd name="connsiteX3" fmla="*/ 787205 w 1364222"/>
              <a:gd name="connsiteY3" fmla="*/ 1817919 h 1821336"/>
              <a:gd name="connsiteX4" fmla="*/ 760291 w 1364222"/>
              <a:gd name="connsiteY4" fmla="*/ 1815356 h 1821336"/>
              <a:gd name="connsiteX5" fmla="*/ 753598 w 1364222"/>
              <a:gd name="connsiteY5" fmla="*/ 1811369 h 1821336"/>
              <a:gd name="connsiteX6" fmla="*/ 756588 w 1364222"/>
              <a:gd name="connsiteY6" fmla="*/ 1805245 h 1821336"/>
              <a:gd name="connsiteX7" fmla="*/ 779658 w 1364222"/>
              <a:gd name="connsiteY7" fmla="*/ 1791717 h 1821336"/>
              <a:gd name="connsiteX8" fmla="*/ 862109 w 1364222"/>
              <a:gd name="connsiteY8" fmla="*/ 1756116 h 1821336"/>
              <a:gd name="connsiteX9" fmla="*/ 889735 w 1364222"/>
              <a:gd name="connsiteY9" fmla="*/ 1723506 h 1821336"/>
              <a:gd name="connsiteX10" fmla="*/ 888739 w 1364222"/>
              <a:gd name="connsiteY10" fmla="*/ 1663269 h 1821336"/>
              <a:gd name="connsiteX11" fmla="*/ 883327 w 1364222"/>
              <a:gd name="connsiteY11" fmla="*/ 1568856 h 1821336"/>
              <a:gd name="connsiteX12" fmla="*/ 872505 w 1364222"/>
              <a:gd name="connsiteY12" fmla="*/ 1461199 h 1821336"/>
              <a:gd name="connsiteX13" fmla="*/ 869941 w 1364222"/>
              <a:gd name="connsiteY13" fmla="*/ 1414349 h 1821336"/>
              <a:gd name="connsiteX14" fmla="*/ 863248 w 1364222"/>
              <a:gd name="connsiteY14" fmla="*/ 1376042 h 1821336"/>
              <a:gd name="connsiteX15" fmla="*/ 860685 w 1364222"/>
              <a:gd name="connsiteY15" fmla="*/ 1366501 h 1821336"/>
              <a:gd name="connsiteX16" fmla="*/ 849720 w 1364222"/>
              <a:gd name="connsiteY16" fmla="*/ 1242753 h 1821336"/>
              <a:gd name="connsiteX17" fmla="*/ 849720 w 1364222"/>
              <a:gd name="connsiteY17" fmla="*/ 1165428 h 1821336"/>
              <a:gd name="connsiteX18" fmla="*/ 855131 w 1364222"/>
              <a:gd name="connsiteY18" fmla="*/ 1086821 h 1821336"/>
              <a:gd name="connsiteX19" fmla="*/ 862964 w 1364222"/>
              <a:gd name="connsiteY19" fmla="*/ 1025445 h 1821336"/>
              <a:gd name="connsiteX20" fmla="*/ 864672 w 1364222"/>
              <a:gd name="connsiteY20" fmla="*/ 1017898 h 1821336"/>
              <a:gd name="connsiteX21" fmla="*/ 842600 w 1364222"/>
              <a:gd name="connsiteY21" fmla="*/ 1005936 h 1821336"/>
              <a:gd name="connsiteX22" fmla="*/ 831635 w 1364222"/>
              <a:gd name="connsiteY22" fmla="*/ 1001379 h 1821336"/>
              <a:gd name="connsiteX23" fmla="*/ 808993 w 1364222"/>
              <a:gd name="connsiteY23" fmla="*/ 982867 h 1821336"/>
              <a:gd name="connsiteX24" fmla="*/ 783503 w 1364222"/>
              <a:gd name="connsiteY24" fmla="*/ 968911 h 1821336"/>
              <a:gd name="connsiteX25" fmla="*/ 773107 w 1364222"/>
              <a:gd name="connsiteY25" fmla="*/ 968769 h 1821336"/>
              <a:gd name="connsiteX26" fmla="*/ 771968 w 1364222"/>
              <a:gd name="connsiteY26" fmla="*/ 969481 h 1821336"/>
              <a:gd name="connsiteX27" fmla="*/ 744342 w 1364222"/>
              <a:gd name="connsiteY27" fmla="*/ 963643 h 1821336"/>
              <a:gd name="connsiteX28" fmla="*/ 733377 w 1364222"/>
              <a:gd name="connsiteY28" fmla="*/ 952962 h 1821336"/>
              <a:gd name="connsiteX29" fmla="*/ 676131 w 1364222"/>
              <a:gd name="connsiteY29" fmla="*/ 909529 h 1821336"/>
              <a:gd name="connsiteX30" fmla="*/ 613616 w 1364222"/>
              <a:gd name="connsiteY30" fmla="*/ 859119 h 1821336"/>
              <a:gd name="connsiteX31" fmla="*/ 605783 w 1364222"/>
              <a:gd name="connsiteY31" fmla="*/ 851002 h 1821336"/>
              <a:gd name="connsiteX32" fmla="*/ 556085 w 1364222"/>
              <a:gd name="connsiteY32" fmla="*/ 799452 h 1821336"/>
              <a:gd name="connsiteX33" fmla="*/ 525895 w 1364222"/>
              <a:gd name="connsiteY33" fmla="*/ 768693 h 1821336"/>
              <a:gd name="connsiteX34" fmla="*/ 511512 w 1364222"/>
              <a:gd name="connsiteY34" fmla="*/ 723408 h 1821336"/>
              <a:gd name="connsiteX35" fmla="*/ 512652 w 1364222"/>
              <a:gd name="connsiteY35" fmla="*/ 715719 h 1821336"/>
              <a:gd name="connsiteX36" fmla="*/ 507668 w 1364222"/>
              <a:gd name="connsiteY36" fmla="*/ 708883 h 1821336"/>
              <a:gd name="connsiteX37" fmla="*/ 363983 w 1364222"/>
              <a:gd name="connsiteY37" fmla="*/ 666732 h 1821336"/>
              <a:gd name="connsiteX38" fmla="*/ 309727 w 1364222"/>
              <a:gd name="connsiteY38" fmla="*/ 652349 h 1821336"/>
              <a:gd name="connsiteX39" fmla="*/ 281104 w 1364222"/>
              <a:gd name="connsiteY39" fmla="*/ 640387 h 1821336"/>
              <a:gd name="connsiteX40" fmla="*/ 142973 w 1364222"/>
              <a:gd name="connsiteY40" fmla="*/ 546259 h 1821336"/>
              <a:gd name="connsiteX41" fmla="*/ 130157 w 1364222"/>
              <a:gd name="connsiteY41" fmla="*/ 542271 h 1821336"/>
              <a:gd name="connsiteX42" fmla="*/ 125030 w 1364222"/>
              <a:gd name="connsiteY42" fmla="*/ 540847 h 1821336"/>
              <a:gd name="connsiteX43" fmla="*/ 108796 w 1364222"/>
              <a:gd name="connsiteY43" fmla="*/ 533300 h 1821336"/>
              <a:gd name="connsiteX44" fmla="*/ 82879 w 1364222"/>
              <a:gd name="connsiteY44" fmla="*/ 523617 h 1821336"/>
              <a:gd name="connsiteX45" fmla="*/ 41867 w 1364222"/>
              <a:gd name="connsiteY45" fmla="*/ 517066 h 1821336"/>
              <a:gd name="connsiteX46" fmla="*/ 27911 w 1364222"/>
              <a:gd name="connsiteY46" fmla="*/ 515072 h 1821336"/>
              <a:gd name="connsiteX47" fmla="*/ 22357 w 1364222"/>
              <a:gd name="connsiteY47" fmla="*/ 508237 h 1821336"/>
              <a:gd name="connsiteX48" fmla="*/ 29620 w 1364222"/>
              <a:gd name="connsiteY48" fmla="*/ 504535 h 1821336"/>
              <a:gd name="connsiteX49" fmla="*/ 61091 w 1364222"/>
              <a:gd name="connsiteY49" fmla="*/ 501402 h 1821336"/>
              <a:gd name="connsiteX50" fmla="*/ 61518 w 1364222"/>
              <a:gd name="connsiteY50" fmla="*/ 499550 h 1821336"/>
              <a:gd name="connsiteX51" fmla="*/ 57246 w 1364222"/>
              <a:gd name="connsiteY51" fmla="*/ 496987 h 1821336"/>
              <a:gd name="connsiteX52" fmla="*/ 31186 w 1364222"/>
              <a:gd name="connsiteY52" fmla="*/ 490294 h 1821336"/>
              <a:gd name="connsiteX53" fmla="*/ 0 w 1364222"/>
              <a:gd name="connsiteY53" fmla="*/ 477193 h 1821336"/>
              <a:gd name="connsiteX54" fmla="*/ 0 w 1364222"/>
              <a:gd name="connsiteY54" fmla="*/ 471497 h 1821336"/>
              <a:gd name="connsiteX55" fmla="*/ 12389 w 1364222"/>
              <a:gd name="connsiteY55" fmla="*/ 467225 h 1821336"/>
              <a:gd name="connsiteX56" fmla="*/ 48844 w 1364222"/>
              <a:gd name="connsiteY56" fmla="*/ 461956 h 1821336"/>
              <a:gd name="connsiteX57" fmla="*/ 43575 w 1364222"/>
              <a:gd name="connsiteY57" fmla="*/ 458254 h 1821336"/>
              <a:gd name="connsiteX58" fmla="*/ 28053 w 1364222"/>
              <a:gd name="connsiteY58" fmla="*/ 451276 h 1821336"/>
              <a:gd name="connsiteX59" fmla="*/ 22642 w 1364222"/>
              <a:gd name="connsiteY59" fmla="*/ 441023 h 1821336"/>
              <a:gd name="connsiteX60" fmla="*/ 32326 w 1364222"/>
              <a:gd name="connsiteY60" fmla="*/ 438602 h 1821336"/>
              <a:gd name="connsiteX61" fmla="*/ 68638 w 1364222"/>
              <a:gd name="connsiteY61" fmla="*/ 452557 h 1821336"/>
              <a:gd name="connsiteX62" fmla="*/ 127736 w 1364222"/>
              <a:gd name="connsiteY62" fmla="*/ 486734 h 1821336"/>
              <a:gd name="connsiteX63" fmla="*/ 140410 w 1364222"/>
              <a:gd name="connsiteY63" fmla="*/ 489013 h 1821336"/>
              <a:gd name="connsiteX64" fmla="*/ 153511 w 1364222"/>
              <a:gd name="connsiteY64" fmla="*/ 495563 h 1821336"/>
              <a:gd name="connsiteX65" fmla="*/ 159492 w 1364222"/>
              <a:gd name="connsiteY65" fmla="*/ 501117 h 1821336"/>
              <a:gd name="connsiteX66" fmla="*/ 286658 w 1364222"/>
              <a:gd name="connsiteY66" fmla="*/ 552667 h 1821336"/>
              <a:gd name="connsiteX67" fmla="*/ 324679 w 1364222"/>
              <a:gd name="connsiteY67" fmla="*/ 570182 h 1821336"/>
              <a:gd name="connsiteX68" fmla="*/ 397875 w 1364222"/>
              <a:gd name="connsiteY68" fmla="*/ 600087 h 1821336"/>
              <a:gd name="connsiteX69" fmla="*/ 487161 w 1364222"/>
              <a:gd name="connsiteY69" fmla="*/ 607207 h 1821336"/>
              <a:gd name="connsiteX70" fmla="*/ 565910 w 1364222"/>
              <a:gd name="connsiteY70" fmla="*/ 605783 h 1821336"/>
              <a:gd name="connsiteX71" fmla="*/ 582287 w 1364222"/>
              <a:gd name="connsiteY71" fmla="*/ 595957 h 1821336"/>
              <a:gd name="connsiteX72" fmla="*/ 579581 w 1364222"/>
              <a:gd name="connsiteY72" fmla="*/ 563205 h 1821336"/>
              <a:gd name="connsiteX73" fmla="*/ 545404 w 1364222"/>
              <a:gd name="connsiteY73" fmla="*/ 540563 h 1821336"/>
              <a:gd name="connsiteX74" fmla="*/ 518633 w 1364222"/>
              <a:gd name="connsiteY74" fmla="*/ 544407 h 1821336"/>
              <a:gd name="connsiteX75" fmla="*/ 493000 w 1364222"/>
              <a:gd name="connsiteY75" fmla="*/ 526607 h 1821336"/>
              <a:gd name="connsiteX76" fmla="*/ 488870 w 1364222"/>
              <a:gd name="connsiteY76" fmla="*/ 517778 h 1821336"/>
              <a:gd name="connsiteX77" fmla="*/ 480753 w 1364222"/>
              <a:gd name="connsiteY77" fmla="*/ 491433 h 1821336"/>
              <a:gd name="connsiteX78" fmla="*/ 475769 w 1364222"/>
              <a:gd name="connsiteY78" fmla="*/ 481465 h 1821336"/>
              <a:gd name="connsiteX79" fmla="*/ 471640 w 1364222"/>
              <a:gd name="connsiteY79" fmla="*/ 463238 h 1821336"/>
              <a:gd name="connsiteX80" fmla="*/ 484883 w 1364222"/>
              <a:gd name="connsiteY80" fmla="*/ 443871 h 1821336"/>
              <a:gd name="connsiteX81" fmla="*/ 486734 w 1364222"/>
              <a:gd name="connsiteY81" fmla="*/ 430627 h 1821336"/>
              <a:gd name="connsiteX82" fmla="*/ 485025 w 1364222"/>
              <a:gd name="connsiteY82" fmla="*/ 402574 h 1821336"/>
              <a:gd name="connsiteX83" fmla="*/ 492003 w 1364222"/>
              <a:gd name="connsiteY83" fmla="*/ 367115 h 1821336"/>
              <a:gd name="connsiteX84" fmla="*/ 508095 w 1364222"/>
              <a:gd name="connsiteY84" fmla="*/ 339204 h 1821336"/>
              <a:gd name="connsiteX85" fmla="*/ 533443 w 1364222"/>
              <a:gd name="connsiteY85" fmla="*/ 325676 h 1821336"/>
              <a:gd name="connsiteX86" fmla="*/ 601939 w 1364222"/>
              <a:gd name="connsiteY86" fmla="*/ 311863 h 1821336"/>
              <a:gd name="connsiteX87" fmla="*/ 658330 w 1364222"/>
              <a:gd name="connsiteY87" fmla="*/ 336641 h 1821336"/>
              <a:gd name="connsiteX88" fmla="*/ 695355 w 1364222"/>
              <a:gd name="connsiteY88" fmla="*/ 404140 h 1821336"/>
              <a:gd name="connsiteX89" fmla="*/ 708029 w 1364222"/>
              <a:gd name="connsiteY89" fmla="*/ 456687 h 1821336"/>
              <a:gd name="connsiteX90" fmla="*/ 719991 w 1364222"/>
              <a:gd name="connsiteY90" fmla="*/ 491006 h 1821336"/>
              <a:gd name="connsiteX91" fmla="*/ 746905 w 1364222"/>
              <a:gd name="connsiteY91" fmla="*/ 471639 h 1821336"/>
              <a:gd name="connsiteX92" fmla="*/ 804721 w 1364222"/>
              <a:gd name="connsiteY92" fmla="*/ 420232 h 1821336"/>
              <a:gd name="connsiteX93" fmla="*/ 908817 w 1364222"/>
              <a:gd name="connsiteY93" fmla="*/ 290218 h 1821336"/>
              <a:gd name="connsiteX94" fmla="*/ 956380 w 1364222"/>
              <a:gd name="connsiteY94" fmla="*/ 247070 h 1821336"/>
              <a:gd name="connsiteX95" fmla="*/ 1032851 w 1364222"/>
              <a:gd name="connsiteY95" fmla="*/ 194238 h 1821336"/>
              <a:gd name="connsiteX96" fmla="*/ 1085825 w 1364222"/>
              <a:gd name="connsiteY96" fmla="*/ 158637 h 1821336"/>
              <a:gd name="connsiteX97" fmla="*/ 1142928 w 1364222"/>
              <a:gd name="connsiteY97" fmla="*/ 91708 h 1821336"/>
              <a:gd name="connsiteX98" fmla="*/ 1168134 w 1364222"/>
              <a:gd name="connsiteY98" fmla="*/ 44145 h 1821336"/>
              <a:gd name="connsiteX99" fmla="*/ 1182659 w 1364222"/>
              <a:gd name="connsiteY99" fmla="*/ 23354 h 1821336"/>
              <a:gd name="connsiteX100" fmla="*/ 1184368 w 1364222"/>
              <a:gd name="connsiteY100" fmla="*/ 19652 h 1821336"/>
              <a:gd name="connsiteX101" fmla="*/ 1190349 w 1364222"/>
              <a:gd name="connsiteY101" fmla="*/ 9399 h 1821336"/>
              <a:gd name="connsiteX102" fmla="*/ 1201741 w 1364222"/>
              <a:gd name="connsiteY102" fmla="*/ 0 h 1821336"/>
              <a:gd name="connsiteX103" fmla="*/ 1210285 w 1364222"/>
              <a:gd name="connsiteY103" fmla="*/ 0 h 1821336"/>
              <a:gd name="connsiteX104" fmla="*/ 1220965 w 1364222"/>
              <a:gd name="connsiteY104" fmla="*/ 22785 h 1821336"/>
              <a:gd name="connsiteX105" fmla="*/ 1226377 w 1364222"/>
              <a:gd name="connsiteY105" fmla="*/ 35458 h 1821336"/>
              <a:gd name="connsiteX106" fmla="*/ 1252152 w 1364222"/>
              <a:gd name="connsiteY106" fmla="*/ 67357 h 1821336"/>
              <a:gd name="connsiteX107" fmla="*/ 1256993 w 1364222"/>
              <a:gd name="connsiteY107" fmla="*/ 77467 h 1821336"/>
              <a:gd name="connsiteX108" fmla="*/ 1263117 w 1364222"/>
              <a:gd name="connsiteY108" fmla="*/ 128590 h 1821336"/>
              <a:gd name="connsiteX109" fmla="*/ 1264968 w 1364222"/>
              <a:gd name="connsiteY109" fmla="*/ 181422 h 1821336"/>
              <a:gd name="connsiteX110" fmla="*/ 1365647 w 1364222"/>
              <a:gd name="connsiteY110" fmla="*/ 499835 h 1821336"/>
              <a:gd name="connsiteX111" fmla="*/ 1359524 w 1364222"/>
              <a:gd name="connsiteY111" fmla="*/ 540705 h 1821336"/>
              <a:gd name="connsiteX112" fmla="*/ 1325062 w 1364222"/>
              <a:gd name="connsiteY112" fmla="*/ 612476 h 1821336"/>
              <a:gd name="connsiteX113" fmla="*/ 1224525 w 1364222"/>
              <a:gd name="connsiteY113" fmla="*/ 721984 h 1821336"/>
              <a:gd name="connsiteX114" fmla="*/ 1134242 w 1364222"/>
              <a:gd name="connsiteY114" fmla="*/ 811556 h 1821336"/>
              <a:gd name="connsiteX115" fmla="*/ 1102628 w 1364222"/>
              <a:gd name="connsiteY115" fmla="*/ 846729 h 1821336"/>
              <a:gd name="connsiteX116" fmla="*/ 1074575 w 1364222"/>
              <a:gd name="connsiteY116" fmla="*/ 873501 h 1821336"/>
              <a:gd name="connsiteX117" fmla="*/ 1087534 w 1364222"/>
              <a:gd name="connsiteY117" fmla="*/ 921491 h 1821336"/>
              <a:gd name="connsiteX118" fmla="*/ 1091663 w 1364222"/>
              <a:gd name="connsiteY118" fmla="*/ 950684 h 1821336"/>
              <a:gd name="connsiteX119" fmla="*/ 1089812 w 1364222"/>
              <a:gd name="connsiteY119" fmla="*/ 959940 h 1821336"/>
              <a:gd name="connsiteX120" fmla="*/ 1081125 w 1364222"/>
              <a:gd name="connsiteY120" fmla="*/ 969196 h 1821336"/>
              <a:gd name="connsiteX121" fmla="*/ 1068024 w 1364222"/>
              <a:gd name="connsiteY121" fmla="*/ 983152 h 1821336"/>
              <a:gd name="connsiteX122" fmla="*/ 1060050 w 1364222"/>
              <a:gd name="connsiteY122" fmla="*/ 1016189 h 1821336"/>
              <a:gd name="connsiteX123" fmla="*/ 1050082 w 1364222"/>
              <a:gd name="connsiteY123" fmla="*/ 1050936 h 1821336"/>
              <a:gd name="connsiteX124" fmla="*/ 1041822 w 1364222"/>
              <a:gd name="connsiteY124" fmla="*/ 1094084 h 1821336"/>
              <a:gd name="connsiteX125" fmla="*/ 1041252 w 1364222"/>
              <a:gd name="connsiteY125" fmla="*/ 1098356 h 1821336"/>
              <a:gd name="connsiteX126" fmla="*/ 1024591 w 1364222"/>
              <a:gd name="connsiteY126" fmla="*/ 1178244 h 1821336"/>
              <a:gd name="connsiteX127" fmla="*/ 970478 w 1364222"/>
              <a:gd name="connsiteY127" fmla="*/ 1342862 h 1821336"/>
              <a:gd name="connsiteX128" fmla="*/ 969196 w 1364222"/>
              <a:gd name="connsiteY128" fmla="*/ 1375045 h 1821336"/>
              <a:gd name="connsiteX129" fmla="*/ 984861 w 1364222"/>
              <a:gd name="connsiteY129" fmla="*/ 1447956 h 1821336"/>
              <a:gd name="connsiteX130" fmla="*/ 989702 w 1364222"/>
              <a:gd name="connsiteY130" fmla="*/ 1549917 h 1821336"/>
              <a:gd name="connsiteX131" fmla="*/ 980019 w 1364222"/>
              <a:gd name="connsiteY131" fmla="*/ 1597194 h 1821336"/>
              <a:gd name="connsiteX132" fmla="*/ 969481 w 1364222"/>
              <a:gd name="connsiteY132" fmla="*/ 1691180 h 1821336"/>
              <a:gd name="connsiteX133" fmla="*/ 971332 w 1364222"/>
              <a:gd name="connsiteY133" fmla="*/ 1762524 h 1821336"/>
              <a:gd name="connsiteX134" fmla="*/ 979165 w 1364222"/>
              <a:gd name="connsiteY134" fmla="*/ 1797128 h 1821336"/>
              <a:gd name="connsiteX135" fmla="*/ 967915 w 1364222"/>
              <a:gd name="connsiteY135" fmla="*/ 1817635 h 1821336"/>
              <a:gd name="connsiteX136" fmla="*/ 955526 w 1364222"/>
              <a:gd name="connsiteY136" fmla="*/ 1822476 h 1821336"/>
              <a:gd name="connsiteX137" fmla="*/ 935589 w 1364222"/>
              <a:gd name="connsiteY137" fmla="*/ 1822761 h 1821336"/>
              <a:gd name="connsiteX138" fmla="*/ 1165855 w 1364222"/>
              <a:gd name="connsiteY138" fmla="*/ 161200 h 1821336"/>
              <a:gd name="connsiteX139" fmla="*/ 1152897 w 1364222"/>
              <a:gd name="connsiteY139" fmla="*/ 171453 h 1821336"/>
              <a:gd name="connsiteX140" fmla="*/ 1078562 w 1364222"/>
              <a:gd name="connsiteY140" fmla="*/ 242085 h 1821336"/>
              <a:gd name="connsiteX141" fmla="*/ 993832 w 1364222"/>
              <a:gd name="connsiteY141" fmla="*/ 311293 h 1821336"/>
              <a:gd name="connsiteX142" fmla="*/ 954102 w 1364222"/>
              <a:gd name="connsiteY142" fmla="*/ 352448 h 1821336"/>
              <a:gd name="connsiteX143" fmla="*/ 921207 w 1364222"/>
              <a:gd name="connsiteY143" fmla="*/ 413112 h 1821336"/>
              <a:gd name="connsiteX144" fmla="*/ 822664 w 1364222"/>
              <a:gd name="connsiteY144" fmla="*/ 564059 h 1821336"/>
              <a:gd name="connsiteX145" fmla="*/ 810417 w 1364222"/>
              <a:gd name="connsiteY145" fmla="*/ 581575 h 1821336"/>
              <a:gd name="connsiteX146" fmla="*/ 801161 w 1364222"/>
              <a:gd name="connsiteY146" fmla="*/ 616748 h 1821336"/>
              <a:gd name="connsiteX147" fmla="*/ 796604 w 1364222"/>
              <a:gd name="connsiteY147" fmla="*/ 640102 h 1821336"/>
              <a:gd name="connsiteX148" fmla="*/ 793044 w 1364222"/>
              <a:gd name="connsiteY148" fmla="*/ 654485 h 1821336"/>
              <a:gd name="connsiteX149" fmla="*/ 803297 w 1364222"/>
              <a:gd name="connsiteY149" fmla="*/ 684105 h 1821336"/>
              <a:gd name="connsiteX150" fmla="*/ 822521 w 1364222"/>
              <a:gd name="connsiteY150" fmla="*/ 701621 h 1821336"/>
              <a:gd name="connsiteX151" fmla="*/ 876065 w 1364222"/>
              <a:gd name="connsiteY151" fmla="*/ 694358 h 1821336"/>
              <a:gd name="connsiteX152" fmla="*/ 899846 w 1364222"/>
              <a:gd name="connsiteY152" fmla="*/ 696352 h 1821336"/>
              <a:gd name="connsiteX153" fmla="*/ 958801 w 1364222"/>
              <a:gd name="connsiteY153" fmla="*/ 710022 h 1821336"/>
              <a:gd name="connsiteX154" fmla="*/ 967915 w 1364222"/>
              <a:gd name="connsiteY154" fmla="*/ 707317 h 1821336"/>
              <a:gd name="connsiteX155" fmla="*/ 988563 w 1364222"/>
              <a:gd name="connsiteY155" fmla="*/ 695497 h 1821336"/>
              <a:gd name="connsiteX156" fmla="*/ 1063467 w 1364222"/>
              <a:gd name="connsiteY156" fmla="*/ 646511 h 1821336"/>
              <a:gd name="connsiteX157" fmla="*/ 1142216 w 1364222"/>
              <a:gd name="connsiteY157" fmla="*/ 593964 h 1821336"/>
              <a:gd name="connsiteX158" fmla="*/ 1247452 w 1364222"/>
              <a:gd name="connsiteY158" fmla="*/ 504677 h 1821336"/>
              <a:gd name="connsiteX159" fmla="*/ 1244177 w 1364222"/>
              <a:gd name="connsiteY159" fmla="*/ 473918 h 1821336"/>
              <a:gd name="connsiteX160" fmla="*/ 1230506 w 1364222"/>
              <a:gd name="connsiteY160" fmla="*/ 448143 h 1821336"/>
              <a:gd name="connsiteX161" fmla="*/ 1208434 w 1364222"/>
              <a:gd name="connsiteY161" fmla="*/ 355154 h 1821336"/>
              <a:gd name="connsiteX162" fmla="*/ 1209004 w 1364222"/>
              <a:gd name="connsiteY162" fmla="*/ 223573 h 1821336"/>
              <a:gd name="connsiteX163" fmla="*/ 1196330 w 1364222"/>
              <a:gd name="connsiteY163" fmla="*/ 211042 h 1821336"/>
              <a:gd name="connsiteX164" fmla="*/ 1165855 w 1364222"/>
              <a:gd name="connsiteY164" fmla="*/ 184127 h 1821336"/>
              <a:gd name="connsiteX165" fmla="*/ 1165855 w 1364222"/>
              <a:gd name="connsiteY165" fmla="*/ 161200 h 182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1364222" h="1821336">
                <a:moveTo>
                  <a:pt x="935589" y="1822761"/>
                </a:moveTo>
                <a:cubicBezTo>
                  <a:pt x="909814" y="1816353"/>
                  <a:pt x="904118" y="1819628"/>
                  <a:pt x="877774" y="1817635"/>
                </a:cubicBezTo>
                <a:cubicBezTo>
                  <a:pt x="864103" y="1816638"/>
                  <a:pt x="827078" y="1820340"/>
                  <a:pt x="813407" y="1819771"/>
                </a:cubicBezTo>
                <a:cubicBezTo>
                  <a:pt x="804721" y="1819343"/>
                  <a:pt x="795892" y="1818631"/>
                  <a:pt x="787205" y="1817919"/>
                </a:cubicBezTo>
                <a:cubicBezTo>
                  <a:pt x="778234" y="1817207"/>
                  <a:pt x="769262" y="1816495"/>
                  <a:pt x="760291" y="1815356"/>
                </a:cubicBezTo>
                <a:cubicBezTo>
                  <a:pt x="757870" y="1815071"/>
                  <a:pt x="754880" y="1813362"/>
                  <a:pt x="753598" y="1811369"/>
                </a:cubicBezTo>
                <a:cubicBezTo>
                  <a:pt x="752886" y="1810372"/>
                  <a:pt x="754880" y="1806385"/>
                  <a:pt x="756588" y="1805245"/>
                </a:cubicBezTo>
                <a:cubicBezTo>
                  <a:pt x="763993" y="1800404"/>
                  <a:pt x="771398" y="1794992"/>
                  <a:pt x="779658" y="1791717"/>
                </a:cubicBezTo>
                <a:cubicBezTo>
                  <a:pt x="799594" y="1783600"/>
                  <a:pt x="860400" y="1756259"/>
                  <a:pt x="862109" y="1756116"/>
                </a:cubicBezTo>
                <a:cubicBezTo>
                  <a:pt x="881476" y="1753838"/>
                  <a:pt x="888739" y="1740025"/>
                  <a:pt x="889735" y="1723506"/>
                </a:cubicBezTo>
                <a:cubicBezTo>
                  <a:pt x="890875" y="1703427"/>
                  <a:pt x="889593" y="1683348"/>
                  <a:pt x="888739" y="1663269"/>
                </a:cubicBezTo>
                <a:cubicBezTo>
                  <a:pt x="887315" y="1631798"/>
                  <a:pt x="885891" y="1600327"/>
                  <a:pt x="883327" y="1568856"/>
                </a:cubicBezTo>
                <a:cubicBezTo>
                  <a:pt x="880337" y="1532971"/>
                  <a:pt x="875922" y="1497085"/>
                  <a:pt x="872505" y="1461199"/>
                </a:cubicBezTo>
                <a:cubicBezTo>
                  <a:pt x="871081" y="1445677"/>
                  <a:pt x="871508" y="1429871"/>
                  <a:pt x="869941" y="1414349"/>
                </a:cubicBezTo>
                <a:cubicBezTo>
                  <a:pt x="868660" y="1401532"/>
                  <a:pt x="865669" y="1388858"/>
                  <a:pt x="863248" y="1376042"/>
                </a:cubicBezTo>
                <a:cubicBezTo>
                  <a:pt x="862679" y="1372767"/>
                  <a:pt x="860970" y="1369777"/>
                  <a:pt x="860685" y="1366501"/>
                </a:cubicBezTo>
                <a:cubicBezTo>
                  <a:pt x="856413" y="1325916"/>
                  <a:pt x="843882" y="1284192"/>
                  <a:pt x="849720" y="1242753"/>
                </a:cubicBezTo>
                <a:cubicBezTo>
                  <a:pt x="853280" y="1217405"/>
                  <a:pt x="851002" y="1191203"/>
                  <a:pt x="849720" y="1165428"/>
                </a:cubicBezTo>
                <a:cubicBezTo>
                  <a:pt x="848438" y="1138941"/>
                  <a:pt x="851429" y="1112881"/>
                  <a:pt x="855131" y="1086821"/>
                </a:cubicBezTo>
                <a:cubicBezTo>
                  <a:pt x="858122" y="1066458"/>
                  <a:pt x="860258" y="1045952"/>
                  <a:pt x="862964" y="1025445"/>
                </a:cubicBezTo>
                <a:cubicBezTo>
                  <a:pt x="863248" y="1022882"/>
                  <a:pt x="864103" y="1020461"/>
                  <a:pt x="864672" y="1017898"/>
                </a:cubicBezTo>
                <a:cubicBezTo>
                  <a:pt x="866524" y="1009069"/>
                  <a:pt x="851144" y="1003373"/>
                  <a:pt x="842600" y="1005936"/>
                </a:cubicBezTo>
                <a:cubicBezTo>
                  <a:pt x="837046" y="1007503"/>
                  <a:pt x="834198" y="1005936"/>
                  <a:pt x="831635" y="1001379"/>
                </a:cubicBezTo>
                <a:cubicBezTo>
                  <a:pt x="826508" y="992266"/>
                  <a:pt x="818391" y="986997"/>
                  <a:pt x="808993" y="982867"/>
                </a:cubicBezTo>
                <a:cubicBezTo>
                  <a:pt x="800164" y="979022"/>
                  <a:pt x="791904" y="973896"/>
                  <a:pt x="783503" y="968911"/>
                </a:cubicBezTo>
                <a:cubicBezTo>
                  <a:pt x="779800" y="966633"/>
                  <a:pt x="776667" y="966206"/>
                  <a:pt x="773107" y="968769"/>
                </a:cubicBezTo>
                <a:cubicBezTo>
                  <a:pt x="772680" y="969054"/>
                  <a:pt x="772253" y="969339"/>
                  <a:pt x="771968" y="969481"/>
                </a:cubicBezTo>
                <a:cubicBezTo>
                  <a:pt x="758012" y="978452"/>
                  <a:pt x="756731" y="979164"/>
                  <a:pt x="744342" y="963643"/>
                </a:cubicBezTo>
                <a:cubicBezTo>
                  <a:pt x="741209" y="959655"/>
                  <a:pt x="737364" y="956095"/>
                  <a:pt x="733377" y="952962"/>
                </a:cubicBezTo>
                <a:cubicBezTo>
                  <a:pt x="714437" y="938437"/>
                  <a:pt x="695070" y="924339"/>
                  <a:pt x="676131" y="909529"/>
                </a:cubicBezTo>
                <a:cubicBezTo>
                  <a:pt x="655055" y="893010"/>
                  <a:pt x="634406" y="876065"/>
                  <a:pt x="613616" y="859119"/>
                </a:cubicBezTo>
                <a:cubicBezTo>
                  <a:pt x="610767" y="856698"/>
                  <a:pt x="607635" y="854134"/>
                  <a:pt x="605783" y="851002"/>
                </a:cubicBezTo>
                <a:cubicBezTo>
                  <a:pt x="592967" y="830068"/>
                  <a:pt x="573031" y="816255"/>
                  <a:pt x="556085" y="799452"/>
                </a:cubicBezTo>
                <a:cubicBezTo>
                  <a:pt x="545832" y="789341"/>
                  <a:pt x="535151" y="780085"/>
                  <a:pt x="525895" y="768693"/>
                </a:cubicBezTo>
                <a:cubicBezTo>
                  <a:pt x="514788" y="754737"/>
                  <a:pt x="511512" y="740069"/>
                  <a:pt x="511512" y="723408"/>
                </a:cubicBezTo>
                <a:cubicBezTo>
                  <a:pt x="511512" y="720845"/>
                  <a:pt x="512224" y="718282"/>
                  <a:pt x="512652" y="715719"/>
                </a:cubicBezTo>
                <a:cubicBezTo>
                  <a:pt x="513364" y="711589"/>
                  <a:pt x="511940" y="709453"/>
                  <a:pt x="507668" y="708883"/>
                </a:cubicBezTo>
                <a:cubicBezTo>
                  <a:pt x="457684" y="702190"/>
                  <a:pt x="411403" y="682539"/>
                  <a:pt x="363983" y="666732"/>
                </a:cubicBezTo>
                <a:cubicBezTo>
                  <a:pt x="346325" y="660751"/>
                  <a:pt x="327670" y="657618"/>
                  <a:pt x="309727" y="652349"/>
                </a:cubicBezTo>
                <a:cubicBezTo>
                  <a:pt x="299901" y="649359"/>
                  <a:pt x="289933" y="645656"/>
                  <a:pt x="281104" y="640387"/>
                </a:cubicBezTo>
                <a:cubicBezTo>
                  <a:pt x="233399" y="611479"/>
                  <a:pt x="187403" y="580151"/>
                  <a:pt x="142973" y="546259"/>
                </a:cubicBezTo>
                <a:cubicBezTo>
                  <a:pt x="139270" y="543411"/>
                  <a:pt x="135710" y="540135"/>
                  <a:pt x="130157" y="542271"/>
                </a:cubicBezTo>
                <a:cubicBezTo>
                  <a:pt x="128733" y="542841"/>
                  <a:pt x="125884" y="541987"/>
                  <a:pt x="125030" y="540847"/>
                </a:cubicBezTo>
                <a:cubicBezTo>
                  <a:pt x="121043" y="535009"/>
                  <a:pt x="114635" y="535151"/>
                  <a:pt x="108796" y="533300"/>
                </a:cubicBezTo>
                <a:cubicBezTo>
                  <a:pt x="99967" y="530452"/>
                  <a:pt x="91138" y="527746"/>
                  <a:pt x="82879" y="523617"/>
                </a:cubicBezTo>
                <a:cubicBezTo>
                  <a:pt x="69778" y="516924"/>
                  <a:pt x="55680" y="517920"/>
                  <a:pt x="41867" y="517066"/>
                </a:cubicBezTo>
                <a:cubicBezTo>
                  <a:pt x="37167" y="516781"/>
                  <a:pt x="32326" y="516639"/>
                  <a:pt x="27911" y="515072"/>
                </a:cubicBezTo>
                <a:cubicBezTo>
                  <a:pt x="25490" y="514218"/>
                  <a:pt x="24066" y="510658"/>
                  <a:pt x="22357" y="508237"/>
                </a:cubicBezTo>
                <a:cubicBezTo>
                  <a:pt x="24778" y="506955"/>
                  <a:pt x="27057" y="504819"/>
                  <a:pt x="29620" y="504535"/>
                </a:cubicBezTo>
                <a:cubicBezTo>
                  <a:pt x="40015" y="503253"/>
                  <a:pt x="50553" y="502398"/>
                  <a:pt x="61091" y="501402"/>
                </a:cubicBezTo>
                <a:cubicBezTo>
                  <a:pt x="61233" y="500832"/>
                  <a:pt x="61376" y="500120"/>
                  <a:pt x="61518" y="499550"/>
                </a:cubicBezTo>
                <a:cubicBezTo>
                  <a:pt x="60094" y="498696"/>
                  <a:pt x="58813" y="497414"/>
                  <a:pt x="57246" y="496987"/>
                </a:cubicBezTo>
                <a:cubicBezTo>
                  <a:pt x="48560" y="494566"/>
                  <a:pt x="40015" y="491576"/>
                  <a:pt x="31186" y="490294"/>
                </a:cubicBezTo>
                <a:cubicBezTo>
                  <a:pt x="19509" y="488585"/>
                  <a:pt x="9826" y="483032"/>
                  <a:pt x="0" y="477193"/>
                </a:cubicBezTo>
                <a:cubicBezTo>
                  <a:pt x="0" y="475342"/>
                  <a:pt x="0" y="473348"/>
                  <a:pt x="0" y="471497"/>
                </a:cubicBezTo>
                <a:cubicBezTo>
                  <a:pt x="4130" y="470073"/>
                  <a:pt x="8117" y="467937"/>
                  <a:pt x="12389" y="467225"/>
                </a:cubicBezTo>
                <a:cubicBezTo>
                  <a:pt x="23924" y="465231"/>
                  <a:pt x="35601" y="463807"/>
                  <a:pt x="48844" y="461956"/>
                </a:cubicBezTo>
                <a:cubicBezTo>
                  <a:pt x="46139" y="459962"/>
                  <a:pt x="44999" y="458823"/>
                  <a:pt x="43575" y="458254"/>
                </a:cubicBezTo>
                <a:cubicBezTo>
                  <a:pt x="38449" y="455833"/>
                  <a:pt x="33180" y="453697"/>
                  <a:pt x="28053" y="451276"/>
                </a:cubicBezTo>
                <a:cubicBezTo>
                  <a:pt x="23781" y="449282"/>
                  <a:pt x="20933" y="445864"/>
                  <a:pt x="22642" y="441023"/>
                </a:cubicBezTo>
                <a:cubicBezTo>
                  <a:pt x="24351" y="435896"/>
                  <a:pt x="28908" y="437463"/>
                  <a:pt x="32326" y="438602"/>
                </a:cubicBezTo>
                <a:cubicBezTo>
                  <a:pt x="44572" y="443016"/>
                  <a:pt x="57246" y="446576"/>
                  <a:pt x="68638" y="452557"/>
                </a:cubicBezTo>
                <a:cubicBezTo>
                  <a:pt x="88717" y="463238"/>
                  <a:pt x="107942" y="475627"/>
                  <a:pt x="127736" y="486734"/>
                </a:cubicBezTo>
                <a:cubicBezTo>
                  <a:pt x="131296" y="488728"/>
                  <a:pt x="136137" y="489155"/>
                  <a:pt x="140410" y="489013"/>
                </a:cubicBezTo>
                <a:cubicBezTo>
                  <a:pt x="146106" y="488870"/>
                  <a:pt x="150520" y="490152"/>
                  <a:pt x="153511" y="495563"/>
                </a:cubicBezTo>
                <a:cubicBezTo>
                  <a:pt x="154792" y="497842"/>
                  <a:pt x="157213" y="499978"/>
                  <a:pt x="159492" y="501117"/>
                </a:cubicBezTo>
                <a:cubicBezTo>
                  <a:pt x="200931" y="520626"/>
                  <a:pt x="243510" y="537145"/>
                  <a:pt x="286658" y="552667"/>
                </a:cubicBezTo>
                <a:cubicBezTo>
                  <a:pt x="299759" y="557366"/>
                  <a:pt x="313145" y="562493"/>
                  <a:pt x="324679" y="570182"/>
                </a:cubicBezTo>
                <a:cubicBezTo>
                  <a:pt x="347179" y="585277"/>
                  <a:pt x="372100" y="593252"/>
                  <a:pt x="397875" y="600087"/>
                </a:cubicBezTo>
                <a:cubicBezTo>
                  <a:pt x="427352" y="607919"/>
                  <a:pt x="456687" y="611622"/>
                  <a:pt x="487161" y="607207"/>
                </a:cubicBezTo>
                <a:cubicBezTo>
                  <a:pt x="513221" y="603362"/>
                  <a:pt x="539708" y="602650"/>
                  <a:pt x="565910" y="605783"/>
                </a:cubicBezTo>
                <a:cubicBezTo>
                  <a:pt x="576448" y="607065"/>
                  <a:pt x="578584" y="605783"/>
                  <a:pt x="582287" y="595957"/>
                </a:cubicBezTo>
                <a:cubicBezTo>
                  <a:pt x="586559" y="584565"/>
                  <a:pt x="581860" y="573885"/>
                  <a:pt x="579581" y="563205"/>
                </a:cubicBezTo>
                <a:cubicBezTo>
                  <a:pt x="575594" y="545119"/>
                  <a:pt x="563774" y="537715"/>
                  <a:pt x="545404" y="540563"/>
                </a:cubicBezTo>
                <a:cubicBezTo>
                  <a:pt x="536575" y="541987"/>
                  <a:pt x="527604" y="543838"/>
                  <a:pt x="518633" y="544407"/>
                </a:cubicBezTo>
                <a:cubicBezTo>
                  <a:pt x="503538" y="545547"/>
                  <a:pt x="497699" y="540990"/>
                  <a:pt x="493000" y="526607"/>
                </a:cubicBezTo>
                <a:cubicBezTo>
                  <a:pt x="492003" y="523474"/>
                  <a:pt x="491149" y="519487"/>
                  <a:pt x="488870" y="517778"/>
                </a:cubicBezTo>
                <a:cubicBezTo>
                  <a:pt x="479756" y="510800"/>
                  <a:pt x="481038" y="500690"/>
                  <a:pt x="480753" y="491433"/>
                </a:cubicBezTo>
                <a:cubicBezTo>
                  <a:pt x="480611" y="486592"/>
                  <a:pt x="480611" y="483744"/>
                  <a:pt x="475769" y="481465"/>
                </a:cubicBezTo>
                <a:cubicBezTo>
                  <a:pt x="466655" y="477336"/>
                  <a:pt x="465659" y="471639"/>
                  <a:pt x="471640" y="463238"/>
                </a:cubicBezTo>
                <a:cubicBezTo>
                  <a:pt x="476196" y="456972"/>
                  <a:pt x="481323" y="450849"/>
                  <a:pt x="484883" y="443871"/>
                </a:cubicBezTo>
                <a:cubicBezTo>
                  <a:pt x="486877" y="440168"/>
                  <a:pt x="486877" y="435042"/>
                  <a:pt x="486734" y="430627"/>
                </a:cubicBezTo>
                <a:cubicBezTo>
                  <a:pt x="486449" y="421229"/>
                  <a:pt x="484171" y="411830"/>
                  <a:pt x="485025" y="402574"/>
                </a:cubicBezTo>
                <a:cubicBezTo>
                  <a:pt x="486165" y="390612"/>
                  <a:pt x="488870" y="378650"/>
                  <a:pt x="492003" y="367115"/>
                </a:cubicBezTo>
                <a:cubicBezTo>
                  <a:pt x="494851" y="356578"/>
                  <a:pt x="496987" y="346609"/>
                  <a:pt x="508095" y="339204"/>
                </a:cubicBezTo>
                <a:cubicBezTo>
                  <a:pt x="516354" y="333793"/>
                  <a:pt x="524756" y="329948"/>
                  <a:pt x="533443" y="325676"/>
                </a:cubicBezTo>
                <a:cubicBezTo>
                  <a:pt x="555088" y="315138"/>
                  <a:pt x="578300" y="312005"/>
                  <a:pt x="601939" y="311863"/>
                </a:cubicBezTo>
                <a:cubicBezTo>
                  <a:pt x="624153" y="311863"/>
                  <a:pt x="643805" y="320550"/>
                  <a:pt x="658330" y="336641"/>
                </a:cubicBezTo>
                <a:cubicBezTo>
                  <a:pt x="675703" y="355866"/>
                  <a:pt x="687950" y="378935"/>
                  <a:pt x="695355" y="404140"/>
                </a:cubicBezTo>
                <a:cubicBezTo>
                  <a:pt x="700339" y="421371"/>
                  <a:pt x="703330" y="439314"/>
                  <a:pt x="708029" y="456687"/>
                </a:cubicBezTo>
                <a:cubicBezTo>
                  <a:pt x="711019" y="467937"/>
                  <a:pt x="715719" y="478760"/>
                  <a:pt x="719991" y="491006"/>
                </a:cubicBezTo>
                <a:cubicBezTo>
                  <a:pt x="730101" y="483744"/>
                  <a:pt x="738361" y="477478"/>
                  <a:pt x="746905" y="471639"/>
                </a:cubicBezTo>
                <a:cubicBezTo>
                  <a:pt x="768550" y="457257"/>
                  <a:pt x="788344" y="440453"/>
                  <a:pt x="804721" y="420232"/>
                </a:cubicBezTo>
                <a:cubicBezTo>
                  <a:pt x="839752" y="377084"/>
                  <a:pt x="874498" y="333936"/>
                  <a:pt x="908817" y="290218"/>
                </a:cubicBezTo>
                <a:cubicBezTo>
                  <a:pt x="922346" y="272987"/>
                  <a:pt x="936871" y="257465"/>
                  <a:pt x="956380" y="247070"/>
                </a:cubicBezTo>
                <a:cubicBezTo>
                  <a:pt x="962361" y="243794"/>
                  <a:pt x="1011917" y="206342"/>
                  <a:pt x="1032851" y="194238"/>
                </a:cubicBezTo>
                <a:cubicBezTo>
                  <a:pt x="1051221" y="183558"/>
                  <a:pt x="1069164" y="171738"/>
                  <a:pt x="1085825" y="158637"/>
                </a:cubicBezTo>
                <a:cubicBezTo>
                  <a:pt x="1109179" y="140410"/>
                  <a:pt x="1131251" y="120473"/>
                  <a:pt x="1142928" y="91708"/>
                </a:cubicBezTo>
                <a:cubicBezTo>
                  <a:pt x="1149621" y="75046"/>
                  <a:pt x="1155887" y="58101"/>
                  <a:pt x="1168134" y="44145"/>
                </a:cubicBezTo>
                <a:cubicBezTo>
                  <a:pt x="1173688" y="37879"/>
                  <a:pt x="1177817" y="30332"/>
                  <a:pt x="1182659" y="23354"/>
                </a:cubicBezTo>
                <a:cubicBezTo>
                  <a:pt x="1183371" y="22215"/>
                  <a:pt x="1184653" y="20791"/>
                  <a:pt x="1184368" y="19652"/>
                </a:cubicBezTo>
                <a:cubicBezTo>
                  <a:pt x="1183371" y="14383"/>
                  <a:pt x="1186931" y="11962"/>
                  <a:pt x="1190349" y="9399"/>
                </a:cubicBezTo>
                <a:cubicBezTo>
                  <a:pt x="1194194" y="6408"/>
                  <a:pt x="1198038" y="3133"/>
                  <a:pt x="1201741" y="0"/>
                </a:cubicBezTo>
                <a:cubicBezTo>
                  <a:pt x="1204589" y="0"/>
                  <a:pt x="1207437" y="0"/>
                  <a:pt x="1210285" y="0"/>
                </a:cubicBezTo>
                <a:cubicBezTo>
                  <a:pt x="1217263" y="6123"/>
                  <a:pt x="1220823" y="13386"/>
                  <a:pt x="1220965" y="22785"/>
                </a:cubicBezTo>
                <a:cubicBezTo>
                  <a:pt x="1220965" y="27057"/>
                  <a:pt x="1223671" y="31756"/>
                  <a:pt x="1226377" y="35458"/>
                </a:cubicBezTo>
                <a:cubicBezTo>
                  <a:pt x="1234636" y="46281"/>
                  <a:pt x="1243750" y="56676"/>
                  <a:pt x="1252152" y="67357"/>
                </a:cubicBezTo>
                <a:cubicBezTo>
                  <a:pt x="1254430" y="70205"/>
                  <a:pt x="1257136" y="74050"/>
                  <a:pt x="1256993" y="77467"/>
                </a:cubicBezTo>
                <a:cubicBezTo>
                  <a:pt x="1256281" y="91708"/>
                  <a:pt x="1264541" y="107230"/>
                  <a:pt x="1263117" y="128590"/>
                </a:cubicBezTo>
                <a:cubicBezTo>
                  <a:pt x="1266392" y="156074"/>
                  <a:pt x="1261550" y="163764"/>
                  <a:pt x="1264968" y="181422"/>
                </a:cubicBezTo>
                <a:cubicBezTo>
                  <a:pt x="1273085" y="222861"/>
                  <a:pt x="1343432" y="434187"/>
                  <a:pt x="1365647" y="499835"/>
                </a:cubicBezTo>
                <a:cubicBezTo>
                  <a:pt x="1365647" y="506955"/>
                  <a:pt x="1362229" y="534439"/>
                  <a:pt x="1359524" y="540705"/>
                </a:cubicBezTo>
                <a:cubicBezTo>
                  <a:pt x="1344999" y="575167"/>
                  <a:pt x="1349128" y="584280"/>
                  <a:pt x="1325062" y="612476"/>
                </a:cubicBezTo>
                <a:cubicBezTo>
                  <a:pt x="1293021" y="650355"/>
                  <a:pt x="1255569" y="683108"/>
                  <a:pt x="1224525" y="721984"/>
                </a:cubicBezTo>
                <a:cubicBezTo>
                  <a:pt x="1208861" y="741778"/>
                  <a:pt x="1147343" y="800591"/>
                  <a:pt x="1134242" y="811556"/>
                </a:cubicBezTo>
                <a:cubicBezTo>
                  <a:pt x="1121995" y="821809"/>
                  <a:pt x="1110176" y="832489"/>
                  <a:pt x="1102628" y="846729"/>
                </a:cubicBezTo>
                <a:cubicBezTo>
                  <a:pt x="1092803" y="860400"/>
                  <a:pt x="1096220" y="858691"/>
                  <a:pt x="1074575" y="873501"/>
                </a:cubicBezTo>
                <a:cubicBezTo>
                  <a:pt x="1086252" y="888311"/>
                  <a:pt x="1087534" y="904688"/>
                  <a:pt x="1087534" y="921491"/>
                </a:cubicBezTo>
                <a:cubicBezTo>
                  <a:pt x="1087534" y="929323"/>
                  <a:pt x="1091094" y="942852"/>
                  <a:pt x="1091663" y="950684"/>
                </a:cubicBezTo>
                <a:cubicBezTo>
                  <a:pt x="1091948" y="953674"/>
                  <a:pt x="1091378" y="957377"/>
                  <a:pt x="1089812" y="959940"/>
                </a:cubicBezTo>
                <a:cubicBezTo>
                  <a:pt x="1087534" y="963500"/>
                  <a:pt x="1083546" y="965779"/>
                  <a:pt x="1081125" y="969196"/>
                </a:cubicBezTo>
                <a:cubicBezTo>
                  <a:pt x="1076711" y="975462"/>
                  <a:pt x="1070445" y="976032"/>
                  <a:pt x="1068024" y="983152"/>
                </a:cubicBezTo>
                <a:cubicBezTo>
                  <a:pt x="1064322" y="993832"/>
                  <a:pt x="1062898" y="1005224"/>
                  <a:pt x="1060050" y="1016189"/>
                </a:cubicBezTo>
                <a:cubicBezTo>
                  <a:pt x="1056917" y="1027866"/>
                  <a:pt x="1052787" y="1039259"/>
                  <a:pt x="1050082" y="1050936"/>
                </a:cubicBezTo>
                <a:cubicBezTo>
                  <a:pt x="1046806" y="1065176"/>
                  <a:pt x="1044528" y="1079701"/>
                  <a:pt x="1041822" y="1094084"/>
                </a:cubicBezTo>
                <a:cubicBezTo>
                  <a:pt x="1041537" y="1095508"/>
                  <a:pt x="1041537" y="1096932"/>
                  <a:pt x="1041252" y="1098356"/>
                </a:cubicBezTo>
                <a:cubicBezTo>
                  <a:pt x="1035841" y="1124985"/>
                  <a:pt x="1032139" y="1152184"/>
                  <a:pt x="1024591" y="1178244"/>
                </a:cubicBezTo>
                <a:cubicBezTo>
                  <a:pt x="1008500" y="1233639"/>
                  <a:pt x="982725" y="1286043"/>
                  <a:pt x="970478" y="1342862"/>
                </a:cubicBezTo>
                <a:cubicBezTo>
                  <a:pt x="968200" y="1353685"/>
                  <a:pt x="966633" y="1364080"/>
                  <a:pt x="969196" y="1375045"/>
                </a:cubicBezTo>
                <a:cubicBezTo>
                  <a:pt x="974750" y="1399254"/>
                  <a:pt x="980304" y="1423605"/>
                  <a:pt x="984861" y="1447956"/>
                </a:cubicBezTo>
                <a:cubicBezTo>
                  <a:pt x="991127" y="1481705"/>
                  <a:pt x="994259" y="1515740"/>
                  <a:pt x="989702" y="1549917"/>
                </a:cubicBezTo>
                <a:cubicBezTo>
                  <a:pt x="987566" y="1565866"/>
                  <a:pt x="982155" y="1581388"/>
                  <a:pt x="980019" y="1597194"/>
                </a:cubicBezTo>
                <a:cubicBezTo>
                  <a:pt x="975889" y="1628381"/>
                  <a:pt x="973468" y="1659852"/>
                  <a:pt x="969481" y="1691180"/>
                </a:cubicBezTo>
                <a:cubicBezTo>
                  <a:pt x="966491" y="1715104"/>
                  <a:pt x="966776" y="1738886"/>
                  <a:pt x="971332" y="1762524"/>
                </a:cubicBezTo>
                <a:cubicBezTo>
                  <a:pt x="973611" y="1774202"/>
                  <a:pt x="977029" y="1785451"/>
                  <a:pt x="979165" y="1797128"/>
                </a:cubicBezTo>
                <a:cubicBezTo>
                  <a:pt x="981016" y="1807239"/>
                  <a:pt x="977313" y="1813362"/>
                  <a:pt x="967915" y="1817635"/>
                </a:cubicBezTo>
                <a:cubicBezTo>
                  <a:pt x="963928" y="1819486"/>
                  <a:pt x="959655" y="1820910"/>
                  <a:pt x="955526" y="1822476"/>
                </a:cubicBezTo>
                <a:cubicBezTo>
                  <a:pt x="948833" y="1822761"/>
                  <a:pt x="942282" y="1822761"/>
                  <a:pt x="935589" y="1822761"/>
                </a:cubicBezTo>
                <a:close/>
                <a:moveTo>
                  <a:pt x="1165855" y="161200"/>
                </a:moveTo>
                <a:cubicBezTo>
                  <a:pt x="1160871" y="165045"/>
                  <a:pt x="1156599" y="168036"/>
                  <a:pt x="1152897" y="171453"/>
                </a:cubicBezTo>
                <a:cubicBezTo>
                  <a:pt x="1128118" y="194950"/>
                  <a:pt x="1103340" y="218447"/>
                  <a:pt x="1078562" y="242085"/>
                </a:cubicBezTo>
                <a:cubicBezTo>
                  <a:pt x="1052075" y="267291"/>
                  <a:pt x="1025303" y="291927"/>
                  <a:pt x="993832" y="311293"/>
                </a:cubicBezTo>
                <a:cubicBezTo>
                  <a:pt x="977598" y="321262"/>
                  <a:pt x="963928" y="335502"/>
                  <a:pt x="954102" y="352448"/>
                </a:cubicBezTo>
                <a:cubicBezTo>
                  <a:pt x="942709" y="372384"/>
                  <a:pt x="932029" y="392748"/>
                  <a:pt x="921207" y="413112"/>
                </a:cubicBezTo>
                <a:cubicBezTo>
                  <a:pt x="892726" y="466228"/>
                  <a:pt x="863391" y="518917"/>
                  <a:pt x="822664" y="564059"/>
                </a:cubicBezTo>
                <a:cubicBezTo>
                  <a:pt x="817964" y="569328"/>
                  <a:pt x="813977" y="575451"/>
                  <a:pt x="810417" y="581575"/>
                </a:cubicBezTo>
                <a:cubicBezTo>
                  <a:pt x="804151" y="592397"/>
                  <a:pt x="800591" y="603790"/>
                  <a:pt x="801161" y="616748"/>
                </a:cubicBezTo>
                <a:cubicBezTo>
                  <a:pt x="801445" y="624438"/>
                  <a:pt x="798313" y="632413"/>
                  <a:pt x="796604" y="640102"/>
                </a:cubicBezTo>
                <a:cubicBezTo>
                  <a:pt x="795464" y="644944"/>
                  <a:pt x="793898" y="649643"/>
                  <a:pt x="793044" y="654485"/>
                </a:cubicBezTo>
                <a:cubicBezTo>
                  <a:pt x="791050" y="666162"/>
                  <a:pt x="799594" y="674279"/>
                  <a:pt x="803297" y="684105"/>
                </a:cubicBezTo>
                <a:cubicBezTo>
                  <a:pt x="805290" y="689659"/>
                  <a:pt x="817395" y="704184"/>
                  <a:pt x="822521" y="701621"/>
                </a:cubicBezTo>
                <a:cubicBezTo>
                  <a:pt x="839467" y="693361"/>
                  <a:pt x="857552" y="692222"/>
                  <a:pt x="876065" y="694358"/>
                </a:cubicBezTo>
                <a:cubicBezTo>
                  <a:pt x="884039" y="695355"/>
                  <a:pt x="891871" y="696067"/>
                  <a:pt x="899846" y="696352"/>
                </a:cubicBezTo>
                <a:cubicBezTo>
                  <a:pt x="919498" y="696921"/>
                  <a:pt x="939149" y="710022"/>
                  <a:pt x="958801" y="710022"/>
                </a:cubicBezTo>
                <a:cubicBezTo>
                  <a:pt x="961934" y="710022"/>
                  <a:pt x="966206" y="709310"/>
                  <a:pt x="967915" y="707317"/>
                </a:cubicBezTo>
                <a:cubicBezTo>
                  <a:pt x="973326" y="700481"/>
                  <a:pt x="980873" y="698061"/>
                  <a:pt x="988563" y="695497"/>
                </a:cubicBezTo>
                <a:cubicBezTo>
                  <a:pt x="992693" y="694073"/>
                  <a:pt x="1052787" y="653204"/>
                  <a:pt x="1063467" y="646511"/>
                </a:cubicBezTo>
                <a:cubicBezTo>
                  <a:pt x="1090239" y="629707"/>
                  <a:pt x="1116157" y="611907"/>
                  <a:pt x="1142216" y="593964"/>
                </a:cubicBezTo>
                <a:cubicBezTo>
                  <a:pt x="1177817" y="569470"/>
                  <a:pt x="1216124" y="534439"/>
                  <a:pt x="1247452" y="504677"/>
                </a:cubicBezTo>
                <a:cubicBezTo>
                  <a:pt x="1256139" y="496418"/>
                  <a:pt x="1249588" y="484598"/>
                  <a:pt x="1244177" y="473918"/>
                </a:cubicBezTo>
                <a:cubicBezTo>
                  <a:pt x="1239905" y="465231"/>
                  <a:pt x="1234921" y="456829"/>
                  <a:pt x="1230506" y="448143"/>
                </a:cubicBezTo>
                <a:cubicBezTo>
                  <a:pt x="1215554" y="418950"/>
                  <a:pt x="1207295" y="388618"/>
                  <a:pt x="1208434" y="355154"/>
                </a:cubicBezTo>
                <a:cubicBezTo>
                  <a:pt x="1210000" y="311293"/>
                  <a:pt x="1209004" y="267433"/>
                  <a:pt x="1209004" y="223573"/>
                </a:cubicBezTo>
                <a:cubicBezTo>
                  <a:pt x="1209004" y="209333"/>
                  <a:pt x="1209288" y="210757"/>
                  <a:pt x="1196330" y="211042"/>
                </a:cubicBezTo>
                <a:cubicBezTo>
                  <a:pt x="1178814" y="211469"/>
                  <a:pt x="1167564" y="201643"/>
                  <a:pt x="1165855" y="184127"/>
                </a:cubicBezTo>
                <a:cubicBezTo>
                  <a:pt x="1165286" y="177007"/>
                  <a:pt x="1165855" y="169887"/>
                  <a:pt x="1165855" y="161200"/>
                </a:cubicBezTo>
                <a:close/>
              </a:path>
            </a:pathLst>
          </a:custGeom>
          <a:solidFill>
            <a:schemeClr val="accent1"/>
          </a:solidFill>
          <a:ln w="14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22CD8422-48E5-4A14-98BE-3ECC3AC74726}"/>
              </a:ext>
            </a:extLst>
          </p:cNvPr>
          <p:cNvSpPr/>
          <p:nvPr/>
        </p:nvSpPr>
        <p:spPr>
          <a:xfrm>
            <a:off x="2100181" y="3728311"/>
            <a:ext cx="1529045" cy="1535346"/>
          </a:xfrm>
          <a:custGeom>
            <a:avLst/>
            <a:gdLst>
              <a:gd name="connsiteX0" fmla="*/ 1963395 w 1970954"/>
              <a:gd name="connsiteY0" fmla="*/ 1603329 h 1979077"/>
              <a:gd name="connsiteX1" fmla="*/ 1949858 w 1970954"/>
              <a:gd name="connsiteY1" fmla="*/ 1592499 h 1979077"/>
              <a:gd name="connsiteX2" fmla="*/ 1939841 w 1970954"/>
              <a:gd name="connsiteY2" fmla="*/ 1607119 h 1979077"/>
              <a:gd name="connsiteX3" fmla="*/ 1939028 w 1970954"/>
              <a:gd name="connsiteY3" fmla="*/ 1640149 h 1979077"/>
              <a:gd name="connsiteX4" fmla="*/ 1931448 w 1970954"/>
              <a:gd name="connsiteY4" fmla="*/ 1651520 h 1979077"/>
              <a:gd name="connsiteX5" fmla="*/ 1924950 w 1970954"/>
              <a:gd name="connsiteY5" fmla="*/ 1640690 h 1979077"/>
              <a:gd name="connsiteX6" fmla="*/ 1905457 w 1970954"/>
              <a:gd name="connsiteY6" fmla="*/ 1580587 h 1979077"/>
              <a:gd name="connsiteX7" fmla="*/ 1904645 w 1970954"/>
              <a:gd name="connsiteY7" fmla="*/ 1570569 h 1979077"/>
              <a:gd name="connsiteX8" fmla="*/ 1861598 w 1970954"/>
              <a:gd name="connsiteY8" fmla="*/ 1536186 h 1979077"/>
              <a:gd name="connsiteX9" fmla="*/ 1784709 w 1970954"/>
              <a:gd name="connsiteY9" fmla="*/ 1557033 h 1979077"/>
              <a:gd name="connsiteX10" fmla="*/ 1738413 w 1970954"/>
              <a:gd name="connsiteY10" fmla="*/ 1544579 h 1979077"/>
              <a:gd name="connsiteX11" fmla="*/ 1678039 w 1970954"/>
              <a:gd name="connsiteY11" fmla="*/ 1464170 h 1979077"/>
              <a:gd name="connsiteX12" fmla="*/ 1594382 w 1970954"/>
              <a:gd name="connsiteY12" fmla="*/ 1342881 h 1979077"/>
              <a:gd name="connsiteX13" fmla="*/ 1562706 w 1970954"/>
              <a:gd name="connsiteY13" fmla="*/ 1293607 h 1979077"/>
              <a:gd name="connsiteX14" fmla="*/ 1539693 w 1970954"/>
              <a:gd name="connsiteY14" fmla="*/ 1152012 h 1979077"/>
              <a:gd name="connsiteX15" fmla="*/ 1550252 w 1970954"/>
              <a:gd name="connsiteY15" fmla="*/ 941109 h 1979077"/>
              <a:gd name="connsiteX16" fmla="*/ 1538610 w 1970954"/>
              <a:gd name="connsiteY16" fmla="*/ 777043 h 1979077"/>
              <a:gd name="connsiteX17" fmla="*/ 1515327 w 1970954"/>
              <a:gd name="connsiteY17" fmla="*/ 735079 h 1979077"/>
              <a:gd name="connsiteX18" fmla="*/ 1400535 w 1970954"/>
              <a:gd name="connsiteY18" fmla="*/ 674705 h 1979077"/>
              <a:gd name="connsiteX19" fmla="*/ 1368588 w 1970954"/>
              <a:gd name="connsiteY19" fmla="*/ 665771 h 1979077"/>
              <a:gd name="connsiteX20" fmla="*/ 1265168 w 1970954"/>
              <a:gd name="connsiteY20" fmla="*/ 616768 h 1979077"/>
              <a:gd name="connsiteX21" fmla="*/ 1236740 w 1970954"/>
              <a:gd name="connsiteY21" fmla="*/ 520115 h 1979077"/>
              <a:gd name="connsiteX22" fmla="*/ 1263543 w 1970954"/>
              <a:gd name="connsiteY22" fmla="*/ 444580 h 1979077"/>
              <a:gd name="connsiteX23" fmla="*/ 1291429 w 1970954"/>
              <a:gd name="connsiteY23" fmla="*/ 399367 h 1979077"/>
              <a:gd name="connsiteX24" fmla="*/ 1312005 w 1970954"/>
              <a:gd name="connsiteY24" fmla="*/ 293239 h 1979077"/>
              <a:gd name="connsiteX25" fmla="*/ 1312817 w 1970954"/>
              <a:gd name="connsiteY25" fmla="*/ 274287 h 1979077"/>
              <a:gd name="connsiteX26" fmla="*/ 1230784 w 1970954"/>
              <a:gd name="connsiteY26" fmla="*/ 91270 h 1979077"/>
              <a:gd name="connsiteX27" fmla="*/ 1222391 w 1970954"/>
              <a:gd name="connsiteY27" fmla="*/ 70694 h 1979077"/>
              <a:gd name="connsiteX28" fmla="*/ 1210479 w 1970954"/>
              <a:gd name="connsiteY28" fmla="*/ 32521 h 1979077"/>
              <a:gd name="connsiteX29" fmla="*/ 1080797 w 1970954"/>
              <a:gd name="connsiteY29" fmla="*/ 12486 h 1979077"/>
              <a:gd name="connsiteX30" fmla="*/ 1057243 w 1970954"/>
              <a:gd name="connsiteY30" fmla="*/ 48494 h 1979077"/>
              <a:gd name="connsiteX31" fmla="*/ 1040998 w 1970954"/>
              <a:gd name="connsiteY31" fmla="*/ 73131 h 1979077"/>
              <a:gd name="connsiteX32" fmla="*/ 957883 w 1970954"/>
              <a:gd name="connsiteY32" fmla="*/ 173574 h 1979077"/>
              <a:gd name="connsiteX33" fmla="*/ 947865 w 1970954"/>
              <a:gd name="connsiteY33" fmla="*/ 300278 h 1979077"/>
              <a:gd name="connsiteX34" fmla="*/ 947865 w 1970954"/>
              <a:gd name="connsiteY34" fmla="*/ 300278 h 1979077"/>
              <a:gd name="connsiteX35" fmla="*/ 937307 w 1970954"/>
              <a:gd name="connsiteY35" fmla="*/ 322208 h 1979077"/>
              <a:gd name="connsiteX36" fmla="*/ 962756 w 1970954"/>
              <a:gd name="connsiteY36" fmla="*/ 409655 h 1979077"/>
              <a:gd name="connsiteX37" fmla="*/ 972773 w 1970954"/>
              <a:gd name="connsiteY37" fmla="*/ 418860 h 1979077"/>
              <a:gd name="connsiteX38" fmla="*/ 990371 w 1970954"/>
              <a:gd name="connsiteY38" fmla="*/ 442414 h 1979077"/>
              <a:gd name="connsiteX39" fmla="*/ 1016903 w 1970954"/>
              <a:gd name="connsiteY39" fmla="*/ 509015 h 1979077"/>
              <a:gd name="connsiteX40" fmla="*/ 985227 w 1970954"/>
              <a:gd name="connsiteY40" fmla="*/ 619205 h 1979077"/>
              <a:gd name="connsiteX41" fmla="*/ 882347 w 1970954"/>
              <a:gd name="connsiteY41" fmla="*/ 669291 h 1979077"/>
              <a:gd name="connsiteX42" fmla="*/ 882347 w 1970954"/>
              <a:gd name="connsiteY42" fmla="*/ 669291 h 1979077"/>
              <a:gd name="connsiteX43" fmla="*/ 793817 w 1970954"/>
              <a:gd name="connsiteY43" fmla="*/ 690137 h 1979077"/>
              <a:gd name="connsiteX44" fmla="*/ 711784 w 1970954"/>
              <a:gd name="connsiteY44" fmla="*/ 788956 h 1979077"/>
              <a:gd name="connsiteX45" fmla="*/ 697976 w 1970954"/>
              <a:gd name="connsiteY45" fmla="*/ 931092 h 1979077"/>
              <a:gd name="connsiteX46" fmla="*/ 673881 w 1970954"/>
              <a:gd name="connsiteY46" fmla="*/ 1110048 h 1979077"/>
              <a:gd name="connsiteX47" fmla="*/ 636790 w 1970954"/>
              <a:gd name="connsiteY47" fmla="*/ 1214552 h 1979077"/>
              <a:gd name="connsiteX48" fmla="*/ 595368 w 1970954"/>
              <a:gd name="connsiteY48" fmla="*/ 1288192 h 1979077"/>
              <a:gd name="connsiteX49" fmla="*/ 498444 w 1970954"/>
              <a:gd name="connsiteY49" fmla="*/ 1390260 h 1979077"/>
              <a:gd name="connsiteX50" fmla="*/ 337898 w 1970954"/>
              <a:gd name="connsiteY50" fmla="*/ 1563260 h 1979077"/>
              <a:gd name="connsiteX51" fmla="*/ 237455 w 1970954"/>
              <a:gd name="connsiteY51" fmla="*/ 1595748 h 1979077"/>
              <a:gd name="connsiteX52" fmla="*/ 99651 w 1970954"/>
              <a:gd name="connsiteY52" fmla="*/ 1594394 h 1979077"/>
              <a:gd name="connsiteX53" fmla="*/ 84219 w 1970954"/>
              <a:gd name="connsiteY53" fmla="*/ 1607390 h 1979077"/>
              <a:gd name="connsiteX54" fmla="*/ 73931 w 1970954"/>
              <a:gd name="connsiteY54" fmla="*/ 1698086 h 1979077"/>
              <a:gd name="connsiteX55" fmla="*/ 45774 w 1970954"/>
              <a:gd name="connsiteY55" fmla="*/ 1717308 h 1979077"/>
              <a:gd name="connsiteX56" fmla="*/ 21950 w 1970954"/>
              <a:gd name="connsiteY56" fmla="*/ 1706750 h 1979077"/>
              <a:gd name="connsiteX57" fmla="*/ 1103 w 1970954"/>
              <a:gd name="connsiteY57" fmla="*/ 1709998 h 1979077"/>
              <a:gd name="connsiteX58" fmla="*/ 10579 w 1970954"/>
              <a:gd name="connsiteY58" fmla="*/ 1723535 h 1979077"/>
              <a:gd name="connsiteX59" fmla="*/ 15452 w 1970954"/>
              <a:gd name="connsiteY59" fmla="*/ 1728679 h 1979077"/>
              <a:gd name="connsiteX60" fmla="*/ 105878 w 1970954"/>
              <a:gd name="connsiteY60" fmla="*/ 1747901 h 1979077"/>
              <a:gd name="connsiteX61" fmla="*/ 129432 w 1970954"/>
              <a:gd name="connsiteY61" fmla="*/ 1744923 h 1979077"/>
              <a:gd name="connsiteX62" fmla="*/ 213630 w 1970954"/>
              <a:gd name="connsiteY62" fmla="*/ 1748172 h 1979077"/>
              <a:gd name="connsiteX63" fmla="*/ 213630 w 1970954"/>
              <a:gd name="connsiteY63" fmla="*/ 1748172 h 1979077"/>
              <a:gd name="connsiteX64" fmla="*/ 200906 w 1970954"/>
              <a:gd name="connsiteY64" fmla="*/ 1837244 h 1979077"/>
              <a:gd name="connsiteX65" fmla="*/ 247472 w 1970954"/>
              <a:gd name="connsiteY65" fmla="*/ 1916840 h 1979077"/>
              <a:gd name="connsiteX66" fmla="*/ 349540 w 1970954"/>
              <a:gd name="connsiteY66" fmla="*/ 1956909 h 1979077"/>
              <a:gd name="connsiteX67" fmla="*/ 458917 w 1970954"/>
              <a:gd name="connsiteY67" fmla="*/ 1974507 h 1979077"/>
              <a:gd name="connsiteX68" fmla="*/ 693374 w 1970954"/>
              <a:gd name="connsiteY68" fmla="*/ 1971529 h 1979077"/>
              <a:gd name="connsiteX69" fmla="*/ 961131 w 1970954"/>
              <a:gd name="connsiteY69" fmla="*/ 1970988 h 1979077"/>
              <a:gd name="connsiteX70" fmla="*/ 981166 w 1970954"/>
              <a:gd name="connsiteY70" fmla="*/ 1967739 h 1979077"/>
              <a:gd name="connsiteX71" fmla="*/ 1076465 w 1970954"/>
              <a:gd name="connsiteY71" fmla="*/ 1963678 h 1979077"/>
              <a:gd name="connsiteX72" fmla="*/ 1076465 w 1970954"/>
              <a:gd name="connsiteY72" fmla="*/ 1963678 h 1979077"/>
              <a:gd name="connsiteX73" fmla="*/ 1190715 w 1970954"/>
              <a:gd name="connsiteY73" fmla="*/ 1967197 h 1979077"/>
              <a:gd name="connsiteX74" fmla="*/ 1273560 w 1970954"/>
              <a:gd name="connsiteY74" fmla="*/ 1973966 h 1979077"/>
              <a:gd name="connsiteX75" fmla="*/ 1410552 w 1970954"/>
              <a:gd name="connsiteY75" fmla="*/ 1979651 h 1979077"/>
              <a:gd name="connsiteX76" fmla="*/ 1543754 w 1970954"/>
              <a:gd name="connsiteY76" fmla="*/ 1965031 h 1979077"/>
              <a:gd name="connsiteX77" fmla="*/ 1682100 w 1970954"/>
              <a:gd name="connsiteY77" fmla="*/ 1927128 h 1979077"/>
              <a:gd name="connsiteX78" fmla="*/ 1771172 w 1970954"/>
              <a:gd name="connsiteY78" fmla="*/ 1882728 h 1979077"/>
              <a:gd name="connsiteX79" fmla="*/ 1827756 w 1970954"/>
              <a:gd name="connsiteY79" fmla="*/ 1719203 h 1979077"/>
              <a:gd name="connsiteX80" fmla="*/ 1826944 w 1970954"/>
              <a:gd name="connsiteY80" fmla="*/ 1712435 h 1979077"/>
              <a:gd name="connsiteX81" fmla="*/ 1843459 w 1970954"/>
              <a:gd name="connsiteY81" fmla="*/ 1711081 h 1979077"/>
              <a:gd name="connsiteX82" fmla="*/ 1868366 w 1970954"/>
              <a:gd name="connsiteY82" fmla="*/ 1707832 h 1979077"/>
              <a:gd name="connsiteX83" fmla="*/ 1901396 w 1970954"/>
              <a:gd name="connsiteY83" fmla="*/ 1698898 h 1979077"/>
              <a:gd name="connsiteX84" fmla="*/ 1948233 w 1970954"/>
              <a:gd name="connsiteY84" fmla="*/ 1695649 h 1979077"/>
              <a:gd name="connsiteX85" fmla="*/ 1968809 w 1970954"/>
              <a:gd name="connsiteY85" fmla="*/ 1680217 h 1979077"/>
              <a:gd name="connsiteX86" fmla="*/ 1963395 w 1970954"/>
              <a:gd name="connsiteY86" fmla="*/ 1603329 h 1979077"/>
              <a:gd name="connsiteX87" fmla="*/ 151903 w 1970954"/>
              <a:gd name="connsiteY87" fmla="*/ 1661807 h 1979077"/>
              <a:gd name="connsiteX88" fmla="*/ 144864 w 1970954"/>
              <a:gd name="connsiteY88" fmla="*/ 1669388 h 1979077"/>
              <a:gd name="connsiteX89" fmla="*/ 117790 w 1970954"/>
              <a:gd name="connsiteY89" fmla="*/ 1684008 h 1979077"/>
              <a:gd name="connsiteX90" fmla="*/ 109127 w 1970954"/>
              <a:gd name="connsiteY90" fmla="*/ 1656393 h 1979077"/>
              <a:gd name="connsiteX91" fmla="*/ 137554 w 1970954"/>
              <a:gd name="connsiteY91" fmla="*/ 1629319 h 1979077"/>
              <a:gd name="connsiteX92" fmla="*/ 158130 w 1970954"/>
              <a:gd name="connsiteY92" fmla="*/ 1634192 h 1979077"/>
              <a:gd name="connsiteX93" fmla="*/ 151903 w 1970954"/>
              <a:gd name="connsiteY93" fmla="*/ 1661807 h 1979077"/>
              <a:gd name="connsiteX94" fmla="*/ 591036 w 1970954"/>
              <a:gd name="connsiteY94" fmla="*/ 1608472 h 1979077"/>
              <a:gd name="connsiteX95" fmla="*/ 403687 w 1970954"/>
              <a:gd name="connsiteY95" fmla="*/ 1647729 h 1979077"/>
              <a:gd name="connsiteX96" fmla="*/ 400438 w 1970954"/>
              <a:gd name="connsiteY96" fmla="*/ 1649083 h 1979077"/>
              <a:gd name="connsiteX97" fmla="*/ 440507 w 1970954"/>
              <a:gd name="connsiteY97" fmla="*/ 1624717 h 1979077"/>
              <a:gd name="connsiteX98" fmla="*/ 584268 w 1970954"/>
              <a:gd name="connsiteY98" fmla="*/ 1521837 h 1979077"/>
              <a:gd name="connsiteX99" fmla="*/ 683627 w 1970954"/>
              <a:gd name="connsiteY99" fmla="*/ 1441158 h 1979077"/>
              <a:gd name="connsiteX100" fmla="*/ 750770 w 1970954"/>
              <a:gd name="connsiteY100" fmla="*/ 1358042 h 1979077"/>
              <a:gd name="connsiteX101" fmla="*/ 836593 w 1970954"/>
              <a:gd name="connsiteY101" fmla="*/ 1134685 h 1979077"/>
              <a:gd name="connsiteX102" fmla="*/ 858252 w 1970954"/>
              <a:gd name="connsiteY102" fmla="*/ 1059421 h 1979077"/>
              <a:gd name="connsiteX103" fmla="*/ 887762 w 1970954"/>
              <a:gd name="connsiteY103" fmla="*/ 1185313 h 1979077"/>
              <a:gd name="connsiteX104" fmla="*/ 901299 w 1970954"/>
              <a:gd name="connsiteY104" fmla="*/ 1256787 h 1979077"/>
              <a:gd name="connsiteX105" fmla="*/ 880994 w 1970954"/>
              <a:gd name="connsiteY105" fmla="*/ 1372120 h 1979077"/>
              <a:gd name="connsiteX106" fmla="*/ 830637 w 1970954"/>
              <a:gd name="connsiteY106" fmla="*/ 1468502 h 1979077"/>
              <a:gd name="connsiteX107" fmla="*/ 806000 w 1970954"/>
              <a:gd name="connsiteY107" fmla="*/ 1545391 h 1979077"/>
              <a:gd name="connsiteX108" fmla="*/ 784612 w 1970954"/>
              <a:gd name="connsiteY108" fmla="*/ 1601975 h 1979077"/>
              <a:gd name="connsiteX109" fmla="*/ 782175 w 1970954"/>
              <a:gd name="connsiteY109" fmla="*/ 1610097 h 1979077"/>
              <a:gd name="connsiteX110" fmla="*/ 782175 w 1970954"/>
              <a:gd name="connsiteY110" fmla="*/ 1610638 h 1979077"/>
              <a:gd name="connsiteX111" fmla="*/ 734255 w 1970954"/>
              <a:gd name="connsiteY111" fmla="*/ 1601975 h 1979077"/>
              <a:gd name="connsiteX112" fmla="*/ 695269 w 1970954"/>
              <a:gd name="connsiteY112" fmla="*/ 1587897 h 1979077"/>
              <a:gd name="connsiteX113" fmla="*/ 616485 w 1970954"/>
              <a:gd name="connsiteY113" fmla="*/ 1610909 h 1979077"/>
              <a:gd name="connsiteX114" fmla="*/ 615131 w 1970954"/>
              <a:gd name="connsiteY114" fmla="*/ 1610368 h 1979077"/>
              <a:gd name="connsiteX115" fmla="*/ 591036 w 1970954"/>
              <a:gd name="connsiteY115" fmla="*/ 1608472 h 1979077"/>
              <a:gd name="connsiteX116" fmla="*/ 1574348 w 1970954"/>
              <a:gd name="connsiteY116" fmla="*/ 1626612 h 1979077"/>
              <a:gd name="connsiteX117" fmla="*/ 1433024 w 1970954"/>
              <a:gd name="connsiteY117" fmla="*/ 1660995 h 1979077"/>
              <a:gd name="connsiteX118" fmla="*/ 1427609 w 1970954"/>
              <a:gd name="connsiteY118" fmla="*/ 1663703 h 1979077"/>
              <a:gd name="connsiteX119" fmla="*/ 1424360 w 1970954"/>
              <a:gd name="connsiteY119" fmla="*/ 1660995 h 1979077"/>
              <a:gd name="connsiteX120" fmla="*/ 1426255 w 1970954"/>
              <a:gd name="connsiteY120" fmla="*/ 1657746 h 1979077"/>
              <a:gd name="connsiteX121" fmla="*/ 1413801 w 1970954"/>
              <a:gd name="connsiteY121" fmla="*/ 1565967 h 1979077"/>
              <a:gd name="connsiteX122" fmla="*/ 1366423 w 1970954"/>
              <a:gd name="connsiteY122" fmla="*/ 1425726 h 1979077"/>
              <a:gd name="connsiteX123" fmla="*/ 1356135 w 1970954"/>
              <a:gd name="connsiteY123" fmla="*/ 1287109 h 1979077"/>
              <a:gd name="connsiteX124" fmla="*/ 1386457 w 1970954"/>
              <a:gd name="connsiteY124" fmla="*/ 1125480 h 1979077"/>
              <a:gd name="connsiteX125" fmla="*/ 1404596 w 1970954"/>
              <a:gd name="connsiteY125" fmla="*/ 1327178 h 1979077"/>
              <a:gd name="connsiteX126" fmla="*/ 1424089 w 1970954"/>
              <a:gd name="connsiteY126" fmla="*/ 1400277 h 1979077"/>
              <a:gd name="connsiteX127" fmla="*/ 1532384 w 1970954"/>
              <a:gd name="connsiteY127" fmla="*/ 1530230 h 1979077"/>
              <a:gd name="connsiteX128" fmla="*/ 1663961 w 1970954"/>
              <a:gd name="connsiteY128" fmla="*/ 1632568 h 1979077"/>
              <a:gd name="connsiteX129" fmla="*/ 1574348 w 1970954"/>
              <a:gd name="connsiteY129" fmla="*/ 1626612 h 1979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1970954" h="1979077">
                <a:moveTo>
                  <a:pt x="1963395" y="1603329"/>
                </a:moveTo>
                <a:cubicBezTo>
                  <a:pt x="1960687" y="1597372"/>
                  <a:pt x="1957980" y="1590604"/>
                  <a:pt x="1949858" y="1592499"/>
                </a:cubicBezTo>
                <a:cubicBezTo>
                  <a:pt x="1942548" y="1594124"/>
                  <a:pt x="1940382" y="1600892"/>
                  <a:pt x="1939841" y="1607119"/>
                </a:cubicBezTo>
                <a:cubicBezTo>
                  <a:pt x="1939028" y="1617948"/>
                  <a:pt x="1939299" y="1629048"/>
                  <a:pt x="1939028" y="1640149"/>
                </a:cubicBezTo>
                <a:cubicBezTo>
                  <a:pt x="1938758" y="1645563"/>
                  <a:pt x="1937945" y="1651790"/>
                  <a:pt x="1931448" y="1651520"/>
                </a:cubicBezTo>
                <a:cubicBezTo>
                  <a:pt x="1926033" y="1651249"/>
                  <a:pt x="1926304" y="1645022"/>
                  <a:pt x="1924950" y="1640690"/>
                </a:cubicBezTo>
                <a:cubicBezTo>
                  <a:pt x="1918453" y="1620656"/>
                  <a:pt x="1921972" y="1597643"/>
                  <a:pt x="1905457" y="1580587"/>
                </a:cubicBezTo>
                <a:cubicBezTo>
                  <a:pt x="1903562" y="1578692"/>
                  <a:pt x="1904916" y="1573818"/>
                  <a:pt x="1904645" y="1570569"/>
                </a:cubicBezTo>
                <a:cubicBezTo>
                  <a:pt x="1903833" y="1540247"/>
                  <a:pt x="1891650" y="1530771"/>
                  <a:pt x="1861598" y="1536186"/>
                </a:cubicBezTo>
                <a:cubicBezTo>
                  <a:pt x="1835337" y="1540789"/>
                  <a:pt x="1809617" y="1547828"/>
                  <a:pt x="1784709" y="1557033"/>
                </a:cubicBezTo>
                <a:cubicBezTo>
                  <a:pt x="1766570" y="1563801"/>
                  <a:pt x="1751409" y="1560552"/>
                  <a:pt x="1738413" y="1544579"/>
                </a:cubicBezTo>
                <a:cubicBezTo>
                  <a:pt x="1717296" y="1518588"/>
                  <a:pt x="1695908" y="1492598"/>
                  <a:pt x="1678039" y="1464170"/>
                </a:cubicBezTo>
                <a:cubicBezTo>
                  <a:pt x="1652049" y="1422477"/>
                  <a:pt x="1627412" y="1379701"/>
                  <a:pt x="1594382" y="1342881"/>
                </a:cubicBezTo>
                <a:cubicBezTo>
                  <a:pt x="1581116" y="1328261"/>
                  <a:pt x="1569745" y="1312829"/>
                  <a:pt x="1562706" y="1293607"/>
                </a:cubicBezTo>
                <a:cubicBezTo>
                  <a:pt x="1546191" y="1247582"/>
                  <a:pt x="1542401" y="1199662"/>
                  <a:pt x="1539693" y="1152012"/>
                </a:cubicBezTo>
                <a:cubicBezTo>
                  <a:pt x="1535903" y="1081621"/>
                  <a:pt x="1535362" y="1010688"/>
                  <a:pt x="1550252" y="941109"/>
                </a:cubicBezTo>
                <a:cubicBezTo>
                  <a:pt x="1562164" y="873967"/>
                  <a:pt x="1540776" y="784083"/>
                  <a:pt x="1538610" y="777043"/>
                </a:cubicBezTo>
                <a:cubicBezTo>
                  <a:pt x="1534549" y="763777"/>
                  <a:pt x="1523449" y="746180"/>
                  <a:pt x="1515327" y="735079"/>
                </a:cubicBezTo>
                <a:cubicBezTo>
                  <a:pt x="1486088" y="697989"/>
                  <a:pt x="1446560" y="680120"/>
                  <a:pt x="1400535" y="674705"/>
                </a:cubicBezTo>
                <a:cubicBezTo>
                  <a:pt x="1396204" y="674164"/>
                  <a:pt x="1376981" y="665771"/>
                  <a:pt x="1368588" y="665771"/>
                </a:cubicBezTo>
                <a:cubicBezTo>
                  <a:pt x="1329873" y="657108"/>
                  <a:pt x="1296302" y="638156"/>
                  <a:pt x="1265168" y="616768"/>
                </a:cubicBezTo>
                <a:cubicBezTo>
                  <a:pt x="1236199" y="597004"/>
                  <a:pt x="1224016" y="552062"/>
                  <a:pt x="1236740" y="520115"/>
                </a:cubicBezTo>
                <a:cubicBezTo>
                  <a:pt x="1247570" y="493042"/>
                  <a:pt x="1256775" y="475985"/>
                  <a:pt x="1263543" y="444580"/>
                </a:cubicBezTo>
                <a:cubicBezTo>
                  <a:pt x="1267063" y="428336"/>
                  <a:pt x="1279787" y="413175"/>
                  <a:pt x="1291429" y="399367"/>
                </a:cubicBezTo>
                <a:cubicBezTo>
                  <a:pt x="1314171" y="372835"/>
                  <a:pt x="1329332" y="299195"/>
                  <a:pt x="1312005" y="293239"/>
                </a:cubicBezTo>
                <a:cubicBezTo>
                  <a:pt x="1312276" y="287012"/>
                  <a:pt x="1312817" y="280514"/>
                  <a:pt x="1312817" y="274287"/>
                </a:cubicBezTo>
                <a:cubicBezTo>
                  <a:pt x="1313629" y="200377"/>
                  <a:pt x="1288992" y="138107"/>
                  <a:pt x="1230784" y="91270"/>
                </a:cubicBezTo>
                <a:cubicBezTo>
                  <a:pt x="1223474" y="85585"/>
                  <a:pt x="1219142" y="81524"/>
                  <a:pt x="1222391" y="70694"/>
                </a:cubicBezTo>
                <a:cubicBezTo>
                  <a:pt x="1226723" y="56616"/>
                  <a:pt x="1219955" y="43621"/>
                  <a:pt x="1210479" y="32521"/>
                </a:cubicBezTo>
                <a:cubicBezTo>
                  <a:pt x="1182052" y="-509"/>
                  <a:pt x="1118158" y="-10526"/>
                  <a:pt x="1080797" y="12486"/>
                </a:cubicBezTo>
                <a:cubicBezTo>
                  <a:pt x="1067260" y="20879"/>
                  <a:pt x="1055889" y="32521"/>
                  <a:pt x="1057243" y="48494"/>
                </a:cubicBezTo>
                <a:cubicBezTo>
                  <a:pt x="1058596" y="63384"/>
                  <a:pt x="1051016" y="67716"/>
                  <a:pt x="1040998" y="73131"/>
                </a:cubicBezTo>
                <a:cubicBezTo>
                  <a:pt x="999847" y="95602"/>
                  <a:pt x="973585" y="130256"/>
                  <a:pt x="957883" y="173574"/>
                </a:cubicBezTo>
                <a:cubicBezTo>
                  <a:pt x="942992" y="214996"/>
                  <a:pt x="941368" y="257231"/>
                  <a:pt x="947865" y="300278"/>
                </a:cubicBezTo>
                <a:cubicBezTo>
                  <a:pt x="947865" y="300278"/>
                  <a:pt x="947865" y="300278"/>
                  <a:pt x="947865" y="300278"/>
                </a:cubicBezTo>
                <a:cubicBezTo>
                  <a:pt x="939202" y="305151"/>
                  <a:pt x="936765" y="312732"/>
                  <a:pt x="937307" y="322208"/>
                </a:cubicBezTo>
                <a:cubicBezTo>
                  <a:pt x="938660" y="353342"/>
                  <a:pt x="948678" y="382040"/>
                  <a:pt x="962756" y="409655"/>
                </a:cubicBezTo>
                <a:cubicBezTo>
                  <a:pt x="964922" y="413716"/>
                  <a:pt x="968171" y="417507"/>
                  <a:pt x="972773" y="418860"/>
                </a:cubicBezTo>
                <a:cubicBezTo>
                  <a:pt x="984685" y="422109"/>
                  <a:pt x="988746" y="431856"/>
                  <a:pt x="990371" y="442414"/>
                </a:cubicBezTo>
                <a:cubicBezTo>
                  <a:pt x="993890" y="464885"/>
                  <a:pt x="1010135" y="487356"/>
                  <a:pt x="1016903" y="509015"/>
                </a:cubicBezTo>
                <a:cubicBezTo>
                  <a:pt x="1031252" y="556123"/>
                  <a:pt x="1028815" y="594297"/>
                  <a:pt x="985227" y="619205"/>
                </a:cubicBezTo>
                <a:cubicBezTo>
                  <a:pt x="978729" y="622995"/>
                  <a:pt x="907255" y="663335"/>
                  <a:pt x="882347" y="669291"/>
                </a:cubicBezTo>
                <a:cubicBezTo>
                  <a:pt x="882347" y="669291"/>
                  <a:pt x="882347" y="669291"/>
                  <a:pt x="882347" y="669291"/>
                </a:cubicBezTo>
                <a:cubicBezTo>
                  <a:pt x="877745" y="670644"/>
                  <a:pt x="810602" y="684181"/>
                  <a:pt x="793817" y="690137"/>
                </a:cubicBezTo>
                <a:cubicBezTo>
                  <a:pt x="749145" y="708818"/>
                  <a:pt x="723696" y="743202"/>
                  <a:pt x="711784" y="788956"/>
                </a:cubicBezTo>
                <a:cubicBezTo>
                  <a:pt x="705557" y="811427"/>
                  <a:pt x="696081" y="911599"/>
                  <a:pt x="697976" y="931092"/>
                </a:cubicBezTo>
                <a:cubicBezTo>
                  <a:pt x="704203" y="992820"/>
                  <a:pt x="693374" y="1052111"/>
                  <a:pt x="673881" y="1110048"/>
                </a:cubicBezTo>
                <a:cubicBezTo>
                  <a:pt x="662239" y="1145244"/>
                  <a:pt x="651139" y="1180710"/>
                  <a:pt x="636790" y="1214552"/>
                </a:cubicBezTo>
                <a:cubicBezTo>
                  <a:pt x="625690" y="1240272"/>
                  <a:pt x="615131" y="1267346"/>
                  <a:pt x="595368" y="1288192"/>
                </a:cubicBezTo>
                <a:cubicBezTo>
                  <a:pt x="563150" y="1322305"/>
                  <a:pt x="527955" y="1353981"/>
                  <a:pt x="498444" y="1390260"/>
                </a:cubicBezTo>
                <a:cubicBezTo>
                  <a:pt x="448900" y="1451717"/>
                  <a:pt x="395294" y="1509113"/>
                  <a:pt x="337898" y="1563260"/>
                </a:cubicBezTo>
                <a:cubicBezTo>
                  <a:pt x="309200" y="1590333"/>
                  <a:pt x="280773" y="1608743"/>
                  <a:pt x="237455" y="1595748"/>
                </a:cubicBezTo>
                <a:cubicBezTo>
                  <a:pt x="192513" y="1582211"/>
                  <a:pt x="145676" y="1590875"/>
                  <a:pt x="99651" y="1594394"/>
                </a:cubicBezTo>
                <a:cubicBezTo>
                  <a:pt x="90717" y="1595207"/>
                  <a:pt x="87738" y="1599538"/>
                  <a:pt x="84219" y="1607390"/>
                </a:cubicBezTo>
                <a:cubicBezTo>
                  <a:pt x="71224" y="1636629"/>
                  <a:pt x="74472" y="1667493"/>
                  <a:pt x="73931" y="1698086"/>
                </a:cubicBezTo>
                <a:cubicBezTo>
                  <a:pt x="73660" y="1720016"/>
                  <a:pt x="66350" y="1724889"/>
                  <a:pt x="45774" y="1717308"/>
                </a:cubicBezTo>
                <a:cubicBezTo>
                  <a:pt x="37652" y="1714330"/>
                  <a:pt x="30342" y="1709186"/>
                  <a:pt x="21950" y="1706750"/>
                </a:cubicBezTo>
                <a:cubicBezTo>
                  <a:pt x="14911" y="1704584"/>
                  <a:pt x="5164" y="1703230"/>
                  <a:pt x="1103" y="1709998"/>
                </a:cubicBezTo>
                <a:cubicBezTo>
                  <a:pt x="-3499" y="1717579"/>
                  <a:pt x="7601" y="1718662"/>
                  <a:pt x="10579" y="1723535"/>
                </a:cubicBezTo>
                <a:cubicBezTo>
                  <a:pt x="11662" y="1725430"/>
                  <a:pt x="13557" y="1727055"/>
                  <a:pt x="15452" y="1728679"/>
                </a:cubicBezTo>
                <a:cubicBezTo>
                  <a:pt x="42255" y="1750338"/>
                  <a:pt x="69870" y="1769019"/>
                  <a:pt x="105878" y="1747901"/>
                </a:cubicBezTo>
                <a:cubicBezTo>
                  <a:pt x="113188" y="1743570"/>
                  <a:pt x="122122" y="1742487"/>
                  <a:pt x="129432" y="1744923"/>
                </a:cubicBezTo>
                <a:cubicBezTo>
                  <a:pt x="157317" y="1754128"/>
                  <a:pt x="185474" y="1749796"/>
                  <a:pt x="213630" y="1748172"/>
                </a:cubicBezTo>
                <a:cubicBezTo>
                  <a:pt x="213630" y="1748172"/>
                  <a:pt x="213630" y="1748172"/>
                  <a:pt x="213630" y="1748172"/>
                </a:cubicBezTo>
                <a:cubicBezTo>
                  <a:pt x="196845" y="1776058"/>
                  <a:pt x="195220" y="1806651"/>
                  <a:pt x="200906" y="1837244"/>
                </a:cubicBezTo>
                <a:cubicBezTo>
                  <a:pt x="206862" y="1868649"/>
                  <a:pt x="216879" y="1897618"/>
                  <a:pt x="247472" y="1916840"/>
                </a:cubicBezTo>
                <a:cubicBezTo>
                  <a:pt x="279419" y="1937146"/>
                  <a:pt x="311366" y="1954202"/>
                  <a:pt x="349540" y="1956909"/>
                </a:cubicBezTo>
                <a:cubicBezTo>
                  <a:pt x="386631" y="1959346"/>
                  <a:pt x="421555" y="1973424"/>
                  <a:pt x="458917" y="1974507"/>
                </a:cubicBezTo>
                <a:cubicBezTo>
                  <a:pt x="537160" y="1976673"/>
                  <a:pt x="615131" y="1975590"/>
                  <a:pt x="693374" y="1971529"/>
                </a:cubicBezTo>
                <a:cubicBezTo>
                  <a:pt x="782446" y="1966926"/>
                  <a:pt x="871789" y="1972071"/>
                  <a:pt x="961131" y="1970988"/>
                </a:cubicBezTo>
                <a:cubicBezTo>
                  <a:pt x="967900" y="1970988"/>
                  <a:pt x="975210" y="1972612"/>
                  <a:pt x="981166" y="1967739"/>
                </a:cubicBezTo>
                <a:cubicBezTo>
                  <a:pt x="1013113" y="1972612"/>
                  <a:pt x="1044789" y="1966926"/>
                  <a:pt x="1076465" y="1963678"/>
                </a:cubicBezTo>
                <a:cubicBezTo>
                  <a:pt x="1076465" y="1963678"/>
                  <a:pt x="1076465" y="1963678"/>
                  <a:pt x="1076465" y="1963678"/>
                </a:cubicBezTo>
                <a:cubicBezTo>
                  <a:pt x="1114639" y="1963136"/>
                  <a:pt x="1152542" y="1959887"/>
                  <a:pt x="1190715" y="1967197"/>
                </a:cubicBezTo>
                <a:cubicBezTo>
                  <a:pt x="1218060" y="1972341"/>
                  <a:pt x="1245675" y="1973153"/>
                  <a:pt x="1273560" y="1973966"/>
                </a:cubicBezTo>
                <a:cubicBezTo>
                  <a:pt x="1319315" y="1975319"/>
                  <a:pt x="1364798" y="1977756"/>
                  <a:pt x="1410552" y="1979651"/>
                </a:cubicBezTo>
                <a:cubicBezTo>
                  <a:pt x="1455765" y="1981546"/>
                  <a:pt x="1501249" y="1983171"/>
                  <a:pt x="1543754" y="1965031"/>
                </a:cubicBezTo>
                <a:cubicBezTo>
                  <a:pt x="1588155" y="1946080"/>
                  <a:pt x="1634180" y="1931731"/>
                  <a:pt x="1682100" y="1927128"/>
                </a:cubicBezTo>
                <a:cubicBezTo>
                  <a:pt x="1718650" y="1923609"/>
                  <a:pt x="1746806" y="1907635"/>
                  <a:pt x="1771172" y="1882728"/>
                </a:cubicBezTo>
                <a:cubicBezTo>
                  <a:pt x="1815844" y="1837244"/>
                  <a:pt x="1850227" y="1787970"/>
                  <a:pt x="1827756" y="1719203"/>
                </a:cubicBezTo>
                <a:cubicBezTo>
                  <a:pt x="1826944" y="1717038"/>
                  <a:pt x="1827215" y="1714601"/>
                  <a:pt x="1826944" y="1712435"/>
                </a:cubicBezTo>
                <a:cubicBezTo>
                  <a:pt x="1832088" y="1708374"/>
                  <a:pt x="1837773" y="1709186"/>
                  <a:pt x="1843459" y="1711081"/>
                </a:cubicBezTo>
                <a:cubicBezTo>
                  <a:pt x="1852393" y="1713789"/>
                  <a:pt x="1861057" y="1712706"/>
                  <a:pt x="1868366" y="1707832"/>
                </a:cubicBezTo>
                <a:cubicBezTo>
                  <a:pt x="1878384" y="1701064"/>
                  <a:pt x="1889484" y="1699440"/>
                  <a:pt x="1901396" y="1698898"/>
                </a:cubicBezTo>
                <a:cubicBezTo>
                  <a:pt x="1917099" y="1698357"/>
                  <a:pt x="1932531" y="1696732"/>
                  <a:pt x="1948233" y="1695649"/>
                </a:cubicBezTo>
                <a:cubicBezTo>
                  <a:pt x="1958251" y="1694837"/>
                  <a:pt x="1967185" y="1690505"/>
                  <a:pt x="1968809" y="1680217"/>
                </a:cubicBezTo>
                <a:cubicBezTo>
                  <a:pt x="1973953" y="1653956"/>
                  <a:pt x="1974224" y="1628236"/>
                  <a:pt x="1963395" y="1603329"/>
                </a:cubicBezTo>
                <a:close/>
                <a:moveTo>
                  <a:pt x="151903" y="1661807"/>
                </a:moveTo>
                <a:cubicBezTo>
                  <a:pt x="149737" y="1664515"/>
                  <a:pt x="147300" y="1666951"/>
                  <a:pt x="144864" y="1669388"/>
                </a:cubicBezTo>
                <a:cubicBezTo>
                  <a:pt x="137012" y="1676698"/>
                  <a:pt x="131056" y="1688881"/>
                  <a:pt x="117790" y="1684008"/>
                </a:cubicBezTo>
                <a:cubicBezTo>
                  <a:pt x="103441" y="1678593"/>
                  <a:pt x="111563" y="1665056"/>
                  <a:pt x="109127" y="1656393"/>
                </a:cubicBezTo>
                <a:cubicBezTo>
                  <a:pt x="109668" y="1628236"/>
                  <a:pt x="109668" y="1627965"/>
                  <a:pt x="137554" y="1629319"/>
                </a:cubicBezTo>
                <a:cubicBezTo>
                  <a:pt x="144593" y="1629590"/>
                  <a:pt x="155152" y="1626070"/>
                  <a:pt x="158130" y="1634192"/>
                </a:cubicBezTo>
                <a:cubicBezTo>
                  <a:pt x="161649" y="1643127"/>
                  <a:pt x="158400" y="1653685"/>
                  <a:pt x="151903" y="1661807"/>
                </a:cubicBezTo>
                <a:close/>
                <a:moveTo>
                  <a:pt x="591036" y="1608472"/>
                </a:moveTo>
                <a:cubicBezTo>
                  <a:pt x="527142" y="1615241"/>
                  <a:pt x="463519" y="1621739"/>
                  <a:pt x="403687" y="1647729"/>
                </a:cubicBezTo>
                <a:cubicBezTo>
                  <a:pt x="402604" y="1648271"/>
                  <a:pt x="401521" y="1648541"/>
                  <a:pt x="400438" y="1649083"/>
                </a:cubicBezTo>
                <a:cubicBezTo>
                  <a:pt x="418036" y="1639066"/>
                  <a:pt x="433468" y="1629861"/>
                  <a:pt x="440507" y="1624717"/>
                </a:cubicBezTo>
                <a:cubicBezTo>
                  <a:pt x="487615" y="1589521"/>
                  <a:pt x="534181" y="1552701"/>
                  <a:pt x="584268" y="1521837"/>
                </a:cubicBezTo>
                <a:cubicBezTo>
                  <a:pt x="616485" y="1501803"/>
                  <a:pt x="679566" y="1444677"/>
                  <a:pt x="683627" y="1441158"/>
                </a:cubicBezTo>
                <a:cubicBezTo>
                  <a:pt x="710701" y="1417333"/>
                  <a:pt x="735609" y="1391072"/>
                  <a:pt x="750770" y="1358042"/>
                </a:cubicBezTo>
                <a:cubicBezTo>
                  <a:pt x="784341" y="1285485"/>
                  <a:pt x="810061" y="1209950"/>
                  <a:pt x="836593" y="1134685"/>
                </a:cubicBezTo>
                <a:cubicBezTo>
                  <a:pt x="842008" y="1118983"/>
                  <a:pt x="851213" y="1086765"/>
                  <a:pt x="858252" y="1059421"/>
                </a:cubicBezTo>
                <a:cubicBezTo>
                  <a:pt x="868811" y="1079184"/>
                  <a:pt x="886408" y="1177732"/>
                  <a:pt x="887762" y="1185313"/>
                </a:cubicBezTo>
                <a:cubicBezTo>
                  <a:pt x="892635" y="1209138"/>
                  <a:pt x="896696" y="1232962"/>
                  <a:pt x="901299" y="1256787"/>
                </a:cubicBezTo>
                <a:cubicBezTo>
                  <a:pt x="908879" y="1298210"/>
                  <a:pt x="907526" y="1336383"/>
                  <a:pt x="880994" y="1372120"/>
                </a:cubicBezTo>
                <a:cubicBezTo>
                  <a:pt x="859335" y="1401360"/>
                  <a:pt x="843091" y="1434119"/>
                  <a:pt x="830637" y="1468502"/>
                </a:cubicBezTo>
                <a:cubicBezTo>
                  <a:pt x="828200" y="1475541"/>
                  <a:pt x="808166" y="1531854"/>
                  <a:pt x="806000" y="1545391"/>
                </a:cubicBezTo>
                <a:cubicBezTo>
                  <a:pt x="802751" y="1565967"/>
                  <a:pt x="801397" y="1586814"/>
                  <a:pt x="784612" y="1601975"/>
                </a:cubicBezTo>
                <a:cubicBezTo>
                  <a:pt x="782717" y="1603870"/>
                  <a:pt x="782175" y="1607119"/>
                  <a:pt x="782175" y="1610097"/>
                </a:cubicBezTo>
                <a:cubicBezTo>
                  <a:pt x="782175" y="1610368"/>
                  <a:pt x="782175" y="1610638"/>
                  <a:pt x="782175" y="1610638"/>
                </a:cubicBezTo>
                <a:cubicBezTo>
                  <a:pt x="766202" y="1607390"/>
                  <a:pt x="750228" y="1603329"/>
                  <a:pt x="734255" y="1601975"/>
                </a:cubicBezTo>
                <a:cubicBezTo>
                  <a:pt x="719365" y="1600892"/>
                  <a:pt x="707723" y="1597914"/>
                  <a:pt x="695269" y="1587897"/>
                </a:cubicBezTo>
                <a:cubicBezTo>
                  <a:pt x="662510" y="1561906"/>
                  <a:pt x="620546" y="1571923"/>
                  <a:pt x="616485" y="1610909"/>
                </a:cubicBezTo>
                <a:cubicBezTo>
                  <a:pt x="615944" y="1610638"/>
                  <a:pt x="615673" y="1610368"/>
                  <a:pt x="615131" y="1610368"/>
                </a:cubicBezTo>
                <a:cubicBezTo>
                  <a:pt x="607280" y="1607119"/>
                  <a:pt x="598887" y="1607660"/>
                  <a:pt x="591036" y="1608472"/>
                </a:cubicBezTo>
                <a:close/>
                <a:moveTo>
                  <a:pt x="1574348" y="1626612"/>
                </a:moveTo>
                <a:cubicBezTo>
                  <a:pt x="1525886" y="1632027"/>
                  <a:pt x="1480944" y="1652061"/>
                  <a:pt x="1433024" y="1660995"/>
                </a:cubicBezTo>
                <a:cubicBezTo>
                  <a:pt x="1431129" y="1661807"/>
                  <a:pt x="1429504" y="1662890"/>
                  <a:pt x="1427609" y="1663703"/>
                </a:cubicBezTo>
                <a:cubicBezTo>
                  <a:pt x="1426526" y="1662890"/>
                  <a:pt x="1425443" y="1661807"/>
                  <a:pt x="1424360" y="1660995"/>
                </a:cubicBezTo>
                <a:cubicBezTo>
                  <a:pt x="1425172" y="1660183"/>
                  <a:pt x="1425714" y="1659100"/>
                  <a:pt x="1426255" y="1657746"/>
                </a:cubicBezTo>
                <a:cubicBezTo>
                  <a:pt x="1420299" y="1627424"/>
                  <a:pt x="1420840" y="1596289"/>
                  <a:pt x="1413801" y="1565967"/>
                </a:cubicBezTo>
                <a:cubicBezTo>
                  <a:pt x="1411906" y="1557304"/>
                  <a:pt x="1382667" y="1464170"/>
                  <a:pt x="1366423" y="1425726"/>
                </a:cubicBezTo>
                <a:cubicBezTo>
                  <a:pt x="1347471" y="1380513"/>
                  <a:pt x="1344493" y="1335030"/>
                  <a:pt x="1356135" y="1287109"/>
                </a:cubicBezTo>
                <a:cubicBezTo>
                  <a:pt x="1366152" y="1245958"/>
                  <a:pt x="1382938" y="1137122"/>
                  <a:pt x="1386457" y="1125480"/>
                </a:cubicBezTo>
                <a:cubicBezTo>
                  <a:pt x="1390789" y="1164737"/>
                  <a:pt x="1399182" y="1279258"/>
                  <a:pt x="1404596" y="1327178"/>
                </a:cubicBezTo>
                <a:cubicBezTo>
                  <a:pt x="1407574" y="1352627"/>
                  <a:pt x="1410552" y="1377535"/>
                  <a:pt x="1424089" y="1400277"/>
                </a:cubicBezTo>
                <a:cubicBezTo>
                  <a:pt x="1453329" y="1449280"/>
                  <a:pt x="1486629" y="1494764"/>
                  <a:pt x="1532384" y="1530230"/>
                </a:cubicBezTo>
                <a:cubicBezTo>
                  <a:pt x="1544025" y="1539164"/>
                  <a:pt x="1619290" y="1605765"/>
                  <a:pt x="1663961" y="1632568"/>
                </a:cubicBezTo>
                <a:cubicBezTo>
                  <a:pt x="1634722" y="1626612"/>
                  <a:pt x="1604670" y="1623363"/>
                  <a:pt x="1574348" y="1626612"/>
                </a:cubicBezTo>
                <a:close/>
              </a:path>
            </a:pathLst>
          </a:custGeom>
          <a:solidFill>
            <a:schemeClr val="bg1"/>
          </a:solidFill>
          <a:ln w="26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Graphic 77">
            <a:extLst>
              <a:ext uri="{FF2B5EF4-FFF2-40B4-BE49-F238E27FC236}">
                <a16:creationId xmlns:a16="http://schemas.microsoft.com/office/drawing/2014/main" id="{83C693FF-4531-4971-95BE-073EE654B951}"/>
              </a:ext>
            </a:extLst>
          </p:cNvPr>
          <p:cNvSpPr/>
          <p:nvPr/>
        </p:nvSpPr>
        <p:spPr>
          <a:xfrm>
            <a:off x="1429513" y="3333644"/>
            <a:ext cx="1352847" cy="1814382"/>
          </a:xfrm>
          <a:custGeom>
            <a:avLst/>
            <a:gdLst>
              <a:gd name="connsiteX0" fmla="*/ 1101861 w 1113360"/>
              <a:gd name="connsiteY0" fmla="*/ 1352788 h 1493192"/>
              <a:gd name="connsiteX1" fmla="*/ 1042795 w 1113360"/>
              <a:gd name="connsiteY1" fmla="*/ 1264974 h 1493192"/>
              <a:gd name="connsiteX2" fmla="*/ 851834 w 1113360"/>
              <a:gd name="connsiteY2" fmla="*/ 1040559 h 1493192"/>
              <a:gd name="connsiteX3" fmla="*/ 797298 w 1113360"/>
              <a:gd name="connsiteY3" fmla="*/ 952919 h 1493192"/>
              <a:gd name="connsiteX4" fmla="*/ 797995 w 1113360"/>
              <a:gd name="connsiteY4" fmla="*/ 951525 h 1493192"/>
              <a:gd name="connsiteX5" fmla="*/ 833713 w 1113360"/>
              <a:gd name="connsiteY5" fmla="*/ 954313 h 1493192"/>
              <a:gd name="connsiteX6" fmla="*/ 882325 w 1113360"/>
              <a:gd name="connsiteY6" fmla="*/ 931140 h 1493192"/>
              <a:gd name="connsiteX7" fmla="*/ 891733 w 1113360"/>
              <a:gd name="connsiteY7" fmla="*/ 902217 h 1493192"/>
              <a:gd name="connsiteX8" fmla="*/ 870651 w 1113360"/>
              <a:gd name="connsiteY8" fmla="*/ 887058 h 1493192"/>
              <a:gd name="connsiteX9" fmla="*/ 865250 w 1113360"/>
              <a:gd name="connsiteY9" fmla="*/ 882006 h 1493192"/>
              <a:gd name="connsiteX10" fmla="*/ 849220 w 1113360"/>
              <a:gd name="connsiteY10" fmla="*/ 869112 h 1493192"/>
              <a:gd name="connsiteX11" fmla="*/ 856364 w 1113360"/>
              <a:gd name="connsiteY11" fmla="*/ 861620 h 1493192"/>
              <a:gd name="connsiteX12" fmla="*/ 865424 w 1113360"/>
              <a:gd name="connsiteY12" fmla="*/ 845590 h 1493192"/>
              <a:gd name="connsiteX13" fmla="*/ 869431 w 1113360"/>
              <a:gd name="connsiteY13" fmla="*/ 820849 h 1493192"/>
              <a:gd name="connsiteX14" fmla="*/ 873090 w 1113360"/>
              <a:gd name="connsiteY14" fmla="*/ 795062 h 1493192"/>
              <a:gd name="connsiteX15" fmla="*/ 875704 w 1113360"/>
              <a:gd name="connsiteY15" fmla="*/ 776768 h 1493192"/>
              <a:gd name="connsiteX16" fmla="*/ 875530 w 1113360"/>
              <a:gd name="connsiteY16" fmla="*/ 756905 h 1493192"/>
              <a:gd name="connsiteX17" fmla="*/ 865772 w 1113360"/>
              <a:gd name="connsiteY17" fmla="*/ 720664 h 1493192"/>
              <a:gd name="connsiteX18" fmla="*/ 797298 w 1113360"/>
              <a:gd name="connsiteY18" fmla="*/ 656197 h 1493192"/>
              <a:gd name="connsiteX19" fmla="*/ 777610 w 1113360"/>
              <a:gd name="connsiteY19" fmla="*/ 651493 h 1493192"/>
              <a:gd name="connsiteX20" fmla="*/ 743982 w 1113360"/>
              <a:gd name="connsiteY20" fmla="*/ 633198 h 1493192"/>
              <a:gd name="connsiteX21" fmla="*/ 732134 w 1113360"/>
              <a:gd name="connsiteY21" fmla="*/ 620305 h 1493192"/>
              <a:gd name="connsiteX22" fmla="*/ 712272 w 1113360"/>
              <a:gd name="connsiteY22" fmla="*/ 622222 h 1493192"/>
              <a:gd name="connsiteX23" fmla="*/ 702863 w 1113360"/>
              <a:gd name="connsiteY23" fmla="*/ 626752 h 1493192"/>
              <a:gd name="connsiteX24" fmla="*/ 683174 w 1113360"/>
              <a:gd name="connsiteY24" fmla="*/ 629714 h 1493192"/>
              <a:gd name="connsiteX25" fmla="*/ 680212 w 1113360"/>
              <a:gd name="connsiteY25" fmla="*/ 628842 h 1493192"/>
              <a:gd name="connsiteX26" fmla="*/ 667668 w 1113360"/>
              <a:gd name="connsiteY26" fmla="*/ 629365 h 1493192"/>
              <a:gd name="connsiteX27" fmla="*/ 658085 w 1113360"/>
              <a:gd name="connsiteY27" fmla="*/ 631282 h 1493192"/>
              <a:gd name="connsiteX28" fmla="*/ 643972 w 1113360"/>
              <a:gd name="connsiteY28" fmla="*/ 628668 h 1493192"/>
              <a:gd name="connsiteX29" fmla="*/ 619927 w 1113360"/>
              <a:gd name="connsiteY29" fmla="*/ 650796 h 1493192"/>
              <a:gd name="connsiteX30" fmla="*/ 617140 w 1113360"/>
              <a:gd name="connsiteY30" fmla="*/ 655152 h 1493192"/>
              <a:gd name="connsiteX31" fmla="*/ 613481 w 1113360"/>
              <a:gd name="connsiteY31" fmla="*/ 632501 h 1493192"/>
              <a:gd name="connsiteX32" fmla="*/ 622715 w 1113360"/>
              <a:gd name="connsiteY32" fmla="*/ 537718 h 1493192"/>
              <a:gd name="connsiteX33" fmla="*/ 645366 w 1113360"/>
              <a:gd name="connsiteY33" fmla="*/ 468721 h 1493192"/>
              <a:gd name="connsiteX34" fmla="*/ 669410 w 1113360"/>
              <a:gd name="connsiteY34" fmla="*/ 372717 h 1493192"/>
              <a:gd name="connsiteX35" fmla="*/ 680387 w 1113360"/>
              <a:gd name="connsiteY35" fmla="*/ 277237 h 1493192"/>
              <a:gd name="connsiteX36" fmla="*/ 700075 w 1113360"/>
              <a:gd name="connsiteY36" fmla="*/ 206672 h 1493192"/>
              <a:gd name="connsiteX37" fmla="*/ 724817 w 1113360"/>
              <a:gd name="connsiteY37" fmla="*/ 181582 h 1493192"/>
              <a:gd name="connsiteX38" fmla="*/ 729695 w 1113360"/>
              <a:gd name="connsiteY38" fmla="*/ 179491 h 1493192"/>
              <a:gd name="connsiteX39" fmla="*/ 770292 w 1113360"/>
              <a:gd name="connsiteY39" fmla="*/ 145167 h 1493192"/>
              <a:gd name="connsiteX40" fmla="*/ 786670 w 1113360"/>
              <a:gd name="connsiteY40" fmla="*/ 124084 h 1493192"/>
              <a:gd name="connsiteX41" fmla="*/ 799737 w 1113360"/>
              <a:gd name="connsiteY41" fmla="*/ 109274 h 1493192"/>
              <a:gd name="connsiteX42" fmla="*/ 806184 w 1113360"/>
              <a:gd name="connsiteY42" fmla="*/ 93419 h 1493192"/>
              <a:gd name="connsiteX43" fmla="*/ 796950 w 1113360"/>
              <a:gd name="connsiteY43" fmla="*/ 85056 h 1493192"/>
              <a:gd name="connsiteX44" fmla="*/ 791723 w 1113360"/>
              <a:gd name="connsiteY44" fmla="*/ 86101 h 1493192"/>
              <a:gd name="connsiteX45" fmla="*/ 798866 w 1113360"/>
              <a:gd name="connsiteY45" fmla="*/ 71814 h 1493192"/>
              <a:gd name="connsiteX46" fmla="*/ 819252 w 1113360"/>
              <a:gd name="connsiteY46" fmla="*/ 42717 h 1493192"/>
              <a:gd name="connsiteX47" fmla="*/ 822040 w 1113360"/>
              <a:gd name="connsiteY47" fmla="*/ 21808 h 1493192"/>
              <a:gd name="connsiteX48" fmla="*/ 819252 w 1113360"/>
              <a:gd name="connsiteY48" fmla="*/ 8044 h 1493192"/>
              <a:gd name="connsiteX49" fmla="*/ 810540 w 1113360"/>
              <a:gd name="connsiteY49" fmla="*/ 29 h 1493192"/>
              <a:gd name="connsiteX50" fmla="*/ 802525 w 1113360"/>
              <a:gd name="connsiteY50" fmla="*/ 4385 h 1493192"/>
              <a:gd name="connsiteX51" fmla="*/ 797472 w 1113360"/>
              <a:gd name="connsiteY51" fmla="*/ 6127 h 1493192"/>
              <a:gd name="connsiteX52" fmla="*/ 781617 w 1113360"/>
              <a:gd name="connsiteY52" fmla="*/ 8567 h 1493192"/>
              <a:gd name="connsiteX53" fmla="*/ 768898 w 1113360"/>
              <a:gd name="connsiteY53" fmla="*/ 17801 h 1493192"/>
              <a:gd name="connsiteX54" fmla="*/ 763497 w 1113360"/>
              <a:gd name="connsiteY54" fmla="*/ 17453 h 1493192"/>
              <a:gd name="connsiteX55" fmla="*/ 754088 w 1113360"/>
              <a:gd name="connsiteY55" fmla="*/ 15884 h 1493192"/>
              <a:gd name="connsiteX56" fmla="*/ 732657 w 1113360"/>
              <a:gd name="connsiteY56" fmla="*/ 27732 h 1493192"/>
              <a:gd name="connsiteX57" fmla="*/ 685962 w 1113360"/>
              <a:gd name="connsiteY57" fmla="*/ 66413 h 1493192"/>
              <a:gd name="connsiteX58" fmla="*/ 651464 w 1113360"/>
              <a:gd name="connsiteY58" fmla="*/ 114676 h 1493192"/>
              <a:gd name="connsiteX59" fmla="*/ 642229 w 1113360"/>
              <a:gd name="connsiteY59" fmla="*/ 151439 h 1493192"/>
              <a:gd name="connsiteX60" fmla="*/ 631949 w 1113360"/>
              <a:gd name="connsiteY60" fmla="*/ 185938 h 1493192"/>
              <a:gd name="connsiteX61" fmla="*/ 588391 w 1113360"/>
              <a:gd name="connsiteY61" fmla="*/ 288910 h 1493192"/>
              <a:gd name="connsiteX62" fmla="*/ 559990 w 1113360"/>
              <a:gd name="connsiteY62" fmla="*/ 359127 h 1493192"/>
              <a:gd name="connsiteX63" fmla="*/ 531590 w 1113360"/>
              <a:gd name="connsiteY63" fmla="*/ 454433 h 1493192"/>
              <a:gd name="connsiteX64" fmla="*/ 516780 w 1113360"/>
              <a:gd name="connsiteY64" fmla="*/ 536324 h 1493192"/>
              <a:gd name="connsiteX65" fmla="*/ 509811 w 1113360"/>
              <a:gd name="connsiteY65" fmla="*/ 599397 h 1493192"/>
              <a:gd name="connsiteX66" fmla="*/ 503887 w 1113360"/>
              <a:gd name="connsiteY66" fmla="*/ 669091 h 1493192"/>
              <a:gd name="connsiteX67" fmla="*/ 505455 w 1113360"/>
              <a:gd name="connsiteY67" fmla="*/ 730944 h 1493192"/>
              <a:gd name="connsiteX68" fmla="*/ 450048 w 1113360"/>
              <a:gd name="connsiteY68" fmla="*/ 775897 h 1493192"/>
              <a:gd name="connsiteX69" fmla="*/ 375476 w 1113360"/>
              <a:gd name="connsiteY69" fmla="*/ 826773 h 1493192"/>
              <a:gd name="connsiteX70" fmla="*/ 326167 w 1113360"/>
              <a:gd name="connsiteY70" fmla="*/ 865453 h 1493192"/>
              <a:gd name="connsiteX71" fmla="*/ 297070 w 1113360"/>
              <a:gd name="connsiteY71" fmla="*/ 899081 h 1493192"/>
              <a:gd name="connsiteX72" fmla="*/ 286616 w 1113360"/>
              <a:gd name="connsiteY72" fmla="*/ 934102 h 1493192"/>
              <a:gd name="connsiteX73" fmla="*/ 306130 w 1113360"/>
              <a:gd name="connsiteY73" fmla="*/ 994735 h 1493192"/>
              <a:gd name="connsiteX74" fmla="*/ 306653 w 1113360"/>
              <a:gd name="connsiteY74" fmla="*/ 1001008 h 1493192"/>
              <a:gd name="connsiteX75" fmla="*/ 296548 w 1113360"/>
              <a:gd name="connsiteY75" fmla="*/ 1028363 h 1493192"/>
              <a:gd name="connsiteX76" fmla="*/ 288359 w 1113360"/>
              <a:gd name="connsiteY76" fmla="*/ 1113912 h 1493192"/>
              <a:gd name="connsiteX77" fmla="*/ 314494 w 1113360"/>
              <a:gd name="connsiteY77" fmla="*/ 1182386 h 1493192"/>
              <a:gd name="connsiteX78" fmla="*/ 378786 w 1113360"/>
              <a:gd name="connsiteY78" fmla="*/ 1298949 h 1493192"/>
              <a:gd name="connsiteX79" fmla="*/ 352825 w 1113360"/>
              <a:gd name="connsiteY79" fmla="*/ 1297555 h 1493192"/>
              <a:gd name="connsiteX80" fmla="*/ 130850 w 1113360"/>
              <a:gd name="connsiteY80" fmla="*/ 1307487 h 1493192"/>
              <a:gd name="connsiteX81" fmla="*/ 44081 w 1113360"/>
              <a:gd name="connsiteY81" fmla="*/ 1326479 h 1493192"/>
              <a:gd name="connsiteX82" fmla="*/ 3136 w 1113360"/>
              <a:gd name="connsiteY82" fmla="*/ 1371083 h 1493192"/>
              <a:gd name="connsiteX83" fmla="*/ 0 w 1113360"/>
              <a:gd name="connsiteY83" fmla="*/ 1378400 h 1493192"/>
              <a:gd name="connsiteX84" fmla="*/ 0 w 1113360"/>
              <a:gd name="connsiteY84" fmla="*/ 1402968 h 1493192"/>
              <a:gd name="connsiteX85" fmla="*/ 1742 w 1113360"/>
              <a:gd name="connsiteY85" fmla="*/ 1414990 h 1493192"/>
              <a:gd name="connsiteX86" fmla="*/ 12022 w 1113360"/>
              <a:gd name="connsiteY86" fmla="*/ 1436943 h 1493192"/>
              <a:gd name="connsiteX87" fmla="*/ 92519 w 1113360"/>
              <a:gd name="connsiteY87" fmla="*/ 1479108 h 1493192"/>
              <a:gd name="connsiteX88" fmla="*/ 176674 w 1113360"/>
              <a:gd name="connsiteY88" fmla="*/ 1485903 h 1493192"/>
              <a:gd name="connsiteX89" fmla="*/ 422694 w 1113360"/>
              <a:gd name="connsiteY89" fmla="*/ 1492698 h 1493192"/>
              <a:gd name="connsiteX90" fmla="*/ 560862 w 1113360"/>
              <a:gd name="connsiteY90" fmla="*/ 1492698 h 1493192"/>
              <a:gd name="connsiteX91" fmla="*/ 596231 w 1113360"/>
              <a:gd name="connsiteY91" fmla="*/ 1493918 h 1493192"/>
              <a:gd name="connsiteX92" fmla="*/ 602504 w 1113360"/>
              <a:gd name="connsiteY92" fmla="*/ 1492873 h 1493192"/>
              <a:gd name="connsiteX93" fmla="*/ 613132 w 1113360"/>
              <a:gd name="connsiteY93" fmla="*/ 1480154 h 1493192"/>
              <a:gd name="connsiteX94" fmla="*/ 606860 w 1113360"/>
              <a:gd name="connsiteY94" fmla="*/ 1463776 h 1493192"/>
              <a:gd name="connsiteX95" fmla="*/ 596580 w 1113360"/>
              <a:gd name="connsiteY95" fmla="*/ 1452276 h 1493192"/>
              <a:gd name="connsiteX96" fmla="*/ 637177 w 1113360"/>
              <a:gd name="connsiteY96" fmla="*/ 1451056 h 1493192"/>
              <a:gd name="connsiteX97" fmla="*/ 714711 w 1113360"/>
              <a:gd name="connsiteY97" fmla="*/ 1477714 h 1493192"/>
              <a:gd name="connsiteX98" fmla="*/ 842948 w 1113360"/>
              <a:gd name="connsiteY98" fmla="*/ 1493221 h 1493192"/>
              <a:gd name="connsiteX99" fmla="*/ 877098 w 1113360"/>
              <a:gd name="connsiteY99" fmla="*/ 1493221 h 1493192"/>
              <a:gd name="connsiteX100" fmla="*/ 922921 w 1113360"/>
              <a:gd name="connsiteY100" fmla="*/ 1493744 h 1493192"/>
              <a:gd name="connsiteX101" fmla="*/ 1038962 w 1113360"/>
              <a:gd name="connsiteY101" fmla="*/ 1490085 h 1493192"/>
              <a:gd name="connsiteX102" fmla="*/ 1097505 w 1113360"/>
              <a:gd name="connsiteY102" fmla="*/ 1465518 h 1493192"/>
              <a:gd name="connsiteX103" fmla="*/ 1111792 w 1113360"/>
              <a:gd name="connsiteY103" fmla="*/ 1419171 h 1493192"/>
              <a:gd name="connsiteX104" fmla="*/ 1101861 w 1113360"/>
              <a:gd name="connsiteY104" fmla="*/ 1352788 h 1493192"/>
              <a:gd name="connsiteX105" fmla="*/ 776564 w 1113360"/>
              <a:gd name="connsiteY105" fmla="*/ 916852 h 1493192"/>
              <a:gd name="connsiteX106" fmla="*/ 779178 w 1113360"/>
              <a:gd name="connsiteY106" fmla="*/ 918072 h 1493192"/>
              <a:gd name="connsiteX107" fmla="*/ 782663 w 1113360"/>
              <a:gd name="connsiteY107" fmla="*/ 929920 h 1493192"/>
              <a:gd name="connsiteX108" fmla="*/ 781791 w 1113360"/>
              <a:gd name="connsiteY108" fmla="*/ 933927 h 1493192"/>
              <a:gd name="connsiteX109" fmla="*/ 779178 w 1113360"/>
              <a:gd name="connsiteY109" fmla="*/ 932359 h 1493192"/>
              <a:gd name="connsiteX110" fmla="*/ 773602 w 1113360"/>
              <a:gd name="connsiteY110" fmla="*/ 925042 h 1493192"/>
              <a:gd name="connsiteX111" fmla="*/ 776564 w 1113360"/>
              <a:gd name="connsiteY111" fmla="*/ 916852 h 1493192"/>
              <a:gd name="connsiteX112" fmla="*/ 753043 w 1113360"/>
              <a:gd name="connsiteY112" fmla="*/ 1290238 h 1493192"/>
              <a:gd name="connsiteX113" fmla="*/ 724817 w 1113360"/>
              <a:gd name="connsiteY113" fmla="*/ 1276299 h 1493192"/>
              <a:gd name="connsiteX114" fmla="*/ 687530 w 1113360"/>
              <a:gd name="connsiteY114" fmla="*/ 1225248 h 1493192"/>
              <a:gd name="connsiteX115" fmla="*/ 603898 w 1113360"/>
              <a:gd name="connsiteY115" fmla="*/ 1185523 h 1493192"/>
              <a:gd name="connsiteX116" fmla="*/ 533158 w 1113360"/>
              <a:gd name="connsiteY116" fmla="*/ 1147539 h 1493192"/>
              <a:gd name="connsiteX117" fmla="*/ 527757 w 1113360"/>
              <a:gd name="connsiteY117" fmla="*/ 1124715 h 1493192"/>
              <a:gd name="connsiteX118" fmla="*/ 547794 w 1113360"/>
              <a:gd name="connsiteY118" fmla="*/ 1033416 h 1493192"/>
              <a:gd name="connsiteX119" fmla="*/ 550582 w 1113360"/>
              <a:gd name="connsiteY119" fmla="*/ 1010068 h 1493192"/>
              <a:gd name="connsiteX120" fmla="*/ 569748 w 1113360"/>
              <a:gd name="connsiteY120" fmla="*/ 973305 h 1493192"/>
              <a:gd name="connsiteX121" fmla="*/ 603026 w 1113360"/>
              <a:gd name="connsiteY121" fmla="*/ 913368 h 1493192"/>
              <a:gd name="connsiteX122" fmla="*/ 625329 w 1113360"/>
              <a:gd name="connsiteY122" fmla="*/ 878869 h 1493192"/>
              <a:gd name="connsiteX123" fmla="*/ 635608 w 1113360"/>
              <a:gd name="connsiteY123" fmla="*/ 834614 h 1493192"/>
              <a:gd name="connsiteX124" fmla="*/ 645888 w 1113360"/>
              <a:gd name="connsiteY124" fmla="*/ 847333 h 1493192"/>
              <a:gd name="connsiteX125" fmla="*/ 654600 w 1113360"/>
              <a:gd name="connsiteY125" fmla="*/ 868938 h 1493192"/>
              <a:gd name="connsiteX126" fmla="*/ 673766 w 1113360"/>
              <a:gd name="connsiteY126" fmla="*/ 912497 h 1493192"/>
              <a:gd name="connsiteX127" fmla="*/ 679864 w 1113360"/>
              <a:gd name="connsiteY127" fmla="*/ 963373 h 1493192"/>
              <a:gd name="connsiteX128" fmla="*/ 674463 w 1113360"/>
              <a:gd name="connsiteY128" fmla="*/ 1004841 h 1493192"/>
              <a:gd name="connsiteX129" fmla="*/ 686833 w 1113360"/>
              <a:gd name="connsiteY129" fmla="*/ 1056937 h 1493192"/>
              <a:gd name="connsiteX130" fmla="*/ 708090 w 1113360"/>
              <a:gd name="connsiteY130" fmla="*/ 1066346 h 1493192"/>
              <a:gd name="connsiteX131" fmla="*/ 742937 w 1113360"/>
              <a:gd name="connsiteY131" fmla="*/ 1064081 h 1493192"/>
              <a:gd name="connsiteX132" fmla="*/ 756179 w 1113360"/>
              <a:gd name="connsiteY132" fmla="*/ 1069656 h 1493192"/>
              <a:gd name="connsiteX133" fmla="*/ 812805 w 1113360"/>
              <a:gd name="connsiteY133" fmla="*/ 1151373 h 1493192"/>
              <a:gd name="connsiteX134" fmla="*/ 921702 w 1113360"/>
              <a:gd name="connsiteY134" fmla="*/ 1334493 h 1493192"/>
              <a:gd name="connsiteX135" fmla="*/ 753043 w 1113360"/>
              <a:gd name="connsiteY135" fmla="*/ 1290238 h 149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113360" h="1493192">
                <a:moveTo>
                  <a:pt x="1101861" y="1352788"/>
                </a:moveTo>
                <a:cubicBezTo>
                  <a:pt x="1086528" y="1320555"/>
                  <a:pt x="1064923" y="1292677"/>
                  <a:pt x="1042795" y="1264974"/>
                </a:cubicBezTo>
                <a:cubicBezTo>
                  <a:pt x="1025894" y="1243891"/>
                  <a:pt x="865947" y="1060770"/>
                  <a:pt x="851834" y="1040559"/>
                </a:cubicBezTo>
                <a:cubicBezTo>
                  <a:pt x="832145" y="1012333"/>
                  <a:pt x="816464" y="981668"/>
                  <a:pt x="797298" y="952919"/>
                </a:cubicBezTo>
                <a:cubicBezTo>
                  <a:pt x="797124" y="952745"/>
                  <a:pt x="797647" y="952396"/>
                  <a:pt x="797995" y="951525"/>
                </a:cubicBezTo>
                <a:cubicBezTo>
                  <a:pt x="809320" y="958495"/>
                  <a:pt x="822040" y="956752"/>
                  <a:pt x="833713" y="954313"/>
                </a:cubicBezTo>
                <a:cubicBezTo>
                  <a:pt x="851485" y="950480"/>
                  <a:pt x="867341" y="941420"/>
                  <a:pt x="882325" y="931140"/>
                </a:cubicBezTo>
                <a:cubicBezTo>
                  <a:pt x="891733" y="924693"/>
                  <a:pt x="895392" y="913542"/>
                  <a:pt x="891733" y="902217"/>
                </a:cubicBezTo>
                <a:cubicBezTo>
                  <a:pt x="887378" y="888801"/>
                  <a:pt x="883370" y="886013"/>
                  <a:pt x="870651" y="887058"/>
                </a:cubicBezTo>
                <a:cubicBezTo>
                  <a:pt x="866992" y="887407"/>
                  <a:pt x="865598" y="885839"/>
                  <a:pt x="865250" y="882006"/>
                </a:cubicBezTo>
                <a:cubicBezTo>
                  <a:pt x="864379" y="874862"/>
                  <a:pt x="851311" y="869635"/>
                  <a:pt x="849220" y="869112"/>
                </a:cubicBezTo>
                <a:cubicBezTo>
                  <a:pt x="851834" y="866324"/>
                  <a:pt x="854099" y="863885"/>
                  <a:pt x="856364" y="861620"/>
                </a:cubicBezTo>
                <a:cubicBezTo>
                  <a:pt x="860720" y="857090"/>
                  <a:pt x="863856" y="851689"/>
                  <a:pt x="865424" y="845590"/>
                </a:cubicBezTo>
                <a:cubicBezTo>
                  <a:pt x="867341" y="837401"/>
                  <a:pt x="869083" y="829212"/>
                  <a:pt x="869431" y="820849"/>
                </a:cubicBezTo>
                <a:cubicBezTo>
                  <a:pt x="869780" y="812137"/>
                  <a:pt x="869954" y="803251"/>
                  <a:pt x="873090" y="795062"/>
                </a:cubicBezTo>
                <a:cubicBezTo>
                  <a:pt x="875355" y="788964"/>
                  <a:pt x="875530" y="783040"/>
                  <a:pt x="875704" y="776768"/>
                </a:cubicBezTo>
                <a:cubicBezTo>
                  <a:pt x="875704" y="770147"/>
                  <a:pt x="875878" y="763526"/>
                  <a:pt x="875530" y="756905"/>
                </a:cubicBezTo>
                <a:cubicBezTo>
                  <a:pt x="874833" y="744186"/>
                  <a:pt x="872045" y="731815"/>
                  <a:pt x="865772" y="720664"/>
                </a:cubicBezTo>
                <a:cubicBezTo>
                  <a:pt x="849743" y="691915"/>
                  <a:pt x="826570" y="670659"/>
                  <a:pt x="797298" y="656197"/>
                </a:cubicBezTo>
                <a:cubicBezTo>
                  <a:pt x="791026" y="653061"/>
                  <a:pt x="784579" y="650970"/>
                  <a:pt x="777610" y="651493"/>
                </a:cubicBezTo>
                <a:cubicBezTo>
                  <a:pt x="762451" y="652538"/>
                  <a:pt x="752346" y="644698"/>
                  <a:pt x="743982" y="633198"/>
                </a:cubicBezTo>
                <a:cubicBezTo>
                  <a:pt x="740498" y="628494"/>
                  <a:pt x="736839" y="623964"/>
                  <a:pt x="732134" y="620305"/>
                </a:cubicBezTo>
                <a:cubicBezTo>
                  <a:pt x="724642" y="614555"/>
                  <a:pt x="718196" y="615078"/>
                  <a:pt x="712272" y="622222"/>
                </a:cubicBezTo>
                <a:cubicBezTo>
                  <a:pt x="709658" y="625532"/>
                  <a:pt x="706870" y="626577"/>
                  <a:pt x="702863" y="626752"/>
                </a:cubicBezTo>
                <a:cubicBezTo>
                  <a:pt x="696242" y="626926"/>
                  <a:pt x="689098" y="625183"/>
                  <a:pt x="683174" y="629714"/>
                </a:cubicBezTo>
                <a:cubicBezTo>
                  <a:pt x="681955" y="630585"/>
                  <a:pt x="681084" y="629714"/>
                  <a:pt x="680212" y="628842"/>
                </a:cubicBezTo>
                <a:cubicBezTo>
                  <a:pt x="675857" y="625009"/>
                  <a:pt x="671675" y="625880"/>
                  <a:pt x="667668" y="629365"/>
                </a:cubicBezTo>
                <a:cubicBezTo>
                  <a:pt x="664706" y="631979"/>
                  <a:pt x="661744" y="632153"/>
                  <a:pt x="658085" y="631282"/>
                </a:cubicBezTo>
                <a:cubicBezTo>
                  <a:pt x="653555" y="630062"/>
                  <a:pt x="649024" y="627623"/>
                  <a:pt x="643972" y="628668"/>
                </a:cubicBezTo>
                <a:cubicBezTo>
                  <a:pt x="631775" y="631456"/>
                  <a:pt x="623586" y="638600"/>
                  <a:pt x="619927" y="650796"/>
                </a:cubicBezTo>
                <a:cubicBezTo>
                  <a:pt x="619405" y="652364"/>
                  <a:pt x="619230" y="653932"/>
                  <a:pt x="617140" y="655152"/>
                </a:cubicBezTo>
                <a:cubicBezTo>
                  <a:pt x="617140" y="647137"/>
                  <a:pt x="614177" y="640168"/>
                  <a:pt x="613481" y="632501"/>
                </a:cubicBezTo>
                <a:cubicBezTo>
                  <a:pt x="610519" y="600268"/>
                  <a:pt x="615397" y="568906"/>
                  <a:pt x="622715" y="537718"/>
                </a:cubicBezTo>
                <a:cubicBezTo>
                  <a:pt x="628116" y="514022"/>
                  <a:pt x="635086" y="491023"/>
                  <a:pt x="645366" y="468721"/>
                </a:cubicBezTo>
                <a:cubicBezTo>
                  <a:pt x="659304" y="438404"/>
                  <a:pt x="668190" y="406519"/>
                  <a:pt x="669410" y="372717"/>
                </a:cubicBezTo>
                <a:cubicBezTo>
                  <a:pt x="670455" y="340658"/>
                  <a:pt x="673417" y="308773"/>
                  <a:pt x="680387" y="277237"/>
                </a:cubicBezTo>
                <a:cubicBezTo>
                  <a:pt x="685788" y="253366"/>
                  <a:pt x="691363" y="229496"/>
                  <a:pt x="700075" y="206672"/>
                </a:cubicBezTo>
                <a:cubicBezTo>
                  <a:pt x="704780" y="194475"/>
                  <a:pt x="711052" y="184369"/>
                  <a:pt x="724817" y="181582"/>
                </a:cubicBezTo>
                <a:cubicBezTo>
                  <a:pt x="726559" y="181233"/>
                  <a:pt x="728127" y="180362"/>
                  <a:pt x="729695" y="179491"/>
                </a:cubicBezTo>
                <a:cubicBezTo>
                  <a:pt x="746422" y="171825"/>
                  <a:pt x="761406" y="162416"/>
                  <a:pt x="770292" y="145167"/>
                </a:cubicBezTo>
                <a:cubicBezTo>
                  <a:pt x="774299" y="137152"/>
                  <a:pt x="780746" y="130705"/>
                  <a:pt x="786670" y="124084"/>
                </a:cubicBezTo>
                <a:cubicBezTo>
                  <a:pt x="791026" y="119206"/>
                  <a:pt x="795556" y="114327"/>
                  <a:pt x="799737" y="109274"/>
                </a:cubicBezTo>
                <a:cubicBezTo>
                  <a:pt x="803571" y="104744"/>
                  <a:pt x="806010" y="99517"/>
                  <a:pt x="806184" y="93419"/>
                </a:cubicBezTo>
                <a:cubicBezTo>
                  <a:pt x="806358" y="87669"/>
                  <a:pt x="802700" y="84359"/>
                  <a:pt x="796950" y="85056"/>
                </a:cubicBezTo>
                <a:cubicBezTo>
                  <a:pt x="795556" y="85230"/>
                  <a:pt x="793988" y="85578"/>
                  <a:pt x="791723" y="86101"/>
                </a:cubicBezTo>
                <a:cubicBezTo>
                  <a:pt x="793291" y="80351"/>
                  <a:pt x="795904" y="75995"/>
                  <a:pt x="798866" y="71814"/>
                </a:cubicBezTo>
                <a:cubicBezTo>
                  <a:pt x="805661" y="62057"/>
                  <a:pt x="812631" y="52474"/>
                  <a:pt x="819252" y="42717"/>
                </a:cubicBezTo>
                <a:cubicBezTo>
                  <a:pt x="823608" y="36270"/>
                  <a:pt x="826047" y="28778"/>
                  <a:pt x="822040" y="21808"/>
                </a:cubicBezTo>
                <a:cubicBezTo>
                  <a:pt x="819252" y="17104"/>
                  <a:pt x="819078" y="12922"/>
                  <a:pt x="819252" y="8044"/>
                </a:cubicBezTo>
                <a:cubicBezTo>
                  <a:pt x="819426" y="2468"/>
                  <a:pt x="816290" y="-319"/>
                  <a:pt x="810540" y="29"/>
                </a:cubicBezTo>
                <a:cubicBezTo>
                  <a:pt x="807230" y="203"/>
                  <a:pt x="804965" y="2468"/>
                  <a:pt x="802525" y="4385"/>
                </a:cubicBezTo>
                <a:cubicBezTo>
                  <a:pt x="801131" y="5605"/>
                  <a:pt x="799912" y="7521"/>
                  <a:pt x="797472" y="6127"/>
                </a:cubicBezTo>
                <a:cubicBezTo>
                  <a:pt x="791548" y="2991"/>
                  <a:pt x="786496" y="5605"/>
                  <a:pt x="781617" y="8567"/>
                </a:cubicBezTo>
                <a:cubicBezTo>
                  <a:pt x="777087" y="11354"/>
                  <a:pt x="773080" y="14665"/>
                  <a:pt x="768898" y="17801"/>
                </a:cubicBezTo>
                <a:cubicBezTo>
                  <a:pt x="766981" y="19195"/>
                  <a:pt x="765587" y="20763"/>
                  <a:pt x="763497" y="17453"/>
                </a:cubicBezTo>
                <a:cubicBezTo>
                  <a:pt x="761232" y="13968"/>
                  <a:pt x="757573" y="14316"/>
                  <a:pt x="754088" y="15884"/>
                </a:cubicBezTo>
                <a:cubicBezTo>
                  <a:pt x="746596" y="19021"/>
                  <a:pt x="739278" y="22854"/>
                  <a:pt x="732657" y="27732"/>
                </a:cubicBezTo>
                <a:cubicBezTo>
                  <a:pt x="716279" y="39580"/>
                  <a:pt x="700946" y="52822"/>
                  <a:pt x="685962" y="66413"/>
                </a:cubicBezTo>
                <a:cubicBezTo>
                  <a:pt x="670978" y="80003"/>
                  <a:pt x="657910" y="94987"/>
                  <a:pt x="651464" y="114676"/>
                </a:cubicBezTo>
                <a:cubicBezTo>
                  <a:pt x="647456" y="126698"/>
                  <a:pt x="644320" y="138894"/>
                  <a:pt x="642229" y="151439"/>
                </a:cubicBezTo>
                <a:cubicBezTo>
                  <a:pt x="640138" y="163461"/>
                  <a:pt x="636131" y="174787"/>
                  <a:pt x="631949" y="185938"/>
                </a:cubicBezTo>
                <a:cubicBezTo>
                  <a:pt x="618882" y="220785"/>
                  <a:pt x="603026" y="254586"/>
                  <a:pt x="588391" y="288910"/>
                </a:cubicBezTo>
                <a:cubicBezTo>
                  <a:pt x="578459" y="312084"/>
                  <a:pt x="568005" y="335083"/>
                  <a:pt x="559990" y="359127"/>
                </a:cubicBezTo>
                <a:cubicBezTo>
                  <a:pt x="549362" y="390489"/>
                  <a:pt x="538385" y="421851"/>
                  <a:pt x="531590" y="454433"/>
                </a:cubicBezTo>
                <a:cubicBezTo>
                  <a:pt x="526015" y="481614"/>
                  <a:pt x="519916" y="508795"/>
                  <a:pt x="516780" y="536324"/>
                </a:cubicBezTo>
                <a:cubicBezTo>
                  <a:pt x="514341" y="557406"/>
                  <a:pt x="513296" y="578489"/>
                  <a:pt x="509811" y="599397"/>
                </a:cubicBezTo>
                <a:cubicBezTo>
                  <a:pt x="505978" y="622396"/>
                  <a:pt x="504061" y="645569"/>
                  <a:pt x="503887" y="669091"/>
                </a:cubicBezTo>
                <a:cubicBezTo>
                  <a:pt x="503887" y="689650"/>
                  <a:pt x="503887" y="710384"/>
                  <a:pt x="505455" y="730944"/>
                </a:cubicBezTo>
                <a:cubicBezTo>
                  <a:pt x="505803" y="735126"/>
                  <a:pt x="460677" y="769624"/>
                  <a:pt x="450048" y="775897"/>
                </a:cubicBezTo>
                <a:cubicBezTo>
                  <a:pt x="424262" y="791403"/>
                  <a:pt x="399869" y="809175"/>
                  <a:pt x="375476" y="826773"/>
                </a:cubicBezTo>
                <a:cubicBezTo>
                  <a:pt x="354916" y="841583"/>
                  <a:pt x="344288" y="848378"/>
                  <a:pt x="326167" y="865453"/>
                </a:cubicBezTo>
                <a:cubicBezTo>
                  <a:pt x="320069" y="871203"/>
                  <a:pt x="300729" y="891588"/>
                  <a:pt x="297070" y="899081"/>
                </a:cubicBezTo>
                <a:cubicBezTo>
                  <a:pt x="291320" y="911103"/>
                  <a:pt x="288359" y="920860"/>
                  <a:pt x="286616" y="934102"/>
                </a:cubicBezTo>
                <a:cubicBezTo>
                  <a:pt x="284003" y="954487"/>
                  <a:pt x="292366" y="977312"/>
                  <a:pt x="306130" y="994735"/>
                </a:cubicBezTo>
                <a:cubicBezTo>
                  <a:pt x="307873" y="996826"/>
                  <a:pt x="307699" y="998569"/>
                  <a:pt x="306653" y="1001008"/>
                </a:cubicBezTo>
                <a:cubicBezTo>
                  <a:pt x="302820" y="1009894"/>
                  <a:pt x="298987" y="1018954"/>
                  <a:pt x="296548" y="1028363"/>
                </a:cubicBezTo>
                <a:cubicBezTo>
                  <a:pt x="288881" y="1056415"/>
                  <a:pt x="287139" y="1084989"/>
                  <a:pt x="288359" y="1113912"/>
                </a:cubicBezTo>
                <a:cubicBezTo>
                  <a:pt x="288533" y="1117571"/>
                  <a:pt x="303168" y="1164440"/>
                  <a:pt x="314494" y="1182386"/>
                </a:cubicBezTo>
                <a:cubicBezTo>
                  <a:pt x="331743" y="1209915"/>
                  <a:pt x="379832" y="1296859"/>
                  <a:pt x="378786" y="1298949"/>
                </a:cubicBezTo>
                <a:cubicBezTo>
                  <a:pt x="370075" y="1299821"/>
                  <a:pt x="361537" y="1297904"/>
                  <a:pt x="352825" y="1297555"/>
                </a:cubicBezTo>
                <a:cubicBezTo>
                  <a:pt x="308570" y="1295639"/>
                  <a:pt x="160819" y="1307487"/>
                  <a:pt x="130850" y="1307487"/>
                </a:cubicBezTo>
                <a:cubicBezTo>
                  <a:pt x="100533" y="1307487"/>
                  <a:pt x="71262" y="1312017"/>
                  <a:pt x="44081" y="1326479"/>
                </a:cubicBezTo>
                <a:cubicBezTo>
                  <a:pt x="25090" y="1336584"/>
                  <a:pt x="9409" y="1349303"/>
                  <a:pt x="3136" y="1371083"/>
                </a:cubicBezTo>
                <a:cubicBezTo>
                  <a:pt x="2439" y="1373522"/>
                  <a:pt x="2265" y="1376484"/>
                  <a:pt x="0" y="1378400"/>
                </a:cubicBezTo>
                <a:cubicBezTo>
                  <a:pt x="0" y="1386590"/>
                  <a:pt x="0" y="1394778"/>
                  <a:pt x="0" y="1402968"/>
                </a:cubicBezTo>
                <a:cubicBezTo>
                  <a:pt x="1220" y="1406801"/>
                  <a:pt x="1394" y="1410982"/>
                  <a:pt x="1742" y="1414990"/>
                </a:cubicBezTo>
                <a:cubicBezTo>
                  <a:pt x="2439" y="1423702"/>
                  <a:pt x="6447" y="1430671"/>
                  <a:pt x="12022" y="1436943"/>
                </a:cubicBezTo>
                <a:cubicBezTo>
                  <a:pt x="33627" y="1460988"/>
                  <a:pt x="61331" y="1473881"/>
                  <a:pt x="92519" y="1479108"/>
                </a:cubicBezTo>
                <a:cubicBezTo>
                  <a:pt x="120222" y="1483813"/>
                  <a:pt x="148622" y="1484161"/>
                  <a:pt x="176674" y="1485903"/>
                </a:cubicBezTo>
                <a:cubicBezTo>
                  <a:pt x="197756" y="1487297"/>
                  <a:pt x="385059" y="1492524"/>
                  <a:pt x="422694" y="1492698"/>
                </a:cubicBezTo>
                <a:cubicBezTo>
                  <a:pt x="468691" y="1493047"/>
                  <a:pt x="514864" y="1492698"/>
                  <a:pt x="560862" y="1492698"/>
                </a:cubicBezTo>
                <a:cubicBezTo>
                  <a:pt x="565740" y="1492698"/>
                  <a:pt x="589262" y="1493918"/>
                  <a:pt x="596231" y="1493918"/>
                </a:cubicBezTo>
                <a:cubicBezTo>
                  <a:pt x="598148" y="1492698"/>
                  <a:pt x="600413" y="1493221"/>
                  <a:pt x="602504" y="1492873"/>
                </a:cubicBezTo>
                <a:cubicBezTo>
                  <a:pt x="609996" y="1491130"/>
                  <a:pt x="612784" y="1487820"/>
                  <a:pt x="613132" y="1480154"/>
                </a:cubicBezTo>
                <a:cubicBezTo>
                  <a:pt x="613481" y="1473707"/>
                  <a:pt x="611390" y="1468306"/>
                  <a:pt x="606860" y="1463776"/>
                </a:cubicBezTo>
                <a:cubicBezTo>
                  <a:pt x="603375" y="1460291"/>
                  <a:pt x="599716" y="1456806"/>
                  <a:pt x="596580" y="1452276"/>
                </a:cubicBezTo>
                <a:cubicBezTo>
                  <a:pt x="604943" y="1452450"/>
                  <a:pt x="631775" y="1448617"/>
                  <a:pt x="637177" y="1451056"/>
                </a:cubicBezTo>
                <a:cubicBezTo>
                  <a:pt x="662266" y="1462207"/>
                  <a:pt x="688053" y="1471268"/>
                  <a:pt x="714711" y="1477714"/>
                </a:cubicBezTo>
                <a:cubicBezTo>
                  <a:pt x="726210" y="1480502"/>
                  <a:pt x="836501" y="1493570"/>
                  <a:pt x="842948" y="1493221"/>
                </a:cubicBezTo>
                <a:cubicBezTo>
                  <a:pt x="854273" y="1493221"/>
                  <a:pt x="865772" y="1493047"/>
                  <a:pt x="877098" y="1493221"/>
                </a:cubicBezTo>
                <a:cubicBezTo>
                  <a:pt x="883370" y="1493395"/>
                  <a:pt x="914035" y="1493744"/>
                  <a:pt x="922921" y="1493744"/>
                </a:cubicBezTo>
                <a:cubicBezTo>
                  <a:pt x="923270" y="1492524"/>
                  <a:pt x="1013698" y="1490259"/>
                  <a:pt x="1038962" y="1490085"/>
                </a:cubicBezTo>
                <a:cubicBezTo>
                  <a:pt x="1049939" y="1490085"/>
                  <a:pt x="1091058" y="1475275"/>
                  <a:pt x="1097505" y="1465518"/>
                </a:cubicBezTo>
                <a:cubicBezTo>
                  <a:pt x="1106913" y="1451405"/>
                  <a:pt x="1108830" y="1435027"/>
                  <a:pt x="1111792" y="1419171"/>
                </a:cubicBezTo>
                <a:cubicBezTo>
                  <a:pt x="1116322" y="1395998"/>
                  <a:pt x="1111966" y="1374045"/>
                  <a:pt x="1101861" y="1352788"/>
                </a:cubicBezTo>
                <a:close/>
                <a:moveTo>
                  <a:pt x="776564" y="916852"/>
                </a:moveTo>
                <a:cubicBezTo>
                  <a:pt x="778132" y="916330"/>
                  <a:pt x="778829" y="916852"/>
                  <a:pt x="779178" y="918072"/>
                </a:cubicBezTo>
                <a:cubicBezTo>
                  <a:pt x="780572" y="922254"/>
                  <a:pt x="781791" y="926435"/>
                  <a:pt x="782663" y="929920"/>
                </a:cubicBezTo>
                <a:cubicBezTo>
                  <a:pt x="782663" y="932011"/>
                  <a:pt x="783011" y="933405"/>
                  <a:pt x="781791" y="933927"/>
                </a:cubicBezTo>
                <a:cubicBezTo>
                  <a:pt x="780397" y="934624"/>
                  <a:pt x="779701" y="933231"/>
                  <a:pt x="779178" y="932359"/>
                </a:cubicBezTo>
                <a:cubicBezTo>
                  <a:pt x="777261" y="929920"/>
                  <a:pt x="775170" y="927655"/>
                  <a:pt x="773602" y="925042"/>
                </a:cubicBezTo>
                <a:cubicBezTo>
                  <a:pt x="770989" y="921383"/>
                  <a:pt x="772383" y="918246"/>
                  <a:pt x="776564" y="916852"/>
                </a:cubicBezTo>
                <a:close/>
                <a:moveTo>
                  <a:pt x="753043" y="1290238"/>
                </a:moveTo>
                <a:cubicBezTo>
                  <a:pt x="747119" y="1288321"/>
                  <a:pt x="727256" y="1280655"/>
                  <a:pt x="724817" y="1276299"/>
                </a:cubicBezTo>
                <a:cubicBezTo>
                  <a:pt x="714362" y="1257830"/>
                  <a:pt x="703386" y="1239710"/>
                  <a:pt x="687530" y="1225248"/>
                </a:cubicBezTo>
                <a:cubicBezTo>
                  <a:pt x="663660" y="1203469"/>
                  <a:pt x="637002" y="1188485"/>
                  <a:pt x="603898" y="1185523"/>
                </a:cubicBezTo>
                <a:cubicBezTo>
                  <a:pt x="575149" y="1183083"/>
                  <a:pt x="551104" y="1170887"/>
                  <a:pt x="533158" y="1147539"/>
                </a:cubicBezTo>
                <a:cubicBezTo>
                  <a:pt x="527583" y="1140396"/>
                  <a:pt x="526189" y="1133078"/>
                  <a:pt x="527757" y="1124715"/>
                </a:cubicBezTo>
                <a:cubicBezTo>
                  <a:pt x="529674" y="1114435"/>
                  <a:pt x="540650" y="1052930"/>
                  <a:pt x="547794" y="1033416"/>
                </a:cubicBezTo>
                <a:cubicBezTo>
                  <a:pt x="549711" y="1028014"/>
                  <a:pt x="548491" y="1012159"/>
                  <a:pt x="550582" y="1010068"/>
                </a:cubicBezTo>
                <a:cubicBezTo>
                  <a:pt x="560862" y="999788"/>
                  <a:pt x="565043" y="986372"/>
                  <a:pt x="569748" y="973305"/>
                </a:cubicBezTo>
                <a:cubicBezTo>
                  <a:pt x="572361" y="966161"/>
                  <a:pt x="592921" y="925042"/>
                  <a:pt x="603026" y="913368"/>
                </a:cubicBezTo>
                <a:cubicBezTo>
                  <a:pt x="612087" y="902914"/>
                  <a:pt x="620101" y="891763"/>
                  <a:pt x="625329" y="878869"/>
                </a:cubicBezTo>
                <a:cubicBezTo>
                  <a:pt x="627942" y="872597"/>
                  <a:pt x="630556" y="842454"/>
                  <a:pt x="635608" y="834614"/>
                </a:cubicBezTo>
                <a:cubicBezTo>
                  <a:pt x="638222" y="838098"/>
                  <a:pt x="646062" y="846287"/>
                  <a:pt x="645888" y="847333"/>
                </a:cubicBezTo>
                <a:cubicBezTo>
                  <a:pt x="645017" y="856219"/>
                  <a:pt x="650244" y="862491"/>
                  <a:pt x="654600" y="868938"/>
                </a:cubicBezTo>
                <a:cubicBezTo>
                  <a:pt x="663660" y="882354"/>
                  <a:pt x="669410" y="897164"/>
                  <a:pt x="673766" y="912497"/>
                </a:cubicBezTo>
                <a:cubicBezTo>
                  <a:pt x="676379" y="922254"/>
                  <a:pt x="680038" y="956230"/>
                  <a:pt x="679864" y="963373"/>
                </a:cubicBezTo>
                <a:cubicBezTo>
                  <a:pt x="679690" y="977486"/>
                  <a:pt x="677076" y="991077"/>
                  <a:pt x="674463" y="1004841"/>
                </a:cubicBezTo>
                <a:cubicBezTo>
                  <a:pt x="670804" y="1023833"/>
                  <a:pt x="672023" y="1042127"/>
                  <a:pt x="686833" y="1056937"/>
                </a:cubicBezTo>
                <a:cubicBezTo>
                  <a:pt x="692757" y="1062861"/>
                  <a:pt x="699727" y="1065998"/>
                  <a:pt x="708090" y="1066346"/>
                </a:cubicBezTo>
                <a:cubicBezTo>
                  <a:pt x="719764" y="1066869"/>
                  <a:pt x="731437" y="1066869"/>
                  <a:pt x="742937" y="1064081"/>
                </a:cubicBezTo>
                <a:cubicBezTo>
                  <a:pt x="749035" y="1062513"/>
                  <a:pt x="752171" y="1064255"/>
                  <a:pt x="756179" y="1069656"/>
                </a:cubicBezTo>
                <a:cubicBezTo>
                  <a:pt x="777261" y="1098579"/>
                  <a:pt x="805139" y="1136911"/>
                  <a:pt x="812805" y="1151373"/>
                </a:cubicBezTo>
                <a:cubicBezTo>
                  <a:pt x="835107" y="1193189"/>
                  <a:pt x="885635" y="1299646"/>
                  <a:pt x="921702" y="1334493"/>
                </a:cubicBezTo>
                <a:cubicBezTo>
                  <a:pt x="876575" y="1326827"/>
                  <a:pt x="796427" y="1304351"/>
                  <a:pt x="753043" y="1290238"/>
                </a:cubicBezTo>
                <a:close/>
              </a:path>
            </a:pathLst>
          </a:custGeom>
          <a:solidFill>
            <a:schemeClr val="bg1"/>
          </a:solidFill>
          <a:ln w="17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0EEF289-8858-4D05-B072-4EC9E40EBB48}"/>
              </a:ext>
            </a:extLst>
          </p:cNvPr>
          <p:cNvGrpSpPr/>
          <p:nvPr/>
        </p:nvGrpSpPr>
        <p:grpSpPr>
          <a:xfrm>
            <a:off x="1892059" y="2802761"/>
            <a:ext cx="2314165" cy="415725"/>
            <a:chOff x="9418466" y="5261922"/>
            <a:chExt cx="2314165" cy="415725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0FF0354-B683-43A0-9443-949CEF26565E}"/>
                </a:ext>
              </a:extLst>
            </p:cNvPr>
            <p:cNvSpPr/>
            <p:nvPr/>
          </p:nvSpPr>
          <p:spPr>
            <a:xfrm>
              <a:off x="11179328" y="5261922"/>
              <a:ext cx="553303" cy="415725"/>
            </a:xfrm>
            <a:custGeom>
              <a:avLst/>
              <a:gdLst>
                <a:gd name="connsiteX0" fmla="*/ 332661 w 1762125"/>
                <a:gd name="connsiteY0" fmla="*/ 831202 h 1323975"/>
                <a:gd name="connsiteX1" fmla="*/ 1423273 w 1762125"/>
                <a:gd name="connsiteY1" fmla="*/ 831202 h 1323975"/>
                <a:gd name="connsiteX2" fmla="*/ 1423273 w 1762125"/>
                <a:gd name="connsiteY2" fmla="*/ 1332217 h 1323975"/>
                <a:gd name="connsiteX3" fmla="*/ 1762363 w 1762125"/>
                <a:gd name="connsiteY3" fmla="*/ 1332217 h 1323975"/>
                <a:gd name="connsiteX4" fmla="*/ 1762363 w 1762125"/>
                <a:gd name="connsiteY4" fmla="*/ 622 h 1323975"/>
                <a:gd name="connsiteX5" fmla="*/ 1704261 w 1762125"/>
                <a:gd name="connsiteY5" fmla="*/ 622 h 1323975"/>
                <a:gd name="connsiteX6" fmla="*/ 694611 w 1762125"/>
                <a:gd name="connsiteY6" fmla="*/ 1575 h 1323975"/>
                <a:gd name="connsiteX7" fmla="*/ 440293 w 1762125"/>
                <a:gd name="connsiteY7" fmla="*/ 32054 h 1323975"/>
                <a:gd name="connsiteX8" fmla="*/ 13573 w 1762125"/>
                <a:gd name="connsiteY8" fmla="*/ 514020 h 1323975"/>
                <a:gd name="connsiteX9" fmla="*/ 1191 w 1762125"/>
                <a:gd name="connsiteY9" fmla="*/ 694042 h 1323975"/>
                <a:gd name="connsiteX10" fmla="*/ 238 w 1762125"/>
                <a:gd name="connsiteY10" fmla="*/ 1284592 h 1323975"/>
                <a:gd name="connsiteX11" fmla="*/ 238 w 1762125"/>
                <a:gd name="connsiteY11" fmla="*/ 1332217 h 1323975"/>
                <a:gd name="connsiteX12" fmla="*/ 330756 w 1762125"/>
                <a:gd name="connsiteY12" fmla="*/ 1332217 h 1323975"/>
                <a:gd name="connsiteX13" fmla="*/ 332661 w 1762125"/>
                <a:gd name="connsiteY13" fmla="*/ 831202 h 1323975"/>
                <a:gd name="connsiteX14" fmla="*/ 468868 w 1762125"/>
                <a:gd name="connsiteY14" fmla="*/ 372097 h 1323975"/>
                <a:gd name="connsiteX15" fmla="*/ 657463 w 1762125"/>
                <a:gd name="connsiteY15" fmla="*/ 327329 h 1323975"/>
                <a:gd name="connsiteX16" fmla="*/ 1422321 w 1762125"/>
                <a:gd name="connsiteY16" fmla="*/ 325425 h 1323975"/>
                <a:gd name="connsiteX17" fmla="*/ 1422321 w 1762125"/>
                <a:gd name="connsiteY17" fmla="*/ 527354 h 1323975"/>
                <a:gd name="connsiteX18" fmla="*/ 353616 w 1762125"/>
                <a:gd name="connsiteY18" fmla="*/ 527354 h 1323975"/>
                <a:gd name="connsiteX19" fmla="*/ 468868 w 1762125"/>
                <a:gd name="connsiteY19" fmla="*/ 372097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62125" h="1323975">
                  <a:moveTo>
                    <a:pt x="332661" y="831202"/>
                  </a:moveTo>
                  <a:cubicBezTo>
                    <a:pt x="694611" y="831202"/>
                    <a:pt x="1058466" y="831202"/>
                    <a:pt x="1423273" y="831202"/>
                  </a:cubicBezTo>
                  <a:cubicBezTo>
                    <a:pt x="1423273" y="998842"/>
                    <a:pt x="1423273" y="1164577"/>
                    <a:pt x="1423273" y="1332217"/>
                  </a:cubicBezTo>
                  <a:lnTo>
                    <a:pt x="1762363" y="1332217"/>
                  </a:lnTo>
                  <a:cubicBezTo>
                    <a:pt x="1762363" y="889304"/>
                    <a:pt x="1762363" y="446392"/>
                    <a:pt x="1762363" y="622"/>
                  </a:cubicBezTo>
                  <a:cubicBezTo>
                    <a:pt x="1737598" y="622"/>
                    <a:pt x="1721406" y="622"/>
                    <a:pt x="1704261" y="622"/>
                  </a:cubicBezTo>
                  <a:cubicBezTo>
                    <a:pt x="1368028" y="622"/>
                    <a:pt x="1030843" y="-1283"/>
                    <a:pt x="694611" y="1575"/>
                  </a:cubicBezTo>
                  <a:cubicBezTo>
                    <a:pt x="609838" y="2527"/>
                    <a:pt x="522208" y="11100"/>
                    <a:pt x="440293" y="32054"/>
                  </a:cubicBezTo>
                  <a:cubicBezTo>
                    <a:pt x="192643" y="96825"/>
                    <a:pt x="56436" y="266370"/>
                    <a:pt x="13573" y="514020"/>
                  </a:cubicBezTo>
                  <a:cubicBezTo>
                    <a:pt x="3096" y="573075"/>
                    <a:pt x="1191" y="634035"/>
                    <a:pt x="1191" y="694042"/>
                  </a:cubicBezTo>
                  <a:cubicBezTo>
                    <a:pt x="-714" y="891210"/>
                    <a:pt x="238" y="1087425"/>
                    <a:pt x="238" y="1284592"/>
                  </a:cubicBezTo>
                  <a:cubicBezTo>
                    <a:pt x="238" y="1299832"/>
                    <a:pt x="238" y="1315072"/>
                    <a:pt x="238" y="1332217"/>
                  </a:cubicBezTo>
                  <a:lnTo>
                    <a:pt x="330756" y="1332217"/>
                  </a:lnTo>
                  <a:cubicBezTo>
                    <a:pt x="332661" y="1164577"/>
                    <a:pt x="332661" y="999795"/>
                    <a:pt x="332661" y="831202"/>
                  </a:cubicBezTo>
                  <a:close/>
                  <a:moveTo>
                    <a:pt x="468868" y="372097"/>
                  </a:moveTo>
                  <a:cubicBezTo>
                    <a:pt x="529828" y="350190"/>
                    <a:pt x="593646" y="329235"/>
                    <a:pt x="657463" y="327329"/>
                  </a:cubicBezTo>
                  <a:cubicBezTo>
                    <a:pt x="910828" y="322567"/>
                    <a:pt x="1164193" y="325425"/>
                    <a:pt x="1422321" y="325425"/>
                  </a:cubicBezTo>
                  <a:cubicBezTo>
                    <a:pt x="1422321" y="389242"/>
                    <a:pt x="1422321" y="456870"/>
                    <a:pt x="1422321" y="527354"/>
                  </a:cubicBezTo>
                  <a:cubicBezTo>
                    <a:pt x="1067991" y="527354"/>
                    <a:pt x="713661" y="527354"/>
                    <a:pt x="353616" y="527354"/>
                  </a:cubicBezTo>
                  <a:cubicBezTo>
                    <a:pt x="365998" y="451154"/>
                    <a:pt x="401241" y="395910"/>
                    <a:pt x="468868" y="37209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ECE1C21-7B2F-464A-8804-3B30166FCBC6}"/>
                </a:ext>
              </a:extLst>
            </p:cNvPr>
            <p:cNvSpPr/>
            <p:nvPr/>
          </p:nvSpPr>
          <p:spPr>
            <a:xfrm>
              <a:off x="9418466" y="5264913"/>
              <a:ext cx="556294" cy="412734"/>
            </a:xfrm>
            <a:custGeom>
              <a:avLst/>
              <a:gdLst>
                <a:gd name="connsiteX0" fmla="*/ 1357313 w 1771650"/>
                <a:gd name="connsiteY0" fmla="*/ 1311592 h 1314450"/>
                <a:gd name="connsiteX1" fmla="*/ 1767840 w 1771650"/>
                <a:gd name="connsiteY1" fmla="*/ 821055 h 1314450"/>
                <a:gd name="connsiteX2" fmla="*/ 1779270 w 1771650"/>
                <a:gd name="connsiteY2" fmla="*/ 593407 h 1314450"/>
                <a:gd name="connsiteX3" fmla="*/ 1779270 w 1771650"/>
                <a:gd name="connsiteY3" fmla="*/ 0 h 1314450"/>
                <a:gd name="connsiteX4" fmla="*/ 1454468 w 1771650"/>
                <a:gd name="connsiteY4" fmla="*/ 0 h 1314450"/>
                <a:gd name="connsiteX5" fmla="*/ 1454468 w 1771650"/>
                <a:gd name="connsiteY5" fmla="*/ 525780 h 1314450"/>
                <a:gd name="connsiteX6" fmla="*/ 334328 w 1771650"/>
                <a:gd name="connsiteY6" fmla="*/ 525780 h 1314450"/>
                <a:gd name="connsiteX7" fmla="*/ 334328 w 1771650"/>
                <a:gd name="connsiteY7" fmla="*/ 0 h 1314450"/>
                <a:gd name="connsiteX8" fmla="*/ 9525 w 1771650"/>
                <a:gd name="connsiteY8" fmla="*/ 0 h 1314450"/>
                <a:gd name="connsiteX9" fmla="*/ 9525 w 1771650"/>
                <a:gd name="connsiteY9" fmla="*/ 824865 h 1314450"/>
                <a:gd name="connsiteX10" fmla="*/ 1430655 w 1771650"/>
                <a:gd name="connsiteY10" fmla="*/ 824865 h 1314450"/>
                <a:gd name="connsiteX11" fmla="*/ 1298258 w 1771650"/>
                <a:gd name="connsiteY11" fmla="*/ 987742 h 1314450"/>
                <a:gd name="connsiteX12" fmla="*/ 1094423 w 1771650"/>
                <a:gd name="connsiteY12" fmla="*/ 1023938 h 1314450"/>
                <a:gd name="connsiteX13" fmla="*/ 65723 w 1771650"/>
                <a:gd name="connsiteY13" fmla="*/ 1025842 h 1314450"/>
                <a:gd name="connsiteX14" fmla="*/ 0 w 1771650"/>
                <a:gd name="connsiteY14" fmla="*/ 1025842 h 1314450"/>
                <a:gd name="connsiteX15" fmla="*/ 0 w 1771650"/>
                <a:gd name="connsiteY15" fmla="*/ 1317307 h 1314450"/>
                <a:gd name="connsiteX16" fmla="*/ 1339215 w 1771650"/>
                <a:gd name="connsiteY16" fmla="*/ 1319213 h 1314450"/>
                <a:gd name="connsiteX17" fmla="*/ 1357313 w 1771650"/>
                <a:gd name="connsiteY17" fmla="*/ 1311592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71650" h="1314450">
                  <a:moveTo>
                    <a:pt x="1357313" y="1311592"/>
                  </a:moveTo>
                  <a:cubicBezTo>
                    <a:pt x="1603058" y="1239202"/>
                    <a:pt x="1730693" y="1066800"/>
                    <a:pt x="1767840" y="821055"/>
                  </a:cubicBezTo>
                  <a:cubicBezTo>
                    <a:pt x="1779270" y="745807"/>
                    <a:pt x="1778318" y="669607"/>
                    <a:pt x="1779270" y="593407"/>
                  </a:cubicBezTo>
                  <a:cubicBezTo>
                    <a:pt x="1780223" y="397192"/>
                    <a:pt x="1779270" y="200025"/>
                    <a:pt x="1779270" y="0"/>
                  </a:cubicBezTo>
                  <a:cubicBezTo>
                    <a:pt x="1670685" y="0"/>
                    <a:pt x="1564958" y="0"/>
                    <a:pt x="1454468" y="0"/>
                  </a:cubicBezTo>
                  <a:cubicBezTo>
                    <a:pt x="1454468" y="174307"/>
                    <a:pt x="1454468" y="348615"/>
                    <a:pt x="1454468" y="525780"/>
                  </a:cubicBezTo>
                  <a:cubicBezTo>
                    <a:pt x="1079183" y="525780"/>
                    <a:pt x="709613" y="525780"/>
                    <a:pt x="334328" y="525780"/>
                  </a:cubicBezTo>
                  <a:cubicBezTo>
                    <a:pt x="334328" y="350520"/>
                    <a:pt x="334328" y="177165"/>
                    <a:pt x="334328" y="0"/>
                  </a:cubicBezTo>
                  <a:cubicBezTo>
                    <a:pt x="223838" y="0"/>
                    <a:pt x="118110" y="0"/>
                    <a:pt x="9525" y="0"/>
                  </a:cubicBezTo>
                  <a:cubicBezTo>
                    <a:pt x="9525" y="273367"/>
                    <a:pt x="9525" y="546735"/>
                    <a:pt x="9525" y="824865"/>
                  </a:cubicBezTo>
                  <a:cubicBezTo>
                    <a:pt x="481965" y="824865"/>
                    <a:pt x="952500" y="824865"/>
                    <a:pt x="1430655" y="824865"/>
                  </a:cubicBezTo>
                  <a:cubicBezTo>
                    <a:pt x="1408748" y="903922"/>
                    <a:pt x="1368743" y="963930"/>
                    <a:pt x="1298258" y="987742"/>
                  </a:cubicBezTo>
                  <a:cubicBezTo>
                    <a:pt x="1233488" y="1009650"/>
                    <a:pt x="1163003" y="1022985"/>
                    <a:pt x="1094423" y="1023938"/>
                  </a:cubicBezTo>
                  <a:cubicBezTo>
                    <a:pt x="751523" y="1027747"/>
                    <a:pt x="408623" y="1025842"/>
                    <a:pt x="65723" y="1025842"/>
                  </a:cubicBezTo>
                  <a:cubicBezTo>
                    <a:pt x="46673" y="1025842"/>
                    <a:pt x="28575" y="1025842"/>
                    <a:pt x="0" y="1025842"/>
                  </a:cubicBezTo>
                  <a:cubicBezTo>
                    <a:pt x="0" y="1122998"/>
                    <a:pt x="0" y="1220152"/>
                    <a:pt x="0" y="1317307"/>
                  </a:cubicBezTo>
                  <a:lnTo>
                    <a:pt x="1339215" y="1319213"/>
                  </a:lnTo>
                  <a:cubicBezTo>
                    <a:pt x="1348740" y="1315402"/>
                    <a:pt x="1352550" y="1313498"/>
                    <a:pt x="1357313" y="131159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4F90E05-3331-4146-A8EE-5F5699725BAC}"/>
                </a:ext>
              </a:extLst>
            </p:cNvPr>
            <p:cNvSpPr/>
            <p:nvPr/>
          </p:nvSpPr>
          <p:spPr>
            <a:xfrm>
              <a:off x="10594367" y="5261922"/>
              <a:ext cx="556294" cy="415725"/>
            </a:xfrm>
            <a:custGeom>
              <a:avLst/>
              <a:gdLst>
                <a:gd name="connsiteX0" fmla="*/ 1772364 w 1771650"/>
                <a:gd name="connsiteY0" fmla="*/ 527686 h 1323975"/>
                <a:gd name="connsiteX1" fmla="*/ 1772364 w 1771650"/>
                <a:gd name="connsiteY1" fmla="*/ 1328738 h 1323975"/>
                <a:gd name="connsiteX2" fmla="*/ 714 w 1771650"/>
                <a:gd name="connsiteY2" fmla="*/ 1325881 h 1323975"/>
                <a:gd name="connsiteX3" fmla="*/ 714 w 1771650"/>
                <a:gd name="connsiteY3" fmla="*/ 1266826 h 1323975"/>
                <a:gd name="connsiteX4" fmla="*/ 6429 w 1771650"/>
                <a:gd name="connsiteY4" fmla="*/ 596266 h 1323975"/>
                <a:gd name="connsiteX5" fmla="*/ 325517 w 1771650"/>
                <a:gd name="connsiteY5" fmla="*/ 71438 h 1323975"/>
                <a:gd name="connsiteX6" fmla="*/ 1118950 w 1771650"/>
                <a:gd name="connsiteY6" fmla="*/ 1 h 1323975"/>
                <a:gd name="connsiteX7" fmla="*/ 1118950 w 1771650"/>
                <a:gd name="connsiteY7" fmla="*/ 1906 h 1323975"/>
                <a:gd name="connsiteX8" fmla="*/ 1760934 w 1771650"/>
                <a:gd name="connsiteY8" fmla="*/ 1906 h 1323975"/>
                <a:gd name="connsiteX9" fmla="*/ 1760934 w 1771650"/>
                <a:gd name="connsiteY9" fmla="*/ 320041 h 1323975"/>
                <a:gd name="connsiteX10" fmla="*/ 1699975 w 1771650"/>
                <a:gd name="connsiteY10" fmla="*/ 320041 h 1323975"/>
                <a:gd name="connsiteX11" fmla="*/ 723662 w 1771650"/>
                <a:gd name="connsiteY11" fmla="*/ 320041 h 1323975"/>
                <a:gd name="connsiteX12" fmla="*/ 576024 w 1771650"/>
                <a:gd name="connsiteY12" fmla="*/ 324803 h 1323975"/>
                <a:gd name="connsiteX13" fmla="*/ 336947 w 1771650"/>
                <a:gd name="connsiteY13" fmla="*/ 547688 h 1323975"/>
                <a:gd name="connsiteX14" fmla="*/ 328374 w 1771650"/>
                <a:gd name="connsiteY14" fmla="*/ 646748 h 1323975"/>
                <a:gd name="connsiteX15" fmla="*/ 327422 w 1771650"/>
                <a:gd name="connsiteY15" fmla="*/ 989648 h 1323975"/>
                <a:gd name="connsiteX16" fmla="*/ 331232 w 1771650"/>
                <a:gd name="connsiteY16" fmla="*/ 1024891 h 1323975"/>
                <a:gd name="connsiteX17" fmla="*/ 1440895 w 1771650"/>
                <a:gd name="connsiteY17" fmla="*/ 1024891 h 1323975"/>
                <a:gd name="connsiteX18" fmla="*/ 1440895 w 1771650"/>
                <a:gd name="connsiteY18" fmla="*/ 825818 h 1323975"/>
                <a:gd name="connsiteX19" fmla="*/ 1203722 w 1771650"/>
                <a:gd name="connsiteY19" fmla="*/ 825818 h 1323975"/>
                <a:gd name="connsiteX20" fmla="*/ 1203722 w 1771650"/>
                <a:gd name="connsiteY20" fmla="*/ 527686 h 1323975"/>
                <a:gd name="connsiteX21" fmla="*/ 1772364 w 1771650"/>
                <a:gd name="connsiteY21" fmla="*/ 527686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71650" h="1323975">
                  <a:moveTo>
                    <a:pt x="1772364" y="527686"/>
                  </a:moveTo>
                  <a:cubicBezTo>
                    <a:pt x="1772364" y="796291"/>
                    <a:pt x="1772364" y="1062038"/>
                    <a:pt x="1772364" y="1328738"/>
                  </a:cubicBezTo>
                  <a:lnTo>
                    <a:pt x="714" y="1325881"/>
                  </a:lnTo>
                  <a:cubicBezTo>
                    <a:pt x="714" y="1303973"/>
                    <a:pt x="714" y="1284923"/>
                    <a:pt x="714" y="1266826"/>
                  </a:cubicBezTo>
                  <a:cubicBezTo>
                    <a:pt x="1667" y="1042988"/>
                    <a:pt x="-4048" y="819151"/>
                    <a:pt x="6429" y="596266"/>
                  </a:cubicBezTo>
                  <a:cubicBezTo>
                    <a:pt x="16907" y="366713"/>
                    <a:pt x="107394" y="184786"/>
                    <a:pt x="325517" y="71438"/>
                  </a:cubicBezTo>
                  <a:cubicBezTo>
                    <a:pt x="457914" y="-952"/>
                    <a:pt x="1118950" y="1"/>
                    <a:pt x="1118950" y="1"/>
                  </a:cubicBezTo>
                  <a:cubicBezTo>
                    <a:pt x="1118950" y="953"/>
                    <a:pt x="1118950" y="953"/>
                    <a:pt x="1118950" y="1906"/>
                  </a:cubicBezTo>
                  <a:cubicBezTo>
                    <a:pt x="1333262" y="1906"/>
                    <a:pt x="1546622" y="1906"/>
                    <a:pt x="1760934" y="1906"/>
                  </a:cubicBezTo>
                  <a:cubicBezTo>
                    <a:pt x="1760934" y="110491"/>
                    <a:pt x="1760934" y="213361"/>
                    <a:pt x="1760934" y="320041"/>
                  </a:cubicBezTo>
                  <a:cubicBezTo>
                    <a:pt x="1738075" y="320041"/>
                    <a:pt x="1719025" y="320041"/>
                    <a:pt x="1699975" y="320041"/>
                  </a:cubicBezTo>
                  <a:cubicBezTo>
                    <a:pt x="1374220" y="320041"/>
                    <a:pt x="1049417" y="320041"/>
                    <a:pt x="723662" y="320041"/>
                  </a:cubicBezTo>
                  <a:cubicBezTo>
                    <a:pt x="674132" y="320041"/>
                    <a:pt x="624602" y="320041"/>
                    <a:pt x="576024" y="324803"/>
                  </a:cubicBezTo>
                  <a:cubicBezTo>
                    <a:pt x="424577" y="339091"/>
                    <a:pt x="361712" y="398146"/>
                    <a:pt x="336947" y="547688"/>
                  </a:cubicBezTo>
                  <a:cubicBezTo>
                    <a:pt x="331232" y="580073"/>
                    <a:pt x="328374" y="614363"/>
                    <a:pt x="328374" y="646748"/>
                  </a:cubicBezTo>
                  <a:cubicBezTo>
                    <a:pt x="327422" y="761048"/>
                    <a:pt x="327422" y="875348"/>
                    <a:pt x="327422" y="989648"/>
                  </a:cubicBezTo>
                  <a:cubicBezTo>
                    <a:pt x="327422" y="1002031"/>
                    <a:pt x="330279" y="1013461"/>
                    <a:pt x="331232" y="1024891"/>
                  </a:cubicBezTo>
                  <a:cubicBezTo>
                    <a:pt x="703659" y="1024891"/>
                    <a:pt x="1072277" y="1024891"/>
                    <a:pt x="1440895" y="1024891"/>
                  </a:cubicBezTo>
                  <a:cubicBezTo>
                    <a:pt x="1440895" y="957263"/>
                    <a:pt x="1440895" y="892493"/>
                    <a:pt x="1440895" y="825818"/>
                  </a:cubicBezTo>
                  <a:cubicBezTo>
                    <a:pt x="1359932" y="825818"/>
                    <a:pt x="1282779" y="825818"/>
                    <a:pt x="1203722" y="825818"/>
                  </a:cubicBezTo>
                  <a:cubicBezTo>
                    <a:pt x="1203722" y="723901"/>
                    <a:pt x="1203722" y="624841"/>
                    <a:pt x="1203722" y="527686"/>
                  </a:cubicBezTo>
                  <a:cubicBezTo>
                    <a:pt x="1394222" y="527686"/>
                    <a:pt x="1580912" y="527686"/>
                    <a:pt x="1772364" y="52768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9DFD30E-7456-44B0-88E5-CB94C26F67DD}"/>
                </a:ext>
              </a:extLst>
            </p:cNvPr>
            <p:cNvSpPr/>
            <p:nvPr/>
          </p:nvSpPr>
          <p:spPr>
            <a:xfrm>
              <a:off x="10003426" y="5264913"/>
              <a:ext cx="562275" cy="412734"/>
            </a:xfrm>
            <a:custGeom>
              <a:avLst/>
              <a:gdLst>
                <a:gd name="connsiteX0" fmla="*/ 560362 w 1790700"/>
                <a:gd name="connsiteY0" fmla="*/ 1347 h 1314450"/>
                <a:gd name="connsiteX1" fmla="*/ 404152 w 1790700"/>
                <a:gd name="connsiteY1" fmla="*/ 42305 h 1314450"/>
                <a:gd name="connsiteX2" fmla="*/ 3149 w 1790700"/>
                <a:gd name="connsiteY2" fmla="*/ 615709 h 1314450"/>
                <a:gd name="connsiteX3" fmla="*/ 1244 w 1790700"/>
                <a:gd name="connsiteY3" fmla="*/ 1263409 h 1314450"/>
                <a:gd name="connsiteX4" fmla="*/ 1244 w 1790700"/>
                <a:gd name="connsiteY4" fmla="*/ 1321512 h 1314450"/>
                <a:gd name="connsiteX5" fmla="*/ 1356652 w 1790700"/>
                <a:gd name="connsiteY5" fmla="*/ 1323417 h 1314450"/>
                <a:gd name="connsiteX6" fmla="*/ 1789087 w 1790700"/>
                <a:gd name="connsiteY6" fmla="*/ 722389 h 1314450"/>
                <a:gd name="connsiteX7" fmla="*/ 1790992 w 1790700"/>
                <a:gd name="connsiteY7" fmla="*/ 18492 h 1314450"/>
                <a:gd name="connsiteX8" fmla="*/ 1786229 w 1790700"/>
                <a:gd name="connsiteY8" fmla="*/ 395 h 1314450"/>
                <a:gd name="connsiteX9" fmla="*/ 560362 w 1790700"/>
                <a:gd name="connsiteY9" fmla="*/ 1347 h 1314450"/>
                <a:gd name="connsiteX10" fmla="*/ 1202347 w 1790700"/>
                <a:gd name="connsiteY10" fmla="*/ 317577 h 1314450"/>
                <a:gd name="connsiteX11" fmla="*/ 1468094 w 1790700"/>
                <a:gd name="connsiteY11" fmla="*/ 317577 h 1314450"/>
                <a:gd name="connsiteX12" fmla="*/ 1449044 w 1790700"/>
                <a:gd name="connsiteY12" fmla="*/ 811924 h 1314450"/>
                <a:gd name="connsiteX13" fmla="*/ 1237589 w 1790700"/>
                <a:gd name="connsiteY13" fmla="*/ 1018617 h 1314450"/>
                <a:gd name="connsiteX14" fmla="*/ 1138529 w 1790700"/>
                <a:gd name="connsiteY14" fmla="*/ 1026237 h 1314450"/>
                <a:gd name="connsiteX15" fmla="*/ 367004 w 1790700"/>
                <a:gd name="connsiteY15" fmla="*/ 1026237 h 1314450"/>
                <a:gd name="connsiteX16" fmla="*/ 327952 w 1790700"/>
                <a:gd name="connsiteY16" fmla="*/ 1023380 h 1314450"/>
                <a:gd name="connsiteX17" fmla="*/ 327952 w 1790700"/>
                <a:gd name="connsiteY17" fmla="*/ 929082 h 1314450"/>
                <a:gd name="connsiteX18" fmla="*/ 335572 w 1790700"/>
                <a:gd name="connsiteY18" fmla="*/ 572847 h 1314450"/>
                <a:gd name="connsiteX19" fmla="*/ 593699 w 1790700"/>
                <a:gd name="connsiteY19" fmla="*/ 322339 h 1314450"/>
                <a:gd name="connsiteX20" fmla="*/ 1202347 w 1790700"/>
                <a:gd name="connsiteY20" fmla="*/ 317577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90700" h="1314450">
                  <a:moveTo>
                    <a:pt x="560362" y="1347"/>
                  </a:moveTo>
                  <a:cubicBezTo>
                    <a:pt x="515594" y="12777"/>
                    <a:pt x="458444" y="23255"/>
                    <a:pt x="404152" y="42305"/>
                  </a:cubicBezTo>
                  <a:cubicBezTo>
                    <a:pt x="159359" y="128030"/>
                    <a:pt x="10769" y="336627"/>
                    <a:pt x="3149" y="615709"/>
                  </a:cubicBezTo>
                  <a:cubicBezTo>
                    <a:pt x="-2566" y="830974"/>
                    <a:pt x="1244" y="1047192"/>
                    <a:pt x="1244" y="1263409"/>
                  </a:cubicBezTo>
                  <a:cubicBezTo>
                    <a:pt x="1244" y="1281507"/>
                    <a:pt x="1244" y="1299605"/>
                    <a:pt x="1244" y="1321512"/>
                  </a:cubicBezTo>
                  <a:lnTo>
                    <a:pt x="1356652" y="1323417"/>
                  </a:lnTo>
                  <a:cubicBezTo>
                    <a:pt x="1661452" y="1226262"/>
                    <a:pt x="1781467" y="993852"/>
                    <a:pt x="1789087" y="722389"/>
                  </a:cubicBezTo>
                  <a:cubicBezTo>
                    <a:pt x="1795754" y="488074"/>
                    <a:pt x="1790992" y="252807"/>
                    <a:pt x="1790992" y="18492"/>
                  </a:cubicBezTo>
                  <a:cubicBezTo>
                    <a:pt x="1790992" y="13730"/>
                    <a:pt x="1789087" y="9920"/>
                    <a:pt x="1786229" y="395"/>
                  </a:cubicBezTo>
                  <a:cubicBezTo>
                    <a:pt x="1743367" y="-558"/>
                    <a:pt x="560362" y="395"/>
                    <a:pt x="560362" y="1347"/>
                  </a:cubicBezTo>
                  <a:close/>
                  <a:moveTo>
                    <a:pt x="1202347" y="317577"/>
                  </a:moveTo>
                  <a:cubicBezTo>
                    <a:pt x="1286167" y="317577"/>
                    <a:pt x="1369987" y="317577"/>
                    <a:pt x="1468094" y="317577"/>
                  </a:cubicBezTo>
                  <a:cubicBezTo>
                    <a:pt x="1462379" y="487122"/>
                    <a:pt x="1464284" y="649999"/>
                    <a:pt x="1449044" y="811924"/>
                  </a:cubicBezTo>
                  <a:cubicBezTo>
                    <a:pt x="1436662" y="941464"/>
                    <a:pt x="1367129" y="998614"/>
                    <a:pt x="1237589" y="1018617"/>
                  </a:cubicBezTo>
                  <a:cubicBezTo>
                    <a:pt x="1205204" y="1023380"/>
                    <a:pt x="1170914" y="1026237"/>
                    <a:pt x="1138529" y="1026237"/>
                  </a:cubicBezTo>
                  <a:cubicBezTo>
                    <a:pt x="881354" y="1027189"/>
                    <a:pt x="624179" y="1027189"/>
                    <a:pt x="367004" y="1026237"/>
                  </a:cubicBezTo>
                  <a:cubicBezTo>
                    <a:pt x="356527" y="1026237"/>
                    <a:pt x="345097" y="1024332"/>
                    <a:pt x="327952" y="1023380"/>
                  </a:cubicBezTo>
                  <a:cubicBezTo>
                    <a:pt x="327952" y="990995"/>
                    <a:pt x="327952" y="959562"/>
                    <a:pt x="327952" y="929082"/>
                  </a:cubicBezTo>
                  <a:cubicBezTo>
                    <a:pt x="329857" y="810020"/>
                    <a:pt x="326999" y="690957"/>
                    <a:pt x="335572" y="572847"/>
                  </a:cubicBezTo>
                  <a:cubicBezTo>
                    <a:pt x="347002" y="406159"/>
                    <a:pt x="426059" y="328055"/>
                    <a:pt x="593699" y="322339"/>
                  </a:cubicBezTo>
                  <a:cubicBezTo>
                    <a:pt x="795629" y="314720"/>
                    <a:pt x="999464" y="318530"/>
                    <a:pt x="1202347" y="3175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1CE37BCC-27D2-44D6-879B-385184DC6356}"/>
              </a:ext>
            </a:extLst>
          </p:cNvPr>
          <p:cNvSpPr txBox="1"/>
          <p:nvPr/>
        </p:nvSpPr>
        <p:spPr>
          <a:xfrm>
            <a:off x="2767681" y="3157691"/>
            <a:ext cx="1657606" cy="338554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C45709A-1FEC-434E-B37E-906216EB344E}"/>
              </a:ext>
            </a:extLst>
          </p:cNvPr>
          <p:cNvSpPr txBox="1"/>
          <p:nvPr/>
        </p:nvSpPr>
        <p:spPr>
          <a:xfrm>
            <a:off x="1617545" y="2472395"/>
            <a:ext cx="1657606" cy="338554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PowerPoint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6C6D893-A8AF-4EF9-B26A-BE163FF7F780}"/>
              </a:ext>
            </a:extLst>
          </p:cNvPr>
          <p:cNvSpPr/>
          <p:nvPr/>
        </p:nvSpPr>
        <p:spPr>
          <a:xfrm>
            <a:off x="3126836" y="2292405"/>
            <a:ext cx="552765" cy="535186"/>
          </a:xfrm>
          <a:custGeom>
            <a:avLst/>
            <a:gdLst>
              <a:gd name="connsiteX0" fmla="*/ 2603862 w 2695575"/>
              <a:gd name="connsiteY0" fmla="*/ 2474780 h 2609850"/>
              <a:gd name="connsiteX1" fmla="*/ 2681967 w 2695575"/>
              <a:gd name="connsiteY1" fmla="*/ 2254752 h 2609850"/>
              <a:gd name="connsiteX2" fmla="*/ 2605767 w 2695575"/>
              <a:gd name="connsiteY2" fmla="*/ 2170932 h 2609850"/>
              <a:gd name="connsiteX3" fmla="*/ 2351450 w 2695575"/>
              <a:gd name="connsiteY3" fmla="*/ 2122355 h 2609850"/>
              <a:gd name="connsiteX4" fmla="*/ 2253342 w 2695575"/>
              <a:gd name="connsiteY4" fmla="*/ 2111877 h 2609850"/>
              <a:gd name="connsiteX5" fmla="*/ 1939970 w 2695575"/>
              <a:gd name="connsiteY5" fmla="*/ 2079492 h 2609850"/>
              <a:gd name="connsiteX6" fmla="*/ 2021885 w 2695575"/>
              <a:gd name="connsiteY6" fmla="*/ 1656582 h 2609850"/>
              <a:gd name="connsiteX7" fmla="*/ 2080940 w 2695575"/>
              <a:gd name="connsiteY7" fmla="*/ 1410837 h 2609850"/>
              <a:gd name="connsiteX8" fmla="*/ 2101895 w 2695575"/>
              <a:gd name="connsiteY8" fmla="*/ 1285107 h 2609850"/>
              <a:gd name="connsiteX9" fmla="*/ 2087607 w 2695575"/>
              <a:gd name="connsiteY9" fmla="*/ 1106990 h 2609850"/>
              <a:gd name="connsiteX10" fmla="*/ 1848530 w 2695575"/>
              <a:gd name="connsiteY10" fmla="*/ 821240 h 2609850"/>
              <a:gd name="connsiteX11" fmla="*/ 1806620 w 2695575"/>
              <a:gd name="connsiteY11" fmla="*/ 743135 h 2609850"/>
              <a:gd name="connsiteX12" fmla="*/ 1805667 w 2695575"/>
              <a:gd name="connsiteY12" fmla="*/ 666935 h 2609850"/>
              <a:gd name="connsiteX13" fmla="*/ 1817097 w 2695575"/>
              <a:gd name="connsiteY13" fmla="*/ 622167 h 2609850"/>
              <a:gd name="connsiteX14" fmla="*/ 1848530 w 2695575"/>
              <a:gd name="connsiteY14" fmla="*/ 593592 h 2609850"/>
              <a:gd name="connsiteX15" fmla="*/ 1878057 w 2695575"/>
              <a:gd name="connsiteY15" fmla="*/ 584067 h 2609850"/>
              <a:gd name="connsiteX16" fmla="*/ 1906632 w 2695575"/>
              <a:gd name="connsiteY16" fmla="*/ 578352 h 2609850"/>
              <a:gd name="connsiteX17" fmla="*/ 1898060 w 2695575"/>
              <a:gd name="connsiteY17" fmla="*/ 575495 h 2609850"/>
              <a:gd name="connsiteX18" fmla="*/ 1968545 w 2695575"/>
              <a:gd name="connsiteY18" fmla="*/ 585020 h 2609850"/>
              <a:gd name="connsiteX19" fmla="*/ 2022837 w 2695575"/>
              <a:gd name="connsiteY19" fmla="*/ 523107 h 2609850"/>
              <a:gd name="connsiteX20" fmla="*/ 2014265 w 2695575"/>
              <a:gd name="connsiteY20" fmla="*/ 456432 h 2609850"/>
              <a:gd name="connsiteX21" fmla="*/ 2009502 w 2695575"/>
              <a:gd name="connsiteY21" fmla="*/ 407855 h 2609850"/>
              <a:gd name="connsiteX22" fmla="*/ 2019980 w 2695575"/>
              <a:gd name="connsiteY22" fmla="*/ 377375 h 2609850"/>
              <a:gd name="connsiteX23" fmla="*/ 2015217 w 2695575"/>
              <a:gd name="connsiteY23" fmla="*/ 308795 h 2609850"/>
              <a:gd name="connsiteX24" fmla="*/ 1968545 w 2695575"/>
              <a:gd name="connsiteY24" fmla="*/ 216402 h 2609850"/>
              <a:gd name="connsiteX25" fmla="*/ 1954257 w 2695575"/>
              <a:gd name="connsiteY25" fmla="*/ 164967 h 2609850"/>
              <a:gd name="connsiteX26" fmla="*/ 1909490 w 2695575"/>
              <a:gd name="connsiteY26" fmla="*/ 89720 h 2609850"/>
              <a:gd name="connsiteX27" fmla="*/ 1726610 w 2695575"/>
              <a:gd name="connsiteY27" fmla="*/ 8757 h 2609850"/>
              <a:gd name="connsiteX28" fmla="*/ 1670412 w 2695575"/>
              <a:gd name="connsiteY28" fmla="*/ 185 h 2609850"/>
              <a:gd name="connsiteX29" fmla="*/ 1618977 w 2695575"/>
              <a:gd name="connsiteY29" fmla="*/ 5900 h 2609850"/>
              <a:gd name="connsiteX30" fmla="*/ 1522775 w 2695575"/>
              <a:gd name="connsiteY30" fmla="*/ 25902 h 2609850"/>
              <a:gd name="connsiteX31" fmla="*/ 1479912 w 2695575"/>
              <a:gd name="connsiteY31" fmla="*/ 55430 h 2609850"/>
              <a:gd name="connsiteX32" fmla="*/ 1424667 w 2695575"/>
              <a:gd name="connsiteY32" fmla="*/ 117342 h 2609850"/>
              <a:gd name="connsiteX33" fmla="*/ 1403712 w 2695575"/>
              <a:gd name="connsiteY33" fmla="*/ 127820 h 2609850"/>
              <a:gd name="connsiteX34" fmla="*/ 1337037 w 2695575"/>
              <a:gd name="connsiteY34" fmla="*/ 152585 h 2609850"/>
              <a:gd name="connsiteX35" fmla="*/ 1320845 w 2695575"/>
              <a:gd name="connsiteY35" fmla="*/ 141155 h 2609850"/>
              <a:gd name="connsiteX36" fmla="*/ 1274172 w 2695575"/>
              <a:gd name="connsiteY36" fmla="*/ 135440 h 2609850"/>
              <a:gd name="connsiteX37" fmla="*/ 1223690 w 2695575"/>
              <a:gd name="connsiteY37" fmla="*/ 263075 h 2609850"/>
              <a:gd name="connsiteX38" fmla="*/ 1228452 w 2695575"/>
              <a:gd name="connsiteY38" fmla="*/ 291650 h 2609850"/>
              <a:gd name="connsiteX39" fmla="*/ 1268457 w 2695575"/>
              <a:gd name="connsiteY39" fmla="*/ 375470 h 2609850"/>
              <a:gd name="connsiteX40" fmla="*/ 1360850 w 2695575"/>
              <a:gd name="connsiteY40" fmla="*/ 402140 h 2609850"/>
              <a:gd name="connsiteX41" fmla="*/ 1381805 w 2695575"/>
              <a:gd name="connsiteY41" fmla="*/ 423095 h 2609850"/>
              <a:gd name="connsiteX42" fmla="*/ 1410380 w 2695575"/>
              <a:gd name="connsiteY42" fmla="*/ 511677 h 2609850"/>
              <a:gd name="connsiteX43" fmla="*/ 1430382 w 2695575"/>
              <a:gd name="connsiteY43" fmla="*/ 539300 h 2609850"/>
              <a:gd name="connsiteX44" fmla="*/ 1431335 w 2695575"/>
              <a:gd name="connsiteY44" fmla="*/ 551682 h 2609850"/>
              <a:gd name="connsiteX45" fmla="*/ 1515155 w 2695575"/>
              <a:gd name="connsiteY45" fmla="*/ 607880 h 2609850"/>
              <a:gd name="connsiteX46" fmla="*/ 1440860 w 2695575"/>
              <a:gd name="connsiteY46" fmla="*/ 685985 h 2609850"/>
              <a:gd name="connsiteX47" fmla="*/ 1326560 w 2695575"/>
              <a:gd name="connsiteY47" fmla="*/ 697415 h 2609850"/>
              <a:gd name="connsiteX48" fmla="*/ 1185590 w 2695575"/>
              <a:gd name="connsiteY48" fmla="*/ 749802 h 2609850"/>
              <a:gd name="connsiteX49" fmla="*/ 1051287 w 2695575"/>
              <a:gd name="connsiteY49" fmla="*/ 944112 h 2609850"/>
              <a:gd name="connsiteX50" fmla="*/ 994137 w 2695575"/>
              <a:gd name="connsiteY50" fmla="*/ 1010787 h 2609850"/>
              <a:gd name="connsiteX51" fmla="*/ 841737 w 2695575"/>
              <a:gd name="connsiteY51" fmla="*/ 1185095 h 2609850"/>
              <a:gd name="connsiteX52" fmla="*/ 759822 w 2695575"/>
              <a:gd name="connsiteY52" fmla="*/ 1266057 h 2609850"/>
              <a:gd name="connsiteX53" fmla="*/ 643617 w 2695575"/>
              <a:gd name="connsiteY53" fmla="*/ 1250817 h 2609850"/>
              <a:gd name="connsiteX54" fmla="*/ 535032 w 2695575"/>
              <a:gd name="connsiteY54" fmla="*/ 1203192 h 2609850"/>
              <a:gd name="connsiteX55" fmla="*/ 474072 w 2695575"/>
              <a:gd name="connsiteY55" fmla="*/ 1147947 h 2609850"/>
              <a:gd name="connsiteX56" fmla="*/ 455022 w 2695575"/>
              <a:gd name="connsiteY56" fmla="*/ 1120325 h 2609850"/>
              <a:gd name="connsiteX57" fmla="*/ 368345 w 2695575"/>
              <a:gd name="connsiteY57" fmla="*/ 840290 h 2609850"/>
              <a:gd name="connsiteX58" fmla="*/ 360724 w 2695575"/>
              <a:gd name="connsiteY58" fmla="*/ 814572 h 2609850"/>
              <a:gd name="connsiteX59" fmla="*/ 303574 w 2695575"/>
              <a:gd name="connsiteY59" fmla="*/ 718370 h 2609850"/>
              <a:gd name="connsiteX60" fmla="*/ 267380 w 2695575"/>
              <a:gd name="connsiteY60" fmla="*/ 575495 h 2609850"/>
              <a:gd name="connsiteX61" fmla="*/ 254045 w 2695575"/>
              <a:gd name="connsiteY61" fmla="*/ 571685 h 2609850"/>
              <a:gd name="connsiteX62" fmla="*/ 224517 w 2695575"/>
              <a:gd name="connsiteY62" fmla="*/ 627882 h 2609850"/>
              <a:gd name="connsiteX63" fmla="*/ 145460 w 2695575"/>
              <a:gd name="connsiteY63" fmla="*/ 835527 h 2609850"/>
              <a:gd name="connsiteX64" fmla="*/ 129267 w 2695575"/>
              <a:gd name="connsiteY64" fmla="*/ 1078415 h 2609850"/>
              <a:gd name="connsiteX65" fmla="*/ 139745 w 2695575"/>
              <a:gd name="connsiteY65" fmla="*/ 1133660 h 2609850"/>
              <a:gd name="connsiteX66" fmla="*/ 125457 w 2695575"/>
              <a:gd name="connsiteY66" fmla="*/ 1447032 h 2609850"/>
              <a:gd name="connsiteX67" fmla="*/ 69260 w 2695575"/>
              <a:gd name="connsiteY67" fmla="*/ 1718495 h 2609850"/>
              <a:gd name="connsiteX68" fmla="*/ 1632 w 2695575"/>
              <a:gd name="connsiteY68" fmla="*/ 2247132 h 2609850"/>
              <a:gd name="connsiteX69" fmla="*/ 20682 w 2695575"/>
              <a:gd name="connsiteY69" fmla="*/ 2488115 h 2609850"/>
              <a:gd name="connsiteX70" fmla="*/ 1116057 w 2695575"/>
              <a:gd name="connsiteY70" fmla="*/ 2478590 h 2609850"/>
              <a:gd name="connsiteX71" fmla="*/ 1292270 w 2695575"/>
              <a:gd name="connsiteY71" fmla="*/ 2458587 h 2609850"/>
              <a:gd name="connsiteX72" fmla="*/ 1333227 w 2695575"/>
              <a:gd name="connsiteY72" fmla="*/ 2532882 h 2609850"/>
              <a:gd name="connsiteX73" fmla="*/ 1387520 w 2695575"/>
              <a:gd name="connsiteY73" fmla="*/ 2612892 h 2609850"/>
              <a:gd name="connsiteX74" fmla="*/ 1618025 w 2695575"/>
              <a:gd name="connsiteY74" fmla="*/ 2574792 h 2609850"/>
              <a:gd name="connsiteX75" fmla="*/ 1701845 w 2695575"/>
              <a:gd name="connsiteY75" fmla="*/ 2559552 h 2609850"/>
              <a:gd name="connsiteX76" fmla="*/ 1701845 w 2695575"/>
              <a:gd name="connsiteY76" fmla="*/ 2559552 h 2609850"/>
              <a:gd name="connsiteX77" fmla="*/ 1701845 w 2695575"/>
              <a:gd name="connsiteY77" fmla="*/ 2559552 h 2609850"/>
              <a:gd name="connsiteX78" fmla="*/ 1809477 w 2695575"/>
              <a:gd name="connsiteY78" fmla="*/ 2544312 h 2609850"/>
              <a:gd name="connsiteX79" fmla="*/ 2603862 w 2695575"/>
              <a:gd name="connsiteY79" fmla="*/ 2474780 h 2609850"/>
              <a:gd name="connsiteX80" fmla="*/ 1354182 w 2695575"/>
              <a:gd name="connsiteY80" fmla="*/ 1743260 h 2609850"/>
              <a:gd name="connsiteX81" fmla="*/ 1337037 w 2695575"/>
              <a:gd name="connsiteY81" fmla="*/ 1758500 h 2609850"/>
              <a:gd name="connsiteX82" fmla="*/ 1172255 w 2695575"/>
              <a:gd name="connsiteY82" fmla="*/ 1826127 h 2609850"/>
              <a:gd name="connsiteX83" fmla="*/ 974135 w 2695575"/>
              <a:gd name="connsiteY83" fmla="*/ 1989005 h 2609850"/>
              <a:gd name="connsiteX84" fmla="*/ 923652 w 2695575"/>
              <a:gd name="connsiteY84" fmla="*/ 2035677 h 2609850"/>
              <a:gd name="connsiteX85" fmla="*/ 610280 w 2695575"/>
              <a:gd name="connsiteY85" fmla="*/ 2122355 h 2609850"/>
              <a:gd name="connsiteX86" fmla="*/ 565512 w 2695575"/>
              <a:gd name="connsiteY86" fmla="*/ 2136642 h 2609850"/>
              <a:gd name="connsiteX87" fmla="*/ 407397 w 2695575"/>
              <a:gd name="connsiteY87" fmla="*/ 2191887 h 2609850"/>
              <a:gd name="connsiteX88" fmla="*/ 392157 w 2695575"/>
              <a:gd name="connsiteY88" fmla="*/ 2178552 h 2609850"/>
              <a:gd name="connsiteX89" fmla="*/ 404540 w 2695575"/>
              <a:gd name="connsiteY89" fmla="*/ 2045202 h 2609850"/>
              <a:gd name="connsiteX90" fmla="*/ 393110 w 2695575"/>
              <a:gd name="connsiteY90" fmla="*/ 1847082 h 2609850"/>
              <a:gd name="connsiteX91" fmla="*/ 374060 w 2695575"/>
              <a:gd name="connsiteY91" fmla="*/ 1677537 h 2609850"/>
              <a:gd name="connsiteX92" fmla="*/ 335960 w 2695575"/>
              <a:gd name="connsiteY92" fmla="*/ 1455605 h 2609850"/>
              <a:gd name="connsiteX93" fmla="*/ 340722 w 2695575"/>
              <a:gd name="connsiteY93" fmla="*/ 1337495 h 2609850"/>
              <a:gd name="connsiteX94" fmla="*/ 400730 w 2695575"/>
              <a:gd name="connsiteY94" fmla="*/ 1321302 h 2609850"/>
              <a:gd name="connsiteX95" fmla="*/ 722674 w 2695575"/>
              <a:gd name="connsiteY95" fmla="*/ 1547997 h 2609850"/>
              <a:gd name="connsiteX96" fmla="*/ 796970 w 2695575"/>
              <a:gd name="connsiteY96" fmla="*/ 1549902 h 2609850"/>
              <a:gd name="connsiteX97" fmla="*/ 1131297 w 2695575"/>
              <a:gd name="connsiteY97" fmla="*/ 1325112 h 2609850"/>
              <a:gd name="connsiteX98" fmla="*/ 1242740 w 2695575"/>
              <a:gd name="connsiteY98" fmla="*/ 1175570 h 2609850"/>
              <a:gd name="connsiteX99" fmla="*/ 1273220 w 2695575"/>
              <a:gd name="connsiteY99" fmla="*/ 1129850 h 2609850"/>
              <a:gd name="connsiteX100" fmla="*/ 1366565 w 2695575"/>
              <a:gd name="connsiteY100" fmla="*/ 1313682 h 2609850"/>
              <a:gd name="connsiteX101" fmla="*/ 1406570 w 2695575"/>
              <a:gd name="connsiteY101" fmla="*/ 1551807 h 2609850"/>
              <a:gd name="connsiteX102" fmla="*/ 1354182 w 2695575"/>
              <a:gd name="connsiteY102" fmla="*/ 1743260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695575" h="2609850">
                <a:moveTo>
                  <a:pt x="2603862" y="2474780"/>
                </a:moveTo>
                <a:cubicBezTo>
                  <a:pt x="2681967" y="2437632"/>
                  <a:pt x="2717210" y="2357622"/>
                  <a:pt x="2681967" y="2254752"/>
                </a:cubicBezTo>
                <a:cubicBezTo>
                  <a:pt x="2670537" y="2221415"/>
                  <a:pt x="2637200" y="2187125"/>
                  <a:pt x="2605767" y="2170932"/>
                </a:cubicBezTo>
                <a:cubicBezTo>
                  <a:pt x="2526710" y="2131880"/>
                  <a:pt x="2441937" y="2115687"/>
                  <a:pt x="2351450" y="2122355"/>
                </a:cubicBezTo>
                <a:cubicBezTo>
                  <a:pt x="2319065" y="2125212"/>
                  <a:pt x="2285727" y="2114735"/>
                  <a:pt x="2253342" y="2111877"/>
                </a:cubicBezTo>
                <a:cubicBezTo>
                  <a:pt x="2149520" y="2100447"/>
                  <a:pt x="2045697" y="2089970"/>
                  <a:pt x="1939970" y="2079492"/>
                </a:cubicBezTo>
                <a:cubicBezTo>
                  <a:pt x="1928540" y="1930902"/>
                  <a:pt x="1939017" y="1787075"/>
                  <a:pt x="2021885" y="1656582"/>
                </a:cubicBezTo>
                <a:cubicBezTo>
                  <a:pt x="2068557" y="1582287"/>
                  <a:pt x="2079987" y="1497515"/>
                  <a:pt x="2080940" y="1410837"/>
                </a:cubicBezTo>
                <a:cubicBezTo>
                  <a:pt x="2081892" y="1368927"/>
                  <a:pt x="2086655" y="1323207"/>
                  <a:pt x="2101895" y="1285107"/>
                </a:cubicBezTo>
                <a:cubicBezTo>
                  <a:pt x="2128565" y="1220337"/>
                  <a:pt x="2112372" y="1164140"/>
                  <a:pt x="2087607" y="1106990"/>
                </a:cubicBezTo>
                <a:cubicBezTo>
                  <a:pt x="2035220" y="988880"/>
                  <a:pt x="1945685" y="902202"/>
                  <a:pt x="1848530" y="821240"/>
                </a:cubicBezTo>
                <a:cubicBezTo>
                  <a:pt x="1827575" y="803142"/>
                  <a:pt x="1814240" y="770757"/>
                  <a:pt x="1806620" y="743135"/>
                </a:cubicBezTo>
                <a:cubicBezTo>
                  <a:pt x="1799952" y="719322"/>
                  <a:pt x="1804715" y="692652"/>
                  <a:pt x="1805667" y="666935"/>
                </a:cubicBezTo>
                <a:cubicBezTo>
                  <a:pt x="1806620" y="648837"/>
                  <a:pt x="1809477" y="633597"/>
                  <a:pt x="1817097" y="622167"/>
                </a:cubicBezTo>
                <a:cubicBezTo>
                  <a:pt x="1826622" y="610737"/>
                  <a:pt x="1837100" y="601212"/>
                  <a:pt x="1848530" y="593592"/>
                </a:cubicBezTo>
                <a:cubicBezTo>
                  <a:pt x="1857102" y="589782"/>
                  <a:pt x="1866627" y="585972"/>
                  <a:pt x="1878057" y="584067"/>
                </a:cubicBezTo>
                <a:cubicBezTo>
                  <a:pt x="1887582" y="582162"/>
                  <a:pt x="1897107" y="580257"/>
                  <a:pt x="1906632" y="578352"/>
                </a:cubicBezTo>
                <a:lnTo>
                  <a:pt x="1898060" y="575495"/>
                </a:lnTo>
                <a:cubicBezTo>
                  <a:pt x="1915205" y="573590"/>
                  <a:pt x="1952352" y="583115"/>
                  <a:pt x="1968545" y="585020"/>
                </a:cubicBezTo>
                <a:cubicBezTo>
                  <a:pt x="2005692" y="589782"/>
                  <a:pt x="2030457" y="559302"/>
                  <a:pt x="2022837" y="523107"/>
                </a:cubicBezTo>
                <a:cubicBezTo>
                  <a:pt x="2016170" y="490722"/>
                  <a:pt x="2018075" y="489770"/>
                  <a:pt x="2014265" y="456432"/>
                </a:cubicBezTo>
                <a:cubicBezTo>
                  <a:pt x="2013312" y="451670"/>
                  <a:pt x="2011407" y="412617"/>
                  <a:pt x="2009502" y="407855"/>
                </a:cubicBezTo>
                <a:cubicBezTo>
                  <a:pt x="2003787" y="393567"/>
                  <a:pt x="2009502" y="384995"/>
                  <a:pt x="2019980" y="377375"/>
                </a:cubicBezTo>
                <a:cubicBezTo>
                  <a:pt x="2051412" y="354515"/>
                  <a:pt x="2048555" y="328797"/>
                  <a:pt x="2015217" y="308795"/>
                </a:cubicBezTo>
                <a:cubicBezTo>
                  <a:pt x="1980927" y="287840"/>
                  <a:pt x="1962830" y="257360"/>
                  <a:pt x="1968545" y="216402"/>
                </a:cubicBezTo>
                <a:cubicBezTo>
                  <a:pt x="1970450" y="200210"/>
                  <a:pt x="1963782" y="176397"/>
                  <a:pt x="1954257" y="164967"/>
                </a:cubicBezTo>
                <a:cubicBezTo>
                  <a:pt x="1926635" y="132582"/>
                  <a:pt x="1936160" y="122105"/>
                  <a:pt x="1909490" y="89720"/>
                </a:cubicBezTo>
                <a:cubicBezTo>
                  <a:pt x="1870437" y="42095"/>
                  <a:pt x="1787570" y="8757"/>
                  <a:pt x="1726610" y="8757"/>
                </a:cubicBezTo>
                <a:cubicBezTo>
                  <a:pt x="1707560" y="8757"/>
                  <a:pt x="1689462" y="1137"/>
                  <a:pt x="1670412" y="185"/>
                </a:cubicBezTo>
                <a:cubicBezTo>
                  <a:pt x="1653267" y="-768"/>
                  <a:pt x="1636122" y="2090"/>
                  <a:pt x="1618977" y="5900"/>
                </a:cubicBezTo>
                <a:cubicBezTo>
                  <a:pt x="1586592" y="11615"/>
                  <a:pt x="1554207" y="16377"/>
                  <a:pt x="1522775" y="25902"/>
                </a:cubicBezTo>
                <a:cubicBezTo>
                  <a:pt x="1506582" y="30665"/>
                  <a:pt x="1492295" y="43047"/>
                  <a:pt x="1479912" y="55430"/>
                </a:cubicBezTo>
                <a:cubicBezTo>
                  <a:pt x="1459910" y="75432"/>
                  <a:pt x="1443717" y="97340"/>
                  <a:pt x="1424667" y="117342"/>
                </a:cubicBezTo>
                <a:cubicBezTo>
                  <a:pt x="1419905" y="123057"/>
                  <a:pt x="1410380" y="128772"/>
                  <a:pt x="1403712" y="127820"/>
                </a:cubicBezTo>
                <a:cubicBezTo>
                  <a:pt x="1377042" y="124962"/>
                  <a:pt x="1357040" y="135440"/>
                  <a:pt x="1337037" y="152585"/>
                </a:cubicBezTo>
                <a:cubicBezTo>
                  <a:pt x="1332275" y="148775"/>
                  <a:pt x="1325607" y="145917"/>
                  <a:pt x="1320845" y="141155"/>
                </a:cubicBezTo>
                <a:cubicBezTo>
                  <a:pt x="1306557" y="128772"/>
                  <a:pt x="1292270" y="127820"/>
                  <a:pt x="1274172" y="135440"/>
                </a:cubicBezTo>
                <a:cubicBezTo>
                  <a:pt x="1217022" y="156395"/>
                  <a:pt x="1197020" y="219260"/>
                  <a:pt x="1223690" y="263075"/>
                </a:cubicBezTo>
                <a:cubicBezTo>
                  <a:pt x="1228452" y="270695"/>
                  <a:pt x="1230357" y="283077"/>
                  <a:pt x="1228452" y="291650"/>
                </a:cubicBezTo>
                <a:cubicBezTo>
                  <a:pt x="1221785" y="329750"/>
                  <a:pt x="1244645" y="352610"/>
                  <a:pt x="1268457" y="375470"/>
                </a:cubicBezTo>
                <a:cubicBezTo>
                  <a:pt x="1294175" y="399282"/>
                  <a:pt x="1322750" y="416427"/>
                  <a:pt x="1360850" y="402140"/>
                </a:cubicBezTo>
                <a:cubicBezTo>
                  <a:pt x="1377042" y="396425"/>
                  <a:pt x="1382757" y="404997"/>
                  <a:pt x="1381805" y="423095"/>
                </a:cubicBezTo>
                <a:cubicBezTo>
                  <a:pt x="1379900" y="455480"/>
                  <a:pt x="1381805" y="487865"/>
                  <a:pt x="1410380" y="511677"/>
                </a:cubicBezTo>
                <a:cubicBezTo>
                  <a:pt x="1418000" y="518345"/>
                  <a:pt x="1422762" y="527870"/>
                  <a:pt x="1430382" y="539300"/>
                </a:cubicBezTo>
                <a:cubicBezTo>
                  <a:pt x="1431335" y="543110"/>
                  <a:pt x="1431335" y="547872"/>
                  <a:pt x="1431335" y="551682"/>
                </a:cubicBezTo>
                <a:lnTo>
                  <a:pt x="1515155" y="607880"/>
                </a:lnTo>
                <a:cubicBezTo>
                  <a:pt x="1506582" y="642170"/>
                  <a:pt x="1480865" y="673602"/>
                  <a:pt x="1440860" y="685985"/>
                </a:cubicBezTo>
                <a:cubicBezTo>
                  <a:pt x="1404665" y="697415"/>
                  <a:pt x="1364660" y="700272"/>
                  <a:pt x="1326560" y="697415"/>
                </a:cubicBezTo>
                <a:cubicBezTo>
                  <a:pt x="1270362" y="693605"/>
                  <a:pt x="1219880" y="705987"/>
                  <a:pt x="1185590" y="749802"/>
                </a:cubicBezTo>
                <a:cubicBezTo>
                  <a:pt x="1137965" y="812667"/>
                  <a:pt x="1097007" y="880295"/>
                  <a:pt x="1051287" y="944112"/>
                </a:cubicBezTo>
                <a:cubicBezTo>
                  <a:pt x="1034142" y="967925"/>
                  <a:pt x="1013187" y="988880"/>
                  <a:pt x="994137" y="1010787"/>
                </a:cubicBezTo>
                <a:cubicBezTo>
                  <a:pt x="943655" y="1068890"/>
                  <a:pt x="893172" y="1127945"/>
                  <a:pt x="841737" y="1185095"/>
                </a:cubicBezTo>
                <a:cubicBezTo>
                  <a:pt x="816020" y="1213670"/>
                  <a:pt x="793160" y="1255580"/>
                  <a:pt x="759822" y="1266057"/>
                </a:cubicBezTo>
                <a:cubicBezTo>
                  <a:pt x="725532" y="1277487"/>
                  <a:pt x="680765" y="1261295"/>
                  <a:pt x="643617" y="1250817"/>
                </a:cubicBezTo>
                <a:cubicBezTo>
                  <a:pt x="605517" y="1240340"/>
                  <a:pt x="569322" y="1223195"/>
                  <a:pt x="535032" y="1203192"/>
                </a:cubicBezTo>
                <a:cubicBezTo>
                  <a:pt x="512172" y="1189857"/>
                  <a:pt x="493122" y="1167950"/>
                  <a:pt x="474072" y="1147947"/>
                </a:cubicBezTo>
                <a:cubicBezTo>
                  <a:pt x="466452" y="1140327"/>
                  <a:pt x="462642" y="1127945"/>
                  <a:pt x="455022" y="1120325"/>
                </a:cubicBezTo>
                <a:cubicBezTo>
                  <a:pt x="376917" y="1042220"/>
                  <a:pt x="372155" y="941255"/>
                  <a:pt x="368345" y="840290"/>
                </a:cubicBezTo>
                <a:cubicBezTo>
                  <a:pt x="368345" y="831717"/>
                  <a:pt x="364535" y="822192"/>
                  <a:pt x="360724" y="814572"/>
                </a:cubicBezTo>
                <a:cubicBezTo>
                  <a:pt x="342627" y="781235"/>
                  <a:pt x="331197" y="739325"/>
                  <a:pt x="303574" y="718370"/>
                </a:cubicBezTo>
                <a:cubicBezTo>
                  <a:pt x="251187" y="678365"/>
                  <a:pt x="280715" y="622167"/>
                  <a:pt x="267380" y="575495"/>
                </a:cubicBezTo>
                <a:cubicBezTo>
                  <a:pt x="262617" y="574542"/>
                  <a:pt x="257855" y="573590"/>
                  <a:pt x="254045" y="571685"/>
                </a:cubicBezTo>
                <a:cubicBezTo>
                  <a:pt x="243567" y="590735"/>
                  <a:pt x="232137" y="607880"/>
                  <a:pt x="224517" y="627882"/>
                </a:cubicBezTo>
                <a:cubicBezTo>
                  <a:pt x="196895" y="696462"/>
                  <a:pt x="170224" y="765042"/>
                  <a:pt x="145460" y="835527"/>
                </a:cubicBezTo>
                <a:cubicBezTo>
                  <a:pt x="117837" y="914585"/>
                  <a:pt x="109265" y="995547"/>
                  <a:pt x="129267" y="1078415"/>
                </a:cubicBezTo>
                <a:cubicBezTo>
                  <a:pt x="134030" y="1096512"/>
                  <a:pt x="139745" y="1115562"/>
                  <a:pt x="139745" y="1133660"/>
                </a:cubicBezTo>
                <a:cubicBezTo>
                  <a:pt x="136887" y="1238435"/>
                  <a:pt x="137840" y="1343210"/>
                  <a:pt x="125457" y="1447032"/>
                </a:cubicBezTo>
                <a:cubicBezTo>
                  <a:pt x="114980" y="1538472"/>
                  <a:pt x="83547" y="1627055"/>
                  <a:pt x="69260" y="1718495"/>
                </a:cubicBezTo>
                <a:cubicBezTo>
                  <a:pt x="42590" y="1893755"/>
                  <a:pt x="16872" y="2069967"/>
                  <a:pt x="1632" y="2247132"/>
                </a:cubicBezTo>
                <a:cubicBezTo>
                  <a:pt x="-5035" y="2326190"/>
                  <a:pt x="10205" y="2374767"/>
                  <a:pt x="20682" y="2488115"/>
                </a:cubicBezTo>
                <a:cubicBezTo>
                  <a:pt x="34017" y="2649087"/>
                  <a:pt x="1116057" y="2482400"/>
                  <a:pt x="1116057" y="2478590"/>
                </a:cubicBezTo>
                <a:cubicBezTo>
                  <a:pt x="1175112" y="2471922"/>
                  <a:pt x="1233215" y="2463350"/>
                  <a:pt x="1292270" y="2458587"/>
                </a:cubicBezTo>
                <a:cubicBezTo>
                  <a:pt x="1320845" y="2455730"/>
                  <a:pt x="1341800" y="2496687"/>
                  <a:pt x="1333227" y="2532882"/>
                </a:cubicBezTo>
                <a:cubicBezTo>
                  <a:pt x="1321797" y="2581460"/>
                  <a:pt x="1339895" y="2601462"/>
                  <a:pt x="1387520" y="2612892"/>
                </a:cubicBezTo>
                <a:cubicBezTo>
                  <a:pt x="1470387" y="2631942"/>
                  <a:pt x="1541825" y="2592890"/>
                  <a:pt x="1618025" y="2574792"/>
                </a:cubicBezTo>
                <a:cubicBezTo>
                  <a:pt x="1645647" y="2568125"/>
                  <a:pt x="1674222" y="2563362"/>
                  <a:pt x="1701845" y="2559552"/>
                </a:cubicBezTo>
                <a:lnTo>
                  <a:pt x="1701845" y="2559552"/>
                </a:lnTo>
                <a:lnTo>
                  <a:pt x="1701845" y="2559552"/>
                </a:lnTo>
                <a:cubicBezTo>
                  <a:pt x="1737087" y="2553837"/>
                  <a:pt x="1773282" y="2550027"/>
                  <a:pt x="1809477" y="2544312"/>
                </a:cubicBezTo>
                <a:cubicBezTo>
                  <a:pt x="1807572" y="2547170"/>
                  <a:pt x="2525757" y="2511927"/>
                  <a:pt x="2603862" y="2474780"/>
                </a:cubicBezTo>
                <a:close/>
                <a:moveTo>
                  <a:pt x="1354182" y="1743260"/>
                </a:moveTo>
                <a:cubicBezTo>
                  <a:pt x="1350372" y="1749927"/>
                  <a:pt x="1343705" y="1755642"/>
                  <a:pt x="1337037" y="1758500"/>
                </a:cubicBezTo>
                <a:cubicBezTo>
                  <a:pt x="1282745" y="1782312"/>
                  <a:pt x="1228452" y="1808030"/>
                  <a:pt x="1172255" y="1826127"/>
                </a:cubicBezTo>
                <a:cubicBezTo>
                  <a:pt x="1083672" y="1854702"/>
                  <a:pt x="1030332" y="1922330"/>
                  <a:pt x="974135" y="1989005"/>
                </a:cubicBezTo>
                <a:cubicBezTo>
                  <a:pt x="958895" y="2006150"/>
                  <a:pt x="942702" y="2024247"/>
                  <a:pt x="923652" y="2035677"/>
                </a:cubicBezTo>
                <a:cubicBezTo>
                  <a:pt x="827449" y="2092827"/>
                  <a:pt x="715055" y="2094732"/>
                  <a:pt x="610280" y="2122355"/>
                </a:cubicBezTo>
                <a:cubicBezTo>
                  <a:pt x="595040" y="2126165"/>
                  <a:pt x="580752" y="2130927"/>
                  <a:pt x="565512" y="2136642"/>
                </a:cubicBezTo>
                <a:cubicBezTo>
                  <a:pt x="513124" y="2154740"/>
                  <a:pt x="460737" y="2173790"/>
                  <a:pt x="407397" y="2191887"/>
                </a:cubicBezTo>
                <a:cubicBezTo>
                  <a:pt x="402635" y="2187125"/>
                  <a:pt x="396920" y="2183315"/>
                  <a:pt x="392157" y="2178552"/>
                </a:cubicBezTo>
                <a:cubicBezTo>
                  <a:pt x="396920" y="2133785"/>
                  <a:pt x="404540" y="2089970"/>
                  <a:pt x="404540" y="2045202"/>
                </a:cubicBezTo>
                <a:cubicBezTo>
                  <a:pt x="403587" y="1979480"/>
                  <a:pt x="397872" y="1912805"/>
                  <a:pt x="393110" y="1847082"/>
                </a:cubicBezTo>
                <a:cubicBezTo>
                  <a:pt x="388347" y="1789932"/>
                  <a:pt x="382632" y="1733735"/>
                  <a:pt x="374060" y="1677537"/>
                </a:cubicBezTo>
                <a:cubicBezTo>
                  <a:pt x="362630" y="1603242"/>
                  <a:pt x="345485" y="1529900"/>
                  <a:pt x="335960" y="1455605"/>
                </a:cubicBezTo>
                <a:cubicBezTo>
                  <a:pt x="331197" y="1416552"/>
                  <a:pt x="332149" y="1375595"/>
                  <a:pt x="340722" y="1337495"/>
                </a:cubicBezTo>
                <a:cubicBezTo>
                  <a:pt x="346437" y="1309872"/>
                  <a:pt x="372155" y="1301300"/>
                  <a:pt x="400730" y="1321302"/>
                </a:cubicBezTo>
                <a:cubicBezTo>
                  <a:pt x="507410" y="1397502"/>
                  <a:pt x="613137" y="1474655"/>
                  <a:pt x="722674" y="1547997"/>
                </a:cubicBezTo>
                <a:cubicBezTo>
                  <a:pt x="740772" y="1560380"/>
                  <a:pt x="778872" y="1561332"/>
                  <a:pt x="796970" y="1549902"/>
                </a:cubicBezTo>
                <a:cubicBezTo>
                  <a:pt x="911270" y="1478465"/>
                  <a:pt x="1025570" y="1407027"/>
                  <a:pt x="1131297" y="1325112"/>
                </a:cubicBezTo>
                <a:cubicBezTo>
                  <a:pt x="1178922" y="1287965"/>
                  <a:pt x="1206545" y="1226052"/>
                  <a:pt x="1242740" y="1175570"/>
                </a:cubicBezTo>
                <a:cubicBezTo>
                  <a:pt x="1252265" y="1162235"/>
                  <a:pt x="1260837" y="1147947"/>
                  <a:pt x="1273220" y="1129850"/>
                </a:cubicBezTo>
                <a:cubicBezTo>
                  <a:pt x="1323702" y="1187000"/>
                  <a:pt x="1355135" y="1245102"/>
                  <a:pt x="1366565" y="1313682"/>
                </a:cubicBezTo>
                <a:cubicBezTo>
                  <a:pt x="1379900" y="1393692"/>
                  <a:pt x="1384662" y="1474655"/>
                  <a:pt x="1406570" y="1551807"/>
                </a:cubicBezTo>
                <a:cubicBezTo>
                  <a:pt x="1429430" y="1629912"/>
                  <a:pt x="1388472" y="1684205"/>
                  <a:pt x="1354182" y="174326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AutoShape 92">
            <a:extLst>
              <a:ext uri="{FF2B5EF4-FFF2-40B4-BE49-F238E27FC236}">
                <a16:creationId xmlns:a16="http://schemas.microsoft.com/office/drawing/2014/main" id="{B51FA232-3009-4555-8E5B-633E10985A0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67570" y="4455458"/>
            <a:ext cx="560666" cy="560666"/>
          </a:xfrm>
          <a:prstGeom prst="roundRect">
            <a:avLst/>
          </a:prstGeom>
          <a:noFill/>
          <a:ln w="38100">
            <a:solidFill>
              <a:schemeClr val="accent2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4" name="AutoShape 92">
            <a:extLst>
              <a:ext uri="{FF2B5EF4-FFF2-40B4-BE49-F238E27FC236}">
                <a16:creationId xmlns:a16="http://schemas.microsoft.com/office/drawing/2014/main" id="{4E73DA24-F9AA-4B39-BB96-DB0E2A42966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773510" y="4455396"/>
            <a:ext cx="560666" cy="560728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172CF397-ED5F-4136-8402-066D8C71B03E}"/>
              </a:ext>
            </a:extLst>
          </p:cNvPr>
          <p:cNvSpPr/>
          <p:nvPr/>
        </p:nvSpPr>
        <p:spPr>
          <a:xfrm>
            <a:off x="2908294" y="4512441"/>
            <a:ext cx="308516" cy="405255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85C46AF4-E73E-4874-AA5D-E696A4A8D601}"/>
              </a:ext>
            </a:extLst>
          </p:cNvPr>
          <p:cNvSpPr>
            <a:spLocks/>
          </p:cNvSpPr>
          <p:nvPr/>
        </p:nvSpPr>
        <p:spPr>
          <a:xfrm>
            <a:off x="1383641" y="4571872"/>
            <a:ext cx="327776" cy="327776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3B1B4B-F2A1-4BDB-96FA-E773FED1C7E9}"/>
              </a:ext>
            </a:extLst>
          </p:cNvPr>
          <p:cNvSpPr txBox="1"/>
          <p:nvPr/>
        </p:nvSpPr>
        <p:spPr>
          <a:xfrm>
            <a:off x="916910" y="5133533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1B15E1-BE1D-4EFE-9084-983106091405}"/>
              </a:ext>
            </a:extLst>
          </p:cNvPr>
          <p:cNvSpPr txBox="1"/>
          <p:nvPr/>
        </p:nvSpPr>
        <p:spPr>
          <a:xfrm>
            <a:off x="2428477" y="5133533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Graphic 4">
            <a:extLst>
              <a:ext uri="{FF2B5EF4-FFF2-40B4-BE49-F238E27FC236}">
                <a16:creationId xmlns:a16="http://schemas.microsoft.com/office/drawing/2014/main" id="{67753F32-C301-42E5-ABF9-0EB132A2B32B}"/>
              </a:ext>
            </a:extLst>
          </p:cNvPr>
          <p:cNvSpPr/>
          <p:nvPr/>
        </p:nvSpPr>
        <p:spPr>
          <a:xfrm>
            <a:off x="4247069" y="2195818"/>
            <a:ext cx="3697862" cy="3376310"/>
          </a:xfrm>
          <a:custGeom>
            <a:avLst/>
            <a:gdLst>
              <a:gd name="connsiteX0" fmla="*/ 1465659 w 2190750"/>
              <a:gd name="connsiteY0" fmla="*/ 0 h 2000250"/>
              <a:gd name="connsiteX1" fmla="*/ 733187 w 2190750"/>
              <a:gd name="connsiteY1" fmla="*/ 0 h 2000250"/>
              <a:gd name="connsiteX2" fmla="*/ 416004 w 2190750"/>
              <a:gd name="connsiteY2" fmla="*/ 182880 h 2000250"/>
              <a:gd name="connsiteX3" fmla="*/ 49292 w 2190750"/>
              <a:gd name="connsiteY3" fmla="*/ 817245 h 2000250"/>
              <a:gd name="connsiteX4" fmla="*/ 49292 w 2190750"/>
              <a:gd name="connsiteY4" fmla="*/ 1183005 h 2000250"/>
              <a:gd name="connsiteX5" fmla="*/ 416004 w 2190750"/>
              <a:gd name="connsiteY5" fmla="*/ 1817370 h 2000250"/>
              <a:gd name="connsiteX6" fmla="*/ 733187 w 2190750"/>
              <a:gd name="connsiteY6" fmla="*/ 2000250 h 2000250"/>
              <a:gd name="connsiteX7" fmla="*/ 1465659 w 2190750"/>
              <a:gd name="connsiteY7" fmla="*/ 2000250 h 2000250"/>
              <a:gd name="connsiteX8" fmla="*/ 1782842 w 2190750"/>
              <a:gd name="connsiteY8" fmla="*/ 1817370 h 2000250"/>
              <a:gd name="connsiteX9" fmla="*/ 2149555 w 2190750"/>
              <a:gd name="connsiteY9" fmla="*/ 1183005 h 2000250"/>
              <a:gd name="connsiteX10" fmla="*/ 2149555 w 2190750"/>
              <a:gd name="connsiteY10" fmla="*/ 817245 h 2000250"/>
              <a:gd name="connsiteX11" fmla="*/ 1782842 w 2190750"/>
              <a:gd name="connsiteY11" fmla="*/ 182880 h 2000250"/>
              <a:gd name="connsiteX12" fmla="*/ 1465659 w 2190750"/>
              <a:gd name="connsiteY12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90750" h="2000250">
                <a:moveTo>
                  <a:pt x="1465659" y="0"/>
                </a:moveTo>
                <a:lnTo>
                  <a:pt x="733187" y="0"/>
                </a:lnTo>
                <a:cubicBezTo>
                  <a:pt x="602694" y="0"/>
                  <a:pt x="481727" y="69533"/>
                  <a:pt x="416004" y="182880"/>
                </a:cubicBezTo>
                <a:lnTo>
                  <a:pt x="49292" y="817245"/>
                </a:lnTo>
                <a:cubicBezTo>
                  <a:pt x="-16431" y="930593"/>
                  <a:pt x="-16431" y="1069658"/>
                  <a:pt x="49292" y="1183005"/>
                </a:cubicBezTo>
                <a:lnTo>
                  <a:pt x="416004" y="1817370"/>
                </a:lnTo>
                <a:cubicBezTo>
                  <a:pt x="481727" y="1930718"/>
                  <a:pt x="601742" y="2000250"/>
                  <a:pt x="733187" y="2000250"/>
                </a:cubicBezTo>
                <a:lnTo>
                  <a:pt x="1465659" y="2000250"/>
                </a:lnTo>
                <a:cubicBezTo>
                  <a:pt x="1596152" y="2000250"/>
                  <a:pt x="1717119" y="1930718"/>
                  <a:pt x="1782842" y="1817370"/>
                </a:cubicBezTo>
                <a:lnTo>
                  <a:pt x="2149555" y="1183005"/>
                </a:lnTo>
                <a:cubicBezTo>
                  <a:pt x="2215277" y="1069658"/>
                  <a:pt x="2215277" y="930593"/>
                  <a:pt x="2149555" y="817245"/>
                </a:cubicBezTo>
                <a:lnTo>
                  <a:pt x="1782842" y="182880"/>
                </a:lnTo>
                <a:cubicBezTo>
                  <a:pt x="1717119" y="69533"/>
                  <a:pt x="1596152" y="0"/>
                  <a:pt x="1465659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35B993-12B9-47B9-9B2D-6B686BB09560}"/>
              </a:ext>
            </a:extLst>
          </p:cNvPr>
          <p:cNvSpPr txBox="1"/>
          <p:nvPr/>
        </p:nvSpPr>
        <p:spPr>
          <a:xfrm>
            <a:off x="8208412" y="3715018"/>
            <a:ext cx="3371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Simple PowerPoint Presentation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113B6B-C972-487F-BB8D-F83B20F49D9B}"/>
              </a:ext>
            </a:extLst>
          </p:cNvPr>
          <p:cNvSpPr txBox="1"/>
          <p:nvPr/>
        </p:nvSpPr>
        <p:spPr>
          <a:xfrm>
            <a:off x="612530" y="3714696"/>
            <a:ext cx="3371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Simple PowerPoint Presentation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5" name="AutoShape 92">
            <a:extLst>
              <a:ext uri="{FF2B5EF4-FFF2-40B4-BE49-F238E27FC236}">
                <a16:creationId xmlns:a16="http://schemas.microsoft.com/office/drawing/2014/main" id="{5E959ECE-2E6D-4B1A-A253-1AF9D982478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874704" y="4455458"/>
            <a:ext cx="560666" cy="560666"/>
          </a:xfrm>
          <a:prstGeom prst="roundRect">
            <a:avLst/>
          </a:prstGeom>
          <a:noFill/>
          <a:ln w="38100">
            <a:solidFill>
              <a:schemeClr val="accent4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6" name="AutoShape 92">
            <a:extLst>
              <a:ext uri="{FF2B5EF4-FFF2-40B4-BE49-F238E27FC236}">
                <a16:creationId xmlns:a16="http://schemas.microsoft.com/office/drawing/2014/main" id="{97FDE9F9-1B84-4F85-BFFB-D43A7EDC2DB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380645" y="4455396"/>
            <a:ext cx="560666" cy="560728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7" name="Trapezoid 10">
            <a:extLst>
              <a:ext uri="{FF2B5EF4-FFF2-40B4-BE49-F238E27FC236}">
                <a16:creationId xmlns:a16="http://schemas.microsoft.com/office/drawing/2014/main" id="{BF32FDD5-F1EE-4B2F-8041-1BE428687F94}"/>
              </a:ext>
            </a:extLst>
          </p:cNvPr>
          <p:cNvSpPr/>
          <p:nvPr/>
        </p:nvSpPr>
        <p:spPr>
          <a:xfrm>
            <a:off x="10481074" y="4549877"/>
            <a:ext cx="368250" cy="367819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ounded Rectangle 12">
            <a:extLst>
              <a:ext uri="{FF2B5EF4-FFF2-40B4-BE49-F238E27FC236}">
                <a16:creationId xmlns:a16="http://schemas.microsoft.com/office/drawing/2014/main" id="{CDC9FBEE-EE3E-4856-B265-8140534D7EE5}"/>
              </a:ext>
            </a:extLst>
          </p:cNvPr>
          <p:cNvSpPr>
            <a:spLocks noChangeAspect="1"/>
          </p:cNvSpPr>
          <p:nvPr/>
        </p:nvSpPr>
        <p:spPr>
          <a:xfrm>
            <a:off x="8999752" y="4530215"/>
            <a:ext cx="310571" cy="370101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32E60A-0433-481C-BB9E-B31763DCD787}"/>
              </a:ext>
            </a:extLst>
          </p:cNvPr>
          <p:cNvSpPr txBox="1"/>
          <p:nvPr/>
        </p:nvSpPr>
        <p:spPr>
          <a:xfrm>
            <a:off x="8512792" y="5133533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7A2BF3-6556-40D6-A7AA-D07ED2DEC4C3}"/>
              </a:ext>
            </a:extLst>
          </p:cNvPr>
          <p:cNvSpPr txBox="1"/>
          <p:nvPr/>
        </p:nvSpPr>
        <p:spPr>
          <a:xfrm>
            <a:off x="10024359" y="5133533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1" name="Group 33">
            <a:extLst>
              <a:ext uri="{FF2B5EF4-FFF2-40B4-BE49-F238E27FC236}">
                <a16:creationId xmlns:a16="http://schemas.microsoft.com/office/drawing/2014/main" id="{1710416E-841D-4F82-BD16-935A192C7E40}"/>
              </a:ext>
            </a:extLst>
          </p:cNvPr>
          <p:cNvGrpSpPr/>
          <p:nvPr/>
        </p:nvGrpSpPr>
        <p:grpSpPr>
          <a:xfrm>
            <a:off x="8208412" y="2683151"/>
            <a:ext cx="3371058" cy="909259"/>
            <a:chOff x="395534" y="3667819"/>
            <a:chExt cx="3972999" cy="1132252"/>
          </a:xfrm>
          <a:noFill/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CFCD20-AF01-4ECD-8CF8-77D299E01369}"/>
                </a:ext>
              </a:extLst>
            </p:cNvPr>
            <p:cNvSpPr txBox="1"/>
            <p:nvPr/>
          </p:nvSpPr>
          <p:spPr>
            <a:xfrm>
              <a:off x="395534" y="3667819"/>
              <a:ext cx="3972999" cy="3449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8ACC9A-E1E4-4A18-8EAA-95AC4D3C99CE}"/>
                </a:ext>
              </a:extLst>
            </p:cNvPr>
            <p:cNvSpPr txBox="1"/>
            <p:nvPr/>
          </p:nvSpPr>
          <p:spPr>
            <a:xfrm>
              <a:off x="395536" y="3995231"/>
              <a:ext cx="3972997" cy="80484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4DD2331-61FC-440B-939D-5C90986A2D57}"/>
              </a:ext>
            </a:extLst>
          </p:cNvPr>
          <p:cNvSpPr txBox="1"/>
          <p:nvPr/>
        </p:nvSpPr>
        <p:spPr>
          <a:xfrm>
            <a:off x="8208413" y="2136789"/>
            <a:ext cx="3371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3531C2-6717-4CD5-828E-9CF74579F4B7}"/>
              </a:ext>
            </a:extLst>
          </p:cNvPr>
          <p:cNvSpPr txBox="1"/>
          <p:nvPr/>
        </p:nvSpPr>
        <p:spPr>
          <a:xfrm>
            <a:off x="8208413" y="1805871"/>
            <a:ext cx="3371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400" b="1" dirty="0">
              <a:solidFill>
                <a:srgbClr val="C00000"/>
              </a:solidFill>
              <a:cs typeface="Arial" pitchFamily="34" charset="0"/>
            </a:endParaRPr>
          </a:p>
        </p:txBody>
      </p:sp>
      <p:grpSp>
        <p:nvGrpSpPr>
          <p:cNvPr id="26" name="Group 33">
            <a:extLst>
              <a:ext uri="{FF2B5EF4-FFF2-40B4-BE49-F238E27FC236}">
                <a16:creationId xmlns:a16="http://schemas.microsoft.com/office/drawing/2014/main" id="{9F86861E-6931-4847-86EE-B88E356B20C3}"/>
              </a:ext>
            </a:extLst>
          </p:cNvPr>
          <p:cNvGrpSpPr/>
          <p:nvPr/>
        </p:nvGrpSpPr>
        <p:grpSpPr>
          <a:xfrm>
            <a:off x="612528" y="2717417"/>
            <a:ext cx="3371058" cy="909259"/>
            <a:chOff x="395534" y="3667819"/>
            <a:chExt cx="3972999" cy="1132252"/>
          </a:xfrm>
          <a:noFill/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A03864C-05E9-461D-B3F6-C2E49F9386D3}"/>
                </a:ext>
              </a:extLst>
            </p:cNvPr>
            <p:cNvSpPr txBox="1"/>
            <p:nvPr/>
          </p:nvSpPr>
          <p:spPr>
            <a:xfrm>
              <a:off x="395534" y="3667819"/>
              <a:ext cx="3972999" cy="3449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1794053-E685-434E-AF25-AA3986D82396}"/>
                </a:ext>
              </a:extLst>
            </p:cNvPr>
            <p:cNvSpPr txBox="1"/>
            <p:nvPr/>
          </p:nvSpPr>
          <p:spPr>
            <a:xfrm>
              <a:off x="395536" y="3995231"/>
              <a:ext cx="3972997" cy="80484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83D172A-9895-4F7B-A8FB-1277B8F85F39}"/>
              </a:ext>
            </a:extLst>
          </p:cNvPr>
          <p:cNvSpPr txBox="1"/>
          <p:nvPr/>
        </p:nvSpPr>
        <p:spPr>
          <a:xfrm>
            <a:off x="612529" y="2171055"/>
            <a:ext cx="3371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842AAF-CB89-4A15-A394-7EA54079A5D8}"/>
              </a:ext>
            </a:extLst>
          </p:cNvPr>
          <p:cNvSpPr txBox="1"/>
          <p:nvPr/>
        </p:nvSpPr>
        <p:spPr>
          <a:xfrm>
            <a:off x="612529" y="1840137"/>
            <a:ext cx="3371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4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33" name="Graphic 78">
            <a:extLst>
              <a:ext uri="{FF2B5EF4-FFF2-40B4-BE49-F238E27FC236}">
                <a16:creationId xmlns:a16="http://schemas.microsoft.com/office/drawing/2014/main" id="{46135DD8-0C5D-4334-B664-553AB81265DC}"/>
              </a:ext>
            </a:extLst>
          </p:cNvPr>
          <p:cNvSpPr/>
          <p:nvPr/>
        </p:nvSpPr>
        <p:spPr>
          <a:xfrm>
            <a:off x="4754694" y="3010555"/>
            <a:ext cx="1003712" cy="1996498"/>
          </a:xfrm>
          <a:custGeom>
            <a:avLst/>
            <a:gdLst>
              <a:gd name="connsiteX0" fmla="*/ 861626 w 882066"/>
              <a:gd name="connsiteY0" fmla="*/ 785081 h 1754531"/>
              <a:gd name="connsiteX1" fmla="*/ 794408 w 882066"/>
              <a:gd name="connsiteY1" fmla="*/ 691798 h 1754531"/>
              <a:gd name="connsiteX2" fmla="*/ 725132 w 882066"/>
              <a:gd name="connsiteY2" fmla="*/ 612371 h 1754531"/>
              <a:gd name="connsiteX3" fmla="*/ 662167 w 882066"/>
              <a:gd name="connsiteY3" fmla="*/ 532395 h 1754531"/>
              <a:gd name="connsiteX4" fmla="*/ 660932 w 882066"/>
              <a:gd name="connsiteY4" fmla="*/ 530749 h 1754531"/>
              <a:gd name="connsiteX5" fmla="*/ 633633 w 882066"/>
              <a:gd name="connsiteY5" fmla="*/ 496454 h 1754531"/>
              <a:gd name="connsiteX6" fmla="*/ 592480 w 882066"/>
              <a:gd name="connsiteY6" fmla="*/ 435821 h 1754531"/>
              <a:gd name="connsiteX7" fmla="*/ 561888 w 882066"/>
              <a:gd name="connsiteY7" fmla="*/ 394667 h 1754531"/>
              <a:gd name="connsiteX8" fmla="*/ 515110 w 882066"/>
              <a:gd name="connsiteY8" fmla="*/ 344596 h 1754531"/>
              <a:gd name="connsiteX9" fmla="*/ 514836 w 882066"/>
              <a:gd name="connsiteY9" fmla="*/ 329918 h 1754531"/>
              <a:gd name="connsiteX10" fmla="*/ 514013 w 882066"/>
              <a:gd name="connsiteY10" fmla="*/ 305500 h 1754531"/>
              <a:gd name="connsiteX11" fmla="*/ 508388 w 882066"/>
              <a:gd name="connsiteY11" fmla="*/ 300424 h 1754531"/>
              <a:gd name="connsiteX12" fmla="*/ 504822 w 882066"/>
              <a:gd name="connsiteY12" fmla="*/ 291919 h 1754531"/>
              <a:gd name="connsiteX13" fmla="*/ 503999 w 882066"/>
              <a:gd name="connsiteY13" fmla="*/ 259133 h 1754531"/>
              <a:gd name="connsiteX14" fmla="*/ 492201 w 882066"/>
              <a:gd name="connsiteY14" fmla="*/ 233480 h 1754531"/>
              <a:gd name="connsiteX15" fmla="*/ 446520 w 882066"/>
              <a:gd name="connsiteY15" fmla="*/ 181078 h 1754531"/>
              <a:gd name="connsiteX16" fmla="*/ 422239 w 882066"/>
              <a:gd name="connsiteY16" fmla="*/ 134162 h 1754531"/>
              <a:gd name="connsiteX17" fmla="*/ 404818 w 882066"/>
              <a:gd name="connsiteY17" fmla="*/ 103845 h 1754531"/>
              <a:gd name="connsiteX18" fmla="*/ 319629 w 882066"/>
              <a:gd name="connsiteY18" fmla="*/ 10426 h 1754531"/>
              <a:gd name="connsiteX19" fmla="*/ 299052 w 882066"/>
              <a:gd name="connsiteY19" fmla="*/ 0 h 1754531"/>
              <a:gd name="connsiteX20" fmla="*/ 288078 w 882066"/>
              <a:gd name="connsiteY20" fmla="*/ 0 h 1754531"/>
              <a:gd name="connsiteX21" fmla="*/ 257075 w 882066"/>
              <a:gd name="connsiteY21" fmla="*/ 17833 h 1754531"/>
              <a:gd name="connsiteX22" fmla="*/ 225661 w 882066"/>
              <a:gd name="connsiteY22" fmla="*/ 61045 h 1754531"/>
              <a:gd name="connsiteX23" fmla="*/ 188211 w 882066"/>
              <a:gd name="connsiteY23" fmla="*/ 131830 h 1754531"/>
              <a:gd name="connsiteX24" fmla="*/ 174493 w 882066"/>
              <a:gd name="connsiteY24" fmla="*/ 142804 h 1754531"/>
              <a:gd name="connsiteX25" fmla="*/ 170103 w 882066"/>
              <a:gd name="connsiteY25" fmla="*/ 144725 h 1754531"/>
              <a:gd name="connsiteX26" fmla="*/ 144999 w 882066"/>
              <a:gd name="connsiteY26" fmla="*/ 157483 h 1754531"/>
              <a:gd name="connsiteX27" fmla="*/ 141158 w 882066"/>
              <a:gd name="connsiteY27" fmla="*/ 158717 h 1754531"/>
              <a:gd name="connsiteX28" fmla="*/ 125794 w 882066"/>
              <a:gd name="connsiteY28" fmla="*/ 193698 h 1754531"/>
              <a:gd name="connsiteX29" fmla="*/ 130046 w 882066"/>
              <a:gd name="connsiteY29" fmla="*/ 205084 h 1754531"/>
              <a:gd name="connsiteX30" fmla="*/ 132241 w 882066"/>
              <a:gd name="connsiteY30" fmla="*/ 227444 h 1754531"/>
              <a:gd name="connsiteX31" fmla="*/ 133476 w 882066"/>
              <a:gd name="connsiteY31" fmla="*/ 243083 h 1754531"/>
              <a:gd name="connsiteX32" fmla="*/ 114682 w 882066"/>
              <a:gd name="connsiteY32" fmla="*/ 299327 h 1754531"/>
              <a:gd name="connsiteX33" fmla="*/ 93831 w 882066"/>
              <a:gd name="connsiteY33" fmla="*/ 333073 h 1754531"/>
              <a:gd name="connsiteX34" fmla="*/ 76546 w 882066"/>
              <a:gd name="connsiteY34" fmla="*/ 357628 h 1754531"/>
              <a:gd name="connsiteX35" fmla="*/ 59124 w 882066"/>
              <a:gd name="connsiteY35" fmla="*/ 378617 h 1754531"/>
              <a:gd name="connsiteX36" fmla="*/ 13306 w 882066"/>
              <a:gd name="connsiteY36" fmla="*/ 445972 h 1754531"/>
              <a:gd name="connsiteX37" fmla="*/ 7545 w 882066"/>
              <a:gd name="connsiteY37" fmla="*/ 459004 h 1754531"/>
              <a:gd name="connsiteX38" fmla="*/ 0 w 882066"/>
              <a:gd name="connsiteY38" fmla="*/ 503450 h 1754531"/>
              <a:gd name="connsiteX39" fmla="*/ 0 w 882066"/>
              <a:gd name="connsiteY39" fmla="*/ 536374 h 1754531"/>
              <a:gd name="connsiteX40" fmla="*/ 960 w 882066"/>
              <a:gd name="connsiteY40" fmla="*/ 539529 h 1754531"/>
              <a:gd name="connsiteX41" fmla="*/ 16187 w 882066"/>
              <a:gd name="connsiteY41" fmla="*/ 576704 h 1754531"/>
              <a:gd name="connsiteX42" fmla="*/ 45269 w 882066"/>
              <a:gd name="connsiteY42" fmla="*/ 628696 h 1754531"/>
              <a:gd name="connsiteX43" fmla="*/ 72842 w 882066"/>
              <a:gd name="connsiteY43" fmla="*/ 686860 h 1754531"/>
              <a:gd name="connsiteX44" fmla="*/ 112625 w 882066"/>
              <a:gd name="connsiteY44" fmla="*/ 752432 h 1754531"/>
              <a:gd name="connsiteX45" fmla="*/ 152407 w 882066"/>
              <a:gd name="connsiteY45" fmla="*/ 802228 h 1754531"/>
              <a:gd name="connsiteX46" fmla="*/ 198225 w 882066"/>
              <a:gd name="connsiteY46" fmla="*/ 850927 h 1754531"/>
              <a:gd name="connsiteX47" fmla="*/ 202066 w 882066"/>
              <a:gd name="connsiteY47" fmla="*/ 856414 h 1754531"/>
              <a:gd name="connsiteX48" fmla="*/ 220448 w 882066"/>
              <a:gd name="connsiteY48" fmla="*/ 871641 h 1754531"/>
              <a:gd name="connsiteX49" fmla="*/ 271067 w 882066"/>
              <a:gd name="connsiteY49" fmla="*/ 889749 h 1754531"/>
              <a:gd name="connsiteX50" fmla="*/ 275731 w 882066"/>
              <a:gd name="connsiteY50" fmla="*/ 898666 h 1754531"/>
              <a:gd name="connsiteX51" fmla="*/ 273399 w 882066"/>
              <a:gd name="connsiteY51" fmla="*/ 923907 h 1754531"/>
              <a:gd name="connsiteX52" fmla="*/ 279984 w 882066"/>
              <a:gd name="connsiteY52" fmla="*/ 993731 h 1754531"/>
              <a:gd name="connsiteX53" fmla="*/ 303167 w 882066"/>
              <a:gd name="connsiteY53" fmla="*/ 1081252 h 1754531"/>
              <a:gd name="connsiteX54" fmla="*/ 308380 w 882066"/>
              <a:gd name="connsiteY54" fmla="*/ 1097577 h 1754531"/>
              <a:gd name="connsiteX55" fmla="*/ 331975 w 882066"/>
              <a:gd name="connsiteY55" fmla="*/ 1183314 h 1754531"/>
              <a:gd name="connsiteX56" fmla="*/ 341989 w 882066"/>
              <a:gd name="connsiteY56" fmla="*/ 1225154 h 1754531"/>
              <a:gd name="connsiteX57" fmla="*/ 358725 w 882066"/>
              <a:gd name="connsiteY57" fmla="*/ 1266994 h 1754531"/>
              <a:gd name="connsiteX58" fmla="*/ 364075 w 882066"/>
              <a:gd name="connsiteY58" fmla="*/ 1281123 h 1754531"/>
              <a:gd name="connsiteX59" fmla="*/ 371209 w 882066"/>
              <a:gd name="connsiteY59" fmla="*/ 1316241 h 1754531"/>
              <a:gd name="connsiteX60" fmla="*/ 378616 w 882066"/>
              <a:gd name="connsiteY60" fmla="*/ 1381402 h 1754531"/>
              <a:gd name="connsiteX61" fmla="*/ 400702 w 882066"/>
              <a:gd name="connsiteY61" fmla="*/ 1480994 h 1754531"/>
              <a:gd name="connsiteX62" fmla="*/ 416478 w 882066"/>
              <a:gd name="connsiteY62" fmla="*/ 1588681 h 1754531"/>
              <a:gd name="connsiteX63" fmla="*/ 416203 w 882066"/>
              <a:gd name="connsiteY63" fmla="*/ 1631481 h 1754531"/>
              <a:gd name="connsiteX64" fmla="*/ 402211 w 882066"/>
              <a:gd name="connsiteY64" fmla="*/ 1659054 h 1754531"/>
              <a:gd name="connsiteX65" fmla="*/ 338834 w 882066"/>
              <a:gd name="connsiteY65" fmla="*/ 1687999 h 1754531"/>
              <a:gd name="connsiteX66" fmla="*/ 319080 w 882066"/>
              <a:gd name="connsiteY66" fmla="*/ 1695132 h 1754531"/>
              <a:gd name="connsiteX67" fmla="*/ 285334 w 882066"/>
              <a:gd name="connsiteY67" fmla="*/ 1718179 h 1754531"/>
              <a:gd name="connsiteX68" fmla="*/ 274085 w 882066"/>
              <a:gd name="connsiteY68" fmla="*/ 1739990 h 1754531"/>
              <a:gd name="connsiteX69" fmla="*/ 289587 w 882066"/>
              <a:gd name="connsiteY69" fmla="*/ 1755491 h 1754531"/>
              <a:gd name="connsiteX70" fmla="*/ 308792 w 882066"/>
              <a:gd name="connsiteY70" fmla="*/ 1755491 h 1754531"/>
              <a:gd name="connsiteX71" fmla="*/ 337462 w 882066"/>
              <a:gd name="connsiteY71" fmla="*/ 1752474 h 1754531"/>
              <a:gd name="connsiteX72" fmla="*/ 363389 w 882066"/>
              <a:gd name="connsiteY72" fmla="*/ 1750965 h 1754531"/>
              <a:gd name="connsiteX73" fmla="*/ 438975 w 882066"/>
              <a:gd name="connsiteY73" fmla="*/ 1736972 h 1754531"/>
              <a:gd name="connsiteX74" fmla="*/ 496454 w 882066"/>
              <a:gd name="connsiteY74" fmla="*/ 1738344 h 1754531"/>
              <a:gd name="connsiteX75" fmla="*/ 531709 w 882066"/>
              <a:gd name="connsiteY75" fmla="*/ 1707753 h 1754531"/>
              <a:gd name="connsiteX76" fmla="*/ 526359 w 882066"/>
              <a:gd name="connsiteY76" fmla="*/ 1674418 h 1754531"/>
              <a:gd name="connsiteX77" fmla="*/ 505508 w 882066"/>
              <a:gd name="connsiteY77" fmla="*/ 1561793 h 1754531"/>
              <a:gd name="connsiteX78" fmla="*/ 505508 w 882066"/>
              <a:gd name="connsiteY78" fmla="*/ 1492518 h 1754531"/>
              <a:gd name="connsiteX79" fmla="*/ 510309 w 882066"/>
              <a:gd name="connsiteY79" fmla="*/ 1449306 h 1754531"/>
              <a:gd name="connsiteX80" fmla="*/ 510858 w 882066"/>
              <a:gd name="connsiteY80" fmla="*/ 1445876 h 1754531"/>
              <a:gd name="connsiteX81" fmla="*/ 510720 w 882066"/>
              <a:gd name="connsiteY81" fmla="*/ 1401293 h 1754531"/>
              <a:gd name="connsiteX82" fmla="*/ 485068 w 882066"/>
              <a:gd name="connsiteY82" fmla="*/ 1295116 h 1754531"/>
              <a:gd name="connsiteX83" fmla="*/ 469155 w 882066"/>
              <a:gd name="connsiteY83" fmla="*/ 1249298 h 1754531"/>
              <a:gd name="connsiteX84" fmla="*/ 466960 w 882066"/>
              <a:gd name="connsiteY84" fmla="*/ 1213768 h 1754531"/>
              <a:gd name="connsiteX85" fmla="*/ 470938 w 882066"/>
              <a:gd name="connsiteY85" fmla="*/ 1103064 h 1754531"/>
              <a:gd name="connsiteX86" fmla="*/ 480952 w 882066"/>
              <a:gd name="connsiteY86" fmla="*/ 967530 h 1754531"/>
              <a:gd name="connsiteX87" fmla="*/ 482187 w 882066"/>
              <a:gd name="connsiteY87" fmla="*/ 938174 h 1754531"/>
              <a:gd name="connsiteX88" fmla="*/ 501392 w 882066"/>
              <a:gd name="connsiteY88" fmla="*/ 922947 h 1754531"/>
              <a:gd name="connsiteX89" fmla="*/ 617035 w 882066"/>
              <a:gd name="connsiteY89" fmla="*/ 934607 h 1754531"/>
              <a:gd name="connsiteX90" fmla="*/ 682058 w 882066"/>
              <a:gd name="connsiteY90" fmla="*/ 933372 h 1754531"/>
              <a:gd name="connsiteX91" fmla="*/ 725681 w 882066"/>
              <a:gd name="connsiteY91" fmla="*/ 929668 h 1754531"/>
              <a:gd name="connsiteX92" fmla="*/ 804559 w 882066"/>
              <a:gd name="connsiteY92" fmla="*/ 920614 h 1754531"/>
              <a:gd name="connsiteX93" fmla="*/ 852161 w 882066"/>
              <a:gd name="connsiteY93" fmla="*/ 903879 h 1754531"/>
              <a:gd name="connsiteX94" fmla="*/ 882066 w 882066"/>
              <a:gd name="connsiteY94" fmla="*/ 859844 h 1754531"/>
              <a:gd name="connsiteX95" fmla="*/ 882066 w 882066"/>
              <a:gd name="connsiteY95" fmla="*/ 836523 h 1754531"/>
              <a:gd name="connsiteX96" fmla="*/ 861626 w 882066"/>
              <a:gd name="connsiteY96" fmla="*/ 785081 h 1754531"/>
              <a:gd name="connsiteX97" fmla="*/ 267363 w 882066"/>
              <a:gd name="connsiteY97" fmla="*/ 602220 h 1754531"/>
              <a:gd name="connsiteX98" fmla="*/ 264208 w 882066"/>
              <a:gd name="connsiteY98" fmla="*/ 599339 h 1754531"/>
              <a:gd name="connsiteX99" fmla="*/ 267089 w 882066"/>
              <a:gd name="connsiteY99" fmla="*/ 596184 h 1754531"/>
              <a:gd name="connsiteX100" fmla="*/ 269970 w 882066"/>
              <a:gd name="connsiteY100" fmla="*/ 598928 h 1754531"/>
              <a:gd name="connsiteX101" fmla="*/ 267363 w 882066"/>
              <a:gd name="connsiteY101" fmla="*/ 602220 h 1754531"/>
              <a:gd name="connsiteX102" fmla="*/ 332935 w 882066"/>
              <a:gd name="connsiteY102" fmla="*/ 614017 h 1754531"/>
              <a:gd name="connsiteX103" fmla="*/ 327723 w 882066"/>
              <a:gd name="connsiteY103" fmla="*/ 629519 h 1754531"/>
              <a:gd name="connsiteX104" fmla="*/ 324705 w 882066"/>
              <a:gd name="connsiteY104" fmla="*/ 639258 h 1754531"/>
              <a:gd name="connsiteX105" fmla="*/ 322921 w 882066"/>
              <a:gd name="connsiteY105" fmla="*/ 643237 h 1754531"/>
              <a:gd name="connsiteX106" fmla="*/ 319217 w 882066"/>
              <a:gd name="connsiteY106" fmla="*/ 640630 h 1754531"/>
              <a:gd name="connsiteX107" fmla="*/ 316885 w 882066"/>
              <a:gd name="connsiteY107" fmla="*/ 632262 h 1754531"/>
              <a:gd name="connsiteX108" fmla="*/ 329369 w 882066"/>
              <a:gd name="connsiteY108" fmla="*/ 610862 h 1754531"/>
              <a:gd name="connsiteX109" fmla="*/ 332524 w 882066"/>
              <a:gd name="connsiteY109" fmla="*/ 610451 h 1754531"/>
              <a:gd name="connsiteX110" fmla="*/ 332935 w 882066"/>
              <a:gd name="connsiteY110" fmla="*/ 614017 h 1754531"/>
              <a:gd name="connsiteX111" fmla="*/ 359411 w 882066"/>
              <a:gd name="connsiteY111" fmla="*/ 380949 h 1754531"/>
              <a:gd name="connsiteX112" fmla="*/ 350769 w 882066"/>
              <a:gd name="connsiteY112" fmla="*/ 479307 h 1754531"/>
              <a:gd name="connsiteX113" fmla="*/ 347202 w 882066"/>
              <a:gd name="connsiteY113" fmla="*/ 493162 h 1754531"/>
              <a:gd name="connsiteX114" fmla="*/ 329780 w 882066"/>
              <a:gd name="connsiteY114" fmla="*/ 533081 h 1754531"/>
              <a:gd name="connsiteX115" fmla="*/ 295485 w 882066"/>
              <a:gd name="connsiteY115" fmla="*/ 560929 h 1754531"/>
              <a:gd name="connsiteX116" fmla="*/ 271890 w 882066"/>
              <a:gd name="connsiteY116" fmla="*/ 578625 h 1754531"/>
              <a:gd name="connsiteX117" fmla="*/ 267363 w 882066"/>
              <a:gd name="connsiteY117" fmla="*/ 582329 h 1754531"/>
              <a:gd name="connsiteX118" fmla="*/ 264345 w 882066"/>
              <a:gd name="connsiteY118" fmla="*/ 577665 h 1754531"/>
              <a:gd name="connsiteX119" fmla="*/ 251588 w 882066"/>
              <a:gd name="connsiteY119" fmla="*/ 528691 h 1754531"/>
              <a:gd name="connsiteX120" fmla="*/ 244866 w 882066"/>
              <a:gd name="connsiteY120" fmla="*/ 514288 h 1754531"/>
              <a:gd name="connsiteX121" fmla="*/ 243494 w 882066"/>
              <a:gd name="connsiteY121" fmla="*/ 495220 h 1754531"/>
              <a:gd name="connsiteX122" fmla="*/ 259544 w 882066"/>
              <a:gd name="connsiteY122" fmla="*/ 406327 h 1754531"/>
              <a:gd name="connsiteX123" fmla="*/ 246101 w 882066"/>
              <a:gd name="connsiteY123" fmla="*/ 359411 h 1754531"/>
              <a:gd name="connsiteX124" fmla="*/ 246375 w 882066"/>
              <a:gd name="connsiteY124" fmla="*/ 352004 h 1754531"/>
              <a:gd name="connsiteX125" fmla="*/ 252548 w 882066"/>
              <a:gd name="connsiteY125" fmla="*/ 349123 h 1754531"/>
              <a:gd name="connsiteX126" fmla="*/ 269970 w 882066"/>
              <a:gd name="connsiteY126" fmla="*/ 358314 h 1754531"/>
              <a:gd name="connsiteX127" fmla="*/ 276966 w 882066"/>
              <a:gd name="connsiteY127" fmla="*/ 362155 h 1754531"/>
              <a:gd name="connsiteX128" fmla="*/ 285883 w 882066"/>
              <a:gd name="connsiteY128" fmla="*/ 369426 h 1754531"/>
              <a:gd name="connsiteX129" fmla="*/ 311947 w 882066"/>
              <a:gd name="connsiteY129" fmla="*/ 387122 h 1754531"/>
              <a:gd name="connsiteX130" fmla="*/ 331838 w 882066"/>
              <a:gd name="connsiteY130" fmla="*/ 370660 h 1754531"/>
              <a:gd name="connsiteX131" fmla="*/ 335130 w 882066"/>
              <a:gd name="connsiteY131" fmla="*/ 363115 h 1754531"/>
              <a:gd name="connsiteX132" fmla="*/ 346791 w 882066"/>
              <a:gd name="connsiteY132" fmla="*/ 359823 h 1754531"/>
              <a:gd name="connsiteX133" fmla="*/ 359411 w 882066"/>
              <a:gd name="connsiteY133" fmla="*/ 380949 h 1754531"/>
              <a:gd name="connsiteX134" fmla="*/ 669849 w 882066"/>
              <a:gd name="connsiteY134" fmla="*/ 759291 h 1754531"/>
              <a:gd name="connsiteX135" fmla="*/ 664362 w 882066"/>
              <a:gd name="connsiteY135" fmla="*/ 759291 h 1754531"/>
              <a:gd name="connsiteX136" fmla="*/ 593988 w 882066"/>
              <a:gd name="connsiteY136" fmla="*/ 741595 h 1754531"/>
              <a:gd name="connsiteX137" fmla="*/ 576429 w 882066"/>
              <a:gd name="connsiteY137" fmla="*/ 738988 h 1754531"/>
              <a:gd name="connsiteX138" fmla="*/ 498100 w 882066"/>
              <a:gd name="connsiteY138" fmla="*/ 712513 h 1754531"/>
              <a:gd name="connsiteX139" fmla="*/ 469841 w 882066"/>
              <a:gd name="connsiteY139" fmla="*/ 696737 h 1754531"/>
              <a:gd name="connsiteX140" fmla="*/ 462707 w 882066"/>
              <a:gd name="connsiteY140" fmla="*/ 691524 h 1754531"/>
              <a:gd name="connsiteX141" fmla="*/ 412911 w 882066"/>
              <a:gd name="connsiteY141" fmla="*/ 665460 h 1754531"/>
              <a:gd name="connsiteX142" fmla="*/ 400702 w 882066"/>
              <a:gd name="connsiteY142" fmla="*/ 664362 h 1754531"/>
              <a:gd name="connsiteX143" fmla="*/ 397547 w 882066"/>
              <a:gd name="connsiteY143" fmla="*/ 659424 h 1754531"/>
              <a:gd name="connsiteX144" fmla="*/ 405366 w 882066"/>
              <a:gd name="connsiteY144" fmla="*/ 634869 h 1754531"/>
              <a:gd name="connsiteX145" fmla="*/ 419084 w 882066"/>
              <a:gd name="connsiteY145" fmla="*/ 577665 h 1754531"/>
              <a:gd name="connsiteX146" fmla="*/ 420456 w 882066"/>
              <a:gd name="connsiteY146" fmla="*/ 515522 h 1754531"/>
              <a:gd name="connsiteX147" fmla="*/ 425120 w 882066"/>
              <a:gd name="connsiteY147" fmla="*/ 473819 h 1754531"/>
              <a:gd name="connsiteX148" fmla="*/ 425806 w 882066"/>
              <a:gd name="connsiteY148" fmla="*/ 465040 h 1754531"/>
              <a:gd name="connsiteX149" fmla="*/ 428550 w 882066"/>
              <a:gd name="connsiteY149" fmla="*/ 454889 h 1754531"/>
              <a:gd name="connsiteX150" fmla="*/ 429373 w 882066"/>
              <a:gd name="connsiteY150" fmla="*/ 447069 h 1754531"/>
              <a:gd name="connsiteX151" fmla="*/ 421142 w 882066"/>
              <a:gd name="connsiteY151" fmla="*/ 396313 h 1754531"/>
              <a:gd name="connsiteX152" fmla="*/ 398370 w 882066"/>
              <a:gd name="connsiteY152" fmla="*/ 362841 h 1754531"/>
              <a:gd name="connsiteX153" fmla="*/ 392471 w 882066"/>
              <a:gd name="connsiteY153" fmla="*/ 358177 h 1754531"/>
              <a:gd name="connsiteX154" fmla="*/ 388768 w 882066"/>
              <a:gd name="connsiteY154" fmla="*/ 346517 h 1754531"/>
              <a:gd name="connsiteX155" fmla="*/ 384103 w 882066"/>
              <a:gd name="connsiteY155" fmla="*/ 332387 h 1754531"/>
              <a:gd name="connsiteX156" fmla="*/ 381771 w 882066"/>
              <a:gd name="connsiteY156" fmla="*/ 322922 h 1754531"/>
              <a:gd name="connsiteX157" fmla="*/ 388768 w 882066"/>
              <a:gd name="connsiteY157" fmla="*/ 313593 h 1754531"/>
              <a:gd name="connsiteX158" fmla="*/ 415518 w 882066"/>
              <a:gd name="connsiteY158" fmla="*/ 290136 h 1754531"/>
              <a:gd name="connsiteX159" fmla="*/ 422514 w 882066"/>
              <a:gd name="connsiteY159" fmla="*/ 291507 h 1754531"/>
              <a:gd name="connsiteX160" fmla="*/ 432802 w 882066"/>
              <a:gd name="connsiteY160" fmla="*/ 302756 h 1754531"/>
              <a:gd name="connsiteX161" fmla="*/ 444874 w 882066"/>
              <a:gd name="connsiteY161" fmla="*/ 321550 h 1754531"/>
              <a:gd name="connsiteX162" fmla="*/ 459004 w 882066"/>
              <a:gd name="connsiteY162" fmla="*/ 339383 h 1754531"/>
              <a:gd name="connsiteX163" fmla="*/ 478209 w 882066"/>
              <a:gd name="connsiteY163" fmla="*/ 357765 h 1754531"/>
              <a:gd name="connsiteX164" fmla="*/ 483696 w 882066"/>
              <a:gd name="connsiteY164" fmla="*/ 371483 h 1754531"/>
              <a:gd name="connsiteX165" fmla="*/ 500569 w 882066"/>
              <a:gd name="connsiteY165" fmla="*/ 424160 h 1754531"/>
              <a:gd name="connsiteX166" fmla="*/ 501666 w 882066"/>
              <a:gd name="connsiteY166" fmla="*/ 472722 h 1754531"/>
              <a:gd name="connsiteX167" fmla="*/ 497414 w 882066"/>
              <a:gd name="connsiteY167" fmla="*/ 504548 h 1754531"/>
              <a:gd name="connsiteX168" fmla="*/ 530337 w 882066"/>
              <a:gd name="connsiteY168" fmla="*/ 539940 h 1754531"/>
              <a:gd name="connsiteX169" fmla="*/ 555578 w 882066"/>
              <a:gd name="connsiteY169" fmla="*/ 539940 h 1754531"/>
              <a:gd name="connsiteX170" fmla="*/ 566553 w 882066"/>
              <a:gd name="connsiteY170" fmla="*/ 545976 h 1754531"/>
              <a:gd name="connsiteX171" fmla="*/ 588501 w 882066"/>
              <a:gd name="connsiteY171" fmla="*/ 583015 h 1754531"/>
              <a:gd name="connsiteX172" fmla="*/ 654759 w 882066"/>
              <a:gd name="connsiteY172" fmla="*/ 728837 h 1754531"/>
              <a:gd name="connsiteX173" fmla="*/ 667928 w 882066"/>
              <a:gd name="connsiteY173" fmla="*/ 754352 h 1754531"/>
              <a:gd name="connsiteX174" fmla="*/ 669849 w 882066"/>
              <a:gd name="connsiteY174" fmla="*/ 759291 h 175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882066" h="1754531">
                <a:moveTo>
                  <a:pt x="861626" y="785081"/>
                </a:moveTo>
                <a:cubicBezTo>
                  <a:pt x="842558" y="751609"/>
                  <a:pt x="817866" y="722115"/>
                  <a:pt x="794408" y="691798"/>
                </a:cubicBezTo>
                <a:cubicBezTo>
                  <a:pt x="772871" y="663951"/>
                  <a:pt x="747630" y="639396"/>
                  <a:pt x="725132" y="612371"/>
                </a:cubicBezTo>
                <a:cubicBezTo>
                  <a:pt x="703458" y="586307"/>
                  <a:pt x="678628" y="562575"/>
                  <a:pt x="662167" y="532395"/>
                </a:cubicBezTo>
                <a:cubicBezTo>
                  <a:pt x="661892" y="531847"/>
                  <a:pt x="661344" y="531298"/>
                  <a:pt x="660932" y="530749"/>
                </a:cubicBezTo>
                <a:cubicBezTo>
                  <a:pt x="650232" y="520598"/>
                  <a:pt x="642276" y="508252"/>
                  <a:pt x="633633" y="496454"/>
                </a:cubicBezTo>
                <a:cubicBezTo>
                  <a:pt x="619367" y="476700"/>
                  <a:pt x="604963" y="456946"/>
                  <a:pt x="592480" y="435821"/>
                </a:cubicBezTo>
                <a:cubicBezTo>
                  <a:pt x="583700" y="421142"/>
                  <a:pt x="574235" y="406601"/>
                  <a:pt x="561888" y="394667"/>
                </a:cubicBezTo>
                <a:cubicBezTo>
                  <a:pt x="545427" y="378754"/>
                  <a:pt x="531160" y="360920"/>
                  <a:pt x="515110" y="344596"/>
                </a:cubicBezTo>
                <a:cubicBezTo>
                  <a:pt x="508800" y="338286"/>
                  <a:pt x="509074" y="336502"/>
                  <a:pt x="514836" y="329918"/>
                </a:cubicBezTo>
                <a:cubicBezTo>
                  <a:pt x="522518" y="321275"/>
                  <a:pt x="522243" y="313593"/>
                  <a:pt x="514013" y="305500"/>
                </a:cubicBezTo>
                <a:cubicBezTo>
                  <a:pt x="512229" y="303716"/>
                  <a:pt x="510309" y="302207"/>
                  <a:pt x="508388" y="300424"/>
                </a:cubicBezTo>
                <a:cubicBezTo>
                  <a:pt x="505782" y="298229"/>
                  <a:pt x="504547" y="295348"/>
                  <a:pt x="504822" y="291919"/>
                </a:cubicBezTo>
                <a:cubicBezTo>
                  <a:pt x="505645" y="280944"/>
                  <a:pt x="503724" y="270107"/>
                  <a:pt x="503999" y="259133"/>
                </a:cubicBezTo>
                <a:cubicBezTo>
                  <a:pt x="504136" y="248982"/>
                  <a:pt x="500158" y="240751"/>
                  <a:pt x="492201" y="233480"/>
                </a:cubicBezTo>
                <a:cubicBezTo>
                  <a:pt x="475054" y="217842"/>
                  <a:pt x="457906" y="201929"/>
                  <a:pt x="446520" y="181078"/>
                </a:cubicBezTo>
                <a:cubicBezTo>
                  <a:pt x="438152" y="165576"/>
                  <a:pt x="430470" y="149800"/>
                  <a:pt x="422239" y="134162"/>
                </a:cubicBezTo>
                <a:cubicBezTo>
                  <a:pt x="416889" y="123873"/>
                  <a:pt x="411677" y="113311"/>
                  <a:pt x="404818" y="103845"/>
                </a:cubicBezTo>
                <a:cubicBezTo>
                  <a:pt x="379988" y="69550"/>
                  <a:pt x="352415" y="37724"/>
                  <a:pt x="319629" y="10426"/>
                </a:cubicBezTo>
                <a:cubicBezTo>
                  <a:pt x="313319" y="5350"/>
                  <a:pt x="307008" y="1372"/>
                  <a:pt x="299052" y="0"/>
                </a:cubicBezTo>
                <a:cubicBezTo>
                  <a:pt x="295348" y="0"/>
                  <a:pt x="291781" y="0"/>
                  <a:pt x="288078" y="0"/>
                </a:cubicBezTo>
                <a:cubicBezTo>
                  <a:pt x="275869" y="2606"/>
                  <a:pt x="264757" y="7956"/>
                  <a:pt x="257075" y="17833"/>
                </a:cubicBezTo>
                <a:cubicBezTo>
                  <a:pt x="246101" y="31826"/>
                  <a:pt x="235126" y="45818"/>
                  <a:pt x="225661" y="61045"/>
                </a:cubicBezTo>
                <a:cubicBezTo>
                  <a:pt x="211531" y="83680"/>
                  <a:pt x="199185" y="107412"/>
                  <a:pt x="188211" y="131830"/>
                </a:cubicBezTo>
                <a:cubicBezTo>
                  <a:pt x="185467" y="137866"/>
                  <a:pt x="182723" y="143490"/>
                  <a:pt x="174493" y="142804"/>
                </a:cubicBezTo>
                <a:cubicBezTo>
                  <a:pt x="172984" y="142667"/>
                  <a:pt x="171475" y="143902"/>
                  <a:pt x="170103" y="144725"/>
                </a:cubicBezTo>
                <a:cubicBezTo>
                  <a:pt x="162147" y="149800"/>
                  <a:pt x="151995" y="150486"/>
                  <a:pt x="144999" y="157483"/>
                </a:cubicBezTo>
                <a:cubicBezTo>
                  <a:pt x="144176" y="158443"/>
                  <a:pt x="142393" y="158306"/>
                  <a:pt x="141158" y="158717"/>
                </a:cubicBezTo>
                <a:cubicBezTo>
                  <a:pt x="125931" y="162284"/>
                  <a:pt x="114957" y="176139"/>
                  <a:pt x="125794" y="193698"/>
                </a:cubicBezTo>
                <a:cubicBezTo>
                  <a:pt x="127989" y="197128"/>
                  <a:pt x="130458" y="200831"/>
                  <a:pt x="130046" y="205084"/>
                </a:cubicBezTo>
                <a:cubicBezTo>
                  <a:pt x="129223" y="212766"/>
                  <a:pt x="131007" y="220037"/>
                  <a:pt x="132241" y="227444"/>
                </a:cubicBezTo>
                <a:cubicBezTo>
                  <a:pt x="133064" y="232657"/>
                  <a:pt x="134711" y="237870"/>
                  <a:pt x="133476" y="243083"/>
                </a:cubicBezTo>
                <a:cubicBezTo>
                  <a:pt x="128812" y="262425"/>
                  <a:pt x="124971" y="281905"/>
                  <a:pt x="114682" y="299327"/>
                </a:cubicBezTo>
                <a:cubicBezTo>
                  <a:pt x="107960" y="310713"/>
                  <a:pt x="100416" y="321550"/>
                  <a:pt x="93831" y="333073"/>
                </a:cubicBezTo>
                <a:cubicBezTo>
                  <a:pt x="88893" y="341715"/>
                  <a:pt x="83817" y="350632"/>
                  <a:pt x="76546" y="357628"/>
                </a:cubicBezTo>
                <a:cubicBezTo>
                  <a:pt x="69825" y="363938"/>
                  <a:pt x="63789" y="370797"/>
                  <a:pt x="59124" y="378617"/>
                </a:cubicBezTo>
                <a:cubicBezTo>
                  <a:pt x="45544" y="402212"/>
                  <a:pt x="27436" y="422651"/>
                  <a:pt x="13306" y="445972"/>
                </a:cubicBezTo>
                <a:cubicBezTo>
                  <a:pt x="10837" y="450087"/>
                  <a:pt x="9054" y="454340"/>
                  <a:pt x="7545" y="459004"/>
                </a:cubicBezTo>
                <a:cubicBezTo>
                  <a:pt x="3018" y="473545"/>
                  <a:pt x="2058" y="488498"/>
                  <a:pt x="0" y="503450"/>
                </a:cubicBezTo>
                <a:cubicBezTo>
                  <a:pt x="0" y="514425"/>
                  <a:pt x="0" y="525399"/>
                  <a:pt x="0" y="536374"/>
                </a:cubicBezTo>
                <a:cubicBezTo>
                  <a:pt x="823" y="537334"/>
                  <a:pt x="960" y="538431"/>
                  <a:pt x="960" y="539529"/>
                </a:cubicBezTo>
                <a:cubicBezTo>
                  <a:pt x="1372" y="553795"/>
                  <a:pt x="7956" y="565456"/>
                  <a:pt x="16187" y="576704"/>
                </a:cubicBezTo>
                <a:cubicBezTo>
                  <a:pt x="27985" y="592754"/>
                  <a:pt x="37313" y="610313"/>
                  <a:pt x="45269" y="628696"/>
                </a:cubicBezTo>
                <a:cubicBezTo>
                  <a:pt x="53912" y="648312"/>
                  <a:pt x="61594" y="668478"/>
                  <a:pt x="72842" y="686860"/>
                </a:cubicBezTo>
                <a:cubicBezTo>
                  <a:pt x="86149" y="708671"/>
                  <a:pt x="97123" y="731992"/>
                  <a:pt x="112625" y="752432"/>
                </a:cubicBezTo>
                <a:cubicBezTo>
                  <a:pt x="125520" y="769305"/>
                  <a:pt x="139649" y="785218"/>
                  <a:pt x="152407" y="802228"/>
                </a:cubicBezTo>
                <a:cubicBezTo>
                  <a:pt x="165850" y="820199"/>
                  <a:pt x="179431" y="838032"/>
                  <a:pt x="198225" y="850927"/>
                </a:cubicBezTo>
                <a:cubicBezTo>
                  <a:pt x="200145" y="852299"/>
                  <a:pt x="201380" y="854219"/>
                  <a:pt x="202066" y="856414"/>
                </a:cubicBezTo>
                <a:cubicBezTo>
                  <a:pt x="204809" y="865742"/>
                  <a:pt x="211531" y="869858"/>
                  <a:pt x="220448" y="871641"/>
                </a:cubicBezTo>
                <a:cubicBezTo>
                  <a:pt x="238144" y="875208"/>
                  <a:pt x="255429" y="880421"/>
                  <a:pt x="271067" y="889749"/>
                </a:cubicBezTo>
                <a:cubicBezTo>
                  <a:pt x="274771" y="891944"/>
                  <a:pt x="276280" y="894550"/>
                  <a:pt x="275731" y="898666"/>
                </a:cubicBezTo>
                <a:cubicBezTo>
                  <a:pt x="274497" y="907034"/>
                  <a:pt x="274360" y="915539"/>
                  <a:pt x="273399" y="923907"/>
                </a:cubicBezTo>
                <a:cubicBezTo>
                  <a:pt x="270656" y="947776"/>
                  <a:pt x="273948" y="970960"/>
                  <a:pt x="279984" y="993731"/>
                </a:cubicBezTo>
                <a:cubicBezTo>
                  <a:pt x="287666" y="1022951"/>
                  <a:pt x="296857" y="1051621"/>
                  <a:pt x="303167" y="1081252"/>
                </a:cubicBezTo>
                <a:cubicBezTo>
                  <a:pt x="304402" y="1086877"/>
                  <a:pt x="306322" y="1092227"/>
                  <a:pt x="308380" y="1097577"/>
                </a:cubicBezTo>
                <a:cubicBezTo>
                  <a:pt x="318806" y="1125424"/>
                  <a:pt x="328683" y="1153409"/>
                  <a:pt x="331975" y="1183314"/>
                </a:cubicBezTo>
                <a:cubicBezTo>
                  <a:pt x="333621" y="1197581"/>
                  <a:pt x="334719" y="1212533"/>
                  <a:pt x="341989" y="1225154"/>
                </a:cubicBezTo>
                <a:cubicBezTo>
                  <a:pt x="349671" y="1238460"/>
                  <a:pt x="354610" y="1252453"/>
                  <a:pt x="358725" y="1266994"/>
                </a:cubicBezTo>
                <a:cubicBezTo>
                  <a:pt x="360097" y="1271795"/>
                  <a:pt x="361743" y="1276596"/>
                  <a:pt x="364075" y="1281123"/>
                </a:cubicBezTo>
                <a:cubicBezTo>
                  <a:pt x="369974" y="1292235"/>
                  <a:pt x="371757" y="1303895"/>
                  <a:pt x="371209" y="1316241"/>
                </a:cubicBezTo>
                <a:cubicBezTo>
                  <a:pt x="370248" y="1338327"/>
                  <a:pt x="372992" y="1360139"/>
                  <a:pt x="378616" y="1381402"/>
                </a:cubicBezTo>
                <a:cubicBezTo>
                  <a:pt x="387259" y="1414325"/>
                  <a:pt x="392334" y="1448071"/>
                  <a:pt x="400702" y="1480994"/>
                </a:cubicBezTo>
                <a:cubicBezTo>
                  <a:pt x="409619" y="1516250"/>
                  <a:pt x="412225" y="1552602"/>
                  <a:pt x="416478" y="1588681"/>
                </a:cubicBezTo>
                <a:cubicBezTo>
                  <a:pt x="418124" y="1602947"/>
                  <a:pt x="420319" y="1617351"/>
                  <a:pt x="416203" y="1631481"/>
                </a:cubicBezTo>
                <a:cubicBezTo>
                  <a:pt x="413323" y="1641495"/>
                  <a:pt x="411402" y="1652607"/>
                  <a:pt x="402211" y="1659054"/>
                </a:cubicBezTo>
                <a:cubicBezTo>
                  <a:pt x="383006" y="1672635"/>
                  <a:pt x="363389" y="1685941"/>
                  <a:pt x="338834" y="1687999"/>
                </a:cubicBezTo>
                <a:cubicBezTo>
                  <a:pt x="331838" y="1688548"/>
                  <a:pt x="324567" y="1690605"/>
                  <a:pt x="319080" y="1695132"/>
                </a:cubicBezTo>
                <a:cubicBezTo>
                  <a:pt x="308655" y="1704049"/>
                  <a:pt x="296171" y="1709948"/>
                  <a:pt x="285334" y="1718179"/>
                </a:cubicBezTo>
                <a:cubicBezTo>
                  <a:pt x="277926" y="1723803"/>
                  <a:pt x="272988" y="1730113"/>
                  <a:pt x="274085" y="1739990"/>
                </a:cubicBezTo>
                <a:cubicBezTo>
                  <a:pt x="275183" y="1749318"/>
                  <a:pt x="280670" y="1753983"/>
                  <a:pt x="289587" y="1755491"/>
                </a:cubicBezTo>
                <a:cubicBezTo>
                  <a:pt x="296034" y="1755491"/>
                  <a:pt x="302344" y="1755491"/>
                  <a:pt x="308792" y="1755491"/>
                </a:cubicBezTo>
                <a:cubicBezTo>
                  <a:pt x="318257" y="1753022"/>
                  <a:pt x="327860" y="1752199"/>
                  <a:pt x="337462" y="1752474"/>
                </a:cubicBezTo>
                <a:cubicBezTo>
                  <a:pt x="346242" y="1752748"/>
                  <a:pt x="355021" y="1754257"/>
                  <a:pt x="363389" y="1750965"/>
                </a:cubicBezTo>
                <a:cubicBezTo>
                  <a:pt x="387670" y="1741225"/>
                  <a:pt x="412911" y="1736698"/>
                  <a:pt x="438975" y="1736972"/>
                </a:cubicBezTo>
                <a:cubicBezTo>
                  <a:pt x="458180" y="1737109"/>
                  <a:pt x="477248" y="1739030"/>
                  <a:pt x="496454" y="1738344"/>
                </a:cubicBezTo>
                <a:cubicBezTo>
                  <a:pt x="516208" y="1737658"/>
                  <a:pt x="528554" y="1726958"/>
                  <a:pt x="531709" y="1707753"/>
                </a:cubicBezTo>
                <a:cubicBezTo>
                  <a:pt x="533629" y="1695956"/>
                  <a:pt x="530337" y="1685118"/>
                  <a:pt x="526359" y="1674418"/>
                </a:cubicBezTo>
                <a:cubicBezTo>
                  <a:pt x="513190" y="1638065"/>
                  <a:pt x="505508" y="1600615"/>
                  <a:pt x="505508" y="1561793"/>
                </a:cubicBezTo>
                <a:cubicBezTo>
                  <a:pt x="505508" y="1538747"/>
                  <a:pt x="505508" y="1515564"/>
                  <a:pt x="505508" y="1492518"/>
                </a:cubicBezTo>
                <a:cubicBezTo>
                  <a:pt x="505508" y="1477977"/>
                  <a:pt x="504547" y="1463161"/>
                  <a:pt x="510309" y="1449306"/>
                </a:cubicBezTo>
                <a:cubicBezTo>
                  <a:pt x="510720" y="1448208"/>
                  <a:pt x="510720" y="1447111"/>
                  <a:pt x="510858" y="1445876"/>
                </a:cubicBezTo>
                <a:cubicBezTo>
                  <a:pt x="511132" y="1431061"/>
                  <a:pt x="511818" y="1416108"/>
                  <a:pt x="510720" y="1401293"/>
                </a:cubicBezTo>
                <a:cubicBezTo>
                  <a:pt x="507977" y="1364529"/>
                  <a:pt x="498374" y="1329411"/>
                  <a:pt x="485068" y="1295116"/>
                </a:cubicBezTo>
                <a:cubicBezTo>
                  <a:pt x="479169" y="1280026"/>
                  <a:pt x="471761" y="1265485"/>
                  <a:pt x="469155" y="1249298"/>
                </a:cubicBezTo>
                <a:cubicBezTo>
                  <a:pt x="467234" y="1237500"/>
                  <a:pt x="467783" y="1225566"/>
                  <a:pt x="466960" y="1213768"/>
                </a:cubicBezTo>
                <a:cubicBezTo>
                  <a:pt x="464216" y="1176729"/>
                  <a:pt x="465314" y="1139691"/>
                  <a:pt x="470938" y="1103064"/>
                </a:cubicBezTo>
                <a:cubicBezTo>
                  <a:pt x="477797" y="1058069"/>
                  <a:pt x="484382" y="1013211"/>
                  <a:pt x="480952" y="967530"/>
                </a:cubicBezTo>
                <a:cubicBezTo>
                  <a:pt x="480266" y="957653"/>
                  <a:pt x="481913" y="947913"/>
                  <a:pt x="482187" y="938174"/>
                </a:cubicBezTo>
                <a:cubicBezTo>
                  <a:pt x="482598" y="921163"/>
                  <a:pt x="484519" y="919380"/>
                  <a:pt x="501392" y="922947"/>
                </a:cubicBezTo>
                <a:cubicBezTo>
                  <a:pt x="539528" y="931040"/>
                  <a:pt x="577938" y="935841"/>
                  <a:pt x="617035" y="934607"/>
                </a:cubicBezTo>
                <a:cubicBezTo>
                  <a:pt x="638709" y="933921"/>
                  <a:pt x="660383" y="934607"/>
                  <a:pt x="682058" y="933372"/>
                </a:cubicBezTo>
                <a:cubicBezTo>
                  <a:pt x="696599" y="932549"/>
                  <a:pt x="711277" y="931726"/>
                  <a:pt x="725681" y="929668"/>
                </a:cubicBezTo>
                <a:cubicBezTo>
                  <a:pt x="751882" y="925827"/>
                  <a:pt x="778084" y="922398"/>
                  <a:pt x="804559" y="920614"/>
                </a:cubicBezTo>
                <a:cubicBezTo>
                  <a:pt x="821844" y="919517"/>
                  <a:pt x="839266" y="916088"/>
                  <a:pt x="852161" y="903879"/>
                </a:cubicBezTo>
                <a:cubicBezTo>
                  <a:pt x="865193" y="891532"/>
                  <a:pt x="879460" y="879460"/>
                  <a:pt x="882066" y="859844"/>
                </a:cubicBezTo>
                <a:cubicBezTo>
                  <a:pt x="882066" y="852024"/>
                  <a:pt x="882066" y="844342"/>
                  <a:pt x="882066" y="836523"/>
                </a:cubicBezTo>
                <a:cubicBezTo>
                  <a:pt x="880420" y="817592"/>
                  <a:pt x="870817" y="801268"/>
                  <a:pt x="861626" y="785081"/>
                </a:cubicBezTo>
                <a:close/>
                <a:moveTo>
                  <a:pt x="267363" y="602220"/>
                </a:moveTo>
                <a:cubicBezTo>
                  <a:pt x="265580" y="602220"/>
                  <a:pt x="264345" y="601260"/>
                  <a:pt x="264208" y="599339"/>
                </a:cubicBezTo>
                <a:cubicBezTo>
                  <a:pt x="264071" y="597419"/>
                  <a:pt x="265443" y="596596"/>
                  <a:pt x="267089" y="596184"/>
                </a:cubicBezTo>
                <a:cubicBezTo>
                  <a:pt x="269147" y="596047"/>
                  <a:pt x="269970" y="597144"/>
                  <a:pt x="269970" y="598928"/>
                </a:cubicBezTo>
                <a:cubicBezTo>
                  <a:pt x="269970" y="600711"/>
                  <a:pt x="269421" y="602220"/>
                  <a:pt x="267363" y="602220"/>
                </a:cubicBezTo>
                <a:close/>
                <a:moveTo>
                  <a:pt x="332935" y="614017"/>
                </a:moveTo>
                <a:cubicBezTo>
                  <a:pt x="331289" y="619230"/>
                  <a:pt x="330466" y="624717"/>
                  <a:pt x="327723" y="629519"/>
                </a:cubicBezTo>
                <a:cubicBezTo>
                  <a:pt x="325939" y="632537"/>
                  <a:pt x="324842" y="635692"/>
                  <a:pt x="324705" y="639258"/>
                </a:cubicBezTo>
                <a:cubicBezTo>
                  <a:pt x="324705" y="640767"/>
                  <a:pt x="324979" y="642825"/>
                  <a:pt x="322921" y="643237"/>
                </a:cubicBezTo>
                <a:cubicBezTo>
                  <a:pt x="321138" y="643511"/>
                  <a:pt x="320178" y="642002"/>
                  <a:pt x="319217" y="640630"/>
                </a:cubicBezTo>
                <a:cubicBezTo>
                  <a:pt x="317297" y="637612"/>
                  <a:pt x="316748" y="634320"/>
                  <a:pt x="316885" y="632262"/>
                </a:cubicBezTo>
                <a:cubicBezTo>
                  <a:pt x="316748" y="621562"/>
                  <a:pt x="322510" y="615938"/>
                  <a:pt x="329369" y="610862"/>
                </a:cubicBezTo>
                <a:cubicBezTo>
                  <a:pt x="330329" y="610176"/>
                  <a:pt x="331426" y="609628"/>
                  <a:pt x="332524" y="610451"/>
                </a:cubicBezTo>
                <a:cubicBezTo>
                  <a:pt x="333896" y="611274"/>
                  <a:pt x="333347" y="612783"/>
                  <a:pt x="332935" y="614017"/>
                </a:cubicBezTo>
                <a:close/>
                <a:moveTo>
                  <a:pt x="359411" y="380949"/>
                </a:moveTo>
                <a:cubicBezTo>
                  <a:pt x="356530" y="413735"/>
                  <a:pt x="353787" y="446521"/>
                  <a:pt x="350769" y="479307"/>
                </a:cubicBezTo>
                <a:cubicBezTo>
                  <a:pt x="350357" y="483971"/>
                  <a:pt x="348711" y="488635"/>
                  <a:pt x="347202" y="493162"/>
                </a:cubicBezTo>
                <a:cubicBezTo>
                  <a:pt x="342812" y="507017"/>
                  <a:pt x="334581" y="519089"/>
                  <a:pt x="329780" y="533081"/>
                </a:cubicBezTo>
                <a:cubicBezTo>
                  <a:pt x="324567" y="548445"/>
                  <a:pt x="311261" y="556951"/>
                  <a:pt x="295485" y="560929"/>
                </a:cubicBezTo>
                <a:cubicBezTo>
                  <a:pt x="285060" y="563535"/>
                  <a:pt x="276006" y="567651"/>
                  <a:pt x="271890" y="578625"/>
                </a:cubicBezTo>
                <a:cubicBezTo>
                  <a:pt x="271204" y="580545"/>
                  <a:pt x="269695" y="582466"/>
                  <a:pt x="267363" y="582329"/>
                </a:cubicBezTo>
                <a:cubicBezTo>
                  <a:pt x="264620" y="582192"/>
                  <a:pt x="264483" y="579585"/>
                  <a:pt x="264345" y="577665"/>
                </a:cubicBezTo>
                <a:cubicBezTo>
                  <a:pt x="262013" y="560792"/>
                  <a:pt x="253508" y="545702"/>
                  <a:pt x="251588" y="528691"/>
                </a:cubicBezTo>
                <a:cubicBezTo>
                  <a:pt x="251039" y="523753"/>
                  <a:pt x="247472" y="518677"/>
                  <a:pt x="244866" y="514288"/>
                </a:cubicBezTo>
                <a:cubicBezTo>
                  <a:pt x="241025" y="507566"/>
                  <a:pt x="241436" y="501393"/>
                  <a:pt x="243494" y="495220"/>
                </a:cubicBezTo>
                <a:cubicBezTo>
                  <a:pt x="253097" y="466275"/>
                  <a:pt x="255429" y="436095"/>
                  <a:pt x="259544" y="406327"/>
                </a:cubicBezTo>
                <a:cubicBezTo>
                  <a:pt x="261876" y="389179"/>
                  <a:pt x="259270" y="372444"/>
                  <a:pt x="246101" y="359411"/>
                </a:cubicBezTo>
                <a:cubicBezTo>
                  <a:pt x="243357" y="356668"/>
                  <a:pt x="245277" y="354336"/>
                  <a:pt x="246375" y="352004"/>
                </a:cubicBezTo>
                <a:cubicBezTo>
                  <a:pt x="247610" y="349397"/>
                  <a:pt x="249667" y="348437"/>
                  <a:pt x="252548" y="349123"/>
                </a:cubicBezTo>
                <a:cubicBezTo>
                  <a:pt x="259133" y="350769"/>
                  <a:pt x="265031" y="353650"/>
                  <a:pt x="269970" y="358314"/>
                </a:cubicBezTo>
                <a:cubicBezTo>
                  <a:pt x="272028" y="360234"/>
                  <a:pt x="274085" y="362841"/>
                  <a:pt x="276966" y="362155"/>
                </a:cubicBezTo>
                <a:cubicBezTo>
                  <a:pt x="283413" y="360783"/>
                  <a:pt x="284374" y="364899"/>
                  <a:pt x="285883" y="369426"/>
                </a:cubicBezTo>
                <a:cubicBezTo>
                  <a:pt x="290410" y="382869"/>
                  <a:pt x="299326" y="389179"/>
                  <a:pt x="311947" y="387122"/>
                </a:cubicBezTo>
                <a:cubicBezTo>
                  <a:pt x="321549" y="385613"/>
                  <a:pt x="327174" y="378479"/>
                  <a:pt x="331838" y="370660"/>
                </a:cubicBezTo>
                <a:cubicBezTo>
                  <a:pt x="333210" y="368328"/>
                  <a:pt x="334033" y="365585"/>
                  <a:pt x="335130" y="363115"/>
                </a:cubicBezTo>
                <a:cubicBezTo>
                  <a:pt x="338285" y="356119"/>
                  <a:pt x="341578" y="354610"/>
                  <a:pt x="346791" y="359823"/>
                </a:cubicBezTo>
                <a:cubicBezTo>
                  <a:pt x="352278" y="365585"/>
                  <a:pt x="360371" y="370660"/>
                  <a:pt x="359411" y="380949"/>
                </a:cubicBezTo>
                <a:close/>
                <a:moveTo>
                  <a:pt x="669849" y="759291"/>
                </a:moveTo>
                <a:cubicBezTo>
                  <a:pt x="668477" y="761623"/>
                  <a:pt x="666145" y="759977"/>
                  <a:pt x="664362" y="759291"/>
                </a:cubicBezTo>
                <a:cubicBezTo>
                  <a:pt x="641178" y="752020"/>
                  <a:pt x="617858" y="745984"/>
                  <a:pt x="593988" y="741595"/>
                </a:cubicBezTo>
                <a:cubicBezTo>
                  <a:pt x="588227" y="740497"/>
                  <a:pt x="582328" y="739811"/>
                  <a:pt x="576429" y="738988"/>
                </a:cubicBezTo>
                <a:cubicBezTo>
                  <a:pt x="548445" y="735696"/>
                  <a:pt x="522243" y="727740"/>
                  <a:pt x="498100" y="712513"/>
                </a:cubicBezTo>
                <a:cubicBezTo>
                  <a:pt x="489046" y="706751"/>
                  <a:pt x="480129" y="700304"/>
                  <a:pt x="469841" y="696737"/>
                </a:cubicBezTo>
                <a:cubicBezTo>
                  <a:pt x="467234" y="695777"/>
                  <a:pt x="464902" y="693582"/>
                  <a:pt x="462707" y="691524"/>
                </a:cubicBezTo>
                <a:cubicBezTo>
                  <a:pt x="448166" y="678766"/>
                  <a:pt x="431156" y="670947"/>
                  <a:pt x="412911" y="665460"/>
                </a:cubicBezTo>
                <a:cubicBezTo>
                  <a:pt x="408933" y="664225"/>
                  <a:pt x="404818" y="664088"/>
                  <a:pt x="400702" y="664362"/>
                </a:cubicBezTo>
                <a:cubicBezTo>
                  <a:pt x="397135" y="664637"/>
                  <a:pt x="394941" y="662853"/>
                  <a:pt x="397547" y="659424"/>
                </a:cubicBezTo>
                <a:cubicBezTo>
                  <a:pt x="403171" y="652153"/>
                  <a:pt x="403720" y="643374"/>
                  <a:pt x="405366" y="634869"/>
                </a:cubicBezTo>
                <a:cubicBezTo>
                  <a:pt x="409344" y="615664"/>
                  <a:pt x="416889" y="597281"/>
                  <a:pt x="419084" y="577665"/>
                </a:cubicBezTo>
                <a:cubicBezTo>
                  <a:pt x="421416" y="556951"/>
                  <a:pt x="422651" y="536374"/>
                  <a:pt x="420456" y="515522"/>
                </a:cubicBezTo>
                <a:cubicBezTo>
                  <a:pt x="418947" y="501530"/>
                  <a:pt x="418673" y="487263"/>
                  <a:pt x="425120" y="473819"/>
                </a:cubicBezTo>
                <a:cubicBezTo>
                  <a:pt x="426492" y="471076"/>
                  <a:pt x="425943" y="467921"/>
                  <a:pt x="425806" y="465040"/>
                </a:cubicBezTo>
                <a:cubicBezTo>
                  <a:pt x="425669" y="461336"/>
                  <a:pt x="425395" y="457907"/>
                  <a:pt x="428550" y="454889"/>
                </a:cubicBezTo>
                <a:cubicBezTo>
                  <a:pt x="430745" y="452831"/>
                  <a:pt x="429921" y="449676"/>
                  <a:pt x="429373" y="447069"/>
                </a:cubicBezTo>
                <a:cubicBezTo>
                  <a:pt x="425806" y="430333"/>
                  <a:pt x="424023" y="413186"/>
                  <a:pt x="421142" y="396313"/>
                </a:cubicBezTo>
                <a:cubicBezTo>
                  <a:pt x="418673" y="382183"/>
                  <a:pt x="407973" y="372718"/>
                  <a:pt x="398370" y="362841"/>
                </a:cubicBezTo>
                <a:cubicBezTo>
                  <a:pt x="396587" y="361058"/>
                  <a:pt x="394529" y="359549"/>
                  <a:pt x="392471" y="358177"/>
                </a:cubicBezTo>
                <a:cubicBezTo>
                  <a:pt x="387944" y="355296"/>
                  <a:pt x="386435" y="351592"/>
                  <a:pt x="388768" y="346517"/>
                </a:cubicBezTo>
                <a:cubicBezTo>
                  <a:pt x="391511" y="340343"/>
                  <a:pt x="390688" y="335405"/>
                  <a:pt x="384103" y="332387"/>
                </a:cubicBezTo>
                <a:cubicBezTo>
                  <a:pt x="379439" y="330192"/>
                  <a:pt x="379302" y="327037"/>
                  <a:pt x="381771" y="322922"/>
                </a:cubicBezTo>
                <a:cubicBezTo>
                  <a:pt x="383829" y="319629"/>
                  <a:pt x="385750" y="316200"/>
                  <a:pt x="388768" y="313593"/>
                </a:cubicBezTo>
                <a:cubicBezTo>
                  <a:pt x="397684" y="305774"/>
                  <a:pt x="406601" y="297955"/>
                  <a:pt x="415518" y="290136"/>
                </a:cubicBezTo>
                <a:cubicBezTo>
                  <a:pt x="418398" y="287529"/>
                  <a:pt x="421005" y="287803"/>
                  <a:pt x="422514" y="291507"/>
                </a:cubicBezTo>
                <a:cubicBezTo>
                  <a:pt x="424571" y="296720"/>
                  <a:pt x="428412" y="299601"/>
                  <a:pt x="432802" y="302756"/>
                </a:cubicBezTo>
                <a:cubicBezTo>
                  <a:pt x="439113" y="307146"/>
                  <a:pt x="442130" y="314554"/>
                  <a:pt x="444874" y="321550"/>
                </a:cubicBezTo>
                <a:cubicBezTo>
                  <a:pt x="447892" y="328957"/>
                  <a:pt x="452145" y="334993"/>
                  <a:pt x="459004" y="339383"/>
                </a:cubicBezTo>
                <a:cubicBezTo>
                  <a:pt x="466411" y="344184"/>
                  <a:pt x="470801" y="352415"/>
                  <a:pt x="478209" y="357765"/>
                </a:cubicBezTo>
                <a:cubicBezTo>
                  <a:pt x="481638" y="360234"/>
                  <a:pt x="481501" y="367093"/>
                  <a:pt x="483696" y="371483"/>
                </a:cubicBezTo>
                <a:cubicBezTo>
                  <a:pt x="492338" y="388082"/>
                  <a:pt x="494670" y="406601"/>
                  <a:pt x="500569" y="424160"/>
                </a:cubicBezTo>
                <a:cubicBezTo>
                  <a:pt x="506056" y="440348"/>
                  <a:pt x="505508" y="456398"/>
                  <a:pt x="501666" y="472722"/>
                </a:cubicBezTo>
                <a:cubicBezTo>
                  <a:pt x="499197" y="483148"/>
                  <a:pt x="497140" y="493848"/>
                  <a:pt x="497414" y="504548"/>
                </a:cubicBezTo>
                <a:cubicBezTo>
                  <a:pt x="498100" y="531161"/>
                  <a:pt x="506605" y="539940"/>
                  <a:pt x="530337" y="539940"/>
                </a:cubicBezTo>
                <a:cubicBezTo>
                  <a:pt x="538705" y="539940"/>
                  <a:pt x="547210" y="539940"/>
                  <a:pt x="555578" y="539940"/>
                </a:cubicBezTo>
                <a:cubicBezTo>
                  <a:pt x="560379" y="539940"/>
                  <a:pt x="563535" y="542547"/>
                  <a:pt x="566553" y="545976"/>
                </a:cubicBezTo>
                <a:cubicBezTo>
                  <a:pt x="575881" y="557088"/>
                  <a:pt x="581642" y="570394"/>
                  <a:pt x="588501" y="583015"/>
                </a:cubicBezTo>
                <a:cubicBezTo>
                  <a:pt x="614154" y="629930"/>
                  <a:pt x="634457" y="679452"/>
                  <a:pt x="654759" y="728837"/>
                </a:cubicBezTo>
                <a:cubicBezTo>
                  <a:pt x="658463" y="737754"/>
                  <a:pt x="662716" y="746259"/>
                  <a:pt x="667928" y="754352"/>
                </a:cubicBezTo>
                <a:cubicBezTo>
                  <a:pt x="668889" y="755999"/>
                  <a:pt x="670946" y="757645"/>
                  <a:pt x="669849" y="759291"/>
                </a:cubicBezTo>
                <a:close/>
              </a:path>
            </a:pathLst>
          </a:custGeom>
          <a:solidFill>
            <a:schemeClr val="accent1"/>
          </a:solidFill>
          <a:ln w="13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8">
            <a:extLst>
              <a:ext uri="{FF2B5EF4-FFF2-40B4-BE49-F238E27FC236}">
                <a16:creationId xmlns:a16="http://schemas.microsoft.com/office/drawing/2014/main" id="{65B75F92-29C7-405B-B7FB-8485EDAC78A1}"/>
              </a:ext>
            </a:extLst>
          </p:cNvPr>
          <p:cNvSpPr/>
          <p:nvPr/>
        </p:nvSpPr>
        <p:spPr>
          <a:xfrm>
            <a:off x="5782427" y="2762669"/>
            <a:ext cx="1685464" cy="2250216"/>
          </a:xfrm>
          <a:custGeom>
            <a:avLst/>
            <a:gdLst>
              <a:gd name="connsiteX0" fmla="*/ 935589 w 1364222"/>
              <a:gd name="connsiteY0" fmla="*/ 1822761 h 1821336"/>
              <a:gd name="connsiteX1" fmla="*/ 877774 w 1364222"/>
              <a:gd name="connsiteY1" fmla="*/ 1817635 h 1821336"/>
              <a:gd name="connsiteX2" fmla="*/ 813407 w 1364222"/>
              <a:gd name="connsiteY2" fmla="*/ 1819771 h 1821336"/>
              <a:gd name="connsiteX3" fmla="*/ 787205 w 1364222"/>
              <a:gd name="connsiteY3" fmla="*/ 1817919 h 1821336"/>
              <a:gd name="connsiteX4" fmla="*/ 760291 w 1364222"/>
              <a:gd name="connsiteY4" fmla="*/ 1815356 h 1821336"/>
              <a:gd name="connsiteX5" fmla="*/ 753598 w 1364222"/>
              <a:gd name="connsiteY5" fmla="*/ 1811369 h 1821336"/>
              <a:gd name="connsiteX6" fmla="*/ 756588 w 1364222"/>
              <a:gd name="connsiteY6" fmla="*/ 1805245 h 1821336"/>
              <a:gd name="connsiteX7" fmla="*/ 779658 w 1364222"/>
              <a:gd name="connsiteY7" fmla="*/ 1791717 h 1821336"/>
              <a:gd name="connsiteX8" fmla="*/ 862109 w 1364222"/>
              <a:gd name="connsiteY8" fmla="*/ 1756116 h 1821336"/>
              <a:gd name="connsiteX9" fmla="*/ 889735 w 1364222"/>
              <a:gd name="connsiteY9" fmla="*/ 1723506 h 1821336"/>
              <a:gd name="connsiteX10" fmla="*/ 888739 w 1364222"/>
              <a:gd name="connsiteY10" fmla="*/ 1663269 h 1821336"/>
              <a:gd name="connsiteX11" fmla="*/ 883327 w 1364222"/>
              <a:gd name="connsiteY11" fmla="*/ 1568856 h 1821336"/>
              <a:gd name="connsiteX12" fmla="*/ 872505 w 1364222"/>
              <a:gd name="connsiteY12" fmla="*/ 1461199 h 1821336"/>
              <a:gd name="connsiteX13" fmla="*/ 869941 w 1364222"/>
              <a:gd name="connsiteY13" fmla="*/ 1414349 h 1821336"/>
              <a:gd name="connsiteX14" fmla="*/ 863248 w 1364222"/>
              <a:gd name="connsiteY14" fmla="*/ 1376042 h 1821336"/>
              <a:gd name="connsiteX15" fmla="*/ 860685 w 1364222"/>
              <a:gd name="connsiteY15" fmla="*/ 1366501 h 1821336"/>
              <a:gd name="connsiteX16" fmla="*/ 849720 w 1364222"/>
              <a:gd name="connsiteY16" fmla="*/ 1242753 h 1821336"/>
              <a:gd name="connsiteX17" fmla="*/ 849720 w 1364222"/>
              <a:gd name="connsiteY17" fmla="*/ 1165428 h 1821336"/>
              <a:gd name="connsiteX18" fmla="*/ 855131 w 1364222"/>
              <a:gd name="connsiteY18" fmla="*/ 1086821 h 1821336"/>
              <a:gd name="connsiteX19" fmla="*/ 862964 w 1364222"/>
              <a:gd name="connsiteY19" fmla="*/ 1025445 h 1821336"/>
              <a:gd name="connsiteX20" fmla="*/ 864672 w 1364222"/>
              <a:gd name="connsiteY20" fmla="*/ 1017898 h 1821336"/>
              <a:gd name="connsiteX21" fmla="*/ 842600 w 1364222"/>
              <a:gd name="connsiteY21" fmla="*/ 1005936 h 1821336"/>
              <a:gd name="connsiteX22" fmla="*/ 831635 w 1364222"/>
              <a:gd name="connsiteY22" fmla="*/ 1001379 h 1821336"/>
              <a:gd name="connsiteX23" fmla="*/ 808993 w 1364222"/>
              <a:gd name="connsiteY23" fmla="*/ 982867 h 1821336"/>
              <a:gd name="connsiteX24" fmla="*/ 783503 w 1364222"/>
              <a:gd name="connsiteY24" fmla="*/ 968911 h 1821336"/>
              <a:gd name="connsiteX25" fmla="*/ 773107 w 1364222"/>
              <a:gd name="connsiteY25" fmla="*/ 968769 h 1821336"/>
              <a:gd name="connsiteX26" fmla="*/ 771968 w 1364222"/>
              <a:gd name="connsiteY26" fmla="*/ 969481 h 1821336"/>
              <a:gd name="connsiteX27" fmla="*/ 744342 w 1364222"/>
              <a:gd name="connsiteY27" fmla="*/ 963643 h 1821336"/>
              <a:gd name="connsiteX28" fmla="*/ 733377 w 1364222"/>
              <a:gd name="connsiteY28" fmla="*/ 952962 h 1821336"/>
              <a:gd name="connsiteX29" fmla="*/ 676131 w 1364222"/>
              <a:gd name="connsiteY29" fmla="*/ 909529 h 1821336"/>
              <a:gd name="connsiteX30" fmla="*/ 613616 w 1364222"/>
              <a:gd name="connsiteY30" fmla="*/ 859119 h 1821336"/>
              <a:gd name="connsiteX31" fmla="*/ 605783 w 1364222"/>
              <a:gd name="connsiteY31" fmla="*/ 851002 h 1821336"/>
              <a:gd name="connsiteX32" fmla="*/ 556085 w 1364222"/>
              <a:gd name="connsiteY32" fmla="*/ 799452 h 1821336"/>
              <a:gd name="connsiteX33" fmla="*/ 525895 w 1364222"/>
              <a:gd name="connsiteY33" fmla="*/ 768693 h 1821336"/>
              <a:gd name="connsiteX34" fmla="*/ 511512 w 1364222"/>
              <a:gd name="connsiteY34" fmla="*/ 723408 h 1821336"/>
              <a:gd name="connsiteX35" fmla="*/ 512652 w 1364222"/>
              <a:gd name="connsiteY35" fmla="*/ 715719 h 1821336"/>
              <a:gd name="connsiteX36" fmla="*/ 507668 w 1364222"/>
              <a:gd name="connsiteY36" fmla="*/ 708883 h 1821336"/>
              <a:gd name="connsiteX37" fmla="*/ 363983 w 1364222"/>
              <a:gd name="connsiteY37" fmla="*/ 666732 h 1821336"/>
              <a:gd name="connsiteX38" fmla="*/ 309727 w 1364222"/>
              <a:gd name="connsiteY38" fmla="*/ 652349 h 1821336"/>
              <a:gd name="connsiteX39" fmla="*/ 281104 w 1364222"/>
              <a:gd name="connsiteY39" fmla="*/ 640387 h 1821336"/>
              <a:gd name="connsiteX40" fmla="*/ 142973 w 1364222"/>
              <a:gd name="connsiteY40" fmla="*/ 546259 h 1821336"/>
              <a:gd name="connsiteX41" fmla="*/ 130157 w 1364222"/>
              <a:gd name="connsiteY41" fmla="*/ 542271 h 1821336"/>
              <a:gd name="connsiteX42" fmla="*/ 125030 w 1364222"/>
              <a:gd name="connsiteY42" fmla="*/ 540847 h 1821336"/>
              <a:gd name="connsiteX43" fmla="*/ 108796 w 1364222"/>
              <a:gd name="connsiteY43" fmla="*/ 533300 h 1821336"/>
              <a:gd name="connsiteX44" fmla="*/ 82879 w 1364222"/>
              <a:gd name="connsiteY44" fmla="*/ 523617 h 1821336"/>
              <a:gd name="connsiteX45" fmla="*/ 41867 w 1364222"/>
              <a:gd name="connsiteY45" fmla="*/ 517066 h 1821336"/>
              <a:gd name="connsiteX46" fmla="*/ 27911 w 1364222"/>
              <a:gd name="connsiteY46" fmla="*/ 515072 h 1821336"/>
              <a:gd name="connsiteX47" fmla="*/ 22357 w 1364222"/>
              <a:gd name="connsiteY47" fmla="*/ 508237 h 1821336"/>
              <a:gd name="connsiteX48" fmla="*/ 29620 w 1364222"/>
              <a:gd name="connsiteY48" fmla="*/ 504535 h 1821336"/>
              <a:gd name="connsiteX49" fmla="*/ 61091 w 1364222"/>
              <a:gd name="connsiteY49" fmla="*/ 501402 h 1821336"/>
              <a:gd name="connsiteX50" fmla="*/ 61518 w 1364222"/>
              <a:gd name="connsiteY50" fmla="*/ 499550 h 1821336"/>
              <a:gd name="connsiteX51" fmla="*/ 57246 w 1364222"/>
              <a:gd name="connsiteY51" fmla="*/ 496987 h 1821336"/>
              <a:gd name="connsiteX52" fmla="*/ 31186 w 1364222"/>
              <a:gd name="connsiteY52" fmla="*/ 490294 h 1821336"/>
              <a:gd name="connsiteX53" fmla="*/ 0 w 1364222"/>
              <a:gd name="connsiteY53" fmla="*/ 477193 h 1821336"/>
              <a:gd name="connsiteX54" fmla="*/ 0 w 1364222"/>
              <a:gd name="connsiteY54" fmla="*/ 471497 h 1821336"/>
              <a:gd name="connsiteX55" fmla="*/ 12389 w 1364222"/>
              <a:gd name="connsiteY55" fmla="*/ 467225 h 1821336"/>
              <a:gd name="connsiteX56" fmla="*/ 48844 w 1364222"/>
              <a:gd name="connsiteY56" fmla="*/ 461956 h 1821336"/>
              <a:gd name="connsiteX57" fmla="*/ 43575 w 1364222"/>
              <a:gd name="connsiteY57" fmla="*/ 458254 h 1821336"/>
              <a:gd name="connsiteX58" fmla="*/ 28053 w 1364222"/>
              <a:gd name="connsiteY58" fmla="*/ 451276 h 1821336"/>
              <a:gd name="connsiteX59" fmla="*/ 22642 w 1364222"/>
              <a:gd name="connsiteY59" fmla="*/ 441023 h 1821336"/>
              <a:gd name="connsiteX60" fmla="*/ 32326 w 1364222"/>
              <a:gd name="connsiteY60" fmla="*/ 438602 h 1821336"/>
              <a:gd name="connsiteX61" fmla="*/ 68638 w 1364222"/>
              <a:gd name="connsiteY61" fmla="*/ 452557 h 1821336"/>
              <a:gd name="connsiteX62" fmla="*/ 127736 w 1364222"/>
              <a:gd name="connsiteY62" fmla="*/ 486734 h 1821336"/>
              <a:gd name="connsiteX63" fmla="*/ 140410 w 1364222"/>
              <a:gd name="connsiteY63" fmla="*/ 489013 h 1821336"/>
              <a:gd name="connsiteX64" fmla="*/ 153511 w 1364222"/>
              <a:gd name="connsiteY64" fmla="*/ 495563 h 1821336"/>
              <a:gd name="connsiteX65" fmla="*/ 159492 w 1364222"/>
              <a:gd name="connsiteY65" fmla="*/ 501117 h 1821336"/>
              <a:gd name="connsiteX66" fmla="*/ 286658 w 1364222"/>
              <a:gd name="connsiteY66" fmla="*/ 552667 h 1821336"/>
              <a:gd name="connsiteX67" fmla="*/ 324679 w 1364222"/>
              <a:gd name="connsiteY67" fmla="*/ 570182 h 1821336"/>
              <a:gd name="connsiteX68" fmla="*/ 397875 w 1364222"/>
              <a:gd name="connsiteY68" fmla="*/ 600087 h 1821336"/>
              <a:gd name="connsiteX69" fmla="*/ 487161 w 1364222"/>
              <a:gd name="connsiteY69" fmla="*/ 607207 h 1821336"/>
              <a:gd name="connsiteX70" fmla="*/ 565910 w 1364222"/>
              <a:gd name="connsiteY70" fmla="*/ 605783 h 1821336"/>
              <a:gd name="connsiteX71" fmla="*/ 582287 w 1364222"/>
              <a:gd name="connsiteY71" fmla="*/ 595957 h 1821336"/>
              <a:gd name="connsiteX72" fmla="*/ 579581 w 1364222"/>
              <a:gd name="connsiteY72" fmla="*/ 563205 h 1821336"/>
              <a:gd name="connsiteX73" fmla="*/ 545404 w 1364222"/>
              <a:gd name="connsiteY73" fmla="*/ 540563 h 1821336"/>
              <a:gd name="connsiteX74" fmla="*/ 518633 w 1364222"/>
              <a:gd name="connsiteY74" fmla="*/ 544407 h 1821336"/>
              <a:gd name="connsiteX75" fmla="*/ 493000 w 1364222"/>
              <a:gd name="connsiteY75" fmla="*/ 526607 h 1821336"/>
              <a:gd name="connsiteX76" fmla="*/ 488870 w 1364222"/>
              <a:gd name="connsiteY76" fmla="*/ 517778 h 1821336"/>
              <a:gd name="connsiteX77" fmla="*/ 480753 w 1364222"/>
              <a:gd name="connsiteY77" fmla="*/ 491433 h 1821336"/>
              <a:gd name="connsiteX78" fmla="*/ 475769 w 1364222"/>
              <a:gd name="connsiteY78" fmla="*/ 481465 h 1821336"/>
              <a:gd name="connsiteX79" fmla="*/ 471640 w 1364222"/>
              <a:gd name="connsiteY79" fmla="*/ 463238 h 1821336"/>
              <a:gd name="connsiteX80" fmla="*/ 484883 w 1364222"/>
              <a:gd name="connsiteY80" fmla="*/ 443871 h 1821336"/>
              <a:gd name="connsiteX81" fmla="*/ 486734 w 1364222"/>
              <a:gd name="connsiteY81" fmla="*/ 430627 h 1821336"/>
              <a:gd name="connsiteX82" fmla="*/ 485025 w 1364222"/>
              <a:gd name="connsiteY82" fmla="*/ 402574 h 1821336"/>
              <a:gd name="connsiteX83" fmla="*/ 492003 w 1364222"/>
              <a:gd name="connsiteY83" fmla="*/ 367115 h 1821336"/>
              <a:gd name="connsiteX84" fmla="*/ 508095 w 1364222"/>
              <a:gd name="connsiteY84" fmla="*/ 339204 h 1821336"/>
              <a:gd name="connsiteX85" fmla="*/ 533443 w 1364222"/>
              <a:gd name="connsiteY85" fmla="*/ 325676 h 1821336"/>
              <a:gd name="connsiteX86" fmla="*/ 601939 w 1364222"/>
              <a:gd name="connsiteY86" fmla="*/ 311863 h 1821336"/>
              <a:gd name="connsiteX87" fmla="*/ 658330 w 1364222"/>
              <a:gd name="connsiteY87" fmla="*/ 336641 h 1821336"/>
              <a:gd name="connsiteX88" fmla="*/ 695355 w 1364222"/>
              <a:gd name="connsiteY88" fmla="*/ 404140 h 1821336"/>
              <a:gd name="connsiteX89" fmla="*/ 708029 w 1364222"/>
              <a:gd name="connsiteY89" fmla="*/ 456687 h 1821336"/>
              <a:gd name="connsiteX90" fmla="*/ 719991 w 1364222"/>
              <a:gd name="connsiteY90" fmla="*/ 491006 h 1821336"/>
              <a:gd name="connsiteX91" fmla="*/ 746905 w 1364222"/>
              <a:gd name="connsiteY91" fmla="*/ 471639 h 1821336"/>
              <a:gd name="connsiteX92" fmla="*/ 804721 w 1364222"/>
              <a:gd name="connsiteY92" fmla="*/ 420232 h 1821336"/>
              <a:gd name="connsiteX93" fmla="*/ 908817 w 1364222"/>
              <a:gd name="connsiteY93" fmla="*/ 290218 h 1821336"/>
              <a:gd name="connsiteX94" fmla="*/ 956380 w 1364222"/>
              <a:gd name="connsiteY94" fmla="*/ 247070 h 1821336"/>
              <a:gd name="connsiteX95" fmla="*/ 1032851 w 1364222"/>
              <a:gd name="connsiteY95" fmla="*/ 194238 h 1821336"/>
              <a:gd name="connsiteX96" fmla="*/ 1085825 w 1364222"/>
              <a:gd name="connsiteY96" fmla="*/ 158637 h 1821336"/>
              <a:gd name="connsiteX97" fmla="*/ 1142928 w 1364222"/>
              <a:gd name="connsiteY97" fmla="*/ 91708 h 1821336"/>
              <a:gd name="connsiteX98" fmla="*/ 1168134 w 1364222"/>
              <a:gd name="connsiteY98" fmla="*/ 44145 h 1821336"/>
              <a:gd name="connsiteX99" fmla="*/ 1182659 w 1364222"/>
              <a:gd name="connsiteY99" fmla="*/ 23354 h 1821336"/>
              <a:gd name="connsiteX100" fmla="*/ 1184368 w 1364222"/>
              <a:gd name="connsiteY100" fmla="*/ 19652 h 1821336"/>
              <a:gd name="connsiteX101" fmla="*/ 1190349 w 1364222"/>
              <a:gd name="connsiteY101" fmla="*/ 9399 h 1821336"/>
              <a:gd name="connsiteX102" fmla="*/ 1201741 w 1364222"/>
              <a:gd name="connsiteY102" fmla="*/ 0 h 1821336"/>
              <a:gd name="connsiteX103" fmla="*/ 1210285 w 1364222"/>
              <a:gd name="connsiteY103" fmla="*/ 0 h 1821336"/>
              <a:gd name="connsiteX104" fmla="*/ 1220965 w 1364222"/>
              <a:gd name="connsiteY104" fmla="*/ 22785 h 1821336"/>
              <a:gd name="connsiteX105" fmla="*/ 1226377 w 1364222"/>
              <a:gd name="connsiteY105" fmla="*/ 35458 h 1821336"/>
              <a:gd name="connsiteX106" fmla="*/ 1252152 w 1364222"/>
              <a:gd name="connsiteY106" fmla="*/ 67357 h 1821336"/>
              <a:gd name="connsiteX107" fmla="*/ 1256993 w 1364222"/>
              <a:gd name="connsiteY107" fmla="*/ 77467 h 1821336"/>
              <a:gd name="connsiteX108" fmla="*/ 1263117 w 1364222"/>
              <a:gd name="connsiteY108" fmla="*/ 128590 h 1821336"/>
              <a:gd name="connsiteX109" fmla="*/ 1264968 w 1364222"/>
              <a:gd name="connsiteY109" fmla="*/ 181422 h 1821336"/>
              <a:gd name="connsiteX110" fmla="*/ 1365647 w 1364222"/>
              <a:gd name="connsiteY110" fmla="*/ 499835 h 1821336"/>
              <a:gd name="connsiteX111" fmla="*/ 1359524 w 1364222"/>
              <a:gd name="connsiteY111" fmla="*/ 540705 h 1821336"/>
              <a:gd name="connsiteX112" fmla="*/ 1325062 w 1364222"/>
              <a:gd name="connsiteY112" fmla="*/ 612476 h 1821336"/>
              <a:gd name="connsiteX113" fmla="*/ 1224525 w 1364222"/>
              <a:gd name="connsiteY113" fmla="*/ 721984 h 1821336"/>
              <a:gd name="connsiteX114" fmla="*/ 1134242 w 1364222"/>
              <a:gd name="connsiteY114" fmla="*/ 811556 h 1821336"/>
              <a:gd name="connsiteX115" fmla="*/ 1102628 w 1364222"/>
              <a:gd name="connsiteY115" fmla="*/ 846729 h 1821336"/>
              <a:gd name="connsiteX116" fmla="*/ 1074575 w 1364222"/>
              <a:gd name="connsiteY116" fmla="*/ 873501 h 1821336"/>
              <a:gd name="connsiteX117" fmla="*/ 1087534 w 1364222"/>
              <a:gd name="connsiteY117" fmla="*/ 921491 h 1821336"/>
              <a:gd name="connsiteX118" fmla="*/ 1091663 w 1364222"/>
              <a:gd name="connsiteY118" fmla="*/ 950684 h 1821336"/>
              <a:gd name="connsiteX119" fmla="*/ 1089812 w 1364222"/>
              <a:gd name="connsiteY119" fmla="*/ 959940 h 1821336"/>
              <a:gd name="connsiteX120" fmla="*/ 1081125 w 1364222"/>
              <a:gd name="connsiteY120" fmla="*/ 969196 h 1821336"/>
              <a:gd name="connsiteX121" fmla="*/ 1068024 w 1364222"/>
              <a:gd name="connsiteY121" fmla="*/ 983152 h 1821336"/>
              <a:gd name="connsiteX122" fmla="*/ 1060050 w 1364222"/>
              <a:gd name="connsiteY122" fmla="*/ 1016189 h 1821336"/>
              <a:gd name="connsiteX123" fmla="*/ 1050082 w 1364222"/>
              <a:gd name="connsiteY123" fmla="*/ 1050936 h 1821336"/>
              <a:gd name="connsiteX124" fmla="*/ 1041822 w 1364222"/>
              <a:gd name="connsiteY124" fmla="*/ 1094084 h 1821336"/>
              <a:gd name="connsiteX125" fmla="*/ 1041252 w 1364222"/>
              <a:gd name="connsiteY125" fmla="*/ 1098356 h 1821336"/>
              <a:gd name="connsiteX126" fmla="*/ 1024591 w 1364222"/>
              <a:gd name="connsiteY126" fmla="*/ 1178244 h 1821336"/>
              <a:gd name="connsiteX127" fmla="*/ 970478 w 1364222"/>
              <a:gd name="connsiteY127" fmla="*/ 1342862 h 1821336"/>
              <a:gd name="connsiteX128" fmla="*/ 969196 w 1364222"/>
              <a:gd name="connsiteY128" fmla="*/ 1375045 h 1821336"/>
              <a:gd name="connsiteX129" fmla="*/ 984861 w 1364222"/>
              <a:gd name="connsiteY129" fmla="*/ 1447956 h 1821336"/>
              <a:gd name="connsiteX130" fmla="*/ 989702 w 1364222"/>
              <a:gd name="connsiteY130" fmla="*/ 1549917 h 1821336"/>
              <a:gd name="connsiteX131" fmla="*/ 980019 w 1364222"/>
              <a:gd name="connsiteY131" fmla="*/ 1597194 h 1821336"/>
              <a:gd name="connsiteX132" fmla="*/ 969481 w 1364222"/>
              <a:gd name="connsiteY132" fmla="*/ 1691180 h 1821336"/>
              <a:gd name="connsiteX133" fmla="*/ 971332 w 1364222"/>
              <a:gd name="connsiteY133" fmla="*/ 1762524 h 1821336"/>
              <a:gd name="connsiteX134" fmla="*/ 979165 w 1364222"/>
              <a:gd name="connsiteY134" fmla="*/ 1797128 h 1821336"/>
              <a:gd name="connsiteX135" fmla="*/ 967915 w 1364222"/>
              <a:gd name="connsiteY135" fmla="*/ 1817635 h 1821336"/>
              <a:gd name="connsiteX136" fmla="*/ 955526 w 1364222"/>
              <a:gd name="connsiteY136" fmla="*/ 1822476 h 1821336"/>
              <a:gd name="connsiteX137" fmla="*/ 935589 w 1364222"/>
              <a:gd name="connsiteY137" fmla="*/ 1822761 h 1821336"/>
              <a:gd name="connsiteX138" fmla="*/ 1165855 w 1364222"/>
              <a:gd name="connsiteY138" fmla="*/ 161200 h 1821336"/>
              <a:gd name="connsiteX139" fmla="*/ 1152897 w 1364222"/>
              <a:gd name="connsiteY139" fmla="*/ 171453 h 1821336"/>
              <a:gd name="connsiteX140" fmla="*/ 1078562 w 1364222"/>
              <a:gd name="connsiteY140" fmla="*/ 242085 h 1821336"/>
              <a:gd name="connsiteX141" fmla="*/ 993832 w 1364222"/>
              <a:gd name="connsiteY141" fmla="*/ 311293 h 1821336"/>
              <a:gd name="connsiteX142" fmla="*/ 954102 w 1364222"/>
              <a:gd name="connsiteY142" fmla="*/ 352448 h 1821336"/>
              <a:gd name="connsiteX143" fmla="*/ 921207 w 1364222"/>
              <a:gd name="connsiteY143" fmla="*/ 413112 h 1821336"/>
              <a:gd name="connsiteX144" fmla="*/ 822664 w 1364222"/>
              <a:gd name="connsiteY144" fmla="*/ 564059 h 1821336"/>
              <a:gd name="connsiteX145" fmla="*/ 810417 w 1364222"/>
              <a:gd name="connsiteY145" fmla="*/ 581575 h 1821336"/>
              <a:gd name="connsiteX146" fmla="*/ 801161 w 1364222"/>
              <a:gd name="connsiteY146" fmla="*/ 616748 h 1821336"/>
              <a:gd name="connsiteX147" fmla="*/ 796604 w 1364222"/>
              <a:gd name="connsiteY147" fmla="*/ 640102 h 1821336"/>
              <a:gd name="connsiteX148" fmla="*/ 793044 w 1364222"/>
              <a:gd name="connsiteY148" fmla="*/ 654485 h 1821336"/>
              <a:gd name="connsiteX149" fmla="*/ 803297 w 1364222"/>
              <a:gd name="connsiteY149" fmla="*/ 684105 h 1821336"/>
              <a:gd name="connsiteX150" fmla="*/ 822521 w 1364222"/>
              <a:gd name="connsiteY150" fmla="*/ 701621 h 1821336"/>
              <a:gd name="connsiteX151" fmla="*/ 876065 w 1364222"/>
              <a:gd name="connsiteY151" fmla="*/ 694358 h 1821336"/>
              <a:gd name="connsiteX152" fmla="*/ 899846 w 1364222"/>
              <a:gd name="connsiteY152" fmla="*/ 696352 h 1821336"/>
              <a:gd name="connsiteX153" fmla="*/ 958801 w 1364222"/>
              <a:gd name="connsiteY153" fmla="*/ 710022 h 1821336"/>
              <a:gd name="connsiteX154" fmla="*/ 967915 w 1364222"/>
              <a:gd name="connsiteY154" fmla="*/ 707317 h 1821336"/>
              <a:gd name="connsiteX155" fmla="*/ 988563 w 1364222"/>
              <a:gd name="connsiteY155" fmla="*/ 695497 h 1821336"/>
              <a:gd name="connsiteX156" fmla="*/ 1063467 w 1364222"/>
              <a:gd name="connsiteY156" fmla="*/ 646511 h 1821336"/>
              <a:gd name="connsiteX157" fmla="*/ 1142216 w 1364222"/>
              <a:gd name="connsiteY157" fmla="*/ 593964 h 1821336"/>
              <a:gd name="connsiteX158" fmla="*/ 1247452 w 1364222"/>
              <a:gd name="connsiteY158" fmla="*/ 504677 h 1821336"/>
              <a:gd name="connsiteX159" fmla="*/ 1244177 w 1364222"/>
              <a:gd name="connsiteY159" fmla="*/ 473918 h 1821336"/>
              <a:gd name="connsiteX160" fmla="*/ 1230506 w 1364222"/>
              <a:gd name="connsiteY160" fmla="*/ 448143 h 1821336"/>
              <a:gd name="connsiteX161" fmla="*/ 1208434 w 1364222"/>
              <a:gd name="connsiteY161" fmla="*/ 355154 h 1821336"/>
              <a:gd name="connsiteX162" fmla="*/ 1209004 w 1364222"/>
              <a:gd name="connsiteY162" fmla="*/ 223573 h 1821336"/>
              <a:gd name="connsiteX163" fmla="*/ 1196330 w 1364222"/>
              <a:gd name="connsiteY163" fmla="*/ 211042 h 1821336"/>
              <a:gd name="connsiteX164" fmla="*/ 1165855 w 1364222"/>
              <a:gd name="connsiteY164" fmla="*/ 184127 h 1821336"/>
              <a:gd name="connsiteX165" fmla="*/ 1165855 w 1364222"/>
              <a:gd name="connsiteY165" fmla="*/ 161200 h 182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1364222" h="1821336">
                <a:moveTo>
                  <a:pt x="935589" y="1822761"/>
                </a:moveTo>
                <a:cubicBezTo>
                  <a:pt x="909814" y="1816353"/>
                  <a:pt x="904118" y="1819628"/>
                  <a:pt x="877774" y="1817635"/>
                </a:cubicBezTo>
                <a:cubicBezTo>
                  <a:pt x="864103" y="1816638"/>
                  <a:pt x="827078" y="1820340"/>
                  <a:pt x="813407" y="1819771"/>
                </a:cubicBezTo>
                <a:cubicBezTo>
                  <a:pt x="804721" y="1819343"/>
                  <a:pt x="795892" y="1818631"/>
                  <a:pt x="787205" y="1817919"/>
                </a:cubicBezTo>
                <a:cubicBezTo>
                  <a:pt x="778234" y="1817207"/>
                  <a:pt x="769262" y="1816495"/>
                  <a:pt x="760291" y="1815356"/>
                </a:cubicBezTo>
                <a:cubicBezTo>
                  <a:pt x="757870" y="1815071"/>
                  <a:pt x="754880" y="1813362"/>
                  <a:pt x="753598" y="1811369"/>
                </a:cubicBezTo>
                <a:cubicBezTo>
                  <a:pt x="752886" y="1810372"/>
                  <a:pt x="754880" y="1806385"/>
                  <a:pt x="756588" y="1805245"/>
                </a:cubicBezTo>
                <a:cubicBezTo>
                  <a:pt x="763993" y="1800404"/>
                  <a:pt x="771398" y="1794992"/>
                  <a:pt x="779658" y="1791717"/>
                </a:cubicBezTo>
                <a:cubicBezTo>
                  <a:pt x="799594" y="1783600"/>
                  <a:pt x="860400" y="1756259"/>
                  <a:pt x="862109" y="1756116"/>
                </a:cubicBezTo>
                <a:cubicBezTo>
                  <a:pt x="881476" y="1753838"/>
                  <a:pt x="888739" y="1740025"/>
                  <a:pt x="889735" y="1723506"/>
                </a:cubicBezTo>
                <a:cubicBezTo>
                  <a:pt x="890875" y="1703427"/>
                  <a:pt x="889593" y="1683348"/>
                  <a:pt x="888739" y="1663269"/>
                </a:cubicBezTo>
                <a:cubicBezTo>
                  <a:pt x="887315" y="1631798"/>
                  <a:pt x="885891" y="1600327"/>
                  <a:pt x="883327" y="1568856"/>
                </a:cubicBezTo>
                <a:cubicBezTo>
                  <a:pt x="880337" y="1532971"/>
                  <a:pt x="875922" y="1497085"/>
                  <a:pt x="872505" y="1461199"/>
                </a:cubicBezTo>
                <a:cubicBezTo>
                  <a:pt x="871081" y="1445677"/>
                  <a:pt x="871508" y="1429871"/>
                  <a:pt x="869941" y="1414349"/>
                </a:cubicBezTo>
                <a:cubicBezTo>
                  <a:pt x="868660" y="1401532"/>
                  <a:pt x="865669" y="1388858"/>
                  <a:pt x="863248" y="1376042"/>
                </a:cubicBezTo>
                <a:cubicBezTo>
                  <a:pt x="862679" y="1372767"/>
                  <a:pt x="860970" y="1369777"/>
                  <a:pt x="860685" y="1366501"/>
                </a:cubicBezTo>
                <a:cubicBezTo>
                  <a:pt x="856413" y="1325916"/>
                  <a:pt x="843882" y="1284192"/>
                  <a:pt x="849720" y="1242753"/>
                </a:cubicBezTo>
                <a:cubicBezTo>
                  <a:pt x="853280" y="1217405"/>
                  <a:pt x="851002" y="1191203"/>
                  <a:pt x="849720" y="1165428"/>
                </a:cubicBezTo>
                <a:cubicBezTo>
                  <a:pt x="848438" y="1138941"/>
                  <a:pt x="851429" y="1112881"/>
                  <a:pt x="855131" y="1086821"/>
                </a:cubicBezTo>
                <a:cubicBezTo>
                  <a:pt x="858122" y="1066458"/>
                  <a:pt x="860258" y="1045952"/>
                  <a:pt x="862964" y="1025445"/>
                </a:cubicBezTo>
                <a:cubicBezTo>
                  <a:pt x="863248" y="1022882"/>
                  <a:pt x="864103" y="1020461"/>
                  <a:pt x="864672" y="1017898"/>
                </a:cubicBezTo>
                <a:cubicBezTo>
                  <a:pt x="866524" y="1009069"/>
                  <a:pt x="851144" y="1003373"/>
                  <a:pt x="842600" y="1005936"/>
                </a:cubicBezTo>
                <a:cubicBezTo>
                  <a:pt x="837046" y="1007503"/>
                  <a:pt x="834198" y="1005936"/>
                  <a:pt x="831635" y="1001379"/>
                </a:cubicBezTo>
                <a:cubicBezTo>
                  <a:pt x="826508" y="992266"/>
                  <a:pt x="818391" y="986997"/>
                  <a:pt x="808993" y="982867"/>
                </a:cubicBezTo>
                <a:cubicBezTo>
                  <a:pt x="800164" y="979022"/>
                  <a:pt x="791904" y="973896"/>
                  <a:pt x="783503" y="968911"/>
                </a:cubicBezTo>
                <a:cubicBezTo>
                  <a:pt x="779800" y="966633"/>
                  <a:pt x="776667" y="966206"/>
                  <a:pt x="773107" y="968769"/>
                </a:cubicBezTo>
                <a:cubicBezTo>
                  <a:pt x="772680" y="969054"/>
                  <a:pt x="772253" y="969339"/>
                  <a:pt x="771968" y="969481"/>
                </a:cubicBezTo>
                <a:cubicBezTo>
                  <a:pt x="758012" y="978452"/>
                  <a:pt x="756731" y="979164"/>
                  <a:pt x="744342" y="963643"/>
                </a:cubicBezTo>
                <a:cubicBezTo>
                  <a:pt x="741209" y="959655"/>
                  <a:pt x="737364" y="956095"/>
                  <a:pt x="733377" y="952962"/>
                </a:cubicBezTo>
                <a:cubicBezTo>
                  <a:pt x="714437" y="938437"/>
                  <a:pt x="695070" y="924339"/>
                  <a:pt x="676131" y="909529"/>
                </a:cubicBezTo>
                <a:cubicBezTo>
                  <a:pt x="655055" y="893010"/>
                  <a:pt x="634406" y="876065"/>
                  <a:pt x="613616" y="859119"/>
                </a:cubicBezTo>
                <a:cubicBezTo>
                  <a:pt x="610767" y="856698"/>
                  <a:pt x="607635" y="854134"/>
                  <a:pt x="605783" y="851002"/>
                </a:cubicBezTo>
                <a:cubicBezTo>
                  <a:pt x="592967" y="830068"/>
                  <a:pt x="573031" y="816255"/>
                  <a:pt x="556085" y="799452"/>
                </a:cubicBezTo>
                <a:cubicBezTo>
                  <a:pt x="545832" y="789341"/>
                  <a:pt x="535151" y="780085"/>
                  <a:pt x="525895" y="768693"/>
                </a:cubicBezTo>
                <a:cubicBezTo>
                  <a:pt x="514788" y="754737"/>
                  <a:pt x="511512" y="740069"/>
                  <a:pt x="511512" y="723408"/>
                </a:cubicBezTo>
                <a:cubicBezTo>
                  <a:pt x="511512" y="720845"/>
                  <a:pt x="512224" y="718282"/>
                  <a:pt x="512652" y="715719"/>
                </a:cubicBezTo>
                <a:cubicBezTo>
                  <a:pt x="513364" y="711589"/>
                  <a:pt x="511940" y="709453"/>
                  <a:pt x="507668" y="708883"/>
                </a:cubicBezTo>
                <a:cubicBezTo>
                  <a:pt x="457684" y="702190"/>
                  <a:pt x="411403" y="682539"/>
                  <a:pt x="363983" y="666732"/>
                </a:cubicBezTo>
                <a:cubicBezTo>
                  <a:pt x="346325" y="660751"/>
                  <a:pt x="327670" y="657618"/>
                  <a:pt x="309727" y="652349"/>
                </a:cubicBezTo>
                <a:cubicBezTo>
                  <a:pt x="299901" y="649359"/>
                  <a:pt x="289933" y="645656"/>
                  <a:pt x="281104" y="640387"/>
                </a:cubicBezTo>
                <a:cubicBezTo>
                  <a:pt x="233399" y="611479"/>
                  <a:pt x="187403" y="580151"/>
                  <a:pt x="142973" y="546259"/>
                </a:cubicBezTo>
                <a:cubicBezTo>
                  <a:pt x="139270" y="543411"/>
                  <a:pt x="135710" y="540135"/>
                  <a:pt x="130157" y="542271"/>
                </a:cubicBezTo>
                <a:cubicBezTo>
                  <a:pt x="128733" y="542841"/>
                  <a:pt x="125884" y="541987"/>
                  <a:pt x="125030" y="540847"/>
                </a:cubicBezTo>
                <a:cubicBezTo>
                  <a:pt x="121043" y="535009"/>
                  <a:pt x="114635" y="535151"/>
                  <a:pt x="108796" y="533300"/>
                </a:cubicBezTo>
                <a:cubicBezTo>
                  <a:pt x="99967" y="530452"/>
                  <a:pt x="91138" y="527746"/>
                  <a:pt x="82879" y="523617"/>
                </a:cubicBezTo>
                <a:cubicBezTo>
                  <a:pt x="69778" y="516924"/>
                  <a:pt x="55680" y="517920"/>
                  <a:pt x="41867" y="517066"/>
                </a:cubicBezTo>
                <a:cubicBezTo>
                  <a:pt x="37167" y="516781"/>
                  <a:pt x="32326" y="516639"/>
                  <a:pt x="27911" y="515072"/>
                </a:cubicBezTo>
                <a:cubicBezTo>
                  <a:pt x="25490" y="514218"/>
                  <a:pt x="24066" y="510658"/>
                  <a:pt x="22357" y="508237"/>
                </a:cubicBezTo>
                <a:cubicBezTo>
                  <a:pt x="24778" y="506955"/>
                  <a:pt x="27057" y="504819"/>
                  <a:pt x="29620" y="504535"/>
                </a:cubicBezTo>
                <a:cubicBezTo>
                  <a:pt x="40015" y="503253"/>
                  <a:pt x="50553" y="502398"/>
                  <a:pt x="61091" y="501402"/>
                </a:cubicBezTo>
                <a:cubicBezTo>
                  <a:pt x="61233" y="500832"/>
                  <a:pt x="61376" y="500120"/>
                  <a:pt x="61518" y="499550"/>
                </a:cubicBezTo>
                <a:cubicBezTo>
                  <a:pt x="60094" y="498696"/>
                  <a:pt x="58813" y="497414"/>
                  <a:pt x="57246" y="496987"/>
                </a:cubicBezTo>
                <a:cubicBezTo>
                  <a:pt x="48560" y="494566"/>
                  <a:pt x="40015" y="491576"/>
                  <a:pt x="31186" y="490294"/>
                </a:cubicBezTo>
                <a:cubicBezTo>
                  <a:pt x="19509" y="488585"/>
                  <a:pt x="9826" y="483032"/>
                  <a:pt x="0" y="477193"/>
                </a:cubicBezTo>
                <a:cubicBezTo>
                  <a:pt x="0" y="475342"/>
                  <a:pt x="0" y="473348"/>
                  <a:pt x="0" y="471497"/>
                </a:cubicBezTo>
                <a:cubicBezTo>
                  <a:pt x="4130" y="470073"/>
                  <a:pt x="8117" y="467937"/>
                  <a:pt x="12389" y="467225"/>
                </a:cubicBezTo>
                <a:cubicBezTo>
                  <a:pt x="23924" y="465231"/>
                  <a:pt x="35601" y="463807"/>
                  <a:pt x="48844" y="461956"/>
                </a:cubicBezTo>
                <a:cubicBezTo>
                  <a:pt x="46139" y="459962"/>
                  <a:pt x="44999" y="458823"/>
                  <a:pt x="43575" y="458254"/>
                </a:cubicBezTo>
                <a:cubicBezTo>
                  <a:pt x="38449" y="455833"/>
                  <a:pt x="33180" y="453697"/>
                  <a:pt x="28053" y="451276"/>
                </a:cubicBezTo>
                <a:cubicBezTo>
                  <a:pt x="23781" y="449282"/>
                  <a:pt x="20933" y="445864"/>
                  <a:pt x="22642" y="441023"/>
                </a:cubicBezTo>
                <a:cubicBezTo>
                  <a:pt x="24351" y="435896"/>
                  <a:pt x="28908" y="437463"/>
                  <a:pt x="32326" y="438602"/>
                </a:cubicBezTo>
                <a:cubicBezTo>
                  <a:pt x="44572" y="443016"/>
                  <a:pt x="57246" y="446576"/>
                  <a:pt x="68638" y="452557"/>
                </a:cubicBezTo>
                <a:cubicBezTo>
                  <a:pt x="88717" y="463238"/>
                  <a:pt x="107942" y="475627"/>
                  <a:pt x="127736" y="486734"/>
                </a:cubicBezTo>
                <a:cubicBezTo>
                  <a:pt x="131296" y="488728"/>
                  <a:pt x="136137" y="489155"/>
                  <a:pt x="140410" y="489013"/>
                </a:cubicBezTo>
                <a:cubicBezTo>
                  <a:pt x="146106" y="488870"/>
                  <a:pt x="150520" y="490152"/>
                  <a:pt x="153511" y="495563"/>
                </a:cubicBezTo>
                <a:cubicBezTo>
                  <a:pt x="154792" y="497842"/>
                  <a:pt x="157213" y="499978"/>
                  <a:pt x="159492" y="501117"/>
                </a:cubicBezTo>
                <a:cubicBezTo>
                  <a:pt x="200931" y="520626"/>
                  <a:pt x="243510" y="537145"/>
                  <a:pt x="286658" y="552667"/>
                </a:cubicBezTo>
                <a:cubicBezTo>
                  <a:pt x="299759" y="557366"/>
                  <a:pt x="313145" y="562493"/>
                  <a:pt x="324679" y="570182"/>
                </a:cubicBezTo>
                <a:cubicBezTo>
                  <a:pt x="347179" y="585277"/>
                  <a:pt x="372100" y="593252"/>
                  <a:pt x="397875" y="600087"/>
                </a:cubicBezTo>
                <a:cubicBezTo>
                  <a:pt x="427352" y="607919"/>
                  <a:pt x="456687" y="611622"/>
                  <a:pt x="487161" y="607207"/>
                </a:cubicBezTo>
                <a:cubicBezTo>
                  <a:pt x="513221" y="603362"/>
                  <a:pt x="539708" y="602650"/>
                  <a:pt x="565910" y="605783"/>
                </a:cubicBezTo>
                <a:cubicBezTo>
                  <a:pt x="576448" y="607065"/>
                  <a:pt x="578584" y="605783"/>
                  <a:pt x="582287" y="595957"/>
                </a:cubicBezTo>
                <a:cubicBezTo>
                  <a:pt x="586559" y="584565"/>
                  <a:pt x="581860" y="573885"/>
                  <a:pt x="579581" y="563205"/>
                </a:cubicBezTo>
                <a:cubicBezTo>
                  <a:pt x="575594" y="545119"/>
                  <a:pt x="563774" y="537715"/>
                  <a:pt x="545404" y="540563"/>
                </a:cubicBezTo>
                <a:cubicBezTo>
                  <a:pt x="536575" y="541987"/>
                  <a:pt x="527604" y="543838"/>
                  <a:pt x="518633" y="544407"/>
                </a:cubicBezTo>
                <a:cubicBezTo>
                  <a:pt x="503538" y="545547"/>
                  <a:pt x="497699" y="540990"/>
                  <a:pt x="493000" y="526607"/>
                </a:cubicBezTo>
                <a:cubicBezTo>
                  <a:pt x="492003" y="523474"/>
                  <a:pt x="491149" y="519487"/>
                  <a:pt x="488870" y="517778"/>
                </a:cubicBezTo>
                <a:cubicBezTo>
                  <a:pt x="479756" y="510800"/>
                  <a:pt x="481038" y="500690"/>
                  <a:pt x="480753" y="491433"/>
                </a:cubicBezTo>
                <a:cubicBezTo>
                  <a:pt x="480611" y="486592"/>
                  <a:pt x="480611" y="483744"/>
                  <a:pt x="475769" y="481465"/>
                </a:cubicBezTo>
                <a:cubicBezTo>
                  <a:pt x="466655" y="477336"/>
                  <a:pt x="465659" y="471639"/>
                  <a:pt x="471640" y="463238"/>
                </a:cubicBezTo>
                <a:cubicBezTo>
                  <a:pt x="476196" y="456972"/>
                  <a:pt x="481323" y="450849"/>
                  <a:pt x="484883" y="443871"/>
                </a:cubicBezTo>
                <a:cubicBezTo>
                  <a:pt x="486877" y="440168"/>
                  <a:pt x="486877" y="435042"/>
                  <a:pt x="486734" y="430627"/>
                </a:cubicBezTo>
                <a:cubicBezTo>
                  <a:pt x="486449" y="421229"/>
                  <a:pt x="484171" y="411830"/>
                  <a:pt x="485025" y="402574"/>
                </a:cubicBezTo>
                <a:cubicBezTo>
                  <a:pt x="486165" y="390612"/>
                  <a:pt x="488870" y="378650"/>
                  <a:pt x="492003" y="367115"/>
                </a:cubicBezTo>
                <a:cubicBezTo>
                  <a:pt x="494851" y="356578"/>
                  <a:pt x="496987" y="346609"/>
                  <a:pt x="508095" y="339204"/>
                </a:cubicBezTo>
                <a:cubicBezTo>
                  <a:pt x="516354" y="333793"/>
                  <a:pt x="524756" y="329948"/>
                  <a:pt x="533443" y="325676"/>
                </a:cubicBezTo>
                <a:cubicBezTo>
                  <a:pt x="555088" y="315138"/>
                  <a:pt x="578300" y="312005"/>
                  <a:pt x="601939" y="311863"/>
                </a:cubicBezTo>
                <a:cubicBezTo>
                  <a:pt x="624153" y="311863"/>
                  <a:pt x="643805" y="320550"/>
                  <a:pt x="658330" y="336641"/>
                </a:cubicBezTo>
                <a:cubicBezTo>
                  <a:pt x="675703" y="355866"/>
                  <a:pt x="687950" y="378935"/>
                  <a:pt x="695355" y="404140"/>
                </a:cubicBezTo>
                <a:cubicBezTo>
                  <a:pt x="700339" y="421371"/>
                  <a:pt x="703330" y="439314"/>
                  <a:pt x="708029" y="456687"/>
                </a:cubicBezTo>
                <a:cubicBezTo>
                  <a:pt x="711019" y="467937"/>
                  <a:pt x="715719" y="478760"/>
                  <a:pt x="719991" y="491006"/>
                </a:cubicBezTo>
                <a:cubicBezTo>
                  <a:pt x="730101" y="483744"/>
                  <a:pt x="738361" y="477478"/>
                  <a:pt x="746905" y="471639"/>
                </a:cubicBezTo>
                <a:cubicBezTo>
                  <a:pt x="768550" y="457257"/>
                  <a:pt x="788344" y="440453"/>
                  <a:pt x="804721" y="420232"/>
                </a:cubicBezTo>
                <a:cubicBezTo>
                  <a:pt x="839752" y="377084"/>
                  <a:pt x="874498" y="333936"/>
                  <a:pt x="908817" y="290218"/>
                </a:cubicBezTo>
                <a:cubicBezTo>
                  <a:pt x="922346" y="272987"/>
                  <a:pt x="936871" y="257465"/>
                  <a:pt x="956380" y="247070"/>
                </a:cubicBezTo>
                <a:cubicBezTo>
                  <a:pt x="962361" y="243794"/>
                  <a:pt x="1011917" y="206342"/>
                  <a:pt x="1032851" y="194238"/>
                </a:cubicBezTo>
                <a:cubicBezTo>
                  <a:pt x="1051221" y="183558"/>
                  <a:pt x="1069164" y="171738"/>
                  <a:pt x="1085825" y="158637"/>
                </a:cubicBezTo>
                <a:cubicBezTo>
                  <a:pt x="1109179" y="140410"/>
                  <a:pt x="1131251" y="120473"/>
                  <a:pt x="1142928" y="91708"/>
                </a:cubicBezTo>
                <a:cubicBezTo>
                  <a:pt x="1149621" y="75046"/>
                  <a:pt x="1155887" y="58101"/>
                  <a:pt x="1168134" y="44145"/>
                </a:cubicBezTo>
                <a:cubicBezTo>
                  <a:pt x="1173688" y="37879"/>
                  <a:pt x="1177817" y="30332"/>
                  <a:pt x="1182659" y="23354"/>
                </a:cubicBezTo>
                <a:cubicBezTo>
                  <a:pt x="1183371" y="22215"/>
                  <a:pt x="1184653" y="20791"/>
                  <a:pt x="1184368" y="19652"/>
                </a:cubicBezTo>
                <a:cubicBezTo>
                  <a:pt x="1183371" y="14383"/>
                  <a:pt x="1186931" y="11962"/>
                  <a:pt x="1190349" y="9399"/>
                </a:cubicBezTo>
                <a:cubicBezTo>
                  <a:pt x="1194194" y="6408"/>
                  <a:pt x="1198038" y="3133"/>
                  <a:pt x="1201741" y="0"/>
                </a:cubicBezTo>
                <a:cubicBezTo>
                  <a:pt x="1204589" y="0"/>
                  <a:pt x="1207437" y="0"/>
                  <a:pt x="1210285" y="0"/>
                </a:cubicBezTo>
                <a:cubicBezTo>
                  <a:pt x="1217263" y="6123"/>
                  <a:pt x="1220823" y="13386"/>
                  <a:pt x="1220965" y="22785"/>
                </a:cubicBezTo>
                <a:cubicBezTo>
                  <a:pt x="1220965" y="27057"/>
                  <a:pt x="1223671" y="31756"/>
                  <a:pt x="1226377" y="35458"/>
                </a:cubicBezTo>
                <a:cubicBezTo>
                  <a:pt x="1234636" y="46281"/>
                  <a:pt x="1243750" y="56676"/>
                  <a:pt x="1252152" y="67357"/>
                </a:cubicBezTo>
                <a:cubicBezTo>
                  <a:pt x="1254430" y="70205"/>
                  <a:pt x="1257136" y="74050"/>
                  <a:pt x="1256993" y="77467"/>
                </a:cubicBezTo>
                <a:cubicBezTo>
                  <a:pt x="1256281" y="91708"/>
                  <a:pt x="1264541" y="107230"/>
                  <a:pt x="1263117" y="128590"/>
                </a:cubicBezTo>
                <a:cubicBezTo>
                  <a:pt x="1266392" y="156074"/>
                  <a:pt x="1261550" y="163764"/>
                  <a:pt x="1264968" y="181422"/>
                </a:cubicBezTo>
                <a:cubicBezTo>
                  <a:pt x="1273085" y="222861"/>
                  <a:pt x="1343432" y="434187"/>
                  <a:pt x="1365647" y="499835"/>
                </a:cubicBezTo>
                <a:cubicBezTo>
                  <a:pt x="1365647" y="506955"/>
                  <a:pt x="1362229" y="534439"/>
                  <a:pt x="1359524" y="540705"/>
                </a:cubicBezTo>
                <a:cubicBezTo>
                  <a:pt x="1344999" y="575167"/>
                  <a:pt x="1349128" y="584280"/>
                  <a:pt x="1325062" y="612476"/>
                </a:cubicBezTo>
                <a:cubicBezTo>
                  <a:pt x="1293021" y="650355"/>
                  <a:pt x="1255569" y="683108"/>
                  <a:pt x="1224525" y="721984"/>
                </a:cubicBezTo>
                <a:cubicBezTo>
                  <a:pt x="1208861" y="741778"/>
                  <a:pt x="1147343" y="800591"/>
                  <a:pt x="1134242" y="811556"/>
                </a:cubicBezTo>
                <a:cubicBezTo>
                  <a:pt x="1121995" y="821809"/>
                  <a:pt x="1110176" y="832489"/>
                  <a:pt x="1102628" y="846729"/>
                </a:cubicBezTo>
                <a:cubicBezTo>
                  <a:pt x="1092803" y="860400"/>
                  <a:pt x="1096220" y="858691"/>
                  <a:pt x="1074575" y="873501"/>
                </a:cubicBezTo>
                <a:cubicBezTo>
                  <a:pt x="1086252" y="888311"/>
                  <a:pt x="1087534" y="904688"/>
                  <a:pt x="1087534" y="921491"/>
                </a:cubicBezTo>
                <a:cubicBezTo>
                  <a:pt x="1087534" y="929323"/>
                  <a:pt x="1091094" y="942852"/>
                  <a:pt x="1091663" y="950684"/>
                </a:cubicBezTo>
                <a:cubicBezTo>
                  <a:pt x="1091948" y="953674"/>
                  <a:pt x="1091378" y="957377"/>
                  <a:pt x="1089812" y="959940"/>
                </a:cubicBezTo>
                <a:cubicBezTo>
                  <a:pt x="1087534" y="963500"/>
                  <a:pt x="1083546" y="965779"/>
                  <a:pt x="1081125" y="969196"/>
                </a:cubicBezTo>
                <a:cubicBezTo>
                  <a:pt x="1076711" y="975462"/>
                  <a:pt x="1070445" y="976032"/>
                  <a:pt x="1068024" y="983152"/>
                </a:cubicBezTo>
                <a:cubicBezTo>
                  <a:pt x="1064322" y="993832"/>
                  <a:pt x="1062898" y="1005224"/>
                  <a:pt x="1060050" y="1016189"/>
                </a:cubicBezTo>
                <a:cubicBezTo>
                  <a:pt x="1056917" y="1027866"/>
                  <a:pt x="1052787" y="1039259"/>
                  <a:pt x="1050082" y="1050936"/>
                </a:cubicBezTo>
                <a:cubicBezTo>
                  <a:pt x="1046806" y="1065176"/>
                  <a:pt x="1044528" y="1079701"/>
                  <a:pt x="1041822" y="1094084"/>
                </a:cubicBezTo>
                <a:cubicBezTo>
                  <a:pt x="1041537" y="1095508"/>
                  <a:pt x="1041537" y="1096932"/>
                  <a:pt x="1041252" y="1098356"/>
                </a:cubicBezTo>
                <a:cubicBezTo>
                  <a:pt x="1035841" y="1124985"/>
                  <a:pt x="1032139" y="1152184"/>
                  <a:pt x="1024591" y="1178244"/>
                </a:cubicBezTo>
                <a:cubicBezTo>
                  <a:pt x="1008500" y="1233639"/>
                  <a:pt x="982725" y="1286043"/>
                  <a:pt x="970478" y="1342862"/>
                </a:cubicBezTo>
                <a:cubicBezTo>
                  <a:pt x="968200" y="1353685"/>
                  <a:pt x="966633" y="1364080"/>
                  <a:pt x="969196" y="1375045"/>
                </a:cubicBezTo>
                <a:cubicBezTo>
                  <a:pt x="974750" y="1399254"/>
                  <a:pt x="980304" y="1423605"/>
                  <a:pt x="984861" y="1447956"/>
                </a:cubicBezTo>
                <a:cubicBezTo>
                  <a:pt x="991127" y="1481705"/>
                  <a:pt x="994259" y="1515740"/>
                  <a:pt x="989702" y="1549917"/>
                </a:cubicBezTo>
                <a:cubicBezTo>
                  <a:pt x="987566" y="1565866"/>
                  <a:pt x="982155" y="1581388"/>
                  <a:pt x="980019" y="1597194"/>
                </a:cubicBezTo>
                <a:cubicBezTo>
                  <a:pt x="975889" y="1628381"/>
                  <a:pt x="973468" y="1659852"/>
                  <a:pt x="969481" y="1691180"/>
                </a:cubicBezTo>
                <a:cubicBezTo>
                  <a:pt x="966491" y="1715104"/>
                  <a:pt x="966776" y="1738886"/>
                  <a:pt x="971332" y="1762524"/>
                </a:cubicBezTo>
                <a:cubicBezTo>
                  <a:pt x="973611" y="1774202"/>
                  <a:pt x="977029" y="1785451"/>
                  <a:pt x="979165" y="1797128"/>
                </a:cubicBezTo>
                <a:cubicBezTo>
                  <a:pt x="981016" y="1807239"/>
                  <a:pt x="977313" y="1813362"/>
                  <a:pt x="967915" y="1817635"/>
                </a:cubicBezTo>
                <a:cubicBezTo>
                  <a:pt x="963928" y="1819486"/>
                  <a:pt x="959655" y="1820910"/>
                  <a:pt x="955526" y="1822476"/>
                </a:cubicBezTo>
                <a:cubicBezTo>
                  <a:pt x="948833" y="1822761"/>
                  <a:pt x="942282" y="1822761"/>
                  <a:pt x="935589" y="1822761"/>
                </a:cubicBezTo>
                <a:close/>
                <a:moveTo>
                  <a:pt x="1165855" y="161200"/>
                </a:moveTo>
                <a:cubicBezTo>
                  <a:pt x="1160871" y="165045"/>
                  <a:pt x="1156599" y="168036"/>
                  <a:pt x="1152897" y="171453"/>
                </a:cubicBezTo>
                <a:cubicBezTo>
                  <a:pt x="1128118" y="194950"/>
                  <a:pt x="1103340" y="218447"/>
                  <a:pt x="1078562" y="242085"/>
                </a:cubicBezTo>
                <a:cubicBezTo>
                  <a:pt x="1052075" y="267291"/>
                  <a:pt x="1025303" y="291927"/>
                  <a:pt x="993832" y="311293"/>
                </a:cubicBezTo>
                <a:cubicBezTo>
                  <a:pt x="977598" y="321262"/>
                  <a:pt x="963928" y="335502"/>
                  <a:pt x="954102" y="352448"/>
                </a:cubicBezTo>
                <a:cubicBezTo>
                  <a:pt x="942709" y="372384"/>
                  <a:pt x="932029" y="392748"/>
                  <a:pt x="921207" y="413112"/>
                </a:cubicBezTo>
                <a:cubicBezTo>
                  <a:pt x="892726" y="466228"/>
                  <a:pt x="863391" y="518917"/>
                  <a:pt x="822664" y="564059"/>
                </a:cubicBezTo>
                <a:cubicBezTo>
                  <a:pt x="817964" y="569328"/>
                  <a:pt x="813977" y="575451"/>
                  <a:pt x="810417" y="581575"/>
                </a:cubicBezTo>
                <a:cubicBezTo>
                  <a:pt x="804151" y="592397"/>
                  <a:pt x="800591" y="603790"/>
                  <a:pt x="801161" y="616748"/>
                </a:cubicBezTo>
                <a:cubicBezTo>
                  <a:pt x="801445" y="624438"/>
                  <a:pt x="798313" y="632413"/>
                  <a:pt x="796604" y="640102"/>
                </a:cubicBezTo>
                <a:cubicBezTo>
                  <a:pt x="795464" y="644944"/>
                  <a:pt x="793898" y="649643"/>
                  <a:pt x="793044" y="654485"/>
                </a:cubicBezTo>
                <a:cubicBezTo>
                  <a:pt x="791050" y="666162"/>
                  <a:pt x="799594" y="674279"/>
                  <a:pt x="803297" y="684105"/>
                </a:cubicBezTo>
                <a:cubicBezTo>
                  <a:pt x="805290" y="689659"/>
                  <a:pt x="817395" y="704184"/>
                  <a:pt x="822521" y="701621"/>
                </a:cubicBezTo>
                <a:cubicBezTo>
                  <a:pt x="839467" y="693361"/>
                  <a:pt x="857552" y="692222"/>
                  <a:pt x="876065" y="694358"/>
                </a:cubicBezTo>
                <a:cubicBezTo>
                  <a:pt x="884039" y="695355"/>
                  <a:pt x="891871" y="696067"/>
                  <a:pt x="899846" y="696352"/>
                </a:cubicBezTo>
                <a:cubicBezTo>
                  <a:pt x="919498" y="696921"/>
                  <a:pt x="939149" y="710022"/>
                  <a:pt x="958801" y="710022"/>
                </a:cubicBezTo>
                <a:cubicBezTo>
                  <a:pt x="961934" y="710022"/>
                  <a:pt x="966206" y="709310"/>
                  <a:pt x="967915" y="707317"/>
                </a:cubicBezTo>
                <a:cubicBezTo>
                  <a:pt x="973326" y="700481"/>
                  <a:pt x="980873" y="698061"/>
                  <a:pt x="988563" y="695497"/>
                </a:cubicBezTo>
                <a:cubicBezTo>
                  <a:pt x="992693" y="694073"/>
                  <a:pt x="1052787" y="653204"/>
                  <a:pt x="1063467" y="646511"/>
                </a:cubicBezTo>
                <a:cubicBezTo>
                  <a:pt x="1090239" y="629707"/>
                  <a:pt x="1116157" y="611907"/>
                  <a:pt x="1142216" y="593964"/>
                </a:cubicBezTo>
                <a:cubicBezTo>
                  <a:pt x="1177817" y="569470"/>
                  <a:pt x="1216124" y="534439"/>
                  <a:pt x="1247452" y="504677"/>
                </a:cubicBezTo>
                <a:cubicBezTo>
                  <a:pt x="1256139" y="496418"/>
                  <a:pt x="1249588" y="484598"/>
                  <a:pt x="1244177" y="473918"/>
                </a:cubicBezTo>
                <a:cubicBezTo>
                  <a:pt x="1239905" y="465231"/>
                  <a:pt x="1234921" y="456829"/>
                  <a:pt x="1230506" y="448143"/>
                </a:cubicBezTo>
                <a:cubicBezTo>
                  <a:pt x="1215554" y="418950"/>
                  <a:pt x="1207295" y="388618"/>
                  <a:pt x="1208434" y="355154"/>
                </a:cubicBezTo>
                <a:cubicBezTo>
                  <a:pt x="1210000" y="311293"/>
                  <a:pt x="1209004" y="267433"/>
                  <a:pt x="1209004" y="223573"/>
                </a:cubicBezTo>
                <a:cubicBezTo>
                  <a:pt x="1209004" y="209333"/>
                  <a:pt x="1209288" y="210757"/>
                  <a:pt x="1196330" y="211042"/>
                </a:cubicBezTo>
                <a:cubicBezTo>
                  <a:pt x="1178814" y="211469"/>
                  <a:pt x="1167564" y="201643"/>
                  <a:pt x="1165855" y="184127"/>
                </a:cubicBezTo>
                <a:cubicBezTo>
                  <a:pt x="1165286" y="177007"/>
                  <a:pt x="1165855" y="169887"/>
                  <a:pt x="1165855" y="161200"/>
                </a:cubicBezTo>
                <a:close/>
              </a:path>
            </a:pathLst>
          </a:custGeom>
          <a:solidFill>
            <a:schemeClr val="accent2"/>
          </a:solidFill>
          <a:ln w="14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6" name="Graphic 77">
            <a:extLst>
              <a:ext uri="{FF2B5EF4-FFF2-40B4-BE49-F238E27FC236}">
                <a16:creationId xmlns:a16="http://schemas.microsoft.com/office/drawing/2014/main" id="{2737CDB1-996F-433B-A2CA-D7C14A77016B}"/>
              </a:ext>
            </a:extLst>
          </p:cNvPr>
          <p:cNvSpPr/>
          <p:nvPr/>
        </p:nvSpPr>
        <p:spPr>
          <a:xfrm>
            <a:off x="5434272" y="3426296"/>
            <a:ext cx="1185414" cy="1589828"/>
          </a:xfrm>
          <a:custGeom>
            <a:avLst/>
            <a:gdLst>
              <a:gd name="connsiteX0" fmla="*/ 1101861 w 1113360"/>
              <a:gd name="connsiteY0" fmla="*/ 1352788 h 1493192"/>
              <a:gd name="connsiteX1" fmla="*/ 1042795 w 1113360"/>
              <a:gd name="connsiteY1" fmla="*/ 1264974 h 1493192"/>
              <a:gd name="connsiteX2" fmla="*/ 851834 w 1113360"/>
              <a:gd name="connsiteY2" fmla="*/ 1040559 h 1493192"/>
              <a:gd name="connsiteX3" fmla="*/ 797298 w 1113360"/>
              <a:gd name="connsiteY3" fmla="*/ 952919 h 1493192"/>
              <a:gd name="connsiteX4" fmla="*/ 797995 w 1113360"/>
              <a:gd name="connsiteY4" fmla="*/ 951525 h 1493192"/>
              <a:gd name="connsiteX5" fmla="*/ 833713 w 1113360"/>
              <a:gd name="connsiteY5" fmla="*/ 954313 h 1493192"/>
              <a:gd name="connsiteX6" fmla="*/ 882325 w 1113360"/>
              <a:gd name="connsiteY6" fmla="*/ 931140 h 1493192"/>
              <a:gd name="connsiteX7" fmla="*/ 891733 w 1113360"/>
              <a:gd name="connsiteY7" fmla="*/ 902217 h 1493192"/>
              <a:gd name="connsiteX8" fmla="*/ 870651 w 1113360"/>
              <a:gd name="connsiteY8" fmla="*/ 887058 h 1493192"/>
              <a:gd name="connsiteX9" fmla="*/ 865250 w 1113360"/>
              <a:gd name="connsiteY9" fmla="*/ 882006 h 1493192"/>
              <a:gd name="connsiteX10" fmla="*/ 849220 w 1113360"/>
              <a:gd name="connsiteY10" fmla="*/ 869112 h 1493192"/>
              <a:gd name="connsiteX11" fmla="*/ 856364 w 1113360"/>
              <a:gd name="connsiteY11" fmla="*/ 861620 h 1493192"/>
              <a:gd name="connsiteX12" fmla="*/ 865424 w 1113360"/>
              <a:gd name="connsiteY12" fmla="*/ 845590 h 1493192"/>
              <a:gd name="connsiteX13" fmla="*/ 869431 w 1113360"/>
              <a:gd name="connsiteY13" fmla="*/ 820849 h 1493192"/>
              <a:gd name="connsiteX14" fmla="*/ 873090 w 1113360"/>
              <a:gd name="connsiteY14" fmla="*/ 795062 h 1493192"/>
              <a:gd name="connsiteX15" fmla="*/ 875704 w 1113360"/>
              <a:gd name="connsiteY15" fmla="*/ 776768 h 1493192"/>
              <a:gd name="connsiteX16" fmla="*/ 875530 w 1113360"/>
              <a:gd name="connsiteY16" fmla="*/ 756905 h 1493192"/>
              <a:gd name="connsiteX17" fmla="*/ 865772 w 1113360"/>
              <a:gd name="connsiteY17" fmla="*/ 720664 h 1493192"/>
              <a:gd name="connsiteX18" fmla="*/ 797298 w 1113360"/>
              <a:gd name="connsiteY18" fmla="*/ 656197 h 1493192"/>
              <a:gd name="connsiteX19" fmla="*/ 777610 w 1113360"/>
              <a:gd name="connsiteY19" fmla="*/ 651493 h 1493192"/>
              <a:gd name="connsiteX20" fmla="*/ 743982 w 1113360"/>
              <a:gd name="connsiteY20" fmla="*/ 633198 h 1493192"/>
              <a:gd name="connsiteX21" fmla="*/ 732134 w 1113360"/>
              <a:gd name="connsiteY21" fmla="*/ 620305 h 1493192"/>
              <a:gd name="connsiteX22" fmla="*/ 712272 w 1113360"/>
              <a:gd name="connsiteY22" fmla="*/ 622222 h 1493192"/>
              <a:gd name="connsiteX23" fmla="*/ 702863 w 1113360"/>
              <a:gd name="connsiteY23" fmla="*/ 626752 h 1493192"/>
              <a:gd name="connsiteX24" fmla="*/ 683174 w 1113360"/>
              <a:gd name="connsiteY24" fmla="*/ 629714 h 1493192"/>
              <a:gd name="connsiteX25" fmla="*/ 680212 w 1113360"/>
              <a:gd name="connsiteY25" fmla="*/ 628842 h 1493192"/>
              <a:gd name="connsiteX26" fmla="*/ 667668 w 1113360"/>
              <a:gd name="connsiteY26" fmla="*/ 629365 h 1493192"/>
              <a:gd name="connsiteX27" fmla="*/ 658085 w 1113360"/>
              <a:gd name="connsiteY27" fmla="*/ 631282 h 1493192"/>
              <a:gd name="connsiteX28" fmla="*/ 643972 w 1113360"/>
              <a:gd name="connsiteY28" fmla="*/ 628668 h 1493192"/>
              <a:gd name="connsiteX29" fmla="*/ 619927 w 1113360"/>
              <a:gd name="connsiteY29" fmla="*/ 650796 h 1493192"/>
              <a:gd name="connsiteX30" fmla="*/ 617140 w 1113360"/>
              <a:gd name="connsiteY30" fmla="*/ 655152 h 1493192"/>
              <a:gd name="connsiteX31" fmla="*/ 613481 w 1113360"/>
              <a:gd name="connsiteY31" fmla="*/ 632501 h 1493192"/>
              <a:gd name="connsiteX32" fmla="*/ 622715 w 1113360"/>
              <a:gd name="connsiteY32" fmla="*/ 537718 h 1493192"/>
              <a:gd name="connsiteX33" fmla="*/ 645366 w 1113360"/>
              <a:gd name="connsiteY33" fmla="*/ 468721 h 1493192"/>
              <a:gd name="connsiteX34" fmla="*/ 669410 w 1113360"/>
              <a:gd name="connsiteY34" fmla="*/ 372717 h 1493192"/>
              <a:gd name="connsiteX35" fmla="*/ 680387 w 1113360"/>
              <a:gd name="connsiteY35" fmla="*/ 277237 h 1493192"/>
              <a:gd name="connsiteX36" fmla="*/ 700075 w 1113360"/>
              <a:gd name="connsiteY36" fmla="*/ 206672 h 1493192"/>
              <a:gd name="connsiteX37" fmla="*/ 724817 w 1113360"/>
              <a:gd name="connsiteY37" fmla="*/ 181582 h 1493192"/>
              <a:gd name="connsiteX38" fmla="*/ 729695 w 1113360"/>
              <a:gd name="connsiteY38" fmla="*/ 179491 h 1493192"/>
              <a:gd name="connsiteX39" fmla="*/ 770292 w 1113360"/>
              <a:gd name="connsiteY39" fmla="*/ 145167 h 1493192"/>
              <a:gd name="connsiteX40" fmla="*/ 786670 w 1113360"/>
              <a:gd name="connsiteY40" fmla="*/ 124084 h 1493192"/>
              <a:gd name="connsiteX41" fmla="*/ 799737 w 1113360"/>
              <a:gd name="connsiteY41" fmla="*/ 109274 h 1493192"/>
              <a:gd name="connsiteX42" fmla="*/ 806184 w 1113360"/>
              <a:gd name="connsiteY42" fmla="*/ 93419 h 1493192"/>
              <a:gd name="connsiteX43" fmla="*/ 796950 w 1113360"/>
              <a:gd name="connsiteY43" fmla="*/ 85056 h 1493192"/>
              <a:gd name="connsiteX44" fmla="*/ 791723 w 1113360"/>
              <a:gd name="connsiteY44" fmla="*/ 86101 h 1493192"/>
              <a:gd name="connsiteX45" fmla="*/ 798866 w 1113360"/>
              <a:gd name="connsiteY45" fmla="*/ 71814 h 1493192"/>
              <a:gd name="connsiteX46" fmla="*/ 819252 w 1113360"/>
              <a:gd name="connsiteY46" fmla="*/ 42717 h 1493192"/>
              <a:gd name="connsiteX47" fmla="*/ 822040 w 1113360"/>
              <a:gd name="connsiteY47" fmla="*/ 21808 h 1493192"/>
              <a:gd name="connsiteX48" fmla="*/ 819252 w 1113360"/>
              <a:gd name="connsiteY48" fmla="*/ 8044 h 1493192"/>
              <a:gd name="connsiteX49" fmla="*/ 810540 w 1113360"/>
              <a:gd name="connsiteY49" fmla="*/ 29 h 1493192"/>
              <a:gd name="connsiteX50" fmla="*/ 802525 w 1113360"/>
              <a:gd name="connsiteY50" fmla="*/ 4385 h 1493192"/>
              <a:gd name="connsiteX51" fmla="*/ 797472 w 1113360"/>
              <a:gd name="connsiteY51" fmla="*/ 6127 h 1493192"/>
              <a:gd name="connsiteX52" fmla="*/ 781617 w 1113360"/>
              <a:gd name="connsiteY52" fmla="*/ 8567 h 1493192"/>
              <a:gd name="connsiteX53" fmla="*/ 768898 w 1113360"/>
              <a:gd name="connsiteY53" fmla="*/ 17801 h 1493192"/>
              <a:gd name="connsiteX54" fmla="*/ 763497 w 1113360"/>
              <a:gd name="connsiteY54" fmla="*/ 17453 h 1493192"/>
              <a:gd name="connsiteX55" fmla="*/ 754088 w 1113360"/>
              <a:gd name="connsiteY55" fmla="*/ 15884 h 1493192"/>
              <a:gd name="connsiteX56" fmla="*/ 732657 w 1113360"/>
              <a:gd name="connsiteY56" fmla="*/ 27732 h 1493192"/>
              <a:gd name="connsiteX57" fmla="*/ 685962 w 1113360"/>
              <a:gd name="connsiteY57" fmla="*/ 66413 h 1493192"/>
              <a:gd name="connsiteX58" fmla="*/ 651464 w 1113360"/>
              <a:gd name="connsiteY58" fmla="*/ 114676 h 1493192"/>
              <a:gd name="connsiteX59" fmla="*/ 642229 w 1113360"/>
              <a:gd name="connsiteY59" fmla="*/ 151439 h 1493192"/>
              <a:gd name="connsiteX60" fmla="*/ 631949 w 1113360"/>
              <a:gd name="connsiteY60" fmla="*/ 185938 h 1493192"/>
              <a:gd name="connsiteX61" fmla="*/ 588391 w 1113360"/>
              <a:gd name="connsiteY61" fmla="*/ 288910 h 1493192"/>
              <a:gd name="connsiteX62" fmla="*/ 559990 w 1113360"/>
              <a:gd name="connsiteY62" fmla="*/ 359127 h 1493192"/>
              <a:gd name="connsiteX63" fmla="*/ 531590 w 1113360"/>
              <a:gd name="connsiteY63" fmla="*/ 454433 h 1493192"/>
              <a:gd name="connsiteX64" fmla="*/ 516780 w 1113360"/>
              <a:gd name="connsiteY64" fmla="*/ 536324 h 1493192"/>
              <a:gd name="connsiteX65" fmla="*/ 509811 w 1113360"/>
              <a:gd name="connsiteY65" fmla="*/ 599397 h 1493192"/>
              <a:gd name="connsiteX66" fmla="*/ 503887 w 1113360"/>
              <a:gd name="connsiteY66" fmla="*/ 669091 h 1493192"/>
              <a:gd name="connsiteX67" fmla="*/ 505455 w 1113360"/>
              <a:gd name="connsiteY67" fmla="*/ 730944 h 1493192"/>
              <a:gd name="connsiteX68" fmla="*/ 450048 w 1113360"/>
              <a:gd name="connsiteY68" fmla="*/ 775897 h 1493192"/>
              <a:gd name="connsiteX69" fmla="*/ 375476 w 1113360"/>
              <a:gd name="connsiteY69" fmla="*/ 826773 h 1493192"/>
              <a:gd name="connsiteX70" fmla="*/ 326167 w 1113360"/>
              <a:gd name="connsiteY70" fmla="*/ 865453 h 1493192"/>
              <a:gd name="connsiteX71" fmla="*/ 297070 w 1113360"/>
              <a:gd name="connsiteY71" fmla="*/ 899081 h 1493192"/>
              <a:gd name="connsiteX72" fmla="*/ 286616 w 1113360"/>
              <a:gd name="connsiteY72" fmla="*/ 934102 h 1493192"/>
              <a:gd name="connsiteX73" fmla="*/ 306130 w 1113360"/>
              <a:gd name="connsiteY73" fmla="*/ 994735 h 1493192"/>
              <a:gd name="connsiteX74" fmla="*/ 306653 w 1113360"/>
              <a:gd name="connsiteY74" fmla="*/ 1001008 h 1493192"/>
              <a:gd name="connsiteX75" fmla="*/ 296548 w 1113360"/>
              <a:gd name="connsiteY75" fmla="*/ 1028363 h 1493192"/>
              <a:gd name="connsiteX76" fmla="*/ 288359 w 1113360"/>
              <a:gd name="connsiteY76" fmla="*/ 1113912 h 1493192"/>
              <a:gd name="connsiteX77" fmla="*/ 314494 w 1113360"/>
              <a:gd name="connsiteY77" fmla="*/ 1182386 h 1493192"/>
              <a:gd name="connsiteX78" fmla="*/ 378786 w 1113360"/>
              <a:gd name="connsiteY78" fmla="*/ 1298949 h 1493192"/>
              <a:gd name="connsiteX79" fmla="*/ 352825 w 1113360"/>
              <a:gd name="connsiteY79" fmla="*/ 1297555 h 1493192"/>
              <a:gd name="connsiteX80" fmla="*/ 130850 w 1113360"/>
              <a:gd name="connsiteY80" fmla="*/ 1307487 h 1493192"/>
              <a:gd name="connsiteX81" fmla="*/ 44081 w 1113360"/>
              <a:gd name="connsiteY81" fmla="*/ 1326479 h 1493192"/>
              <a:gd name="connsiteX82" fmla="*/ 3136 w 1113360"/>
              <a:gd name="connsiteY82" fmla="*/ 1371083 h 1493192"/>
              <a:gd name="connsiteX83" fmla="*/ 0 w 1113360"/>
              <a:gd name="connsiteY83" fmla="*/ 1378400 h 1493192"/>
              <a:gd name="connsiteX84" fmla="*/ 0 w 1113360"/>
              <a:gd name="connsiteY84" fmla="*/ 1402968 h 1493192"/>
              <a:gd name="connsiteX85" fmla="*/ 1742 w 1113360"/>
              <a:gd name="connsiteY85" fmla="*/ 1414990 h 1493192"/>
              <a:gd name="connsiteX86" fmla="*/ 12022 w 1113360"/>
              <a:gd name="connsiteY86" fmla="*/ 1436943 h 1493192"/>
              <a:gd name="connsiteX87" fmla="*/ 92519 w 1113360"/>
              <a:gd name="connsiteY87" fmla="*/ 1479108 h 1493192"/>
              <a:gd name="connsiteX88" fmla="*/ 176674 w 1113360"/>
              <a:gd name="connsiteY88" fmla="*/ 1485903 h 1493192"/>
              <a:gd name="connsiteX89" fmla="*/ 422694 w 1113360"/>
              <a:gd name="connsiteY89" fmla="*/ 1492698 h 1493192"/>
              <a:gd name="connsiteX90" fmla="*/ 560862 w 1113360"/>
              <a:gd name="connsiteY90" fmla="*/ 1492698 h 1493192"/>
              <a:gd name="connsiteX91" fmla="*/ 596231 w 1113360"/>
              <a:gd name="connsiteY91" fmla="*/ 1493918 h 1493192"/>
              <a:gd name="connsiteX92" fmla="*/ 602504 w 1113360"/>
              <a:gd name="connsiteY92" fmla="*/ 1492873 h 1493192"/>
              <a:gd name="connsiteX93" fmla="*/ 613132 w 1113360"/>
              <a:gd name="connsiteY93" fmla="*/ 1480154 h 1493192"/>
              <a:gd name="connsiteX94" fmla="*/ 606860 w 1113360"/>
              <a:gd name="connsiteY94" fmla="*/ 1463776 h 1493192"/>
              <a:gd name="connsiteX95" fmla="*/ 596580 w 1113360"/>
              <a:gd name="connsiteY95" fmla="*/ 1452276 h 1493192"/>
              <a:gd name="connsiteX96" fmla="*/ 637177 w 1113360"/>
              <a:gd name="connsiteY96" fmla="*/ 1451056 h 1493192"/>
              <a:gd name="connsiteX97" fmla="*/ 714711 w 1113360"/>
              <a:gd name="connsiteY97" fmla="*/ 1477714 h 1493192"/>
              <a:gd name="connsiteX98" fmla="*/ 842948 w 1113360"/>
              <a:gd name="connsiteY98" fmla="*/ 1493221 h 1493192"/>
              <a:gd name="connsiteX99" fmla="*/ 877098 w 1113360"/>
              <a:gd name="connsiteY99" fmla="*/ 1493221 h 1493192"/>
              <a:gd name="connsiteX100" fmla="*/ 922921 w 1113360"/>
              <a:gd name="connsiteY100" fmla="*/ 1493744 h 1493192"/>
              <a:gd name="connsiteX101" fmla="*/ 1038962 w 1113360"/>
              <a:gd name="connsiteY101" fmla="*/ 1490085 h 1493192"/>
              <a:gd name="connsiteX102" fmla="*/ 1097505 w 1113360"/>
              <a:gd name="connsiteY102" fmla="*/ 1465518 h 1493192"/>
              <a:gd name="connsiteX103" fmla="*/ 1111792 w 1113360"/>
              <a:gd name="connsiteY103" fmla="*/ 1419171 h 1493192"/>
              <a:gd name="connsiteX104" fmla="*/ 1101861 w 1113360"/>
              <a:gd name="connsiteY104" fmla="*/ 1352788 h 1493192"/>
              <a:gd name="connsiteX105" fmla="*/ 776564 w 1113360"/>
              <a:gd name="connsiteY105" fmla="*/ 916852 h 1493192"/>
              <a:gd name="connsiteX106" fmla="*/ 779178 w 1113360"/>
              <a:gd name="connsiteY106" fmla="*/ 918072 h 1493192"/>
              <a:gd name="connsiteX107" fmla="*/ 782663 w 1113360"/>
              <a:gd name="connsiteY107" fmla="*/ 929920 h 1493192"/>
              <a:gd name="connsiteX108" fmla="*/ 781791 w 1113360"/>
              <a:gd name="connsiteY108" fmla="*/ 933927 h 1493192"/>
              <a:gd name="connsiteX109" fmla="*/ 779178 w 1113360"/>
              <a:gd name="connsiteY109" fmla="*/ 932359 h 1493192"/>
              <a:gd name="connsiteX110" fmla="*/ 773602 w 1113360"/>
              <a:gd name="connsiteY110" fmla="*/ 925042 h 1493192"/>
              <a:gd name="connsiteX111" fmla="*/ 776564 w 1113360"/>
              <a:gd name="connsiteY111" fmla="*/ 916852 h 1493192"/>
              <a:gd name="connsiteX112" fmla="*/ 753043 w 1113360"/>
              <a:gd name="connsiteY112" fmla="*/ 1290238 h 1493192"/>
              <a:gd name="connsiteX113" fmla="*/ 724817 w 1113360"/>
              <a:gd name="connsiteY113" fmla="*/ 1276299 h 1493192"/>
              <a:gd name="connsiteX114" fmla="*/ 687530 w 1113360"/>
              <a:gd name="connsiteY114" fmla="*/ 1225248 h 1493192"/>
              <a:gd name="connsiteX115" fmla="*/ 603898 w 1113360"/>
              <a:gd name="connsiteY115" fmla="*/ 1185523 h 1493192"/>
              <a:gd name="connsiteX116" fmla="*/ 533158 w 1113360"/>
              <a:gd name="connsiteY116" fmla="*/ 1147539 h 1493192"/>
              <a:gd name="connsiteX117" fmla="*/ 527757 w 1113360"/>
              <a:gd name="connsiteY117" fmla="*/ 1124715 h 1493192"/>
              <a:gd name="connsiteX118" fmla="*/ 547794 w 1113360"/>
              <a:gd name="connsiteY118" fmla="*/ 1033416 h 1493192"/>
              <a:gd name="connsiteX119" fmla="*/ 550582 w 1113360"/>
              <a:gd name="connsiteY119" fmla="*/ 1010068 h 1493192"/>
              <a:gd name="connsiteX120" fmla="*/ 569748 w 1113360"/>
              <a:gd name="connsiteY120" fmla="*/ 973305 h 1493192"/>
              <a:gd name="connsiteX121" fmla="*/ 603026 w 1113360"/>
              <a:gd name="connsiteY121" fmla="*/ 913368 h 1493192"/>
              <a:gd name="connsiteX122" fmla="*/ 625329 w 1113360"/>
              <a:gd name="connsiteY122" fmla="*/ 878869 h 1493192"/>
              <a:gd name="connsiteX123" fmla="*/ 635608 w 1113360"/>
              <a:gd name="connsiteY123" fmla="*/ 834614 h 1493192"/>
              <a:gd name="connsiteX124" fmla="*/ 645888 w 1113360"/>
              <a:gd name="connsiteY124" fmla="*/ 847333 h 1493192"/>
              <a:gd name="connsiteX125" fmla="*/ 654600 w 1113360"/>
              <a:gd name="connsiteY125" fmla="*/ 868938 h 1493192"/>
              <a:gd name="connsiteX126" fmla="*/ 673766 w 1113360"/>
              <a:gd name="connsiteY126" fmla="*/ 912497 h 1493192"/>
              <a:gd name="connsiteX127" fmla="*/ 679864 w 1113360"/>
              <a:gd name="connsiteY127" fmla="*/ 963373 h 1493192"/>
              <a:gd name="connsiteX128" fmla="*/ 674463 w 1113360"/>
              <a:gd name="connsiteY128" fmla="*/ 1004841 h 1493192"/>
              <a:gd name="connsiteX129" fmla="*/ 686833 w 1113360"/>
              <a:gd name="connsiteY129" fmla="*/ 1056937 h 1493192"/>
              <a:gd name="connsiteX130" fmla="*/ 708090 w 1113360"/>
              <a:gd name="connsiteY130" fmla="*/ 1066346 h 1493192"/>
              <a:gd name="connsiteX131" fmla="*/ 742937 w 1113360"/>
              <a:gd name="connsiteY131" fmla="*/ 1064081 h 1493192"/>
              <a:gd name="connsiteX132" fmla="*/ 756179 w 1113360"/>
              <a:gd name="connsiteY132" fmla="*/ 1069656 h 1493192"/>
              <a:gd name="connsiteX133" fmla="*/ 812805 w 1113360"/>
              <a:gd name="connsiteY133" fmla="*/ 1151373 h 1493192"/>
              <a:gd name="connsiteX134" fmla="*/ 921702 w 1113360"/>
              <a:gd name="connsiteY134" fmla="*/ 1334493 h 1493192"/>
              <a:gd name="connsiteX135" fmla="*/ 753043 w 1113360"/>
              <a:gd name="connsiteY135" fmla="*/ 1290238 h 149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113360" h="1493192">
                <a:moveTo>
                  <a:pt x="1101861" y="1352788"/>
                </a:moveTo>
                <a:cubicBezTo>
                  <a:pt x="1086528" y="1320555"/>
                  <a:pt x="1064923" y="1292677"/>
                  <a:pt x="1042795" y="1264974"/>
                </a:cubicBezTo>
                <a:cubicBezTo>
                  <a:pt x="1025894" y="1243891"/>
                  <a:pt x="865947" y="1060770"/>
                  <a:pt x="851834" y="1040559"/>
                </a:cubicBezTo>
                <a:cubicBezTo>
                  <a:pt x="832145" y="1012333"/>
                  <a:pt x="816464" y="981668"/>
                  <a:pt x="797298" y="952919"/>
                </a:cubicBezTo>
                <a:cubicBezTo>
                  <a:pt x="797124" y="952745"/>
                  <a:pt x="797647" y="952396"/>
                  <a:pt x="797995" y="951525"/>
                </a:cubicBezTo>
                <a:cubicBezTo>
                  <a:pt x="809320" y="958495"/>
                  <a:pt x="822040" y="956752"/>
                  <a:pt x="833713" y="954313"/>
                </a:cubicBezTo>
                <a:cubicBezTo>
                  <a:pt x="851485" y="950480"/>
                  <a:pt x="867341" y="941420"/>
                  <a:pt x="882325" y="931140"/>
                </a:cubicBezTo>
                <a:cubicBezTo>
                  <a:pt x="891733" y="924693"/>
                  <a:pt x="895392" y="913542"/>
                  <a:pt x="891733" y="902217"/>
                </a:cubicBezTo>
                <a:cubicBezTo>
                  <a:pt x="887378" y="888801"/>
                  <a:pt x="883370" y="886013"/>
                  <a:pt x="870651" y="887058"/>
                </a:cubicBezTo>
                <a:cubicBezTo>
                  <a:pt x="866992" y="887407"/>
                  <a:pt x="865598" y="885839"/>
                  <a:pt x="865250" y="882006"/>
                </a:cubicBezTo>
                <a:cubicBezTo>
                  <a:pt x="864379" y="874862"/>
                  <a:pt x="851311" y="869635"/>
                  <a:pt x="849220" y="869112"/>
                </a:cubicBezTo>
                <a:cubicBezTo>
                  <a:pt x="851834" y="866324"/>
                  <a:pt x="854099" y="863885"/>
                  <a:pt x="856364" y="861620"/>
                </a:cubicBezTo>
                <a:cubicBezTo>
                  <a:pt x="860720" y="857090"/>
                  <a:pt x="863856" y="851689"/>
                  <a:pt x="865424" y="845590"/>
                </a:cubicBezTo>
                <a:cubicBezTo>
                  <a:pt x="867341" y="837401"/>
                  <a:pt x="869083" y="829212"/>
                  <a:pt x="869431" y="820849"/>
                </a:cubicBezTo>
                <a:cubicBezTo>
                  <a:pt x="869780" y="812137"/>
                  <a:pt x="869954" y="803251"/>
                  <a:pt x="873090" y="795062"/>
                </a:cubicBezTo>
                <a:cubicBezTo>
                  <a:pt x="875355" y="788964"/>
                  <a:pt x="875530" y="783040"/>
                  <a:pt x="875704" y="776768"/>
                </a:cubicBezTo>
                <a:cubicBezTo>
                  <a:pt x="875704" y="770147"/>
                  <a:pt x="875878" y="763526"/>
                  <a:pt x="875530" y="756905"/>
                </a:cubicBezTo>
                <a:cubicBezTo>
                  <a:pt x="874833" y="744186"/>
                  <a:pt x="872045" y="731815"/>
                  <a:pt x="865772" y="720664"/>
                </a:cubicBezTo>
                <a:cubicBezTo>
                  <a:pt x="849743" y="691915"/>
                  <a:pt x="826570" y="670659"/>
                  <a:pt x="797298" y="656197"/>
                </a:cubicBezTo>
                <a:cubicBezTo>
                  <a:pt x="791026" y="653061"/>
                  <a:pt x="784579" y="650970"/>
                  <a:pt x="777610" y="651493"/>
                </a:cubicBezTo>
                <a:cubicBezTo>
                  <a:pt x="762451" y="652538"/>
                  <a:pt x="752346" y="644698"/>
                  <a:pt x="743982" y="633198"/>
                </a:cubicBezTo>
                <a:cubicBezTo>
                  <a:pt x="740498" y="628494"/>
                  <a:pt x="736839" y="623964"/>
                  <a:pt x="732134" y="620305"/>
                </a:cubicBezTo>
                <a:cubicBezTo>
                  <a:pt x="724642" y="614555"/>
                  <a:pt x="718196" y="615078"/>
                  <a:pt x="712272" y="622222"/>
                </a:cubicBezTo>
                <a:cubicBezTo>
                  <a:pt x="709658" y="625532"/>
                  <a:pt x="706870" y="626577"/>
                  <a:pt x="702863" y="626752"/>
                </a:cubicBezTo>
                <a:cubicBezTo>
                  <a:pt x="696242" y="626926"/>
                  <a:pt x="689098" y="625183"/>
                  <a:pt x="683174" y="629714"/>
                </a:cubicBezTo>
                <a:cubicBezTo>
                  <a:pt x="681955" y="630585"/>
                  <a:pt x="681084" y="629714"/>
                  <a:pt x="680212" y="628842"/>
                </a:cubicBezTo>
                <a:cubicBezTo>
                  <a:pt x="675857" y="625009"/>
                  <a:pt x="671675" y="625880"/>
                  <a:pt x="667668" y="629365"/>
                </a:cubicBezTo>
                <a:cubicBezTo>
                  <a:pt x="664706" y="631979"/>
                  <a:pt x="661744" y="632153"/>
                  <a:pt x="658085" y="631282"/>
                </a:cubicBezTo>
                <a:cubicBezTo>
                  <a:pt x="653555" y="630062"/>
                  <a:pt x="649024" y="627623"/>
                  <a:pt x="643972" y="628668"/>
                </a:cubicBezTo>
                <a:cubicBezTo>
                  <a:pt x="631775" y="631456"/>
                  <a:pt x="623586" y="638600"/>
                  <a:pt x="619927" y="650796"/>
                </a:cubicBezTo>
                <a:cubicBezTo>
                  <a:pt x="619405" y="652364"/>
                  <a:pt x="619230" y="653932"/>
                  <a:pt x="617140" y="655152"/>
                </a:cubicBezTo>
                <a:cubicBezTo>
                  <a:pt x="617140" y="647137"/>
                  <a:pt x="614177" y="640168"/>
                  <a:pt x="613481" y="632501"/>
                </a:cubicBezTo>
                <a:cubicBezTo>
                  <a:pt x="610519" y="600268"/>
                  <a:pt x="615397" y="568906"/>
                  <a:pt x="622715" y="537718"/>
                </a:cubicBezTo>
                <a:cubicBezTo>
                  <a:pt x="628116" y="514022"/>
                  <a:pt x="635086" y="491023"/>
                  <a:pt x="645366" y="468721"/>
                </a:cubicBezTo>
                <a:cubicBezTo>
                  <a:pt x="659304" y="438404"/>
                  <a:pt x="668190" y="406519"/>
                  <a:pt x="669410" y="372717"/>
                </a:cubicBezTo>
                <a:cubicBezTo>
                  <a:pt x="670455" y="340658"/>
                  <a:pt x="673417" y="308773"/>
                  <a:pt x="680387" y="277237"/>
                </a:cubicBezTo>
                <a:cubicBezTo>
                  <a:pt x="685788" y="253366"/>
                  <a:pt x="691363" y="229496"/>
                  <a:pt x="700075" y="206672"/>
                </a:cubicBezTo>
                <a:cubicBezTo>
                  <a:pt x="704780" y="194475"/>
                  <a:pt x="711052" y="184369"/>
                  <a:pt x="724817" y="181582"/>
                </a:cubicBezTo>
                <a:cubicBezTo>
                  <a:pt x="726559" y="181233"/>
                  <a:pt x="728127" y="180362"/>
                  <a:pt x="729695" y="179491"/>
                </a:cubicBezTo>
                <a:cubicBezTo>
                  <a:pt x="746422" y="171825"/>
                  <a:pt x="761406" y="162416"/>
                  <a:pt x="770292" y="145167"/>
                </a:cubicBezTo>
                <a:cubicBezTo>
                  <a:pt x="774299" y="137152"/>
                  <a:pt x="780746" y="130705"/>
                  <a:pt x="786670" y="124084"/>
                </a:cubicBezTo>
                <a:cubicBezTo>
                  <a:pt x="791026" y="119206"/>
                  <a:pt x="795556" y="114327"/>
                  <a:pt x="799737" y="109274"/>
                </a:cubicBezTo>
                <a:cubicBezTo>
                  <a:pt x="803571" y="104744"/>
                  <a:pt x="806010" y="99517"/>
                  <a:pt x="806184" y="93419"/>
                </a:cubicBezTo>
                <a:cubicBezTo>
                  <a:pt x="806358" y="87669"/>
                  <a:pt x="802700" y="84359"/>
                  <a:pt x="796950" y="85056"/>
                </a:cubicBezTo>
                <a:cubicBezTo>
                  <a:pt x="795556" y="85230"/>
                  <a:pt x="793988" y="85578"/>
                  <a:pt x="791723" y="86101"/>
                </a:cubicBezTo>
                <a:cubicBezTo>
                  <a:pt x="793291" y="80351"/>
                  <a:pt x="795904" y="75995"/>
                  <a:pt x="798866" y="71814"/>
                </a:cubicBezTo>
                <a:cubicBezTo>
                  <a:pt x="805661" y="62057"/>
                  <a:pt x="812631" y="52474"/>
                  <a:pt x="819252" y="42717"/>
                </a:cubicBezTo>
                <a:cubicBezTo>
                  <a:pt x="823608" y="36270"/>
                  <a:pt x="826047" y="28778"/>
                  <a:pt x="822040" y="21808"/>
                </a:cubicBezTo>
                <a:cubicBezTo>
                  <a:pt x="819252" y="17104"/>
                  <a:pt x="819078" y="12922"/>
                  <a:pt x="819252" y="8044"/>
                </a:cubicBezTo>
                <a:cubicBezTo>
                  <a:pt x="819426" y="2468"/>
                  <a:pt x="816290" y="-319"/>
                  <a:pt x="810540" y="29"/>
                </a:cubicBezTo>
                <a:cubicBezTo>
                  <a:pt x="807230" y="203"/>
                  <a:pt x="804965" y="2468"/>
                  <a:pt x="802525" y="4385"/>
                </a:cubicBezTo>
                <a:cubicBezTo>
                  <a:pt x="801131" y="5605"/>
                  <a:pt x="799912" y="7521"/>
                  <a:pt x="797472" y="6127"/>
                </a:cubicBezTo>
                <a:cubicBezTo>
                  <a:pt x="791548" y="2991"/>
                  <a:pt x="786496" y="5605"/>
                  <a:pt x="781617" y="8567"/>
                </a:cubicBezTo>
                <a:cubicBezTo>
                  <a:pt x="777087" y="11354"/>
                  <a:pt x="773080" y="14665"/>
                  <a:pt x="768898" y="17801"/>
                </a:cubicBezTo>
                <a:cubicBezTo>
                  <a:pt x="766981" y="19195"/>
                  <a:pt x="765587" y="20763"/>
                  <a:pt x="763497" y="17453"/>
                </a:cubicBezTo>
                <a:cubicBezTo>
                  <a:pt x="761232" y="13968"/>
                  <a:pt x="757573" y="14316"/>
                  <a:pt x="754088" y="15884"/>
                </a:cubicBezTo>
                <a:cubicBezTo>
                  <a:pt x="746596" y="19021"/>
                  <a:pt x="739278" y="22854"/>
                  <a:pt x="732657" y="27732"/>
                </a:cubicBezTo>
                <a:cubicBezTo>
                  <a:pt x="716279" y="39580"/>
                  <a:pt x="700946" y="52822"/>
                  <a:pt x="685962" y="66413"/>
                </a:cubicBezTo>
                <a:cubicBezTo>
                  <a:pt x="670978" y="80003"/>
                  <a:pt x="657910" y="94987"/>
                  <a:pt x="651464" y="114676"/>
                </a:cubicBezTo>
                <a:cubicBezTo>
                  <a:pt x="647456" y="126698"/>
                  <a:pt x="644320" y="138894"/>
                  <a:pt x="642229" y="151439"/>
                </a:cubicBezTo>
                <a:cubicBezTo>
                  <a:pt x="640138" y="163461"/>
                  <a:pt x="636131" y="174787"/>
                  <a:pt x="631949" y="185938"/>
                </a:cubicBezTo>
                <a:cubicBezTo>
                  <a:pt x="618882" y="220785"/>
                  <a:pt x="603026" y="254586"/>
                  <a:pt x="588391" y="288910"/>
                </a:cubicBezTo>
                <a:cubicBezTo>
                  <a:pt x="578459" y="312084"/>
                  <a:pt x="568005" y="335083"/>
                  <a:pt x="559990" y="359127"/>
                </a:cubicBezTo>
                <a:cubicBezTo>
                  <a:pt x="549362" y="390489"/>
                  <a:pt x="538385" y="421851"/>
                  <a:pt x="531590" y="454433"/>
                </a:cubicBezTo>
                <a:cubicBezTo>
                  <a:pt x="526015" y="481614"/>
                  <a:pt x="519916" y="508795"/>
                  <a:pt x="516780" y="536324"/>
                </a:cubicBezTo>
                <a:cubicBezTo>
                  <a:pt x="514341" y="557406"/>
                  <a:pt x="513296" y="578489"/>
                  <a:pt x="509811" y="599397"/>
                </a:cubicBezTo>
                <a:cubicBezTo>
                  <a:pt x="505978" y="622396"/>
                  <a:pt x="504061" y="645569"/>
                  <a:pt x="503887" y="669091"/>
                </a:cubicBezTo>
                <a:cubicBezTo>
                  <a:pt x="503887" y="689650"/>
                  <a:pt x="503887" y="710384"/>
                  <a:pt x="505455" y="730944"/>
                </a:cubicBezTo>
                <a:cubicBezTo>
                  <a:pt x="505803" y="735126"/>
                  <a:pt x="460677" y="769624"/>
                  <a:pt x="450048" y="775897"/>
                </a:cubicBezTo>
                <a:cubicBezTo>
                  <a:pt x="424262" y="791403"/>
                  <a:pt x="399869" y="809175"/>
                  <a:pt x="375476" y="826773"/>
                </a:cubicBezTo>
                <a:cubicBezTo>
                  <a:pt x="354916" y="841583"/>
                  <a:pt x="344288" y="848378"/>
                  <a:pt x="326167" y="865453"/>
                </a:cubicBezTo>
                <a:cubicBezTo>
                  <a:pt x="320069" y="871203"/>
                  <a:pt x="300729" y="891588"/>
                  <a:pt x="297070" y="899081"/>
                </a:cubicBezTo>
                <a:cubicBezTo>
                  <a:pt x="291320" y="911103"/>
                  <a:pt x="288359" y="920860"/>
                  <a:pt x="286616" y="934102"/>
                </a:cubicBezTo>
                <a:cubicBezTo>
                  <a:pt x="284003" y="954487"/>
                  <a:pt x="292366" y="977312"/>
                  <a:pt x="306130" y="994735"/>
                </a:cubicBezTo>
                <a:cubicBezTo>
                  <a:pt x="307873" y="996826"/>
                  <a:pt x="307699" y="998569"/>
                  <a:pt x="306653" y="1001008"/>
                </a:cubicBezTo>
                <a:cubicBezTo>
                  <a:pt x="302820" y="1009894"/>
                  <a:pt x="298987" y="1018954"/>
                  <a:pt x="296548" y="1028363"/>
                </a:cubicBezTo>
                <a:cubicBezTo>
                  <a:pt x="288881" y="1056415"/>
                  <a:pt x="287139" y="1084989"/>
                  <a:pt x="288359" y="1113912"/>
                </a:cubicBezTo>
                <a:cubicBezTo>
                  <a:pt x="288533" y="1117571"/>
                  <a:pt x="303168" y="1164440"/>
                  <a:pt x="314494" y="1182386"/>
                </a:cubicBezTo>
                <a:cubicBezTo>
                  <a:pt x="331743" y="1209915"/>
                  <a:pt x="379832" y="1296859"/>
                  <a:pt x="378786" y="1298949"/>
                </a:cubicBezTo>
                <a:cubicBezTo>
                  <a:pt x="370075" y="1299821"/>
                  <a:pt x="361537" y="1297904"/>
                  <a:pt x="352825" y="1297555"/>
                </a:cubicBezTo>
                <a:cubicBezTo>
                  <a:pt x="308570" y="1295639"/>
                  <a:pt x="160819" y="1307487"/>
                  <a:pt x="130850" y="1307487"/>
                </a:cubicBezTo>
                <a:cubicBezTo>
                  <a:pt x="100533" y="1307487"/>
                  <a:pt x="71262" y="1312017"/>
                  <a:pt x="44081" y="1326479"/>
                </a:cubicBezTo>
                <a:cubicBezTo>
                  <a:pt x="25090" y="1336584"/>
                  <a:pt x="9409" y="1349303"/>
                  <a:pt x="3136" y="1371083"/>
                </a:cubicBezTo>
                <a:cubicBezTo>
                  <a:pt x="2439" y="1373522"/>
                  <a:pt x="2265" y="1376484"/>
                  <a:pt x="0" y="1378400"/>
                </a:cubicBezTo>
                <a:cubicBezTo>
                  <a:pt x="0" y="1386590"/>
                  <a:pt x="0" y="1394778"/>
                  <a:pt x="0" y="1402968"/>
                </a:cubicBezTo>
                <a:cubicBezTo>
                  <a:pt x="1220" y="1406801"/>
                  <a:pt x="1394" y="1410982"/>
                  <a:pt x="1742" y="1414990"/>
                </a:cubicBezTo>
                <a:cubicBezTo>
                  <a:pt x="2439" y="1423702"/>
                  <a:pt x="6447" y="1430671"/>
                  <a:pt x="12022" y="1436943"/>
                </a:cubicBezTo>
                <a:cubicBezTo>
                  <a:pt x="33627" y="1460988"/>
                  <a:pt x="61331" y="1473881"/>
                  <a:pt x="92519" y="1479108"/>
                </a:cubicBezTo>
                <a:cubicBezTo>
                  <a:pt x="120222" y="1483813"/>
                  <a:pt x="148622" y="1484161"/>
                  <a:pt x="176674" y="1485903"/>
                </a:cubicBezTo>
                <a:cubicBezTo>
                  <a:pt x="197756" y="1487297"/>
                  <a:pt x="385059" y="1492524"/>
                  <a:pt x="422694" y="1492698"/>
                </a:cubicBezTo>
                <a:cubicBezTo>
                  <a:pt x="468691" y="1493047"/>
                  <a:pt x="514864" y="1492698"/>
                  <a:pt x="560862" y="1492698"/>
                </a:cubicBezTo>
                <a:cubicBezTo>
                  <a:pt x="565740" y="1492698"/>
                  <a:pt x="589262" y="1493918"/>
                  <a:pt x="596231" y="1493918"/>
                </a:cubicBezTo>
                <a:cubicBezTo>
                  <a:pt x="598148" y="1492698"/>
                  <a:pt x="600413" y="1493221"/>
                  <a:pt x="602504" y="1492873"/>
                </a:cubicBezTo>
                <a:cubicBezTo>
                  <a:pt x="609996" y="1491130"/>
                  <a:pt x="612784" y="1487820"/>
                  <a:pt x="613132" y="1480154"/>
                </a:cubicBezTo>
                <a:cubicBezTo>
                  <a:pt x="613481" y="1473707"/>
                  <a:pt x="611390" y="1468306"/>
                  <a:pt x="606860" y="1463776"/>
                </a:cubicBezTo>
                <a:cubicBezTo>
                  <a:pt x="603375" y="1460291"/>
                  <a:pt x="599716" y="1456806"/>
                  <a:pt x="596580" y="1452276"/>
                </a:cubicBezTo>
                <a:cubicBezTo>
                  <a:pt x="604943" y="1452450"/>
                  <a:pt x="631775" y="1448617"/>
                  <a:pt x="637177" y="1451056"/>
                </a:cubicBezTo>
                <a:cubicBezTo>
                  <a:pt x="662266" y="1462207"/>
                  <a:pt x="688053" y="1471268"/>
                  <a:pt x="714711" y="1477714"/>
                </a:cubicBezTo>
                <a:cubicBezTo>
                  <a:pt x="726210" y="1480502"/>
                  <a:pt x="836501" y="1493570"/>
                  <a:pt x="842948" y="1493221"/>
                </a:cubicBezTo>
                <a:cubicBezTo>
                  <a:pt x="854273" y="1493221"/>
                  <a:pt x="865772" y="1493047"/>
                  <a:pt x="877098" y="1493221"/>
                </a:cubicBezTo>
                <a:cubicBezTo>
                  <a:pt x="883370" y="1493395"/>
                  <a:pt x="914035" y="1493744"/>
                  <a:pt x="922921" y="1493744"/>
                </a:cubicBezTo>
                <a:cubicBezTo>
                  <a:pt x="923270" y="1492524"/>
                  <a:pt x="1013698" y="1490259"/>
                  <a:pt x="1038962" y="1490085"/>
                </a:cubicBezTo>
                <a:cubicBezTo>
                  <a:pt x="1049939" y="1490085"/>
                  <a:pt x="1091058" y="1475275"/>
                  <a:pt x="1097505" y="1465518"/>
                </a:cubicBezTo>
                <a:cubicBezTo>
                  <a:pt x="1106913" y="1451405"/>
                  <a:pt x="1108830" y="1435027"/>
                  <a:pt x="1111792" y="1419171"/>
                </a:cubicBezTo>
                <a:cubicBezTo>
                  <a:pt x="1116322" y="1395998"/>
                  <a:pt x="1111966" y="1374045"/>
                  <a:pt x="1101861" y="1352788"/>
                </a:cubicBezTo>
                <a:close/>
                <a:moveTo>
                  <a:pt x="776564" y="916852"/>
                </a:moveTo>
                <a:cubicBezTo>
                  <a:pt x="778132" y="916330"/>
                  <a:pt x="778829" y="916852"/>
                  <a:pt x="779178" y="918072"/>
                </a:cubicBezTo>
                <a:cubicBezTo>
                  <a:pt x="780572" y="922254"/>
                  <a:pt x="781791" y="926435"/>
                  <a:pt x="782663" y="929920"/>
                </a:cubicBezTo>
                <a:cubicBezTo>
                  <a:pt x="782663" y="932011"/>
                  <a:pt x="783011" y="933405"/>
                  <a:pt x="781791" y="933927"/>
                </a:cubicBezTo>
                <a:cubicBezTo>
                  <a:pt x="780397" y="934624"/>
                  <a:pt x="779701" y="933231"/>
                  <a:pt x="779178" y="932359"/>
                </a:cubicBezTo>
                <a:cubicBezTo>
                  <a:pt x="777261" y="929920"/>
                  <a:pt x="775170" y="927655"/>
                  <a:pt x="773602" y="925042"/>
                </a:cubicBezTo>
                <a:cubicBezTo>
                  <a:pt x="770989" y="921383"/>
                  <a:pt x="772383" y="918246"/>
                  <a:pt x="776564" y="916852"/>
                </a:cubicBezTo>
                <a:close/>
                <a:moveTo>
                  <a:pt x="753043" y="1290238"/>
                </a:moveTo>
                <a:cubicBezTo>
                  <a:pt x="747119" y="1288321"/>
                  <a:pt x="727256" y="1280655"/>
                  <a:pt x="724817" y="1276299"/>
                </a:cubicBezTo>
                <a:cubicBezTo>
                  <a:pt x="714362" y="1257830"/>
                  <a:pt x="703386" y="1239710"/>
                  <a:pt x="687530" y="1225248"/>
                </a:cubicBezTo>
                <a:cubicBezTo>
                  <a:pt x="663660" y="1203469"/>
                  <a:pt x="637002" y="1188485"/>
                  <a:pt x="603898" y="1185523"/>
                </a:cubicBezTo>
                <a:cubicBezTo>
                  <a:pt x="575149" y="1183083"/>
                  <a:pt x="551104" y="1170887"/>
                  <a:pt x="533158" y="1147539"/>
                </a:cubicBezTo>
                <a:cubicBezTo>
                  <a:pt x="527583" y="1140396"/>
                  <a:pt x="526189" y="1133078"/>
                  <a:pt x="527757" y="1124715"/>
                </a:cubicBezTo>
                <a:cubicBezTo>
                  <a:pt x="529674" y="1114435"/>
                  <a:pt x="540650" y="1052930"/>
                  <a:pt x="547794" y="1033416"/>
                </a:cubicBezTo>
                <a:cubicBezTo>
                  <a:pt x="549711" y="1028014"/>
                  <a:pt x="548491" y="1012159"/>
                  <a:pt x="550582" y="1010068"/>
                </a:cubicBezTo>
                <a:cubicBezTo>
                  <a:pt x="560862" y="999788"/>
                  <a:pt x="565043" y="986372"/>
                  <a:pt x="569748" y="973305"/>
                </a:cubicBezTo>
                <a:cubicBezTo>
                  <a:pt x="572361" y="966161"/>
                  <a:pt x="592921" y="925042"/>
                  <a:pt x="603026" y="913368"/>
                </a:cubicBezTo>
                <a:cubicBezTo>
                  <a:pt x="612087" y="902914"/>
                  <a:pt x="620101" y="891763"/>
                  <a:pt x="625329" y="878869"/>
                </a:cubicBezTo>
                <a:cubicBezTo>
                  <a:pt x="627942" y="872597"/>
                  <a:pt x="630556" y="842454"/>
                  <a:pt x="635608" y="834614"/>
                </a:cubicBezTo>
                <a:cubicBezTo>
                  <a:pt x="638222" y="838098"/>
                  <a:pt x="646062" y="846287"/>
                  <a:pt x="645888" y="847333"/>
                </a:cubicBezTo>
                <a:cubicBezTo>
                  <a:pt x="645017" y="856219"/>
                  <a:pt x="650244" y="862491"/>
                  <a:pt x="654600" y="868938"/>
                </a:cubicBezTo>
                <a:cubicBezTo>
                  <a:pt x="663660" y="882354"/>
                  <a:pt x="669410" y="897164"/>
                  <a:pt x="673766" y="912497"/>
                </a:cubicBezTo>
                <a:cubicBezTo>
                  <a:pt x="676379" y="922254"/>
                  <a:pt x="680038" y="956230"/>
                  <a:pt x="679864" y="963373"/>
                </a:cubicBezTo>
                <a:cubicBezTo>
                  <a:pt x="679690" y="977486"/>
                  <a:pt x="677076" y="991077"/>
                  <a:pt x="674463" y="1004841"/>
                </a:cubicBezTo>
                <a:cubicBezTo>
                  <a:pt x="670804" y="1023833"/>
                  <a:pt x="672023" y="1042127"/>
                  <a:pt x="686833" y="1056937"/>
                </a:cubicBezTo>
                <a:cubicBezTo>
                  <a:pt x="692757" y="1062861"/>
                  <a:pt x="699727" y="1065998"/>
                  <a:pt x="708090" y="1066346"/>
                </a:cubicBezTo>
                <a:cubicBezTo>
                  <a:pt x="719764" y="1066869"/>
                  <a:pt x="731437" y="1066869"/>
                  <a:pt x="742937" y="1064081"/>
                </a:cubicBezTo>
                <a:cubicBezTo>
                  <a:pt x="749035" y="1062513"/>
                  <a:pt x="752171" y="1064255"/>
                  <a:pt x="756179" y="1069656"/>
                </a:cubicBezTo>
                <a:cubicBezTo>
                  <a:pt x="777261" y="1098579"/>
                  <a:pt x="805139" y="1136911"/>
                  <a:pt x="812805" y="1151373"/>
                </a:cubicBezTo>
                <a:cubicBezTo>
                  <a:pt x="835107" y="1193189"/>
                  <a:pt x="885635" y="1299646"/>
                  <a:pt x="921702" y="1334493"/>
                </a:cubicBezTo>
                <a:cubicBezTo>
                  <a:pt x="876575" y="1326827"/>
                  <a:pt x="796427" y="1304351"/>
                  <a:pt x="753043" y="1290238"/>
                </a:cubicBezTo>
                <a:close/>
              </a:path>
            </a:pathLst>
          </a:custGeom>
          <a:solidFill>
            <a:schemeClr val="accent3"/>
          </a:solidFill>
          <a:ln w="17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B912EF8-B002-4D03-8759-927C7D04E097}"/>
              </a:ext>
            </a:extLst>
          </p:cNvPr>
          <p:cNvGrpSpPr/>
          <p:nvPr/>
        </p:nvGrpSpPr>
        <p:grpSpPr>
          <a:xfrm>
            <a:off x="647702" y="600075"/>
            <a:ext cx="783028" cy="1207341"/>
            <a:chOff x="10722034" y="4361413"/>
            <a:chExt cx="1526048" cy="2352994"/>
          </a:xfrm>
          <a:solidFill>
            <a:schemeClr val="accent4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579FE3A-B89E-4C98-B742-F93259F0B796}"/>
                </a:ext>
              </a:extLst>
            </p:cNvPr>
            <p:cNvSpPr/>
            <p:nvPr/>
          </p:nvSpPr>
          <p:spPr>
            <a:xfrm>
              <a:off x="11159226" y="6122548"/>
              <a:ext cx="325832" cy="288713"/>
            </a:xfrm>
            <a:custGeom>
              <a:avLst/>
              <a:gdLst>
                <a:gd name="connsiteX0" fmla="*/ 21964 w 325831"/>
                <a:gd name="connsiteY0" fmla="*/ 116444 h 288711"/>
                <a:gd name="connsiteX1" fmla="*/ 256233 w 325831"/>
                <a:gd name="connsiteY1" fmla="*/ 12920 h 288711"/>
                <a:gd name="connsiteX2" fmla="*/ 311501 w 325831"/>
                <a:gd name="connsiteY2" fmla="*/ 193159 h 288711"/>
                <a:gd name="connsiteX3" fmla="*/ 45061 w 325831"/>
                <a:gd name="connsiteY3" fmla="*/ 274411 h 288711"/>
                <a:gd name="connsiteX4" fmla="*/ 21964 w 325831"/>
                <a:gd name="connsiteY4" fmla="*/ 116444 h 28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831" h="288711">
                  <a:moveTo>
                    <a:pt x="21964" y="116444"/>
                  </a:moveTo>
                  <a:cubicBezTo>
                    <a:pt x="71870" y="25294"/>
                    <a:pt x="184468" y="-25437"/>
                    <a:pt x="256233" y="12920"/>
                  </a:cubicBezTo>
                  <a:cubicBezTo>
                    <a:pt x="319337" y="46741"/>
                    <a:pt x="345321" y="129643"/>
                    <a:pt x="311501" y="193159"/>
                  </a:cubicBezTo>
                  <a:cubicBezTo>
                    <a:pt x="270669" y="269874"/>
                    <a:pt x="120539" y="313593"/>
                    <a:pt x="45061" y="274411"/>
                  </a:cubicBezTo>
                  <a:cubicBezTo>
                    <a:pt x="-17631" y="242652"/>
                    <a:pt x="-4432" y="164700"/>
                    <a:pt x="21964" y="116444"/>
                  </a:cubicBezTo>
                  <a:close/>
                </a:path>
              </a:pathLst>
            </a:custGeom>
            <a:grpFill/>
            <a:ln w="4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EF90954-BD22-4787-802F-1D6307F04B37}"/>
                </a:ext>
              </a:extLst>
            </p:cNvPr>
            <p:cNvSpPr/>
            <p:nvPr/>
          </p:nvSpPr>
          <p:spPr>
            <a:xfrm>
              <a:off x="10722034" y="5530689"/>
              <a:ext cx="1526048" cy="1183718"/>
            </a:xfrm>
            <a:custGeom>
              <a:avLst/>
              <a:gdLst>
                <a:gd name="connsiteX0" fmla="*/ 297900 w 1526047"/>
                <a:gd name="connsiteY0" fmla="*/ 55273 h 1183717"/>
                <a:gd name="connsiteX1" fmla="*/ 554028 w 1526047"/>
                <a:gd name="connsiteY1" fmla="*/ 6 h 1183717"/>
                <a:gd name="connsiteX2" fmla="*/ 1196618 w 1526047"/>
                <a:gd name="connsiteY2" fmla="*/ 496590 h 1183717"/>
                <a:gd name="connsiteX3" fmla="*/ 1529874 w 1526047"/>
                <a:gd name="connsiteY3" fmla="*/ 1186611 h 1183717"/>
                <a:gd name="connsiteX4" fmla="*/ 1325301 w 1526047"/>
                <a:gd name="connsiteY4" fmla="*/ 1045967 h 1183717"/>
                <a:gd name="connsiteX5" fmla="*/ 1092682 w 1526047"/>
                <a:gd name="connsiteY5" fmla="*/ 695801 h 1183717"/>
                <a:gd name="connsiteX6" fmla="*/ 876148 w 1526047"/>
                <a:gd name="connsiteY6" fmla="*/ 389354 h 1183717"/>
                <a:gd name="connsiteX7" fmla="*/ 405961 w 1526047"/>
                <a:gd name="connsiteY7" fmla="*/ 328725 h 1183717"/>
                <a:gd name="connsiteX8" fmla="*/ 259130 w 1526047"/>
                <a:gd name="connsiteY8" fmla="*/ 732509 h 1183717"/>
                <a:gd name="connsiteX9" fmla="*/ 568464 w 1526047"/>
                <a:gd name="connsiteY9" fmla="*/ 1019570 h 1183717"/>
                <a:gd name="connsiteX10" fmla="*/ 1141763 w 1526047"/>
                <a:gd name="connsiteY10" fmla="*/ 1144954 h 1183717"/>
                <a:gd name="connsiteX11" fmla="*/ 696322 w 1526047"/>
                <a:gd name="connsiteY11" fmla="*/ 1155265 h 1183717"/>
                <a:gd name="connsiteX12" fmla="*/ 14962 w 1526047"/>
                <a:gd name="connsiteY12" fmla="*/ 441735 h 1183717"/>
                <a:gd name="connsiteX13" fmla="*/ 297900 w 1526047"/>
                <a:gd name="connsiteY13" fmla="*/ 55273 h 1183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6047" h="1183717">
                  <a:moveTo>
                    <a:pt x="297900" y="55273"/>
                  </a:moveTo>
                  <a:cubicBezTo>
                    <a:pt x="365541" y="21041"/>
                    <a:pt x="479788" y="-407"/>
                    <a:pt x="554028" y="6"/>
                  </a:cubicBezTo>
                  <a:cubicBezTo>
                    <a:pt x="847689" y="1656"/>
                    <a:pt x="1088558" y="214477"/>
                    <a:pt x="1196618" y="496590"/>
                  </a:cubicBezTo>
                  <a:cubicBezTo>
                    <a:pt x="1308803" y="789426"/>
                    <a:pt x="1366546" y="932132"/>
                    <a:pt x="1529874" y="1186611"/>
                  </a:cubicBezTo>
                  <a:cubicBezTo>
                    <a:pt x="1449035" y="1156915"/>
                    <a:pt x="1381394" y="1107834"/>
                    <a:pt x="1325301" y="1045967"/>
                  </a:cubicBezTo>
                  <a:cubicBezTo>
                    <a:pt x="1201980" y="909448"/>
                    <a:pt x="1190844" y="875627"/>
                    <a:pt x="1092682" y="695801"/>
                  </a:cubicBezTo>
                  <a:cubicBezTo>
                    <a:pt x="1032877" y="586503"/>
                    <a:pt x="961937" y="478442"/>
                    <a:pt x="876148" y="389354"/>
                  </a:cubicBezTo>
                  <a:cubicBezTo>
                    <a:pt x="749115" y="257372"/>
                    <a:pt x="542068" y="240049"/>
                    <a:pt x="405961" y="328725"/>
                  </a:cubicBezTo>
                  <a:cubicBezTo>
                    <a:pt x="277690" y="412451"/>
                    <a:pt x="203862" y="565881"/>
                    <a:pt x="259130" y="732509"/>
                  </a:cubicBezTo>
                  <a:cubicBezTo>
                    <a:pt x="305736" y="873565"/>
                    <a:pt x="430707" y="971314"/>
                    <a:pt x="568464" y="1019570"/>
                  </a:cubicBezTo>
                  <a:cubicBezTo>
                    <a:pt x="743341" y="1080612"/>
                    <a:pt x="949976" y="1103709"/>
                    <a:pt x="1141763" y="1144954"/>
                  </a:cubicBezTo>
                  <a:cubicBezTo>
                    <a:pt x="931416" y="1149078"/>
                    <a:pt x="857588" y="1151965"/>
                    <a:pt x="696322" y="1155265"/>
                  </a:cubicBezTo>
                  <a:cubicBezTo>
                    <a:pt x="302024" y="1163101"/>
                    <a:pt x="-81137" y="921821"/>
                    <a:pt x="14962" y="441735"/>
                  </a:cubicBezTo>
                  <a:cubicBezTo>
                    <a:pt x="47958" y="277581"/>
                    <a:pt x="137459" y="136113"/>
                    <a:pt x="297900" y="55273"/>
                  </a:cubicBezTo>
                  <a:close/>
                </a:path>
              </a:pathLst>
            </a:custGeom>
            <a:grpFill/>
            <a:ln w="4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8D62294-A1F8-45DA-A0BB-9DAAE424CB70}"/>
                </a:ext>
              </a:extLst>
            </p:cNvPr>
            <p:cNvSpPr/>
            <p:nvPr/>
          </p:nvSpPr>
          <p:spPr>
            <a:xfrm>
              <a:off x="11097195" y="4361413"/>
              <a:ext cx="474312" cy="1286829"/>
            </a:xfrm>
            <a:custGeom>
              <a:avLst/>
              <a:gdLst>
                <a:gd name="connsiteX0" fmla="*/ 57196 w 474312"/>
                <a:gd name="connsiteY0" fmla="*/ 1287654 h 1286828"/>
                <a:gd name="connsiteX1" fmla="*/ 477065 w 474312"/>
                <a:gd name="connsiteY1" fmla="*/ 1280642 h 1286828"/>
                <a:gd name="connsiteX2" fmla="*/ 329410 w 474312"/>
                <a:gd name="connsiteY2" fmla="*/ 1119789 h 1286828"/>
                <a:gd name="connsiteX3" fmla="*/ 193303 w 474312"/>
                <a:gd name="connsiteY3" fmla="*/ 435130 h 1286828"/>
                <a:gd name="connsiteX4" fmla="*/ 259294 w 474312"/>
                <a:gd name="connsiteY4" fmla="*/ 0 h 1286828"/>
                <a:gd name="connsiteX5" fmla="*/ 114938 w 474312"/>
                <a:gd name="connsiteY5" fmla="*/ 288712 h 1286828"/>
                <a:gd name="connsiteX6" fmla="*/ 57196 w 474312"/>
                <a:gd name="connsiteY6" fmla="*/ 1287654 h 128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312" h="1286828">
                  <a:moveTo>
                    <a:pt x="57196" y="1287654"/>
                  </a:moveTo>
                  <a:lnTo>
                    <a:pt x="477065" y="1280642"/>
                  </a:lnTo>
                  <a:cubicBezTo>
                    <a:pt x="424272" y="1239398"/>
                    <a:pt x="359106" y="1166807"/>
                    <a:pt x="329410" y="1119789"/>
                  </a:cubicBezTo>
                  <a:cubicBezTo>
                    <a:pt x="185467" y="888407"/>
                    <a:pt x="165669" y="683834"/>
                    <a:pt x="193303" y="435130"/>
                  </a:cubicBezTo>
                  <a:cubicBezTo>
                    <a:pt x="211038" y="273864"/>
                    <a:pt x="232485" y="160029"/>
                    <a:pt x="259294" y="0"/>
                  </a:cubicBezTo>
                  <a:cubicBezTo>
                    <a:pt x="203614" y="112185"/>
                    <a:pt x="159070" y="191375"/>
                    <a:pt x="114938" y="288712"/>
                  </a:cubicBezTo>
                  <a:cubicBezTo>
                    <a:pt x="-33954" y="617018"/>
                    <a:pt x="-21168" y="930064"/>
                    <a:pt x="57196" y="1287654"/>
                  </a:cubicBezTo>
                  <a:close/>
                </a:path>
              </a:pathLst>
            </a:custGeom>
            <a:grpFill/>
            <a:ln w="4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" name="그룹 3">
            <a:extLst>
              <a:ext uri="{FF2B5EF4-FFF2-40B4-BE49-F238E27FC236}">
                <a16:creationId xmlns:a16="http://schemas.microsoft.com/office/drawing/2014/main" id="{067D67F4-EA64-4F59-A5E4-1F3BB82D757E}"/>
              </a:ext>
            </a:extLst>
          </p:cNvPr>
          <p:cNvGrpSpPr/>
          <p:nvPr/>
        </p:nvGrpSpPr>
        <p:grpSpPr>
          <a:xfrm>
            <a:off x="647702" y="2258686"/>
            <a:ext cx="4838698" cy="1408743"/>
            <a:chOff x="8070434" y="1615052"/>
            <a:chExt cx="2925465" cy="140874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A6F6C72-9FDA-47B5-A5FF-6DB3191B35F7}"/>
                </a:ext>
              </a:extLst>
            </p:cNvPr>
            <p:cNvSpPr txBox="1"/>
            <p:nvPr/>
          </p:nvSpPr>
          <p:spPr>
            <a:xfrm>
              <a:off x="8070434" y="2008132"/>
              <a:ext cx="2925465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 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5A68178-13B1-41FA-9BC1-A8D935726D9E}"/>
                </a:ext>
              </a:extLst>
            </p:cNvPr>
            <p:cNvSpPr txBox="1"/>
            <p:nvPr/>
          </p:nvSpPr>
          <p:spPr>
            <a:xfrm>
              <a:off x="8070434" y="1615052"/>
              <a:ext cx="2925465" cy="369332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Contents Here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60757206-2679-4165-BBC8-206A3C139BC0}"/>
              </a:ext>
            </a:extLst>
          </p:cNvPr>
          <p:cNvSpPr txBox="1"/>
          <p:nvPr/>
        </p:nvSpPr>
        <p:spPr>
          <a:xfrm>
            <a:off x="647702" y="3727395"/>
            <a:ext cx="483869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2EB4A4-B13B-44B1-9A5F-BE5BFB1446D7}"/>
              </a:ext>
            </a:extLst>
          </p:cNvPr>
          <p:cNvSpPr txBox="1"/>
          <p:nvPr/>
        </p:nvSpPr>
        <p:spPr>
          <a:xfrm>
            <a:off x="647702" y="4381352"/>
            <a:ext cx="483869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6F6E70-B49C-458F-8647-BF58D8498A15}"/>
              </a:ext>
            </a:extLst>
          </p:cNvPr>
          <p:cNvSpPr txBox="1"/>
          <p:nvPr/>
        </p:nvSpPr>
        <p:spPr>
          <a:xfrm>
            <a:off x="647702" y="5035309"/>
            <a:ext cx="483869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8B5531-E47F-4C2A-82C8-C7681F76DA4A}"/>
              </a:ext>
            </a:extLst>
          </p:cNvPr>
          <p:cNvSpPr txBox="1"/>
          <p:nvPr/>
        </p:nvSpPr>
        <p:spPr>
          <a:xfrm>
            <a:off x="647702" y="5689267"/>
            <a:ext cx="483869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8C2149-8689-4995-A006-030CD90FA8FB}"/>
              </a:ext>
            </a:extLst>
          </p:cNvPr>
          <p:cNvSpPr txBox="1"/>
          <p:nvPr/>
        </p:nvSpPr>
        <p:spPr>
          <a:xfrm>
            <a:off x="1445137" y="736668"/>
            <a:ext cx="419842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CC0C3A4-1659-4810-8636-7F3E93263BA2}"/>
              </a:ext>
            </a:extLst>
          </p:cNvPr>
          <p:cNvSpPr txBox="1"/>
          <p:nvPr/>
        </p:nvSpPr>
        <p:spPr>
          <a:xfrm>
            <a:off x="1445137" y="1383830"/>
            <a:ext cx="41984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accent2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FAC5F2-8D5E-4974-A1A8-1BBC680C9C12}"/>
              </a:ext>
            </a:extLst>
          </p:cNvPr>
          <p:cNvSpPr txBox="1"/>
          <p:nvPr/>
        </p:nvSpPr>
        <p:spPr>
          <a:xfrm>
            <a:off x="1445137" y="501846"/>
            <a:ext cx="4198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ea typeface="FZShuTi" pitchFamily="2" charset="-122"/>
                <a:cs typeface="Arial" pitchFamily="34" charset="0"/>
              </a:rPr>
              <a:t>EASY TO CHANGE COLORS</a:t>
            </a:r>
            <a:endParaRPr lang="ko-KR" altLang="en-US" sz="1400" b="0" dirty="0"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690DE-1B60-4BE7-B4CF-3946B63DB7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22">
            <a:extLst>
              <a:ext uri="{FF2B5EF4-FFF2-40B4-BE49-F238E27FC236}">
                <a16:creationId xmlns:a16="http://schemas.microsoft.com/office/drawing/2014/main" id="{4A1D3F65-0422-4910-BD4E-A1917BA29176}"/>
              </a:ext>
            </a:extLst>
          </p:cNvPr>
          <p:cNvGrpSpPr/>
          <p:nvPr/>
        </p:nvGrpSpPr>
        <p:grpSpPr>
          <a:xfrm>
            <a:off x="3748223" y="1090905"/>
            <a:ext cx="4205152" cy="4234034"/>
            <a:chOff x="5881060" y="1737751"/>
            <a:chExt cx="1970955" cy="198449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621EDCE-A998-493C-B3B9-79CF5A1D8620}"/>
                </a:ext>
              </a:extLst>
            </p:cNvPr>
            <p:cNvSpPr/>
            <p:nvPr/>
          </p:nvSpPr>
          <p:spPr>
            <a:xfrm>
              <a:off x="5880498" y="1740426"/>
              <a:ext cx="1970955" cy="1979077"/>
            </a:xfrm>
            <a:custGeom>
              <a:avLst/>
              <a:gdLst>
                <a:gd name="connsiteX0" fmla="*/ 1963395 w 1970954"/>
                <a:gd name="connsiteY0" fmla="*/ 1603329 h 1979077"/>
                <a:gd name="connsiteX1" fmla="*/ 1949858 w 1970954"/>
                <a:gd name="connsiteY1" fmla="*/ 1592499 h 1979077"/>
                <a:gd name="connsiteX2" fmla="*/ 1939841 w 1970954"/>
                <a:gd name="connsiteY2" fmla="*/ 1607119 h 1979077"/>
                <a:gd name="connsiteX3" fmla="*/ 1939028 w 1970954"/>
                <a:gd name="connsiteY3" fmla="*/ 1640149 h 1979077"/>
                <a:gd name="connsiteX4" fmla="*/ 1931448 w 1970954"/>
                <a:gd name="connsiteY4" fmla="*/ 1651520 h 1979077"/>
                <a:gd name="connsiteX5" fmla="*/ 1924950 w 1970954"/>
                <a:gd name="connsiteY5" fmla="*/ 1640690 h 1979077"/>
                <a:gd name="connsiteX6" fmla="*/ 1905457 w 1970954"/>
                <a:gd name="connsiteY6" fmla="*/ 1580587 h 1979077"/>
                <a:gd name="connsiteX7" fmla="*/ 1904645 w 1970954"/>
                <a:gd name="connsiteY7" fmla="*/ 1570569 h 1979077"/>
                <a:gd name="connsiteX8" fmla="*/ 1861598 w 1970954"/>
                <a:gd name="connsiteY8" fmla="*/ 1536186 h 1979077"/>
                <a:gd name="connsiteX9" fmla="*/ 1784709 w 1970954"/>
                <a:gd name="connsiteY9" fmla="*/ 1557033 h 1979077"/>
                <a:gd name="connsiteX10" fmla="*/ 1738413 w 1970954"/>
                <a:gd name="connsiteY10" fmla="*/ 1544579 h 1979077"/>
                <a:gd name="connsiteX11" fmla="*/ 1678039 w 1970954"/>
                <a:gd name="connsiteY11" fmla="*/ 1464170 h 1979077"/>
                <a:gd name="connsiteX12" fmla="*/ 1594382 w 1970954"/>
                <a:gd name="connsiteY12" fmla="*/ 1342881 h 1979077"/>
                <a:gd name="connsiteX13" fmla="*/ 1562706 w 1970954"/>
                <a:gd name="connsiteY13" fmla="*/ 1293607 h 1979077"/>
                <a:gd name="connsiteX14" fmla="*/ 1539693 w 1970954"/>
                <a:gd name="connsiteY14" fmla="*/ 1152012 h 1979077"/>
                <a:gd name="connsiteX15" fmla="*/ 1550252 w 1970954"/>
                <a:gd name="connsiteY15" fmla="*/ 941109 h 1979077"/>
                <a:gd name="connsiteX16" fmla="*/ 1538610 w 1970954"/>
                <a:gd name="connsiteY16" fmla="*/ 777043 h 1979077"/>
                <a:gd name="connsiteX17" fmla="*/ 1515327 w 1970954"/>
                <a:gd name="connsiteY17" fmla="*/ 735079 h 1979077"/>
                <a:gd name="connsiteX18" fmla="*/ 1400535 w 1970954"/>
                <a:gd name="connsiteY18" fmla="*/ 674705 h 1979077"/>
                <a:gd name="connsiteX19" fmla="*/ 1368588 w 1970954"/>
                <a:gd name="connsiteY19" fmla="*/ 665771 h 1979077"/>
                <a:gd name="connsiteX20" fmla="*/ 1265168 w 1970954"/>
                <a:gd name="connsiteY20" fmla="*/ 616768 h 1979077"/>
                <a:gd name="connsiteX21" fmla="*/ 1236740 w 1970954"/>
                <a:gd name="connsiteY21" fmla="*/ 520115 h 1979077"/>
                <a:gd name="connsiteX22" fmla="*/ 1263543 w 1970954"/>
                <a:gd name="connsiteY22" fmla="*/ 444580 h 1979077"/>
                <a:gd name="connsiteX23" fmla="*/ 1291429 w 1970954"/>
                <a:gd name="connsiteY23" fmla="*/ 399367 h 1979077"/>
                <a:gd name="connsiteX24" fmla="*/ 1312005 w 1970954"/>
                <a:gd name="connsiteY24" fmla="*/ 293239 h 1979077"/>
                <a:gd name="connsiteX25" fmla="*/ 1312817 w 1970954"/>
                <a:gd name="connsiteY25" fmla="*/ 274287 h 1979077"/>
                <a:gd name="connsiteX26" fmla="*/ 1230784 w 1970954"/>
                <a:gd name="connsiteY26" fmla="*/ 91270 h 1979077"/>
                <a:gd name="connsiteX27" fmla="*/ 1222391 w 1970954"/>
                <a:gd name="connsiteY27" fmla="*/ 70694 h 1979077"/>
                <a:gd name="connsiteX28" fmla="*/ 1210479 w 1970954"/>
                <a:gd name="connsiteY28" fmla="*/ 32521 h 1979077"/>
                <a:gd name="connsiteX29" fmla="*/ 1080797 w 1970954"/>
                <a:gd name="connsiteY29" fmla="*/ 12486 h 1979077"/>
                <a:gd name="connsiteX30" fmla="*/ 1057243 w 1970954"/>
                <a:gd name="connsiteY30" fmla="*/ 48494 h 1979077"/>
                <a:gd name="connsiteX31" fmla="*/ 1040998 w 1970954"/>
                <a:gd name="connsiteY31" fmla="*/ 73131 h 1979077"/>
                <a:gd name="connsiteX32" fmla="*/ 957883 w 1970954"/>
                <a:gd name="connsiteY32" fmla="*/ 173574 h 1979077"/>
                <a:gd name="connsiteX33" fmla="*/ 947865 w 1970954"/>
                <a:gd name="connsiteY33" fmla="*/ 300278 h 1979077"/>
                <a:gd name="connsiteX34" fmla="*/ 947865 w 1970954"/>
                <a:gd name="connsiteY34" fmla="*/ 300278 h 1979077"/>
                <a:gd name="connsiteX35" fmla="*/ 937307 w 1970954"/>
                <a:gd name="connsiteY35" fmla="*/ 322208 h 1979077"/>
                <a:gd name="connsiteX36" fmla="*/ 962756 w 1970954"/>
                <a:gd name="connsiteY36" fmla="*/ 409655 h 1979077"/>
                <a:gd name="connsiteX37" fmla="*/ 972773 w 1970954"/>
                <a:gd name="connsiteY37" fmla="*/ 418860 h 1979077"/>
                <a:gd name="connsiteX38" fmla="*/ 990371 w 1970954"/>
                <a:gd name="connsiteY38" fmla="*/ 442414 h 1979077"/>
                <a:gd name="connsiteX39" fmla="*/ 1016903 w 1970954"/>
                <a:gd name="connsiteY39" fmla="*/ 509015 h 1979077"/>
                <a:gd name="connsiteX40" fmla="*/ 985227 w 1970954"/>
                <a:gd name="connsiteY40" fmla="*/ 619205 h 1979077"/>
                <a:gd name="connsiteX41" fmla="*/ 882347 w 1970954"/>
                <a:gd name="connsiteY41" fmla="*/ 669291 h 1979077"/>
                <a:gd name="connsiteX42" fmla="*/ 882347 w 1970954"/>
                <a:gd name="connsiteY42" fmla="*/ 669291 h 1979077"/>
                <a:gd name="connsiteX43" fmla="*/ 793817 w 1970954"/>
                <a:gd name="connsiteY43" fmla="*/ 690137 h 1979077"/>
                <a:gd name="connsiteX44" fmla="*/ 711784 w 1970954"/>
                <a:gd name="connsiteY44" fmla="*/ 788956 h 1979077"/>
                <a:gd name="connsiteX45" fmla="*/ 697976 w 1970954"/>
                <a:gd name="connsiteY45" fmla="*/ 931092 h 1979077"/>
                <a:gd name="connsiteX46" fmla="*/ 673881 w 1970954"/>
                <a:gd name="connsiteY46" fmla="*/ 1110048 h 1979077"/>
                <a:gd name="connsiteX47" fmla="*/ 636790 w 1970954"/>
                <a:gd name="connsiteY47" fmla="*/ 1214552 h 1979077"/>
                <a:gd name="connsiteX48" fmla="*/ 595368 w 1970954"/>
                <a:gd name="connsiteY48" fmla="*/ 1288192 h 1979077"/>
                <a:gd name="connsiteX49" fmla="*/ 498444 w 1970954"/>
                <a:gd name="connsiteY49" fmla="*/ 1390260 h 1979077"/>
                <a:gd name="connsiteX50" fmla="*/ 337898 w 1970954"/>
                <a:gd name="connsiteY50" fmla="*/ 1563260 h 1979077"/>
                <a:gd name="connsiteX51" fmla="*/ 237455 w 1970954"/>
                <a:gd name="connsiteY51" fmla="*/ 1595748 h 1979077"/>
                <a:gd name="connsiteX52" fmla="*/ 99651 w 1970954"/>
                <a:gd name="connsiteY52" fmla="*/ 1594394 h 1979077"/>
                <a:gd name="connsiteX53" fmla="*/ 84219 w 1970954"/>
                <a:gd name="connsiteY53" fmla="*/ 1607390 h 1979077"/>
                <a:gd name="connsiteX54" fmla="*/ 73931 w 1970954"/>
                <a:gd name="connsiteY54" fmla="*/ 1698086 h 1979077"/>
                <a:gd name="connsiteX55" fmla="*/ 45774 w 1970954"/>
                <a:gd name="connsiteY55" fmla="*/ 1717308 h 1979077"/>
                <a:gd name="connsiteX56" fmla="*/ 21950 w 1970954"/>
                <a:gd name="connsiteY56" fmla="*/ 1706750 h 1979077"/>
                <a:gd name="connsiteX57" fmla="*/ 1103 w 1970954"/>
                <a:gd name="connsiteY57" fmla="*/ 1709998 h 1979077"/>
                <a:gd name="connsiteX58" fmla="*/ 10579 w 1970954"/>
                <a:gd name="connsiteY58" fmla="*/ 1723535 h 1979077"/>
                <a:gd name="connsiteX59" fmla="*/ 15452 w 1970954"/>
                <a:gd name="connsiteY59" fmla="*/ 1728679 h 1979077"/>
                <a:gd name="connsiteX60" fmla="*/ 105878 w 1970954"/>
                <a:gd name="connsiteY60" fmla="*/ 1747901 h 1979077"/>
                <a:gd name="connsiteX61" fmla="*/ 129432 w 1970954"/>
                <a:gd name="connsiteY61" fmla="*/ 1744923 h 1979077"/>
                <a:gd name="connsiteX62" fmla="*/ 213630 w 1970954"/>
                <a:gd name="connsiteY62" fmla="*/ 1748172 h 1979077"/>
                <a:gd name="connsiteX63" fmla="*/ 213630 w 1970954"/>
                <a:gd name="connsiteY63" fmla="*/ 1748172 h 1979077"/>
                <a:gd name="connsiteX64" fmla="*/ 200906 w 1970954"/>
                <a:gd name="connsiteY64" fmla="*/ 1837244 h 1979077"/>
                <a:gd name="connsiteX65" fmla="*/ 247472 w 1970954"/>
                <a:gd name="connsiteY65" fmla="*/ 1916840 h 1979077"/>
                <a:gd name="connsiteX66" fmla="*/ 349540 w 1970954"/>
                <a:gd name="connsiteY66" fmla="*/ 1956909 h 1979077"/>
                <a:gd name="connsiteX67" fmla="*/ 458917 w 1970954"/>
                <a:gd name="connsiteY67" fmla="*/ 1974507 h 1979077"/>
                <a:gd name="connsiteX68" fmla="*/ 693374 w 1970954"/>
                <a:gd name="connsiteY68" fmla="*/ 1971529 h 1979077"/>
                <a:gd name="connsiteX69" fmla="*/ 961131 w 1970954"/>
                <a:gd name="connsiteY69" fmla="*/ 1970988 h 1979077"/>
                <a:gd name="connsiteX70" fmla="*/ 981166 w 1970954"/>
                <a:gd name="connsiteY70" fmla="*/ 1967739 h 1979077"/>
                <a:gd name="connsiteX71" fmla="*/ 1076465 w 1970954"/>
                <a:gd name="connsiteY71" fmla="*/ 1963678 h 1979077"/>
                <a:gd name="connsiteX72" fmla="*/ 1076465 w 1970954"/>
                <a:gd name="connsiteY72" fmla="*/ 1963678 h 1979077"/>
                <a:gd name="connsiteX73" fmla="*/ 1190715 w 1970954"/>
                <a:gd name="connsiteY73" fmla="*/ 1967197 h 1979077"/>
                <a:gd name="connsiteX74" fmla="*/ 1273560 w 1970954"/>
                <a:gd name="connsiteY74" fmla="*/ 1973966 h 1979077"/>
                <a:gd name="connsiteX75" fmla="*/ 1410552 w 1970954"/>
                <a:gd name="connsiteY75" fmla="*/ 1979651 h 1979077"/>
                <a:gd name="connsiteX76" fmla="*/ 1543754 w 1970954"/>
                <a:gd name="connsiteY76" fmla="*/ 1965031 h 1979077"/>
                <a:gd name="connsiteX77" fmla="*/ 1682100 w 1970954"/>
                <a:gd name="connsiteY77" fmla="*/ 1927128 h 1979077"/>
                <a:gd name="connsiteX78" fmla="*/ 1771172 w 1970954"/>
                <a:gd name="connsiteY78" fmla="*/ 1882728 h 1979077"/>
                <a:gd name="connsiteX79" fmla="*/ 1827756 w 1970954"/>
                <a:gd name="connsiteY79" fmla="*/ 1719203 h 1979077"/>
                <a:gd name="connsiteX80" fmla="*/ 1826944 w 1970954"/>
                <a:gd name="connsiteY80" fmla="*/ 1712435 h 1979077"/>
                <a:gd name="connsiteX81" fmla="*/ 1843459 w 1970954"/>
                <a:gd name="connsiteY81" fmla="*/ 1711081 h 1979077"/>
                <a:gd name="connsiteX82" fmla="*/ 1868366 w 1970954"/>
                <a:gd name="connsiteY82" fmla="*/ 1707832 h 1979077"/>
                <a:gd name="connsiteX83" fmla="*/ 1901396 w 1970954"/>
                <a:gd name="connsiteY83" fmla="*/ 1698898 h 1979077"/>
                <a:gd name="connsiteX84" fmla="*/ 1948233 w 1970954"/>
                <a:gd name="connsiteY84" fmla="*/ 1695649 h 1979077"/>
                <a:gd name="connsiteX85" fmla="*/ 1968809 w 1970954"/>
                <a:gd name="connsiteY85" fmla="*/ 1680217 h 1979077"/>
                <a:gd name="connsiteX86" fmla="*/ 1963395 w 1970954"/>
                <a:gd name="connsiteY86" fmla="*/ 1603329 h 1979077"/>
                <a:gd name="connsiteX87" fmla="*/ 151903 w 1970954"/>
                <a:gd name="connsiteY87" fmla="*/ 1661807 h 1979077"/>
                <a:gd name="connsiteX88" fmla="*/ 144864 w 1970954"/>
                <a:gd name="connsiteY88" fmla="*/ 1669388 h 1979077"/>
                <a:gd name="connsiteX89" fmla="*/ 117790 w 1970954"/>
                <a:gd name="connsiteY89" fmla="*/ 1684008 h 1979077"/>
                <a:gd name="connsiteX90" fmla="*/ 109127 w 1970954"/>
                <a:gd name="connsiteY90" fmla="*/ 1656393 h 1979077"/>
                <a:gd name="connsiteX91" fmla="*/ 137554 w 1970954"/>
                <a:gd name="connsiteY91" fmla="*/ 1629319 h 1979077"/>
                <a:gd name="connsiteX92" fmla="*/ 158130 w 1970954"/>
                <a:gd name="connsiteY92" fmla="*/ 1634192 h 1979077"/>
                <a:gd name="connsiteX93" fmla="*/ 151903 w 1970954"/>
                <a:gd name="connsiteY93" fmla="*/ 1661807 h 1979077"/>
                <a:gd name="connsiteX94" fmla="*/ 591036 w 1970954"/>
                <a:gd name="connsiteY94" fmla="*/ 1608472 h 1979077"/>
                <a:gd name="connsiteX95" fmla="*/ 403687 w 1970954"/>
                <a:gd name="connsiteY95" fmla="*/ 1647729 h 1979077"/>
                <a:gd name="connsiteX96" fmla="*/ 400438 w 1970954"/>
                <a:gd name="connsiteY96" fmla="*/ 1649083 h 1979077"/>
                <a:gd name="connsiteX97" fmla="*/ 440507 w 1970954"/>
                <a:gd name="connsiteY97" fmla="*/ 1624717 h 1979077"/>
                <a:gd name="connsiteX98" fmla="*/ 584268 w 1970954"/>
                <a:gd name="connsiteY98" fmla="*/ 1521837 h 1979077"/>
                <a:gd name="connsiteX99" fmla="*/ 683627 w 1970954"/>
                <a:gd name="connsiteY99" fmla="*/ 1441158 h 1979077"/>
                <a:gd name="connsiteX100" fmla="*/ 750770 w 1970954"/>
                <a:gd name="connsiteY100" fmla="*/ 1358042 h 1979077"/>
                <a:gd name="connsiteX101" fmla="*/ 836593 w 1970954"/>
                <a:gd name="connsiteY101" fmla="*/ 1134685 h 1979077"/>
                <a:gd name="connsiteX102" fmla="*/ 858252 w 1970954"/>
                <a:gd name="connsiteY102" fmla="*/ 1059421 h 1979077"/>
                <a:gd name="connsiteX103" fmla="*/ 887762 w 1970954"/>
                <a:gd name="connsiteY103" fmla="*/ 1185313 h 1979077"/>
                <a:gd name="connsiteX104" fmla="*/ 901299 w 1970954"/>
                <a:gd name="connsiteY104" fmla="*/ 1256787 h 1979077"/>
                <a:gd name="connsiteX105" fmla="*/ 880994 w 1970954"/>
                <a:gd name="connsiteY105" fmla="*/ 1372120 h 1979077"/>
                <a:gd name="connsiteX106" fmla="*/ 830637 w 1970954"/>
                <a:gd name="connsiteY106" fmla="*/ 1468502 h 1979077"/>
                <a:gd name="connsiteX107" fmla="*/ 806000 w 1970954"/>
                <a:gd name="connsiteY107" fmla="*/ 1545391 h 1979077"/>
                <a:gd name="connsiteX108" fmla="*/ 784612 w 1970954"/>
                <a:gd name="connsiteY108" fmla="*/ 1601975 h 1979077"/>
                <a:gd name="connsiteX109" fmla="*/ 782175 w 1970954"/>
                <a:gd name="connsiteY109" fmla="*/ 1610097 h 1979077"/>
                <a:gd name="connsiteX110" fmla="*/ 782175 w 1970954"/>
                <a:gd name="connsiteY110" fmla="*/ 1610638 h 1979077"/>
                <a:gd name="connsiteX111" fmla="*/ 734255 w 1970954"/>
                <a:gd name="connsiteY111" fmla="*/ 1601975 h 1979077"/>
                <a:gd name="connsiteX112" fmla="*/ 695269 w 1970954"/>
                <a:gd name="connsiteY112" fmla="*/ 1587897 h 1979077"/>
                <a:gd name="connsiteX113" fmla="*/ 616485 w 1970954"/>
                <a:gd name="connsiteY113" fmla="*/ 1610909 h 1979077"/>
                <a:gd name="connsiteX114" fmla="*/ 615131 w 1970954"/>
                <a:gd name="connsiteY114" fmla="*/ 1610368 h 1979077"/>
                <a:gd name="connsiteX115" fmla="*/ 591036 w 1970954"/>
                <a:gd name="connsiteY115" fmla="*/ 1608472 h 1979077"/>
                <a:gd name="connsiteX116" fmla="*/ 1574348 w 1970954"/>
                <a:gd name="connsiteY116" fmla="*/ 1626612 h 1979077"/>
                <a:gd name="connsiteX117" fmla="*/ 1433024 w 1970954"/>
                <a:gd name="connsiteY117" fmla="*/ 1660995 h 1979077"/>
                <a:gd name="connsiteX118" fmla="*/ 1427609 w 1970954"/>
                <a:gd name="connsiteY118" fmla="*/ 1663703 h 1979077"/>
                <a:gd name="connsiteX119" fmla="*/ 1424360 w 1970954"/>
                <a:gd name="connsiteY119" fmla="*/ 1660995 h 1979077"/>
                <a:gd name="connsiteX120" fmla="*/ 1426255 w 1970954"/>
                <a:gd name="connsiteY120" fmla="*/ 1657746 h 1979077"/>
                <a:gd name="connsiteX121" fmla="*/ 1413801 w 1970954"/>
                <a:gd name="connsiteY121" fmla="*/ 1565967 h 1979077"/>
                <a:gd name="connsiteX122" fmla="*/ 1366423 w 1970954"/>
                <a:gd name="connsiteY122" fmla="*/ 1425726 h 1979077"/>
                <a:gd name="connsiteX123" fmla="*/ 1356135 w 1970954"/>
                <a:gd name="connsiteY123" fmla="*/ 1287109 h 1979077"/>
                <a:gd name="connsiteX124" fmla="*/ 1386457 w 1970954"/>
                <a:gd name="connsiteY124" fmla="*/ 1125480 h 1979077"/>
                <a:gd name="connsiteX125" fmla="*/ 1404596 w 1970954"/>
                <a:gd name="connsiteY125" fmla="*/ 1327178 h 1979077"/>
                <a:gd name="connsiteX126" fmla="*/ 1424089 w 1970954"/>
                <a:gd name="connsiteY126" fmla="*/ 1400277 h 1979077"/>
                <a:gd name="connsiteX127" fmla="*/ 1532384 w 1970954"/>
                <a:gd name="connsiteY127" fmla="*/ 1530230 h 1979077"/>
                <a:gd name="connsiteX128" fmla="*/ 1663961 w 1970954"/>
                <a:gd name="connsiteY128" fmla="*/ 1632568 h 1979077"/>
                <a:gd name="connsiteX129" fmla="*/ 1574348 w 1970954"/>
                <a:gd name="connsiteY129" fmla="*/ 1626612 h 197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1970954" h="1979077">
                  <a:moveTo>
                    <a:pt x="1963395" y="1603329"/>
                  </a:moveTo>
                  <a:cubicBezTo>
                    <a:pt x="1960687" y="1597372"/>
                    <a:pt x="1957980" y="1590604"/>
                    <a:pt x="1949858" y="1592499"/>
                  </a:cubicBezTo>
                  <a:cubicBezTo>
                    <a:pt x="1942548" y="1594124"/>
                    <a:pt x="1940382" y="1600892"/>
                    <a:pt x="1939841" y="1607119"/>
                  </a:cubicBezTo>
                  <a:cubicBezTo>
                    <a:pt x="1939028" y="1617948"/>
                    <a:pt x="1939299" y="1629048"/>
                    <a:pt x="1939028" y="1640149"/>
                  </a:cubicBezTo>
                  <a:cubicBezTo>
                    <a:pt x="1938758" y="1645563"/>
                    <a:pt x="1937945" y="1651790"/>
                    <a:pt x="1931448" y="1651520"/>
                  </a:cubicBezTo>
                  <a:cubicBezTo>
                    <a:pt x="1926033" y="1651249"/>
                    <a:pt x="1926304" y="1645022"/>
                    <a:pt x="1924950" y="1640690"/>
                  </a:cubicBezTo>
                  <a:cubicBezTo>
                    <a:pt x="1918453" y="1620656"/>
                    <a:pt x="1921972" y="1597643"/>
                    <a:pt x="1905457" y="1580587"/>
                  </a:cubicBezTo>
                  <a:cubicBezTo>
                    <a:pt x="1903562" y="1578692"/>
                    <a:pt x="1904916" y="1573818"/>
                    <a:pt x="1904645" y="1570569"/>
                  </a:cubicBezTo>
                  <a:cubicBezTo>
                    <a:pt x="1903833" y="1540247"/>
                    <a:pt x="1891650" y="1530771"/>
                    <a:pt x="1861598" y="1536186"/>
                  </a:cubicBezTo>
                  <a:cubicBezTo>
                    <a:pt x="1835337" y="1540789"/>
                    <a:pt x="1809617" y="1547828"/>
                    <a:pt x="1784709" y="1557033"/>
                  </a:cubicBezTo>
                  <a:cubicBezTo>
                    <a:pt x="1766570" y="1563801"/>
                    <a:pt x="1751409" y="1560552"/>
                    <a:pt x="1738413" y="1544579"/>
                  </a:cubicBezTo>
                  <a:cubicBezTo>
                    <a:pt x="1717296" y="1518588"/>
                    <a:pt x="1695908" y="1492598"/>
                    <a:pt x="1678039" y="1464170"/>
                  </a:cubicBezTo>
                  <a:cubicBezTo>
                    <a:pt x="1652049" y="1422477"/>
                    <a:pt x="1627412" y="1379701"/>
                    <a:pt x="1594382" y="1342881"/>
                  </a:cubicBezTo>
                  <a:cubicBezTo>
                    <a:pt x="1581116" y="1328261"/>
                    <a:pt x="1569745" y="1312829"/>
                    <a:pt x="1562706" y="1293607"/>
                  </a:cubicBezTo>
                  <a:cubicBezTo>
                    <a:pt x="1546191" y="1247582"/>
                    <a:pt x="1542401" y="1199662"/>
                    <a:pt x="1539693" y="1152012"/>
                  </a:cubicBezTo>
                  <a:cubicBezTo>
                    <a:pt x="1535903" y="1081621"/>
                    <a:pt x="1535362" y="1010688"/>
                    <a:pt x="1550252" y="941109"/>
                  </a:cubicBezTo>
                  <a:cubicBezTo>
                    <a:pt x="1562164" y="873967"/>
                    <a:pt x="1540776" y="784083"/>
                    <a:pt x="1538610" y="777043"/>
                  </a:cubicBezTo>
                  <a:cubicBezTo>
                    <a:pt x="1534549" y="763777"/>
                    <a:pt x="1523449" y="746180"/>
                    <a:pt x="1515327" y="735079"/>
                  </a:cubicBezTo>
                  <a:cubicBezTo>
                    <a:pt x="1486088" y="697989"/>
                    <a:pt x="1446560" y="680120"/>
                    <a:pt x="1400535" y="674705"/>
                  </a:cubicBezTo>
                  <a:cubicBezTo>
                    <a:pt x="1396204" y="674164"/>
                    <a:pt x="1376981" y="665771"/>
                    <a:pt x="1368588" y="665771"/>
                  </a:cubicBezTo>
                  <a:cubicBezTo>
                    <a:pt x="1329873" y="657108"/>
                    <a:pt x="1296302" y="638156"/>
                    <a:pt x="1265168" y="616768"/>
                  </a:cubicBezTo>
                  <a:cubicBezTo>
                    <a:pt x="1236199" y="597004"/>
                    <a:pt x="1224016" y="552062"/>
                    <a:pt x="1236740" y="520115"/>
                  </a:cubicBezTo>
                  <a:cubicBezTo>
                    <a:pt x="1247570" y="493042"/>
                    <a:pt x="1256775" y="475985"/>
                    <a:pt x="1263543" y="444580"/>
                  </a:cubicBezTo>
                  <a:cubicBezTo>
                    <a:pt x="1267063" y="428336"/>
                    <a:pt x="1279787" y="413175"/>
                    <a:pt x="1291429" y="399367"/>
                  </a:cubicBezTo>
                  <a:cubicBezTo>
                    <a:pt x="1314171" y="372835"/>
                    <a:pt x="1329332" y="299195"/>
                    <a:pt x="1312005" y="293239"/>
                  </a:cubicBezTo>
                  <a:cubicBezTo>
                    <a:pt x="1312276" y="287012"/>
                    <a:pt x="1312817" y="280514"/>
                    <a:pt x="1312817" y="274287"/>
                  </a:cubicBezTo>
                  <a:cubicBezTo>
                    <a:pt x="1313629" y="200377"/>
                    <a:pt x="1288992" y="138107"/>
                    <a:pt x="1230784" y="91270"/>
                  </a:cubicBezTo>
                  <a:cubicBezTo>
                    <a:pt x="1223474" y="85585"/>
                    <a:pt x="1219142" y="81524"/>
                    <a:pt x="1222391" y="70694"/>
                  </a:cubicBezTo>
                  <a:cubicBezTo>
                    <a:pt x="1226723" y="56616"/>
                    <a:pt x="1219955" y="43621"/>
                    <a:pt x="1210479" y="32521"/>
                  </a:cubicBezTo>
                  <a:cubicBezTo>
                    <a:pt x="1182052" y="-509"/>
                    <a:pt x="1118158" y="-10526"/>
                    <a:pt x="1080797" y="12486"/>
                  </a:cubicBezTo>
                  <a:cubicBezTo>
                    <a:pt x="1067260" y="20879"/>
                    <a:pt x="1055889" y="32521"/>
                    <a:pt x="1057243" y="48494"/>
                  </a:cubicBezTo>
                  <a:cubicBezTo>
                    <a:pt x="1058596" y="63384"/>
                    <a:pt x="1051016" y="67716"/>
                    <a:pt x="1040998" y="73131"/>
                  </a:cubicBezTo>
                  <a:cubicBezTo>
                    <a:pt x="999847" y="95602"/>
                    <a:pt x="973585" y="130256"/>
                    <a:pt x="957883" y="173574"/>
                  </a:cubicBezTo>
                  <a:cubicBezTo>
                    <a:pt x="942992" y="214996"/>
                    <a:pt x="941368" y="257231"/>
                    <a:pt x="947865" y="300278"/>
                  </a:cubicBezTo>
                  <a:cubicBezTo>
                    <a:pt x="947865" y="300278"/>
                    <a:pt x="947865" y="300278"/>
                    <a:pt x="947865" y="300278"/>
                  </a:cubicBezTo>
                  <a:cubicBezTo>
                    <a:pt x="939202" y="305151"/>
                    <a:pt x="936765" y="312732"/>
                    <a:pt x="937307" y="322208"/>
                  </a:cubicBezTo>
                  <a:cubicBezTo>
                    <a:pt x="938660" y="353342"/>
                    <a:pt x="948678" y="382040"/>
                    <a:pt x="962756" y="409655"/>
                  </a:cubicBezTo>
                  <a:cubicBezTo>
                    <a:pt x="964922" y="413716"/>
                    <a:pt x="968171" y="417507"/>
                    <a:pt x="972773" y="418860"/>
                  </a:cubicBezTo>
                  <a:cubicBezTo>
                    <a:pt x="984685" y="422109"/>
                    <a:pt x="988746" y="431856"/>
                    <a:pt x="990371" y="442414"/>
                  </a:cubicBezTo>
                  <a:cubicBezTo>
                    <a:pt x="993890" y="464885"/>
                    <a:pt x="1010135" y="487356"/>
                    <a:pt x="1016903" y="509015"/>
                  </a:cubicBezTo>
                  <a:cubicBezTo>
                    <a:pt x="1031252" y="556123"/>
                    <a:pt x="1028815" y="594297"/>
                    <a:pt x="985227" y="619205"/>
                  </a:cubicBezTo>
                  <a:cubicBezTo>
                    <a:pt x="978729" y="622995"/>
                    <a:pt x="907255" y="663335"/>
                    <a:pt x="882347" y="669291"/>
                  </a:cubicBezTo>
                  <a:cubicBezTo>
                    <a:pt x="882347" y="669291"/>
                    <a:pt x="882347" y="669291"/>
                    <a:pt x="882347" y="669291"/>
                  </a:cubicBezTo>
                  <a:cubicBezTo>
                    <a:pt x="877745" y="670644"/>
                    <a:pt x="810602" y="684181"/>
                    <a:pt x="793817" y="690137"/>
                  </a:cubicBezTo>
                  <a:cubicBezTo>
                    <a:pt x="749145" y="708818"/>
                    <a:pt x="723696" y="743202"/>
                    <a:pt x="711784" y="788956"/>
                  </a:cubicBezTo>
                  <a:cubicBezTo>
                    <a:pt x="705557" y="811427"/>
                    <a:pt x="696081" y="911599"/>
                    <a:pt x="697976" y="931092"/>
                  </a:cubicBezTo>
                  <a:cubicBezTo>
                    <a:pt x="704203" y="992820"/>
                    <a:pt x="693374" y="1052111"/>
                    <a:pt x="673881" y="1110048"/>
                  </a:cubicBezTo>
                  <a:cubicBezTo>
                    <a:pt x="662239" y="1145244"/>
                    <a:pt x="651139" y="1180710"/>
                    <a:pt x="636790" y="1214552"/>
                  </a:cubicBezTo>
                  <a:cubicBezTo>
                    <a:pt x="625690" y="1240272"/>
                    <a:pt x="615131" y="1267346"/>
                    <a:pt x="595368" y="1288192"/>
                  </a:cubicBezTo>
                  <a:cubicBezTo>
                    <a:pt x="563150" y="1322305"/>
                    <a:pt x="527955" y="1353981"/>
                    <a:pt x="498444" y="1390260"/>
                  </a:cubicBezTo>
                  <a:cubicBezTo>
                    <a:pt x="448900" y="1451717"/>
                    <a:pt x="395294" y="1509113"/>
                    <a:pt x="337898" y="1563260"/>
                  </a:cubicBezTo>
                  <a:cubicBezTo>
                    <a:pt x="309200" y="1590333"/>
                    <a:pt x="280773" y="1608743"/>
                    <a:pt x="237455" y="1595748"/>
                  </a:cubicBezTo>
                  <a:cubicBezTo>
                    <a:pt x="192513" y="1582211"/>
                    <a:pt x="145676" y="1590875"/>
                    <a:pt x="99651" y="1594394"/>
                  </a:cubicBezTo>
                  <a:cubicBezTo>
                    <a:pt x="90717" y="1595207"/>
                    <a:pt x="87738" y="1599538"/>
                    <a:pt x="84219" y="1607390"/>
                  </a:cubicBezTo>
                  <a:cubicBezTo>
                    <a:pt x="71224" y="1636629"/>
                    <a:pt x="74472" y="1667493"/>
                    <a:pt x="73931" y="1698086"/>
                  </a:cubicBezTo>
                  <a:cubicBezTo>
                    <a:pt x="73660" y="1720016"/>
                    <a:pt x="66350" y="1724889"/>
                    <a:pt x="45774" y="1717308"/>
                  </a:cubicBezTo>
                  <a:cubicBezTo>
                    <a:pt x="37652" y="1714330"/>
                    <a:pt x="30342" y="1709186"/>
                    <a:pt x="21950" y="1706750"/>
                  </a:cubicBezTo>
                  <a:cubicBezTo>
                    <a:pt x="14911" y="1704584"/>
                    <a:pt x="5164" y="1703230"/>
                    <a:pt x="1103" y="1709998"/>
                  </a:cubicBezTo>
                  <a:cubicBezTo>
                    <a:pt x="-3499" y="1717579"/>
                    <a:pt x="7601" y="1718662"/>
                    <a:pt x="10579" y="1723535"/>
                  </a:cubicBezTo>
                  <a:cubicBezTo>
                    <a:pt x="11662" y="1725430"/>
                    <a:pt x="13557" y="1727055"/>
                    <a:pt x="15452" y="1728679"/>
                  </a:cubicBezTo>
                  <a:cubicBezTo>
                    <a:pt x="42255" y="1750338"/>
                    <a:pt x="69870" y="1769019"/>
                    <a:pt x="105878" y="1747901"/>
                  </a:cubicBezTo>
                  <a:cubicBezTo>
                    <a:pt x="113188" y="1743570"/>
                    <a:pt x="122122" y="1742487"/>
                    <a:pt x="129432" y="1744923"/>
                  </a:cubicBezTo>
                  <a:cubicBezTo>
                    <a:pt x="157317" y="1754128"/>
                    <a:pt x="185474" y="1749796"/>
                    <a:pt x="213630" y="1748172"/>
                  </a:cubicBezTo>
                  <a:cubicBezTo>
                    <a:pt x="213630" y="1748172"/>
                    <a:pt x="213630" y="1748172"/>
                    <a:pt x="213630" y="1748172"/>
                  </a:cubicBezTo>
                  <a:cubicBezTo>
                    <a:pt x="196845" y="1776058"/>
                    <a:pt x="195220" y="1806651"/>
                    <a:pt x="200906" y="1837244"/>
                  </a:cubicBezTo>
                  <a:cubicBezTo>
                    <a:pt x="206862" y="1868649"/>
                    <a:pt x="216879" y="1897618"/>
                    <a:pt x="247472" y="1916840"/>
                  </a:cubicBezTo>
                  <a:cubicBezTo>
                    <a:pt x="279419" y="1937146"/>
                    <a:pt x="311366" y="1954202"/>
                    <a:pt x="349540" y="1956909"/>
                  </a:cubicBezTo>
                  <a:cubicBezTo>
                    <a:pt x="386631" y="1959346"/>
                    <a:pt x="421555" y="1973424"/>
                    <a:pt x="458917" y="1974507"/>
                  </a:cubicBezTo>
                  <a:cubicBezTo>
                    <a:pt x="537160" y="1976673"/>
                    <a:pt x="615131" y="1975590"/>
                    <a:pt x="693374" y="1971529"/>
                  </a:cubicBezTo>
                  <a:cubicBezTo>
                    <a:pt x="782446" y="1966926"/>
                    <a:pt x="871789" y="1972071"/>
                    <a:pt x="961131" y="1970988"/>
                  </a:cubicBezTo>
                  <a:cubicBezTo>
                    <a:pt x="967900" y="1970988"/>
                    <a:pt x="975210" y="1972612"/>
                    <a:pt x="981166" y="1967739"/>
                  </a:cubicBezTo>
                  <a:cubicBezTo>
                    <a:pt x="1013113" y="1972612"/>
                    <a:pt x="1044789" y="1966926"/>
                    <a:pt x="1076465" y="1963678"/>
                  </a:cubicBezTo>
                  <a:cubicBezTo>
                    <a:pt x="1076465" y="1963678"/>
                    <a:pt x="1076465" y="1963678"/>
                    <a:pt x="1076465" y="1963678"/>
                  </a:cubicBezTo>
                  <a:cubicBezTo>
                    <a:pt x="1114639" y="1963136"/>
                    <a:pt x="1152542" y="1959887"/>
                    <a:pt x="1190715" y="1967197"/>
                  </a:cubicBezTo>
                  <a:cubicBezTo>
                    <a:pt x="1218060" y="1972341"/>
                    <a:pt x="1245675" y="1973153"/>
                    <a:pt x="1273560" y="1973966"/>
                  </a:cubicBezTo>
                  <a:cubicBezTo>
                    <a:pt x="1319315" y="1975319"/>
                    <a:pt x="1364798" y="1977756"/>
                    <a:pt x="1410552" y="1979651"/>
                  </a:cubicBezTo>
                  <a:cubicBezTo>
                    <a:pt x="1455765" y="1981546"/>
                    <a:pt x="1501249" y="1983171"/>
                    <a:pt x="1543754" y="1965031"/>
                  </a:cubicBezTo>
                  <a:cubicBezTo>
                    <a:pt x="1588155" y="1946080"/>
                    <a:pt x="1634180" y="1931731"/>
                    <a:pt x="1682100" y="1927128"/>
                  </a:cubicBezTo>
                  <a:cubicBezTo>
                    <a:pt x="1718650" y="1923609"/>
                    <a:pt x="1746806" y="1907635"/>
                    <a:pt x="1771172" y="1882728"/>
                  </a:cubicBezTo>
                  <a:cubicBezTo>
                    <a:pt x="1815844" y="1837244"/>
                    <a:pt x="1850227" y="1787970"/>
                    <a:pt x="1827756" y="1719203"/>
                  </a:cubicBezTo>
                  <a:cubicBezTo>
                    <a:pt x="1826944" y="1717038"/>
                    <a:pt x="1827215" y="1714601"/>
                    <a:pt x="1826944" y="1712435"/>
                  </a:cubicBezTo>
                  <a:cubicBezTo>
                    <a:pt x="1832088" y="1708374"/>
                    <a:pt x="1837773" y="1709186"/>
                    <a:pt x="1843459" y="1711081"/>
                  </a:cubicBezTo>
                  <a:cubicBezTo>
                    <a:pt x="1852393" y="1713789"/>
                    <a:pt x="1861057" y="1712706"/>
                    <a:pt x="1868366" y="1707832"/>
                  </a:cubicBezTo>
                  <a:cubicBezTo>
                    <a:pt x="1878384" y="1701064"/>
                    <a:pt x="1889484" y="1699440"/>
                    <a:pt x="1901396" y="1698898"/>
                  </a:cubicBezTo>
                  <a:cubicBezTo>
                    <a:pt x="1917099" y="1698357"/>
                    <a:pt x="1932531" y="1696732"/>
                    <a:pt x="1948233" y="1695649"/>
                  </a:cubicBezTo>
                  <a:cubicBezTo>
                    <a:pt x="1958251" y="1694837"/>
                    <a:pt x="1967185" y="1690505"/>
                    <a:pt x="1968809" y="1680217"/>
                  </a:cubicBezTo>
                  <a:cubicBezTo>
                    <a:pt x="1973953" y="1653956"/>
                    <a:pt x="1974224" y="1628236"/>
                    <a:pt x="1963395" y="1603329"/>
                  </a:cubicBezTo>
                  <a:close/>
                  <a:moveTo>
                    <a:pt x="151903" y="1661807"/>
                  </a:moveTo>
                  <a:cubicBezTo>
                    <a:pt x="149737" y="1664515"/>
                    <a:pt x="147300" y="1666951"/>
                    <a:pt x="144864" y="1669388"/>
                  </a:cubicBezTo>
                  <a:cubicBezTo>
                    <a:pt x="137012" y="1676698"/>
                    <a:pt x="131056" y="1688881"/>
                    <a:pt x="117790" y="1684008"/>
                  </a:cubicBezTo>
                  <a:cubicBezTo>
                    <a:pt x="103441" y="1678593"/>
                    <a:pt x="111563" y="1665056"/>
                    <a:pt x="109127" y="1656393"/>
                  </a:cubicBezTo>
                  <a:cubicBezTo>
                    <a:pt x="109668" y="1628236"/>
                    <a:pt x="109668" y="1627965"/>
                    <a:pt x="137554" y="1629319"/>
                  </a:cubicBezTo>
                  <a:cubicBezTo>
                    <a:pt x="144593" y="1629590"/>
                    <a:pt x="155152" y="1626070"/>
                    <a:pt x="158130" y="1634192"/>
                  </a:cubicBezTo>
                  <a:cubicBezTo>
                    <a:pt x="161649" y="1643127"/>
                    <a:pt x="158400" y="1653685"/>
                    <a:pt x="151903" y="1661807"/>
                  </a:cubicBezTo>
                  <a:close/>
                  <a:moveTo>
                    <a:pt x="591036" y="1608472"/>
                  </a:moveTo>
                  <a:cubicBezTo>
                    <a:pt x="527142" y="1615241"/>
                    <a:pt x="463519" y="1621739"/>
                    <a:pt x="403687" y="1647729"/>
                  </a:cubicBezTo>
                  <a:cubicBezTo>
                    <a:pt x="402604" y="1648271"/>
                    <a:pt x="401521" y="1648541"/>
                    <a:pt x="400438" y="1649083"/>
                  </a:cubicBezTo>
                  <a:cubicBezTo>
                    <a:pt x="418036" y="1639066"/>
                    <a:pt x="433468" y="1629861"/>
                    <a:pt x="440507" y="1624717"/>
                  </a:cubicBezTo>
                  <a:cubicBezTo>
                    <a:pt x="487615" y="1589521"/>
                    <a:pt x="534181" y="1552701"/>
                    <a:pt x="584268" y="1521837"/>
                  </a:cubicBezTo>
                  <a:cubicBezTo>
                    <a:pt x="616485" y="1501803"/>
                    <a:pt x="679566" y="1444677"/>
                    <a:pt x="683627" y="1441158"/>
                  </a:cubicBezTo>
                  <a:cubicBezTo>
                    <a:pt x="710701" y="1417333"/>
                    <a:pt x="735609" y="1391072"/>
                    <a:pt x="750770" y="1358042"/>
                  </a:cubicBezTo>
                  <a:cubicBezTo>
                    <a:pt x="784341" y="1285485"/>
                    <a:pt x="810061" y="1209950"/>
                    <a:pt x="836593" y="1134685"/>
                  </a:cubicBezTo>
                  <a:cubicBezTo>
                    <a:pt x="842008" y="1118983"/>
                    <a:pt x="851213" y="1086765"/>
                    <a:pt x="858252" y="1059421"/>
                  </a:cubicBezTo>
                  <a:cubicBezTo>
                    <a:pt x="868811" y="1079184"/>
                    <a:pt x="886408" y="1177732"/>
                    <a:pt x="887762" y="1185313"/>
                  </a:cubicBezTo>
                  <a:cubicBezTo>
                    <a:pt x="892635" y="1209138"/>
                    <a:pt x="896696" y="1232962"/>
                    <a:pt x="901299" y="1256787"/>
                  </a:cubicBezTo>
                  <a:cubicBezTo>
                    <a:pt x="908879" y="1298210"/>
                    <a:pt x="907526" y="1336383"/>
                    <a:pt x="880994" y="1372120"/>
                  </a:cubicBezTo>
                  <a:cubicBezTo>
                    <a:pt x="859335" y="1401360"/>
                    <a:pt x="843091" y="1434119"/>
                    <a:pt x="830637" y="1468502"/>
                  </a:cubicBezTo>
                  <a:cubicBezTo>
                    <a:pt x="828200" y="1475541"/>
                    <a:pt x="808166" y="1531854"/>
                    <a:pt x="806000" y="1545391"/>
                  </a:cubicBezTo>
                  <a:cubicBezTo>
                    <a:pt x="802751" y="1565967"/>
                    <a:pt x="801397" y="1586814"/>
                    <a:pt x="784612" y="1601975"/>
                  </a:cubicBezTo>
                  <a:cubicBezTo>
                    <a:pt x="782717" y="1603870"/>
                    <a:pt x="782175" y="1607119"/>
                    <a:pt x="782175" y="1610097"/>
                  </a:cubicBezTo>
                  <a:cubicBezTo>
                    <a:pt x="782175" y="1610368"/>
                    <a:pt x="782175" y="1610638"/>
                    <a:pt x="782175" y="1610638"/>
                  </a:cubicBezTo>
                  <a:cubicBezTo>
                    <a:pt x="766202" y="1607390"/>
                    <a:pt x="750228" y="1603329"/>
                    <a:pt x="734255" y="1601975"/>
                  </a:cubicBezTo>
                  <a:cubicBezTo>
                    <a:pt x="719365" y="1600892"/>
                    <a:pt x="707723" y="1597914"/>
                    <a:pt x="695269" y="1587897"/>
                  </a:cubicBezTo>
                  <a:cubicBezTo>
                    <a:pt x="662510" y="1561906"/>
                    <a:pt x="620546" y="1571923"/>
                    <a:pt x="616485" y="1610909"/>
                  </a:cubicBezTo>
                  <a:cubicBezTo>
                    <a:pt x="615944" y="1610638"/>
                    <a:pt x="615673" y="1610368"/>
                    <a:pt x="615131" y="1610368"/>
                  </a:cubicBezTo>
                  <a:cubicBezTo>
                    <a:pt x="607280" y="1607119"/>
                    <a:pt x="598887" y="1607660"/>
                    <a:pt x="591036" y="1608472"/>
                  </a:cubicBezTo>
                  <a:close/>
                  <a:moveTo>
                    <a:pt x="1574348" y="1626612"/>
                  </a:moveTo>
                  <a:cubicBezTo>
                    <a:pt x="1525886" y="1632027"/>
                    <a:pt x="1480944" y="1652061"/>
                    <a:pt x="1433024" y="1660995"/>
                  </a:cubicBezTo>
                  <a:cubicBezTo>
                    <a:pt x="1431129" y="1661807"/>
                    <a:pt x="1429504" y="1662890"/>
                    <a:pt x="1427609" y="1663703"/>
                  </a:cubicBezTo>
                  <a:cubicBezTo>
                    <a:pt x="1426526" y="1662890"/>
                    <a:pt x="1425443" y="1661807"/>
                    <a:pt x="1424360" y="1660995"/>
                  </a:cubicBezTo>
                  <a:cubicBezTo>
                    <a:pt x="1425172" y="1660183"/>
                    <a:pt x="1425714" y="1659100"/>
                    <a:pt x="1426255" y="1657746"/>
                  </a:cubicBezTo>
                  <a:cubicBezTo>
                    <a:pt x="1420299" y="1627424"/>
                    <a:pt x="1420840" y="1596289"/>
                    <a:pt x="1413801" y="1565967"/>
                  </a:cubicBezTo>
                  <a:cubicBezTo>
                    <a:pt x="1411906" y="1557304"/>
                    <a:pt x="1382667" y="1464170"/>
                    <a:pt x="1366423" y="1425726"/>
                  </a:cubicBezTo>
                  <a:cubicBezTo>
                    <a:pt x="1347471" y="1380513"/>
                    <a:pt x="1344493" y="1335030"/>
                    <a:pt x="1356135" y="1287109"/>
                  </a:cubicBezTo>
                  <a:cubicBezTo>
                    <a:pt x="1366152" y="1245958"/>
                    <a:pt x="1382938" y="1137122"/>
                    <a:pt x="1386457" y="1125480"/>
                  </a:cubicBezTo>
                  <a:cubicBezTo>
                    <a:pt x="1390789" y="1164737"/>
                    <a:pt x="1399182" y="1279258"/>
                    <a:pt x="1404596" y="1327178"/>
                  </a:cubicBezTo>
                  <a:cubicBezTo>
                    <a:pt x="1407574" y="1352627"/>
                    <a:pt x="1410552" y="1377535"/>
                    <a:pt x="1424089" y="1400277"/>
                  </a:cubicBezTo>
                  <a:cubicBezTo>
                    <a:pt x="1453329" y="1449280"/>
                    <a:pt x="1486629" y="1494764"/>
                    <a:pt x="1532384" y="1530230"/>
                  </a:cubicBezTo>
                  <a:cubicBezTo>
                    <a:pt x="1544025" y="1539164"/>
                    <a:pt x="1619290" y="1605765"/>
                    <a:pt x="1663961" y="1632568"/>
                  </a:cubicBezTo>
                  <a:cubicBezTo>
                    <a:pt x="1634722" y="1626612"/>
                    <a:pt x="1604670" y="1623363"/>
                    <a:pt x="1574348" y="1626612"/>
                  </a:cubicBezTo>
                  <a:close/>
                </a:path>
              </a:pathLst>
            </a:custGeom>
            <a:solidFill>
              <a:srgbClr val="D1A88A"/>
            </a:solidFill>
            <a:ln w="2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9E2BE55-A7AC-409A-95E9-8BF28CEBB4A0}"/>
                </a:ext>
              </a:extLst>
            </p:cNvPr>
            <p:cNvSpPr/>
            <p:nvPr/>
          </p:nvSpPr>
          <p:spPr>
            <a:xfrm>
              <a:off x="6077724" y="3228421"/>
              <a:ext cx="1637950" cy="490031"/>
            </a:xfrm>
            <a:custGeom>
              <a:avLst/>
              <a:gdLst>
                <a:gd name="connsiteX0" fmla="*/ 783399 w 1637950"/>
                <a:gd name="connsiteY0" fmla="*/ 478390 h 490031"/>
                <a:gd name="connsiteX1" fmla="*/ 763364 w 1637950"/>
                <a:gd name="connsiteY1" fmla="*/ 481639 h 490031"/>
                <a:gd name="connsiteX2" fmla="*/ 495607 w 1637950"/>
                <a:gd name="connsiteY2" fmla="*/ 482180 h 490031"/>
                <a:gd name="connsiteX3" fmla="*/ 261150 w 1637950"/>
                <a:gd name="connsiteY3" fmla="*/ 485158 h 490031"/>
                <a:gd name="connsiteX4" fmla="*/ 151772 w 1637950"/>
                <a:gd name="connsiteY4" fmla="*/ 467560 h 490031"/>
                <a:gd name="connsiteX5" fmla="*/ 49705 w 1637950"/>
                <a:gd name="connsiteY5" fmla="*/ 427492 h 490031"/>
                <a:gd name="connsiteX6" fmla="*/ 3139 w 1637950"/>
                <a:gd name="connsiteY6" fmla="*/ 347895 h 490031"/>
                <a:gd name="connsiteX7" fmla="*/ 15863 w 1637950"/>
                <a:gd name="connsiteY7" fmla="*/ 258823 h 490031"/>
                <a:gd name="connsiteX8" fmla="*/ 27776 w 1637950"/>
                <a:gd name="connsiteY8" fmla="*/ 247723 h 490031"/>
                <a:gd name="connsiteX9" fmla="*/ 121721 w 1637950"/>
                <a:gd name="connsiteY9" fmla="*/ 197637 h 490031"/>
                <a:gd name="connsiteX10" fmla="*/ 183719 w 1637950"/>
                <a:gd name="connsiteY10" fmla="*/ 164066 h 490031"/>
                <a:gd name="connsiteX11" fmla="*/ 205649 w 1637950"/>
                <a:gd name="connsiteY11" fmla="*/ 158651 h 490031"/>
                <a:gd name="connsiteX12" fmla="*/ 392998 w 1637950"/>
                <a:gd name="connsiteY12" fmla="*/ 119395 h 490031"/>
                <a:gd name="connsiteX13" fmla="*/ 417093 w 1637950"/>
                <a:gd name="connsiteY13" fmla="*/ 121290 h 490031"/>
                <a:gd name="connsiteX14" fmla="*/ 450394 w 1637950"/>
                <a:gd name="connsiteY14" fmla="*/ 152153 h 490031"/>
                <a:gd name="connsiteX15" fmla="*/ 461494 w 1637950"/>
                <a:gd name="connsiteY15" fmla="*/ 165149 h 490031"/>
                <a:gd name="connsiteX16" fmla="*/ 522951 w 1637950"/>
                <a:gd name="connsiteY16" fmla="*/ 220920 h 490031"/>
                <a:gd name="connsiteX17" fmla="*/ 700012 w 1637950"/>
                <a:gd name="connsiteY17" fmla="*/ 359808 h 490031"/>
                <a:gd name="connsiteX18" fmla="*/ 764989 w 1637950"/>
                <a:gd name="connsiteY18" fmla="*/ 388506 h 490031"/>
                <a:gd name="connsiteX19" fmla="*/ 803974 w 1637950"/>
                <a:gd name="connsiteY19" fmla="*/ 375510 h 490031"/>
                <a:gd name="connsiteX20" fmla="*/ 855414 w 1637950"/>
                <a:gd name="connsiteY20" fmla="*/ 293207 h 490031"/>
                <a:gd name="connsiteX21" fmla="*/ 851895 w 1637950"/>
                <a:gd name="connsiteY21" fmla="*/ 261260 h 490031"/>
                <a:gd name="connsiteX22" fmla="*/ 830236 w 1637950"/>
                <a:gd name="connsiteY22" fmla="*/ 236623 h 490031"/>
                <a:gd name="connsiteX23" fmla="*/ 782316 w 1637950"/>
                <a:gd name="connsiteY23" fmla="*/ 222545 h 490031"/>
                <a:gd name="connsiteX24" fmla="*/ 710029 w 1637950"/>
                <a:gd name="connsiteY24" fmla="*/ 223357 h 490031"/>
                <a:gd name="connsiteX25" fmla="*/ 656694 w 1637950"/>
                <a:gd name="connsiteY25" fmla="*/ 191681 h 490031"/>
                <a:gd name="connsiteX26" fmla="*/ 593342 w 1637950"/>
                <a:gd name="connsiteY26" fmla="*/ 135368 h 490031"/>
                <a:gd name="connsiteX27" fmla="*/ 584137 w 1637950"/>
                <a:gd name="connsiteY27" fmla="*/ 121290 h 490031"/>
                <a:gd name="connsiteX28" fmla="*/ 586574 w 1637950"/>
                <a:gd name="connsiteY28" fmla="*/ 113168 h 490031"/>
                <a:gd name="connsiteX29" fmla="*/ 607962 w 1637950"/>
                <a:gd name="connsiteY29" fmla="*/ 56584 h 490031"/>
                <a:gd name="connsiteX30" fmla="*/ 618521 w 1637950"/>
                <a:gd name="connsiteY30" fmla="*/ 16515 h 490031"/>
                <a:gd name="connsiteX31" fmla="*/ 636389 w 1637950"/>
                <a:gd name="connsiteY31" fmla="*/ 0 h 490031"/>
                <a:gd name="connsiteX32" fmla="*/ 702990 w 1637950"/>
                <a:gd name="connsiteY32" fmla="*/ 23825 h 490031"/>
                <a:gd name="connsiteX33" fmla="*/ 886007 w 1637950"/>
                <a:gd name="connsiteY33" fmla="*/ 76077 h 490031"/>
                <a:gd name="connsiteX34" fmla="*/ 1019209 w 1637950"/>
                <a:gd name="connsiteY34" fmla="*/ 78784 h 490031"/>
                <a:gd name="connsiteX35" fmla="*/ 1112342 w 1637950"/>
                <a:gd name="connsiteY35" fmla="*/ 71204 h 490031"/>
                <a:gd name="connsiteX36" fmla="*/ 1188419 w 1637950"/>
                <a:gd name="connsiteY36" fmla="*/ 59291 h 490031"/>
                <a:gd name="connsiteX37" fmla="*/ 1210349 w 1637950"/>
                <a:gd name="connsiteY37" fmla="*/ 56854 h 490031"/>
                <a:gd name="connsiteX38" fmla="*/ 1224156 w 1637950"/>
                <a:gd name="connsiteY38" fmla="*/ 77160 h 490031"/>
                <a:gd name="connsiteX39" fmla="*/ 1236610 w 1637950"/>
                <a:gd name="connsiteY39" fmla="*/ 168939 h 490031"/>
                <a:gd name="connsiteX40" fmla="*/ 1210890 w 1637950"/>
                <a:gd name="connsiteY40" fmla="*/ 173271 h 490031"/>
                <a:gd name="connsiteX41" fmla="*/ 1092037 w 1637950"/>
                <a:gd name="connsiteY41" fmla="*/ 211445 h 490031"/>
                <a:gd name="connsiteX42" fmla="*/ 1053322 w 1637950"/>
                <a:gd name="connsiteY42" fmla="*/ 245287 h 490031"/>
                <a:gd name="connsiteX43" fmla="*/ 1234985 w 1637950"/>
                <a:gd name="connsiteY43" fmla="*/ 172188 h 490031"/>
                <a:gd name="connsiteX44" fmla="*/ 1376310 w 1637950"/>
                <a:gd name="connsiteY44" fmla="*/ 137804 h 490031"/>
                <a:gd name="connsiteX45" fmla="*/ 1477565 w 1637950"/>
                <a:gd name="connsiteY45" fmla="*/ 145656 h 490031"/>
                <a:gd name="connsiteX46" fmla="*/ 1531712 w 1637950"/>
                <a:gd name="connsiteY46" fmla="*/ 181393 h 490031"/>
                <a:gd name="connsiteX47" fmla="*/ 1617264 w 1637950"/>
                <a:gd name="connsiteY47" fmla="*/ 217942 h 490031"/>
                <a:gd name="connsiteX48" fmla="*/ 1629447 w 1637950"/>
                <a:gd name="connsiteY48" fmla="*/ 223357 h 490031"/>
                <a:gd name="connsiteX49" fmla="*/ 1632967 w 1637950"/>
                <a:gd name="connsiteY49" fmla="*/ 230125 h 490031"/>
                <a:gd name="connsiteX50" fmla="*/ 1573676 w 1637950"/>
                <a:gd name="connsiteY50" fmla="*/ 393650 h 490031"/>
                <a:gd name="connsiteX51" fmla="*/ 1484604 w 1637950"/>
                <a:gd name="connsiteY51" fmla="*/ 438050 h 490031"/>
                <a:gd name="connsiteX52" fmla="*/ 1346258 w 1637950"/>
                <a:gd name="connsiteY52" fmla="*/ 475953 h 490031"/>
                <a:gd name="connsiteX53" fmla="*/ 1213056 w 1637950"/>
                <a:gd name="connsiteY53" fmla="*/ 490573 h 490031"/>
                <a:gd name="connsiteX54" fmla="*/ 1076064 w 1637950"/>
                <a:gd name="connsiteY54" fmla="*/ 484888 h 490031"/>
                <a:gd name="connsiteX55" fmla="*/ 993219 w 1637950"/>
                <a:gd name="connsiteY55" fmla="*/ 478119 h 490031"/>
                <a:gd name="connsiteX56" fmla="*/ 878968 w 1637950"/>
                <a:gd name="connsiteY56" fmla="*/ 474600 h 490031"/>
                <a:gd name="connsiteX57" fmla="*/ 887903 w 1637950"/>
                <a:gd name="connsiteY57" fmla="*/ 458897 h 490031"/>
                <a:gd name="connsiteX58" fmla="*/ 941237 w 1637950"/>
                <a:gd name="connsiteY58" fmla="*/ 424514 h 490031"/>
                <a:gd name="connsiteX59" fmla="*/ 844043 w 1637950"/>
                <a:gd name="connsiteY59" fmla="*/ 413143 h 490031"/>
                <a:gd name="connsiteX60" fmla="*/ 818865 w 1637950"/>
                <a:gd name="connsiteY60" fmla="*/ 428575 h 490031"/>
                <a:gd name="connsiteX61" fmla="*/ 802621 w 1637950"/>
                <a:gd name="connsiteY61" fmla="*/ 464582 h 490031"/>
                <a:gd name="connsiteX62" fmla="*/ 783399 w 1637950"/>
                <a:gd name="connsiteY62" fmla="*/ 478390 h 49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637950" h="490031">
                  <a:moveTo>
                    <a:pt x="783399" y="478390"/>
                  </a:moveTo>
                  <a:cubicBezTo>
                    <a:pt x="777172" y="483263"/>
                    <a:pt x="770133" y="481639"/>
                    <a:pt x="763364" y="481639"/>
                  </a:cubicBezTo>
                  <a:cubicBezTo>
                    <a:pt x="674021" y="482722"/>
                    <a:pt x="584679" y="477307"/>
                    <a:pt x="495607" y="482180"/>
                  </a:cubicBezTo>
                  <a:cubicBezTo>
                    <a:pt x="417364" y="486241"/>
                    <a:pt x="339392" y="487324"/>
                    <a:pt x="261150" y="485158"/>
                  </a:cubicBezTo>
                  <a:cubicBezTo>
                    <a:pt x="223788" y="484075"/>
                    <a:pt x="188592" y="469997"/>
                    <a:pt x="151772" y="467560"/>
                  </a:cubicBezTo>
                  <a:cubicBezTo>
                    <a:pt x="113328" y="465124"/>
                    <a:pt x="81652" y="447797"/>
                    <a:pt x="49705" y="427492"/>
                  </a:cubicBezTo>
                  <a:cubicBezTo>
                    <a:pt x="19383" y="408269"/>
                    <a:pt x="9366" y="379301"/>
                    <a:pt x="3139" y="347895"/>
                  </a:cubicBezTo>
                  <a:cubicBezTo>
                    <a:pt x="-2818" y="317302"/>
                    <a:pt x="-1193" y="286709"/>
                    <a:pt x="15863" y="258823"/>
                  </a:cubicBezTo>
                  <a:cubicBezTo>
                    <a:pt x="16675" y="252055"/>
                    <a:pt x="22090" y="249348"/>
                    <a:pt x="27776" y="247723"/>
                  </a:cubicBezTo>
                  <a:cubicBezTo>
                    <a:pt x="62700" y="237977"/>
                    <a:pt x="91940" y="217672"/>
                    <a:pt x="121721" y="197637"/>
                  </a:cubicBezTo>
                  <a:cubicBezTo>
                    <a:pt x="141214" y="184642"/>
                    <a:pt x="160436" y="170563"/>
                    <a:pt x="183719" y="164066"/>
                  </a:cubicBezTo>
                  <a:cubicBezTo>
                    <a:pt x="191300" y="163524"/>
                    <a:pt x="198880" y="161629"/>
                    <a:pt x="205649" y="158651"/>
                  </a:cubicBezTo>
                  <a:cubicBezTo>
                    <a:pt x="265481" y="132390"/>
                    <a:pt x="329104" y="125892"/>
                    <a:pt x="392998" y="119395"/>
                  </a:cubicBezTo>
                  <a:cubicBezTo>
                    <a:pt x="400849" y="118582"/>
                    <a:pt x="409242" y="118041"/>
                    <a:pt x="417093" y="121290"/>
                  </a:cubicBezTo>
                  <a:cubicBezTo>
                    <a:pt x="431442" y="128058"/>
                    <a:pt x="444708" y="135909"/>
                    <a:pt x="450394" y="152153"/>
                  </a:cubicBezTo>
                  <a:cubicBezTo>
                    <a:pt x="452289" y="157839"/>
                    <a:pt x="456621" y="161900"/>
                    <a:pt x="461494" y="165149"/>
                  </a:cubicBezTo>
                  <a:cubicBezTo>
                    <a:pt x="485589" y="179769"/>
                    <a:pt x="504541" y="199803"/>
                    <a:pt x="522951" y="220920"/>
                  </a:cubicBezTo>
                  <a:cubicBezTo>
                    <a:pt x="572766" y="278587"/>
                    <a:pt x="634494" y="321634"/>
                    <a:pt x="700012" y="359808"/>
                  </a:cubicBezTo>
                  <a:cubicBezTo>
                    <a:pt x="720588" y="371720"/>
                    <a:pt x="741976" y="382279"/>
                    <a:pt x="764989" y="388506"/>
                  </a:cubicBezTo>
                  <a:cubicBezTo>
                    <a:pt x="785023" y="393920"/>
                    <a:pt x="791250" y="391213"/>
                    <a:pt x="803974" y="375510"/>
                  </a:cubicBezTo>
                  <a:cubicBezTo>
                    <a:pt x="824280" y="350061"/>
                    <a:pt x="841065" y="322446"/>
                    <a:pt x="855414" y="293207"/>
                  </a:cubicBezTo>
                  <a:cubicBezTo>
                    <a:pt x="861370" y="281024"/>
                    <a:pt x="863536" y="271548"/>
                    <a:pt x="851895" y="261260"/>
                  </a:cubicBezTo>
                  <a:cubicBezTo>
                    <a:pt x="843773" y="254221"/>
                    <a:pt x="838629" y="243933"/>
                    <a:pt x="830236" y="236623"/>
                  </a:cubicBezTo>
                  <a:cubicBezTo>
                    <a:pt x="816428" y="224440"/>
                    <a:pt x="800996" y="219025"/>
                    <a:pt x="782316" y="222545"/>
                  </a:cubicBezTo>
                  <a:cubicBezTo>
                    <a:pt x="758491" y="227147"/>
                    <a:pt x="734395" y="230667"/>
                    <a:pt x="710029" y="223357"/>
                  </a:cubicBezTo>
                  <a:cubicBezTo>
                    <a:pt x="689453" y="217130"/>
                    <a:pt x="672126" y="206571"/>
                    <a:pt x="656694" y="191681"/>
                  </a:cubicBezTo>
                  <a:cubicBezTo>
                    <a:pt x="636118" y="172188"/>
                    <a:pt x="618791" y="149175"/>
                    <a:pt x="593342" y="135368"/>
                  </a:cubicBezTo>
                  <a:cubicBezTo>
                    <a:pt x="588198" y="132660"/>
                    <a:pt x="584408" y="127787"/>
                    <a:pt x="584137" y="121290"/>
                  </a:cubicBezTo>
                  <a:cubicBezTo>
                    <a:pt x="584137" y="118311"/>
                    <a:pt x="584679" y="115063"/>
                    <a:pt x="586574" y="113168"/>
                  </a:cubicBezTo>
                  <a:cubicBezTo>
                    <a:pt x="603630" y="98006"/>
                    <a:pt x="604713" y="77160"/>
                    <a:pt x="607962" y="56584"/>
                  </a:cubicBezTo>
                  <a:cubicBezTo>
                    <a:pt x="610128" y="43047"/>
                    <a:pt x="613647" y="29510"/>
                    <a:pt x="618521" y="16515"/>
                  </a:cubicBezTo>
                  <a:cubicBezTo>
                    <a:pt x="621769" y="8122"/>
                    <a:pt x="626101" y="812"/>
                    <a:pt x="636389" y="0"/>
                  </a:cubicBezTo>
                  <a:cubicBezTo>
                    <a:pt x="660214" y="2978"/>
                    <a:pt x="681061" y="15432"/>
                    <a:pt x="702990" y="23825"/>
                  </a:cubicBezTo>
                  <a:cubicBezTo>
                    <a:pt x="762552" y="46567"/>
                    <a:pt x="822114" y="68225"/>
                    <a:pt x="886007" y="76077"/>
                  </a:cubicBezTo>
                  <a:cubicBezTo>
                    <a:pt x="930408" y="81492"/>
                    <a:pt x="974538" y="82845"/>
                    <a:pt x="1019209" y="78784"/>
                  </a:cubicBezTo>
                  <a:cubicBezTo>
                    <a:pt x="1050344" y="76077"/>
                    <a:pt x="1081208" y="73099"/>
                    <a:pt x="1112342" y="71204"/>
                  </a:cubicBezTo>
                  <a:cubicBezTo>
                    <a:pt x="1135626" y="69850"/>
                    <a:pt x="1166489" y="66872"/>
                    <a:pt x="1188419" y="59291"/>
                  </a:cubicBezTo>
                  <a:cubicBezTo>
                    <a:pt x="1195458" y="56854"/>
                    <a:pt x="1202768" y="54689"/>
                    <a:pt x="1210349" y="56854"/>
                  </a:cubicBezTo>
                  <a:cubicBezTo>
                    <a:pt x="1219283" y="60645"/>
                    <a:pt x="1221990" y="68496"/>
                    <a:pt x="1224156" y="77160"/>
                  </a:cubicBezTo>
                  <a:cubicBezTo>
                    <a:pt x="1231195" y="107482"/>
                    <a:pt x="1230654" y="138617"/>
                    <a:pt x="1236610" y="168939"/>
                  </a:cubicBezTo>
                  <a:cubicBezTo>
                    <a:pt x="1232820" y="178415"/>
                    <a:pt x="1216846" y="176249"/>
                    <a:pt x="1210890" y="173271"/>
                  </a:cubicBezTo>
                  <a:cubicBezTo>
                    <a:pt x="1158638" y="147280"/>
                    <a:pt x="1123442" y="174354"/>
                    <a:pt x="1092037" y="211445"/>
                  </a:cubicBezTo>
                  <a:cubicBezTo>
                    <a:pt x="1080125" y="225252"/>
                    <a:pt x="1067129" y="237164"/>
                    <a:pt x="1053322" y="245287"/>
                  </a:cubicBezTo>
                  <a:cubicBezTo>
                    <a:pt x="1117216" y="232562"/>
                    <a:pt x="1175965" y="202240"/>
                    <a:pt x="1234985" y="172188"/>
                  </a:cubicBezTo>
                  <a:cubicBezTo>
                    <a:pt x="1282906" y="163524"/>
                    <a:pt x="1327848" y="143490"/>
                    <a:pt x="1376310" y="137804"/>
                  </a:cubicBezTo>
                  <a:cubicBezTo>
                    <a:pt x="1410151" y="134014"/>
                    <a:pt x="1443993" y="138888"/>
                    <a:pt x="1477565" y="145656"/>
                  </a:cubicBezTo>
                  <a:cubicBezTo>
                    <a:pt x="1501119" y="148905"/>
                    <a:pt x="1515738" y="167044"/>
                    <a:pt x="1531712" y="181393"/>
                  </a:cubicBezTo>
                  <a:cubicBezTo>
                    <a:pt x="1556349" y="203864"/>
                    <a:pt x="1583964" y="217401"/>
                    <a:pt x="1617264" y="217942"/>
                  </a:cubicBezTo>
                  <a:cubicBezTo>
                    <a:pt x="1621867" y="217942"/>
                    <a:pt x="1626469" y="219025"/>
                    <a:pt x="1629447" y="223357"/>
                  </a:cubicBezTo>
                  <a:cubicBezTo>
                    <a:pt x="1629718" y="225523"/>
                    <a:pt x="1632425" y="227959"/>
                    <a:pt x="1632967" y="230125"/>
                  </a:cubicBezTo>
                  <a:cubicBezTo>
                    <a:pt x="1655438" y="298892"/>
                    <a:pt x="1618347" y="348166"/>
                    <a:pt x="1573676" y="393650"/>
                  </a:cubicBezTo>
                  <a:cubicBezTo>
                    <a:pt x="1549310" y="418557"/>
                    <a:pt x="1521424" y="434531"/>
                    <a:pt x="1484604" y="438050"/>
                  </a:cubicBezTo>
                  <a:cubicBezTo>
                    <a:pt x="1436684" y="442653"/>
                    <a:pt x="1390929" y="457002"/>
                    <a:pt x="1346258" y="475953"/>
                  </a:cubicBezTo>
                  <a:cubicBezTo>
                    <a:pt x="1303482" y="494092"/>
                    <a:pt x="1258269" y="492739"/>
                    <a:pt x="1213056" y="490573"/>
                  </a:cubicBezTo>
                  <a:cubicBezTo>
                    <a:pt x="1167302" y="488407"/>
                    <a:pt x="1121818" y="486241"/>
                    <a:pt x="1076064" y="484888"/>
                  </a:cubicBezTo>
                  <a:cubicBezTo>
                    <a:pt x="1048178" y="484075"/>
                    <a:pt x="1020563" y="483263"/>
                    <a:pt x="993219" y="478119"/>
                  </a:cubicBezTo>
                  <a:cubicBezTo>
                    <a:pt x="955316" y="470809"/>
                    <a:pt x="917142" y="474329"/>
                    <a:pt x="878968" y="474600"/>
                  </a:cubicBezTo>
                  <a:cubicBezTo>
                    <a:pt x="877885" y="467019"/>
                    <a:pt x="883029" y="462958"/>
                    <a:pt x="887903" y="458897"/>
                  </a:cubicBezTo>
                  <a:cubicBezTo>
                    <a:pt x="904959" y="444819"/>
                    <a:pt x="923640" y="433718"/>
                    <a:pt x="941237" y="424514"/>
                  </a:cubicBezTo>
                  <a:cubicBezTo>
                    <a:pt x="910374" y="420453"/>
                    <a:pt x="877073" y="418557"/>
                    <a:pt x="844043" y="413143"/>
                  </a:cubicBezTo>
                  <a:cubicBezTo>
                    <a:pt x="829694" y="410706"/>
                    <a:pt x="822384" y="414496"/>
                    <a:pt x="818865" y="428575"/>
                  </a:cubicBezTo>
                  <a:cubicBezTo>
                    <a:pt x="815616" y="441570"/>
                    <a:pt x="809931" y="453482"/>
                    <a:pt x="802621" y="464582"/>
                  </a:cubicBezTo>
                  <a:cubicBezTo>
                    <a:pt x="797748" y="471892"/>
                    <a:pt x="792062" y="477036"/>
                    <a:pt x="783399" y="478390"/>
                  </a:cubicBezTo>
                  <a:close/>
                </a:path>
              </a:pathLst>
            </a:custGeom>
            <a:solidFill>
              <a:srgbClr val="212121"/>
            </a:solidFill>
            <a:ln w="2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48B5487-D35B-4A7D-A8E6-F39EC0926EE7}"/>
                </a:ext>
              </a:extLst>
            </p:cNvPr>
            <p:cNvSpPr/>
            <p:nvPr/>
          </p:nvSpPr>
          <p:spPr>
            <a:xfrm>
              <a:off x="6736314" y="2398887"/>
              <a:ext cx="541471" cy="500861"/>
            </a:xfrm>
            <a:custGeom>
              <a:avLst/>
              <a:gdLst>
                <a:gd name="connsiteX0" fmla="*/ 514127 w 541471"/>
                <a:gd name="connsiteY0" fmla="*/ 0 h 500860"/>
                <a:gd name="connsiteX1" fmla="*/ 536057 w 541471"/>
                <a:gd name="connsiteY1" fmla="*/ 10829 h 500860"/>
                <a:gd name="connsiteX2" fmla="*/ 498966 w 541471"/>
                <a:gd name="connsiteY2" fmla="*/ 207925 h 500860"/>
                <a:gd name="connsiteX3" fmla="*/ 501673 w 541471"/>
                <a:gd name="connsiteY3" fmla="*/ 227418 h 500860"/>
                <a:gd name="connsiteX4" fmla="*/ 540388 w 541471"/>
                <a:gd name="connsiteY4" fmla="*/ 411789 h 500860"/>
                <a:gd name="connsiteX5" fmla="*/ 527393 w 541471"/>
                <a:gd name="connsiteY5" fmla="*/ 500590 h 500860"/>
                <a:gd name="connsiteX6" fmla="*/ 27074 w 541471"/>
                <a:gd name="connsiteY6" fmla="*/ 500861 h 500860"/>
                <a:gd name="connsiteX7" fmla="*/ 17056 w 541471"/>
                <a:gd name="connsiteY7" fmla="*/ 466207 h 500860"/>
                <a:gd name="connsiteX8" fmla="*/ 0 w 541471"/>
                <a:gd name="connsiteY8" fmla="*/ 397440 h 500860"/>
                <a:gd name="connsiteX9" fmla="*/ 14890 w 541471"/>
                <a:gd name="connsiteY9" fmla="*/ 284002 h 500860"/>
                <a:gd name="connsiteX10" fmla="*/ 21117 w 541471"/>
                <a:gd name="connsiteY10" fmla="*/ 260718 h 500860"/>
                <a:gd name="connsiteX11" fmla="*/ 29781 w 541471"/>
                <a:gd name="connsiteY11" fmla="*/ 148634 h 500860"/>
                <a:gd name="connsiteX12" fmla="*/ 13266 w 541471"/>
                <a:gd name="connsiteY12" fmla="*/ 7581 h 500860"/>
                <a:gd name="connsiteX13" fmla="*/ 28427 w 541471"/>
                <a:gd name="connsiteY13" fmla="*/ 2978 h 500860"/>
                <a:gd name="connsiteX14" fmla="*/ 44130 w 541471"/>
                <a:gd name="connsiteY14" fmla="*/ 21388 h 500860"/>
                <a:gd name="connsiteX15" fmla="*/ 73911 w 541471"/>
                <a:gd name="connsiteY15" fmla="*/ 188703 h 500860"/>
                <a:gd name="connsiteX16" fmla="*/ 95570 w 541471"/>
                <a:gd name="connsiteY16" fmla="*/ 211986 h 500860"/>
                <a:gd name="connsiteX17" fmla="*/ 261260 w 541471"/>
                <a:gd name="connsiteY17" fmla="*/ 238789 h 500860"/>
                <a:gd name="connsiteX18" fmla="*/ 440758 w 541471"/>
                <a:gd name="connsiteY18" fmla="*/ 212798 h 500860"/>
                <a:gd name="connsiteX19" fmla="*/ 462687 w 541471"/>
                <a:gd name="connsiteY19" fmla="*/ 188703 h 500860"/>
                <a:gd name="connsiteX20" fmla="*/ 514127 w 541471"/>
                <a:gd name="connsiteY20" fmla="*/ 0 h 50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41471" h="500860">
                  <a:moveTo>
                    <a:pt x="514127" y="0"/>
                  </a:moveTo>
                  <a:cubicBezTo>
                    <a:pt x="523332" y="0"/>
                    <a:pt x="528747" y="7039"/>
                    <a:pt x="536057" y="10829"/>
                  </a:cubicBezTo>
                  <a:cubicBezTo>
                    <a:pt x="523603" y="76618"/>
                    <a:pt x="511420" y="142407"/>
                    <a:pt x="498966" y="207925"/>
                  </a:cubicBezTo>
                  <a:cubicBezTo>
                    <a:pt x="497612" y="215235"/>
                    <a:pt x="497612" y="220920"/>
                    <a:pt x="501673" y="227418"/>
                  </a:cubicBezTo>
                  <a:cubicBezTo>
                    <a:pt x="536869" y="284002"/>
                    <a:pt x="548510" y="345729"/>
                    <a:pt x="540388" y="411789"/>
                  </a:cubicBezTo>
                  <a:cubicBezTo>
                    <a:pt x="538764" y="424513"/>
                    <a:pt x="538493" y="487595"/>
                    <a:pt x="527393" y="500590"/>
                  </a:cubicBezTo>
                  <a:cubicBezTo>
                    <a:pt x="524415" y="500319"/>
                    <a:pt x="79596" y="500319"/>
                    <a:pt x="27074" y="500861"/>
                  </a:cubicBezTo>
                  <a:cubicBezTo>
                    <a:pt x="23825" y="485700"/>
                    <a:pt x="20305" y="481368"/>
                    <a:pt x="17056" y="466207"/>
                  </a:cubicBezTo>
                  <a:cubicBezTo>
                    <a:pt x="11912" y="441570"/>
                    <a:pt x="12183" y="419369"/>
                    <a:pt x="0" y="397440"/>
                  </a:cubicBezTo>
                  <a:cubicBezTo>
                    <a:pt x="4873" y="363327"/>
                    <a:pt x="9746" y="318114"/>
                    <a:pt x="14890" y="284002"/>
                  </a:cubicBezTo>
                  <a:cubicBezTo>
                    <a:pt x="15973" y="276150"/>
                    <a:pt x="17056" y="267216"/>
                    <a:pt x="21117" y="260718"/>
                  </a:cubicBezTo>
                  <a:cubicBezTo>
                    <a:pt x="44671" y="224711"/>
                    <a:pt x="34113" y="186537"/>
                    <a:pt x="29781" y="148634"/>
                  </a:cubicBezTo>
                  <a:cubicBezTo>
                    <a:pt x="24366" y="101526"/>
                    <a:pt x="15432" y="54959"/>
                    <a:pt x="13266" y="7581"/>
                  </a:cubicBezTo>
                  <a:cubicBezTo>
                    <a:pt x="18410" y="5956"/>
                    <a:pt x="23283" y="4602"/>
                    <a:pt x="28427" y="2978"/>
                  </a:cubicBezTo>
                  <a:cubicBezTo>
                    <a:pt x="42506" y="1624"/>
                    <a:pt x="42506" y="13537"/>
                    <a:pt x="44130" y="21388"/>
                  </a:cubicBezTo>
                  <a:cubicBezTo>
                    <a:pt x="50898" y="54689"/>
                    <a:pt x="70391" y="166502"/>
                    <a:pt x="73911" y="188703"/>
                  </a:cubicBezTo>
                  <a:cubicBezTo>
                    <a:pt x="76077" y="201427"/>
                    <a:pt x="82304" y="208737"/>
                    <a:pt x="95570" y="211986"/>
                  </a:cubicBezTo>
                  <a:cubicBezTo>
                    <a:pt x="149988" y="225523"/>
                    <a:pt x="205218" y="236894"/>
                    <a:pt x="261260" y="238789"/>
                  </a:cubicBezTo>
                  <a:cubicBezTo>
                    <a:pt x="322175" y="240955"/>
                    <a:pt x="382008" y="230667"/>
                    <a:pt x="440758" y="212798"/>
                  </a:cubicBezTo>
                  <a:cubicBezTo>
                    <a:pt x="453211" y="209008"/>
                    <a:pt x="459709" y="201427"/>
                    <a:pt x="462687" y="188703"/>
                  </a:cubicBezTo>
                  <a:cubicBezTo>
                    <a:pt x="475412" y="135368"/>
                    <a:pt x="503027" y="6227"/>
                    <a:pt x="514127" y="0"/>
                  </a:cubicBezTo>
                  <a:close/>
                </a:path>
              </a:pathLst>
            </a:custGeom>
            <a:solidFill>
              <a:srgbClr val="212121"/>
            </a:solidFill>
            <a:ln w="2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659654F-5BE6-409C-9B15-36C11CD5CD19}"/>
                </a:ext>
              </a:extLst>
            </p:cNvPr>
            <p:cNvSpPr/>
            <p:nvPr/>
          </p:nvSpPr>
          <p:spPr>
            <a:xfrm>
              <a:off x="6822308" y="1737655"/>
              <a:ext cx="368200" cy="351956"/>
            </a:xfrm>
            <a:custGeom>
              <a:avLst/>
              <a:gdLst>
                <a:gd name="connsiteX0" fmla="*/ 370196 w 368200"/>
                <a:gd name="connsiteY0" fmla="*/ 294115 h 351956"/>
                <a:gd name="connsiteX1" fmla="*/ 347183 w 368200"/>
                <a:gd name="connsiteY1" fmla="*/ 315773 h 351956"/>
                <a:gd name="connsiteX2" fmla="*/ 335000 w 368200"/>
                <a:gd name="connsiteY2" fmla="*/ 353135 h 351956"/>
                <a:gd name="connsiteX3" fmla="*/ 331751 w 368200"/>
                <a:gd name="connsiteY3" fmla="*/ 266499 h 351956"/>
                <a:gd name="connsiteX4" fmla="*/ 287892 w 368200"/>
                <a:gd name="connsiteY4" fmla="*/ 218850 h 351956"/>
                <a:gd name="connsiteX5" fmla="*/ 207483 w 368200"/>
                <a:gd name="connsiteY5" fmla="*/ 206125 h 351956"/>
                <a:gd name="connsiteX6" fmla="*/ 105145 w 368200"/>
                <a:gd name="connsiteY6" fmla="*/ 172013 h 351956"/>
                <a:gd name="connsiteX7" fmla="*/ 96753 w 368200"/>
                <a:gd name="connsiteY7" fmla="*/ 174720 h 351956"/>
                <a:gd name="connsiteX8" fmla="*/ 53706 w 368200"/>
                <a:gd name="connsiteY8" fmla="*/ 234282 h 351956"/>
                <a:gd name="connsiteX9" fmla="*/ 34754 w 368200"/>
                <a:gd name="connsiteY9" fmla="*/ 284909 h 351956"/>
                <a:gd name="connsiteX10" fmla="*/ 34483 w 368200"/>
                <a:gd name="connsiteY10" fmla="*/ 353406 h 351956"/>
                <a:gd name="connsiteX11" fmla="*/ 3620 w 368200"/>
                <a:gd name="connsiteY11" fmla="*/ 300883 h 351956"/>
                <a:gd name="connsiteX12" fmla="*/ 13637 w 368200"/>
                <a:gd name="connsiteY12" fmla="*/ 174179 h 351956"/>
                <a:gd name="connsiteX13" fmla="*/ 96753 w 368200"/>
                <a:gd name="connsiteY13" fmla="*/ 73736 h 351956"/>
                <a:gd name="connsiteX14" fmla="*/ 112997 w 368200"/>
                <a:gd name="connsiteY14" fmla="*/ 49099 h 351956"/>
                <a:gd name="connsiteX15" fmla="*/ 136280 w 368200"/>
                <a:gd name="connsiteY15" fmla="*/ 13362 h 351956"/>
                <a:gd name="connsiteX16" fmla="*/ 268399 w 368200"/>
                <a:gd name="connsiteY16" fmla="*/ 30689 h 351956"/>
                <a:gd name="connsiteX17" fmla="*/ 280311 w 368200"/>
                <a:gd name="connsiteY17" fmla="*/ 68862 h 351956"/>
                <a:gd name="connsiteX18" fmla="*/ 285997 w 368200"/>
                <a:gd name="connsiteY18" fmla="*/ 92146 h 351956"/>
                <a:gd name="connsiteX19" fmla="*/ 370737 w 368200"/>
                <a:gd name="connsiteY19" fmla="*/ 275163 h 351956"/>
                <a:gd name="connsiteX20" fmla="*/ 370196 w 368200"/>
                <a:gd name="connsiteY20" fmla="*/ 294115 h 351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8200" h="351956">
                  <a:moveTo>
                    <a:pt x="370196" y="294115"/>
                  </a:moveTo>
                  <a:cubicBezTo>
                    <a:pt x="358283" y="296551"/>
                    <a:pt x="350703" y="305485"/>
                    <a:pt x="347183" y="315773"/>
                  </a:cubicBezTo>
                  <a:cubicBezTo>
                    <a:pt x="343122" y="328227"/>
                    <a:pt x="339602" y="340681"/>
                    <a:pt x="335000" y="353135"/>
                  </a:cubicBezTo>
                  <a:cubicBezTo>
                    <a:pt x="335541" y="324166"/>
                    <a:pt x="336083" y="295468"/>
                    <a:pt x="331751" y="266499"/>
                  </a:cubicBezTo>
                  <a:cubicBezTo>
                    <a:pt x="327419" y="239697"/>
                    <a:pt x="311987" y="225889"/>
                    <a:pt x="287892" y="218850"/>
                  </a:cubicBezTo>
                  <a:cubicBezTo>
                    <a:pt x="261631" y="211269"/>
                    <a:pt x="234286" y="209645"/>
                    <a:pt x="207483" y="206125"/>
                  </a:cubicBezTo>
                  <a:cubicBezTo>
                    <a:pt x="171205" y="201252"/>
                    <a:pt x="135197" y="196108"/>
                    <a:pt x="105145" y="172013"/>
                  </a:cubicBezTo>
                  <a:cubicBezTo>
                    <a:pt x="100543" y="168222"/>
                    <a:pt x="98377" y="169305"/>
                    <a:pt x="96753" y="174720"/>
                  </a:cubicBezTo>
                  <a:cubicBezTo>
                    <a:pt x="89713" y="199899"/>
                    <a:pt x="72928" y="217496"/>
                    <a:pt x="53706" y="234282"/>
                  </a:cubicBezTo>
                  <a:cubicBezTo>
                    <a:pt x="38815" y="247277"/>
                    <a:pt x="35566" y="266229"/>
                    <a:pt x="34754" y="284909"/>
                  </a:cubicBezTo>
                  <a:cubicBezTo>
                    <a:pt x="33942" y="306568"/>
                    <a:pt x="34483" y="328227"/>
                    <a:pt x="34483" y="353406"/>
                  </a:cubicBezTo>
                  <a:cubicBezTo>
                    <a:pt x="20676" y="334996"/>
                    <a:pt x="20405" y="313066"/>
                    <a:pt x="3620" y="300883"/>
                  </a:cubicBezTo>
                  <a:cubicBezTo>
                    <a:pt x="-2878" y="257836"/>
                    <a:pt x="-1254" y="215601"/>
                    <a:pt x="13637" y="174179"/>
                  </a:cubicBezTo>
                  <a:cubicBezTo>
                    <a:pt x="29339" y="130590"/>
                    <a:pt x="55601" y="95936"/>
                    <a:pt x="96753" y="73736"/>
                  </a:cubicBezTo>
                  <a:cubicBezTo>
                    <a:pt x="106499" y="68321"/>
                    <a:pt x="114350" y="63989"/>
                    <a:pt x="112997" y="49099"/>
                  </a:cubicBezTo>
                  <a:cubicBezTo>
                    <a:pt x="111372" y="33396"/>
                    <a:pt x="122743" y="21754"/>
                    <a:pt x="136280" y="13362"/>
                  </a:cubicBezTo>
                  <a:cubicBezTo>
                    <a:pt x="173371" y="-9651"/>
                    <a:pt x="240242" y="-2341"/>
                    <a:pt x="268399" y="30689"/>
                  </a:cubicBezTo>
                  <a:cubicBezTo>
                    <a:pt x="277875" y="41789"/>
                    <a:pt x="284643" y="54784"/>
                    <a:pt x="280311" y="68862"/>
                  </a:cubicBezTo>
                  <a:cubicBezTo>
                    <a:pt x="277063" y="79692"/>
                    <a:pt x="278687" y="86190"/>
                    <a:pt x="285997" y="92146"/>
                  </a:cubicBezTo>
                  <a:cubicBezTo>
                    <a:pt x="344476" y="138983"/>
                    <a:pt x="371549" y="201523"/>
                    <a:pt x="370737" y="275163"/>
                  </a:cubicBezTo>
                  <a:cubicBezTo>
                    <a:pt x="370737" y="281390"/>
                    <a:pt x="370466" y="287617"/>
                    <a:pt x="370196" y="294115"/>
                  </a:cubicBezTo>
                  <a:close/>
                </a:path>
              </a:pathLst>
            </a:custGeom>
            <a:solidFill>
              <a:srgbClr val="212121"/>
            </a:solidFill>
            <a:ln w="2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F3B115-C9F7-4DFE-B09E-2D2728D52568}"/>
              </a:ext>
            </a:extLst>
          </p:cNvPr>
          <p:cNvGrpSpPr/>
          <p:nvPr/>
        </p:nvGrpSpPr>
        <p:grpSpPr>
          <a:xfrm>
            <a:off x="5971346" y="1132546"/>
            <a:ext cx="341257" cy="341257"/>
            <a:chOff x="1038225" y="2181225"/>
            <a:chExt cx="476250" cy="47625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0A9F7C4-A02D-4719-A989-524F4F22101E}"/>
                </a:ext>
              </a:extLst>
            </p:cNvPr>
            <p:cNvSpPr/>
            <p:nvPr/>
          </p:nvSpPr>
          <p:spPr>
            <a:xfrm>
              <a:off x="1038225" y="2181225"/>
              <a:ext cx="476250" cy="47625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F341A4E-CB38-499D-A6E8-2AB1A40D7163}"/>
                </a:ext>
              </a:extLst>
            </p:cNvPr>
            <p:cNvSpPr/>
            <p:nvPr/>
          </p:nvSpPr>
          <p:spPr>
            <a:xfrm>
              <a:off x="1114425" y="2257425"/>
              <a:ext cx="323850" cy="32385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C6CC80-98BC-4BEA-89B1-8A05E5423A0A}"/>
              </a:ext>
            </a:extLst>
          </p:cNvPr>
          <p:cNvGrpSpPr/>
          <p:nvPr/>
        </p:nvGrpSpPr>
        <p:grpSpPr>
          <a:xfrm>
            <a:off x="5971346" y="1571895"/>
            <a:ext cx="341257" cy="341257"/>
            <a:chOff x="1038225" y="2181225"/>
            <a:chExt cx="476250" cy="476250"/>
          </a:xfrm>
          <a:solidFill>
            <a:schemeClr val="accent2">
              <a:alpha val="5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07A2063-4075-41D9-B216-D504C845ACC5}"/>
                </a:ext>
              </a:extLst>
            </p:cNvPr>
            <p:cNvSpPr/>
            <p:nvPr/>
          </p:nvSpPr>
          <p:spPr>
            <a:xfrm>
              <a:off x="1038225" y="2181225"/>
              <a:ext cx="476250" cy="476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7F7DDEE-CA90-4391-A231-37E6AA4AC005}"/>
                </a:ext>
              </a:extLst>
            </p:cNvPr>
            <p:cNvSpPr/>
            <p:nvPr/>
          </p:nvSpPr>
          <p:spPr>
            <a:xfrm>
              <a:off x="1114425" y="2257425"/>
              <a:ext cx="323850" cy="323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4F3973-4E60-42A0-9B74-973211838911}"/>
              </a:ext>
            </a:extLst>
          </p:cNvPr>
          <p:cNvGrpSpPr/>
          <p:nvPr/>
        </p:nvGrpSpPr>
        <p:grpSpPr>
          <a:xfrm>
            <a:off x="5971346" y="2636797"/>
            <a:ext cx="341257" cy="341257"/>
            <a:chOff x="1038225" y="2181225"/>
            <a:chExt cx="476250" cy="476250"/>
          </a:xfrm>
          <a:solidFill>
            <a:schemeClr val="accent3">
              <a:alpha val="50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5AA797-660C-4D7C-B4BE-BB4AE7356F05}"/>
                </a:ext>
              </a:extLst>
            </p:cNvPr>
            <p:cNvSpPr/>
            <p:nvPr/>
          </p:nvSpPr>
          <p:spPr>
            <a:xfrm>
              <a:off x="1038225" y="2181225"/>
              <a:ext cx="476250" cy="476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9EF460B-1E5E-4D6C-B281-2687321294D5}"/>
                </a:ext>
              </a:extLst>
            </p:cNvPr>
            <p:cNvSpPr/>
            <p:nvPr/>
          </p:nvSpPr>
          <p:spPr>
            <a:xfrm>
              <a:off x="1114425" y="2257425"/>
              <a:ext cx="323850" cy="323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929753-589E-4316-9C56-EFB235955A9E}"/>
              </a:ext>
            </a:extLst>
          </p:cNvPr>
          <p:cNvGrpSpPr/>
          <p:nvPr/>
        </p:nvGrpSpPr>
        <p:grpSpPr>
          <a:xfrm>
            <a:off x="5971346" y="3488340"/>
            <a:ext cx="341257" cy="341257"/>
            <a:chOff x="1038225" y="2181225"/>
            <a:chExt cx="476250" cy="476250"/>
          </a:xfrm>
          <a:solidFill>
            <a:schemeClr val="accent4">
              <a:alpha val="50000"/>
            </a:schemeClr>
          </a:solidFill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21B1C56-3AC5-44CF-AE9E-E6BCD9696AC8}"/>
                </a:ext>
              </a:extLst>
            </p:cNvPr>
            <p:cNvSpPr/>
            <p:nvPr/>
          </p:nvSpPr>
          <p:spPr>
            <a:xfrm>
              <a:off x="1038225" y="2181225"/>
              <a:ext cx="476250" cy="476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A18CEE0-9443-41E6-97B5-49E47909A9EE}"/>
                </a:ext>
              </a:extLst>
            </p:cNvPr>
            <p:cNvSpPr/>
            <p:nvPr/>
          </p:nvSpPr>
          <p:spPr>
            <a:xfrm>
              <a:off x="1114425" y="2257425"/>
              <a:ext cx="323850" cy="323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520B80B-6DC0-4328-9407-3E554AE8E538}"/>
              </a:ext>
            </a:extLst>
          </p:cNvPr>
          <p:cNvGrpSpPr/>
          <p:nvPr/>
        </p:nvGrpSpPr>
        <p:grpSpPr>
          <a:xfrm>
            <a:off x="5971346" y="4283815"/>
            <a:ext cx="341257" cy="341257"/>
            <a:chOff x="1038225" y="2181225"/>
            <a:chExt cx="476250" cy="476250"/>
          </a:xfrm>
          <a:solidFill>
            <a:schemeClr val="accent5">
              <a:alpha val="50000"/>
            </a:schemeClr>
          </a:solidFill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01973F2-40EC-415E-8635-D2691D9A49B0}"/>
                </a:ext>
              </a:extLst>
            </p:cNvPr>
            <p:cNvSpPr/>
            <p:nvPr/>
          </p:nvSpPr>
          <p:spPr>
            <a:xfrm>
              <a:off x="1038225" y="2181225"/>
              <a:ext cx="476250" cy="476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0106473-0689-4423-9F9C-B5DB44C90B75}"/>
                </a:ext>
              </a:extLst>
            </p:cNvPr>
            <p:cNvSpPr/>
            <p:nvPr/>
          </p:nvSpPr>
          <p:spPr>
            <a:xfrm>
              <a:off x="1114425" y="2257425"/>
              <a:ext cx="323850" cy="323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D4F92E-93B0-4910-BCB2-E342786152BE}"/>
              </a:ext>
            </a:extLst>
          </p:cNvPr>
          <p:cNvCxnSpPr>
            <a:cxnSpLocks/>
          </p:cNvCxnSpPr>
          <p:nvPr/>
        </p:nvCxnSpPr>
        <p:spPr>
          <a:xfrm>
            <a:off x="808119" y="1189310"/>
            <a:ext cx="4206240" cy="0"/>
          </a:xfrm>
          <a:prstGeom prst="line">
            <a:avLst/>
          </a:prstGeom>
          <a:ln cap="flat">
            <a:solidFill>
              <a:schemeClr val="accent1"/>
            </a:solidFill>
            <a:bevel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6F30009-6EA0-434B-B4E6-25C2549AEC65}"/>
              </a:ext>
            </a:extLst>
          </p:cNvPr>
          <p:cNvGrpSpPr/>
          <p:nvPr/>
        </p:nvGrpSpPr>
        <p:grpSpPr>
          <a:xfrm>
            <a:off x="893204" y="834090"/>
            <a:ext cx="3445461" cy="884328"/>
            <a:chOff x="578400" y="4074290"/>
            <a:chExt cx="1622393" cy="88432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BBDB568-1695-4323-861A-D99E8FEE9AC4}"/>
                </a:ext>
              </a:extLst>
            </p:cNvPr>
            <p:cNvSpPr txBox="1"/>
            <p:nvPr/>
          </p:nvSpPr>
          <p:spPr>
            <a:xfrm>
              <a:off x="578400" y="4496953"/>
              <a:ext cx="16223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1E5F464-7256-4E86-8BC2-D715641F42D2}"/>
                </a:ext>
              </a:extLst>
            </p:cNvPr>
            <p:cNvSpPr txBox="1"/>
            <p:nvPr/>
          </p:nvSpPr>
          <p:spPr>
            <a:xfrm>
              <a:off x="578400" y="4074290"/>
              <a:ext cx="162239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C1727E-F5C1-43EA-83D2-29E02E11D223}"/>
              </a:ext>
            </a:extLst>
          </p:cNvPr>
          <p:cNvCxnSpPr>
            <a:cxnSpLocks/>
          </p:cNvCxnSpPr>
          <p:nvPr/>
        </p:nvCxnSpPr>
        <p:spPr>
          <a:xfrm>
            <a:off x="808119" y="2219517"/>
            <a:ext cx="4389120" cy="0"/>
          </a:xfrm>
          <a:prstGeom prst="line">
            <a:avLst/>
          </a:prstGeom>
          <a:ln cap="flat">
            <a:solidFill>
              <a:schemeClr val="accent2"/>
            </a:solidFill>
            <a:bevel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AD0145A-4183-4396-8AE8-BFA0543C4522}"/>
              </a:ext>
            </a:extLst>
          </p:cNvPr>
          <p:cNvGrpSpPr/>
          <p:nvPr/>
        </p:nvGrpSpPr>
        <p:grpSpPr>
          <a:xfrm>
            <a:off x="893204" y="1864297"/>
            <a:ext cx="3445461" cy="884328"/>
            <a:chOff x="578400" y="4074290"/>
            <a:chExt cx="1622393" cy="88432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411666C-F0AB-49A9-A155-B5242DD32209}"/>
                </a:ext>
              </a:extLst>
            </p:cNvPr>
            <p:cNvSpPr txBox="1"/>
            <p:nvPr/>
          </p:nvSpPr>
          <p:spPr>
            <a:xfrm>
              <a:off x="578400" y="4496953"/>
              <a:ext cx="16223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2EC92EF-8EC6-430D-B70A-38115862A8EC}"/>
                </a:ext>
              </a:extLst>
            </p:cNvPr>
            <p:cNvSpPr txBox="1"/>
            <p:nvPr/>
          </p:nvSpPr>
          <p:spPr>
            <a:xfrm>
              <a:off x="578400" y="4074290"/>
              <a:ext cx="162239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BEFFD8D-C013-4F72-A0B2-36B13216A370}"/>
              </a:ext>
            </a:extLst>
          </p:cNvPr>
          <p:cNvCxnSpPr>
            <a:cxnSpLocks/>
          </p:cNvCxnSpPr>
          <p:nvPr/>
        </p:nvCxnSpPr>
        <p:spPr>
          <a:xfrm>
            <a:off x="808120" y="3249724"/>
            <a:ext cx="3530545" cy="0"/>
          </a:xfrm>
          <a:prstGeom prst="line">
            <a:avLst/>
          </a:prstGeom>
          <a:ln cap="flat">
            <a:solidFill>
              <a:schemeClr val="accent3"/>
            </a:solidFill>
            <a:bevel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C941527-3A88-48EA-A60E-EF2028E74A44}"/>
              </a:ext>
            </a:extLst>
          </p:cNvPr>
          <p:cNvGrpSpPr/>
          <p:nvPr/>
        </p:nvGrpSpPr>
        <p:grpSpPr>
          <a:xfrm>
            <a:off x="893204" y="2894504"/>
            <a:ext cx="3445461" cy="884328"/>
            <a:chOff x="578400" y="4074290"/>
            <a:chExt cx="1622393" cy="88432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D19BB03-7B7F-45FC-B060-6282104AFA8F}"/>
                </a:ext>
              </a:extLst>
            </p:cNvPr>
            <p:cNvSpPr txBox="1"/>
            <p:nvPr/>
          </p:nvSpPr>
          <p:spPr>
            <a:xfrm>
              <a:off x="578400" y="4496953"/>
              <a:ext cx="16223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032C89C-514B-4DBE-9950-6B697264569A}"/>
                </a:ext>
              </a:extLst>
            </p:cNvPr>
            <p:cNvSpPr txBox="1"/>
            <p:nvPr/>
          </p:nvSpPr>
          <p:spPr>
            <a:xfrm>
              <a:off x="578400" y="4074290"/>
              <a:ext cx="162239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E28B75-CB98-45CE-896A-DF54A23132FD}"/>
              </a:ext>
            </a:extLst>
          </p:cNvPr>
          <p:cNvCxnSpPr>
            <a:cxnSpLocks/>
          </p:cNvCxnSpPr>
          <p:nvPr/>
        </p:nvCxnSpPr>
        <p:spPr>
          <a:xfrm>
            <a:off x="808120" y="4279931"/>
            <a:ext cx="3530545" cy="0"/>
          </a:xfrm>
          <a:prstGeom prst="line">
            <a:avLst/>
          </a:prstGeom>
          <a:ln cap="flat">
            <a:solidFill>
              <a:schemeClr val="accent4"/>
            </a:solidFill>
            <a:bevel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E94D17E-4FC2-4981-93F4-4FDF755089B2}"/>
              </a:ext>
            </a:extLst>
          </p:cNvPr>
          <p:cNvGrpSpPr/>
          <p:nvPr/>
        </p:nvGrpSpPr>
        <p:grpSpPr>
          <a:xfrm>
            <a:off x="893204" y="3924711"/>
            <a:ext cx="3445461" cy="884328"/>
            <a:chOff x="578400" y="4074290"/>
            <a:chExt cx="1622393" cy="8843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D8571F-1DE1-4D51-AC7D-7D11B699DC1C}"/>
                </a:ext>
              </a:extLst>
            </p:cNvPr>
            <p:cNvSpPr txBox="1"/>
            <p:nvPr/>
          </p:nvSpPr>
          <p:spPr>
            <a:xfrm>
              <a:off x="578400" y="4496953"/>
              <a:ext cx="16223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F331C0-D47A-40F8-A18F-DD2E2A2D9C1F}"/>
                </a:ext>
              </a:extLst>
            </p:cNvPr>
            <p:cNvSpPr txBox="1"/>
            <p:nvPr/>
          </p:nvSpPr>
          <p:spPr>
            <a:xfrm>
              <a:off x="578400" y="4074290"/>
              <a:ext cx="162239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07C4A18-EC4A-485A-8D06-9970DC587A9F}"/>
              </a:ext>
            </a:extLst>
          </p:cNvPr>
          <p:cNvCxnSpPr>
            <a:cxnSpLocks/>
          </p:cNvCxnSpPr>
          <p:nvPr/>
        </p:nvCxnSpPr>
        <p:spPr>
          <a:xfrm>
            <a:off x="808120" y="5310137"/>
            <a:ext cx="2926080" cy="0"/>
          </a:xfrm>
          <a:prstGeom prst="line">
            <a:avLst/>
          </a:prstGeom>
          <a:ln cap="flat">
            <a:solidFill>
              <a:schemeClr val="accent5"/>
            </a:solidFill>
            <a:bevel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8BBD26C-49C5-4135-B708-470C2F687C7A}"/>
              </a:ext>
            </a:extLst>
          </p:cNvPr>
          <p:cNvGrpSpPr/>
          <p:nvPr/>
        </p:nvGrpSpPr>
        <p:grpSpPr>
          <a:xfrm>
            <a:off x="893204" y="4954917"/>
            <a:ext cx="2853820" cy="1068994"/>
            <a:chOff x="578400" y="4074290"/>
            <a:chExt cx="1343802" cy="1068994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6D17136-E3FB-43BD-8917-453F099A7EDF}"/>
                </a:ext>
              </a:extLst>
            </p:cNvPr>
            <p:cNvSpPr txBox="1"/>
            <p:nvPr/>
          </p:nvSpPr>
          <p:spPr>
            <a:xfrm>
              <a:off x="578400" y="4496953"/>
              <a:ext cx="1343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B73B80-5B98-42E9-A8F0-FDDB1CC30396}"/>
                </a:ext>
              </a:extLst>
            </p:cNvPr>
            <p:cNvSpPr txBox="1"/>
            <p:nvPr/>
          </p:nvSpPr>
          <p:spPr>
            <a:xfrm>
              <a:off x="578400" y="4074290"/>
              <a:ext cx="1343802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5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7F7F0B6-E2A8-4E03-BBEC-084A72DDD9A8}"/>
              </a:ext>
            </a:extLst>
          </p:cNvPr>
          <p:cNvCxnSpPr>
            <a:cxnSpLocks/>
          </p:cNvCxnSpPr>
          <p:nvPr/>
        </p:nvCxnSpPr>
        <p:spPr>
          <a:xfrm>
            <a:off x="7177639" y="1189310"/>
            <a:ext cx="4206240" cy="0"/>
          </a:xfrm>
          <a:prstGeom prst="line">
            <a:avLst/>
          </a:prstGeom>
          <a:ln cap="flat">
            <a:solidFill>
              <a:schemeClr val="accent1"/>
            </a:solidFill>
            <a:bevel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EA47893-C42C-4126-A1C7-D6F7A4D17F53}"/>
              </a:ext>
            </a:extLst>
          </p:cNvPr>
          <p:cNvGrpSpPr/>
          <p:nvPr/>
        </p:nvGrpSpPr>
        <p:grpSpPr>
          <a:xfrm>
            <a:off x="7938419" y="834090"/>
            <a:ext cx="3445461" cy="884328"/>
            <a:chOff x="896570" y="4074290"/>
            <a:chExt cx="1622393" cy="88432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FBACA9A-A438-44FC-8524-43D63F4C5641}"/>
                </a:ext>
              </a:extLst>
            </p:cNvPr>
            <p:cNvSpPr txBox="1"/>
            <p:nvPr/>
          </p:nvSpPr>
          <p:spPr>
            <a:xfrm>
              <a:off x="896570" y="4496953"/>
              <a:ext cx="16223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707E059-D625-4783-BE2F-D7917BEDFF99}"/>
                </a:ext>
              </a:extLst>
            </p:cNvPr>
            <p:cNvSpPr txBox="1"/>
            <p:nvPr/>
          </p:nvSpPr>
          <p:spPr>
            <a:xfrm>
              <a:off x="896570" y="4074290"/>
              <a:ext cx="162239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898B6E0-05AF-44F0-AFBE-202E8167A59C}"/>
              </a:ext>
            </a:extLst>
          </p:cNvPr>
          <p:cNvCxnSpPr>
            <a:cxnSpLocks/>
          </p:cNvCxnSpPr>
          <p:nvPr/>
        </p:nvCxnSpPr>
        <p:spPr>
          <a:xfrm>
            <a:off x="6994760" y="2219517"/>
            <a:ext cx="4389120" cy="0"/>
          </a:xfrm>
          <a:prstGeom prst="line">
            <a:avLst/>
          </a:prstGeom>
          <a:ln cap="flat">
            <a:solidFill>
              <a:schemeClr val="accent2"/>
            </a:solidFill>
            <a:bevel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B223F91-A45E-4C9B-A7CD-3023C1312F2B}"/>
              </a:ext>
            </a:extLst>
          </p:cNvPr>
          <p:cNvGrpSpPr/>
          <p:nvPr/>
        </p:nvGrpSpPr>
        <p:grpSpPr>
          <a:xfrm>
            <a:off x="7938419" y="1864297"/>
            <a:ext cx="3445461" cy="884328"/>
            <a:chOff x="982684" y="4074290"/>
            <a:chExt cx="1622393" cy="884328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96C0655-5D97-4B46-8765-FAE27B8E8692}"/>
                </a:ext>
              </a:extLst>
            </p:cNvPr>
            <p:cNvSpPr txBox="1"/>
            <p:nvPr/>
          </p:nvSpPr>
          <p:spPr>
            <a:xfrm>
              <a:off x="982684" y="4496953"/>
              <a:ext cx="16223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167B847-CB43-44B0-AFBC-F155F4AD9543}"/>
                </a:ext>
              </a:extLst>
            </p:cNvPr>
            <p:cNvSpPr txBox="1"/>
            <p:nvPr/>
          </p:nvSpPr>
          <p:spPr>
            <a:xfrm>
              <a:off x="982684" y="4074290"/>
              <a:ext cx="162239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9AB866B-80CC-4A53-9C37-3E7560C291BA}"/>
              </a:ext>
            </a:extLst>
          </p:cNvPr>
          <p:cNvCxnSpPr>
            <a:cxnSpLocks/>
          </p:cNvCxnSpPr>
          <p:nvPr/>
        </p:nvCxnSpPr>
        <p:spPr>
          <a:xfrm>
            <a:off x="7853335" y="3249724"/>
            <a:ext cx="3530545" cy="0"/>
          </a:xfrm>
          <a:prstGeom prst="line">
            <a:avLst/>
          </a:prstGeom>
          <a:ln cap="flat">
            <a:solidFill>
              <a:schemeClr val="accent3"/>
            </a:solidFill>
            <a:bevel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BD47ADA-039C-4637-BB48-661282A6D21C}"/>
              </a:ext>
            </a:extLst>
          </p:cNvPr>
          <p:cNvGrpSpPr/>
          <p:nvPr/>
        </p:nvGrpSpPr>
        <p:grpSpPr>
          <a:xfrm>
            <a:off x="7938419" y="2894504"/>
            <a:ext cx="3445461" cy="884328"/>
            <a:chOff x="578400" y="4074290"/>
            <a:chExt cx="1622393" cy="88432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75FE8E2-A7FF-41BF-A547-5AC752718DB5}"/>
                </a:ext>
              </a:extLst>
            </p:cNvPr>
            <p:cNvSpPr txBox="1"/>
            <p:nvPr/>
          </p:nvSpPr>
          <p:spPr>
            <a:xfrm>
              <a:off x="578400" y="4496953"/>
              <a:ext cx="16223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F45CEBD-4D5A-4820-BC6B-56A0FF8991BB}"/>
                </a:ext>
              </a:extLst>
            </p:cNvPr>
            <p:cNvSpPr txBox="1"/>
            <p:nvPr/>
          </p:nvSpPr>
          <p:spPr>
            <a:xfrm>
              <a:off x="578400" y="4074290"/>
              <a:ext cx="162239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2EF0EDE-34B9-4506-B753-35A8237DE432}"/>
              </a:ext>
            </a:extLst>
          </p:cNvPr>
          <p:cNvCxnSpPr>
            <a:cxnSpLocks/>
          </p:cNvCxnSpPr>
          <p:nvPr/>
        </p:nvCxnSpPr>
        <p:spPr>
          <a:xfrm>
            <a:off x="7853335" y="4279931"/>
            <a:ext cx="3530545" cy="0"/>
          </a:xfrm>
          <a:prstGeom prst="line">
            <a:avLst/>
          </a:prstGeom>
          <a:ln cap="flat">
            <a:solidFill>
              <a:schemeClr val="accent4"/>
            </a:solidFill>
            <a:bevel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6343D51-B527-4CB9-9198-3CA8D3755FCA}"/>
              </a:ext>
            </a:extLst>
          </p:cNvPr>
          <p:cNvGrpSpPr/>
          <p:nvPr/>
        </p:nvGrpSpPr>
        <p:grpSpPr>
          <a:xfrm>
            <a:off x="7938419" y="3924711"/>
            <a:ext cx="3445461" cy="884328"/>
            <a:chOff x="578400" y="4074290"/>
            <a:chExt cx="1622393" cy="884328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5922BBA-9155-45FA-841E-2CE74FE0AAD5}"/>
                </a:ext>
              </a:extLst>
            </p:cNvPr>
            <p:cNvSpPr txBox="1"/>
            <p:nvPr/>
          </p:nvSpPr>
          <p:spPr>
            <a:xfrm>
              <a:off x="578400" y="4496953"/>
              <a:ext cx="16223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A80374-DB15-4FB1-AF21-59CBB45C0D42}"/>
                </a:ext>
              </a:extLst>
            </p:cNvPr>
            <p:cNvSpPr txBox="1"/>
            <p:nvPr/>
          </p:nvSpPr>
          <p:spPr>
            <a:xfrm>
              <a:off x="578400" y="4074290"/>
              <a:ext cx="162239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146EA13-A3FA-43DB-936A-C37ADB0D5133}"/>
              </a:ext>
            </a:extLst>
          </p:cNvPr>
          <p:cNvCxnSpPr>
            <a:cxnSpLocks/>
          </p:cNvCxnSpPr>
          <p:nvPr/>
        </p:nvCxnSpPr>
        <p:spPr>
          <a:xfrm>
            <a:off x="8457800" y="5310137"/>
            <a:ext cx="2926080" cy="0"/>
          </a:xfrm>
          <a:prstGeom prst="line">
            <a:avLst/>
          </a:prstGeom>
          <a:ln cap="flat">
            <a:solidFill>
              <a:schemeClr val="accent5"/>
            </a:solidFill>
            <a:bevel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5591215-4FD2-47F7-844D-4CC552BF2FC0}"/>
              </a:ext>
            </a:extLst>
          </p:cNvPr>
          <p:cNvGrpSpPr/>
          <p:nvPr/>
        </p:nvGrpSpPr>
        <p:grpSpPr>
          <a:xfrm>
            <a:off x="8457800" y="4954917"/>
            <a:ext cx="2926081" cy="1068994"/>
            <a:chOff x="822965" y="4074290"/>
            <a:chExt cx="1377828" cy="1068994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C0F7AA9-0389-49E4-8664-E3E44320296C}"/>
                </a:ext>
              </a:extLst>
            </p:cNvPr>
            <p:cNvSpPr txBox="1"/>
            <p:nvPr/>
          </p:nvSpPr>
          <p:spPr>
            <a:xfrm>
              <a:off x="822965" y="4496953"/>
              <a:ext cx="1377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B057F20-4069-405A-92C7-9920E57E968E}"/>
                </a:ext>
              </a:extLst>
            </p:cNvPr>
            <p:cNvSpPr txBox="1"/>
            <p:nvPr/>
          </p:nvSpPr>
          <p:spPr>
            <a:xfrm>
              <a:off x="822965" y="4074290"/>
              <a:ext cx="137782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5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107" name="Text Placeholder 1">
            <a:extLst>
              <a:ext uri="{FF2B5EF4-FFF2-40B4-BE49-F238E27FC236}">
                <a16:creationId xmlns:a16="http://schemas.microsoft.com/office/drawing/2014/main" id="{D707850D-1488-4274-A39E-A01C24DBE79F}"/>
              </a:ext>
            </a:extLst>
          </p:cNvPr>
          <p:cNvSpPr txBox="1">
            <a:spLocks/>
          </p:cNvSpPr>
          <p:nvPr/>
        </p:nvSpPr>
        <p:spPr>
          <a:xfrm>
            <a:off x="309402" y="579527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>
                <a:latin typeface="+mj-lt"/>
              </a:rPr>
              <a:t>Infographic Style</a:t>
            </a:r>
          </a:p>
        </p:txBody>
      </p:sp>
    </p:spTree>
    <p:extLst>
      <p:ext uri="{BB962C8B-B14F-4D97-AF65-F5344CB8AC3E}">
        <p14:creationId xmlns:p14="http://schemas.microsoft.com/office/powerpoint/2010/main" val="182380226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3A0A0"/>
      </a:accent1>
      <a:accent2>
        <a:srgbClr val="1496BE"/>
      </a:accent2>
      <a:accent3>
        <a:srgbClr val="3C78AA"/>
      </a:accent3>
      <a:accent4>
        <a:srgbClr val="645AA0"/>
      </a:accent4>
      <a:accent5>
        <a:srgbClr val="785AA0"/>
      </a:accent5>
      <a:accent6>
        <a:srgbClr val="4B4B4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3A0A0"/>
      </a:accent1>
      <a:accent2>
        <a:srgbClr val="1496BE"/>
      </a:accent2>
      <a:accent3>
        <a:srgbClr val="3C78AA"/>
      </a:accent3>
      <a:accent4>
        <a:srgbClr val="645AA0"/>
      </a:accent4>
      <a:accent5>
        <a:srgbClr val="785AA0"/>
      </a:accent5>
      <a:accent6>
        <a:srgbClr val="4B4B4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COLOR - 10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3A0A0"/>
      </a:accent1>
      <a:accent2>
        <a:srgbClr val="1496BE"/>
      </a:accent2>
      <a:accent3>
        <a:srgbClr val="3C78AA"/>
      </a:accent3>
      <a:accent4>
        <a:srgbClr val="645AA0"/>
      </a:accent4>
      <a:accent5>
        <a:srgbClr val="785AA0"/>
      </a:accent5>
      <a:accent6>
        <a:srgbClr val="4B4B4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3008</TotalTime>
  <Words>5056</Words>
  <Application>Microsoft Office PowerPoint</Application>
  <PresentationFormat>Widescreen</PresentationFormat>
  <Paragraphs>588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150</cp:revision>
  <dcterms:created xsi:type="dcterms:W3CDTF">2019-01-14T06:35:35Z</dcterms:created>
  <dcterms:modified xsi:type="dcterms:W3CDTF">2019-10-29T02:34:47Z</dcterms:modified>
</cp:coreProperties>
</file>