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3" y="4024684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9552" y="3049091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539552" y="4844068"/>
            <a:ext cx="82444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448" y="267494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2015-11-27T06:48:40Z</dcterms:modified>
</cp:coreProperties>
</file>