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683568" y="4844068"/>
            <a:ext cx="8460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59781"/>
            <a:ext cx="9144000" cy="18199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79000">
                <a:schemeClr val="bg1">
                  <a:alpha val="7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4126309"/>
            <a:ext cx="5436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83568" y="2974181"/>
            <a:ext cx="54360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83568" y="391765"/>
            <a:ext cx="1296144" cy="307777"/>
          </a:xfrm>
          <a:prstGeom prst="rect">
            <a:avLst/>
          </a:prstGeom>
          <a:solidFill>
            <a:schemeClr val="bg1">
              <a:alpha val="5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2014-07-27T01:55:57Z</dcterms:modified>
</cp:coreProperties>
</file>