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3" y="4054301"/>
            <a:ext cx="4968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3078708"/>
            <a:ext cx="49685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43799" y="463773"/>
            <a:ext cx="140466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48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2014-06-20T17:18:00Z</dcterms:modified>
</cp:coreProperties>
</file>