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7945" y="3406229"/>
            <a:ext cx="38164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067944" y="2355726"/>
            <a:ext cx="381642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6588223" y="607789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731990"/>
            <a:ext cx="78843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11</cp:revision>
  <dcterms:created xsi:type="dcterms:W3CDTF">2014-04-01T16:27:38Z</dcterms:created>
  <dcterms:modified xsi:type="dcterms:W3CDTF">2014-06-04T09:39:02Z</dcterms:modified>
</cp:coreProperties>
</file>