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3478"/>
            <a:ext cx="9144000" cy="144016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923928" y="1107653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36626"/>
            <a:ext cx="91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0" y="32045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27216"/>
            <a:ext cx="7596336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2"/>
                </a:solidFill>
              </a:rPr>
              <a:t> Enter Your Tittle 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1720" y="1131590"/>
            <a:ext cx="663508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107</Words>
  <Application>Microsoft Office PowerPoint</Application>
  <PresentationFormat>On-screen Show (16:9)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2014-07-27T02:21:00Z</dcterms:modified>
</cp:coreProperties>
</file>