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8473" y="3763367"/>
            <a:ext cx="41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48472" y="2787774"/>
            <a:ext cx="41399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092279" y="267494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2014-05-14T11:16:54Z</dcterms:modified>
</cp:coreProperties>
</file>