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163054"/>
            <a:ext cx="9144000" cy="165618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4000">
                <a:srgbClr val="FFFFFF">
                  <a:alpha val="67000"/>
                </a:srgbClr>
              </a:gs>
              <a:gs pos="30000">
                <a:schemeClr val="bg1">
                  <a:alpha val="67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7600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-16621"/>
            <a:ext cx="1301512" cy="3218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598" y="4310245"/>
            <a:ext cx="1082804" cy="267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3879358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3366591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280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2015-09-08T14:51:22Z</dcterms:modified>
</cp:coreProperties>
</file>