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139697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42138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95537" y="4496221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4844068"/>
            <a:ext cx="8748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7704" y="1131590"/>
            <a:ext cx="6779096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2014-08-21T05:48:09Z</dcterms:modified>
</cp:coreProperties>
</file>