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8"/>
  </p:notesMasterIdLst>
  <p:sldIdLst>
    <p:sldId id="256" r:id="rId4"/>
    <p:sldId id="264" r:id="rId5"/>
    <p:sldId id="262" r:id="rId6"/>
    <p:sldId id="265" r:id="rId7"/>
    <p:sldId id="266" r:id="rId8"/>
    <p:sldId id="267" r:id="rId9"/>
    <p:sldId id="269" r:id="rId10"/>
    <p:sldId id="274" r:id="rId11"/>
    <p:sldId id="275" r:id="rId12"/>
    <p:sldId id="276" r:id="rId13"/>
    <p:sldId id="272" r:id="rId14"/>
    <p:sldId id="277" r:id="rId15"/>
    <p:sldId id="278" r:id="rId16"/>
    <p:sldId id="268" r:id="rId17"/>
    <p:sldId id="282" r:id="rId18"/>
    <p:sldId id="279" r:id="rId19"/>
    <p:sldId id="280" r:id="rId20"/>
    <p:sldId id="285" r:id="rId21"/>
    <p:sldId id="291" r:id="rId22"/>
    <p:sldId id="281" r:id="rId23"/>
    <p:sldId id="273" r:id="rId24"/>
    <p:sldId id="283" r:id="rId25"/>
    <p:sldId id="290" r:id="rId26"/>
    <p:sldId id="284" r:id="rId27"/>
    <p:sldId id="270" r:id="rId28"/>
    <p:sldId id="286" r:id="rId29"/>
    <p:sldId id="287" r:id="rId30"/>
    <p:sldId id="289" r:id="rId31"/>
    <p:sldId id="288" r:id="rId32"/>
    <p:sldId id="261" r:id="rId33"/>
    <p:sldId id="293" r:id="rId34"/>
    <p:sldId id="257" r:id="rId35"/>
    <p:sldId id="258" r:id="rId36"/>
    <p:sldId id="292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5" autoAdjust="0"/>
    <p:restoredTop sz="94660"/>
  </p:normalViewPr>
  <p:slideViewPr>
    <p:cSldViewPr>
      <p:cViewPr varScale="1">
        <p:scale>
          <a:sx n="137" d="100"/>
          <a:sy n="137" d="100"/>
        </p:scale>
        <p:origin x="1980" y="114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5880-4F2F-B1A4-2E13ADDB0A91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5880-4F2F-B1A4-2E13ADDB0A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80-4F2F-B1A4-2E13ADDB0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AF6F-47D4-812B-D6BADB766207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AF6F-47D4-812B-D6BADB76620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6F-47D4-812B-D6BADB7662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4603508309584483E-3"/>
          <c:y val="4.4308258794220547E-2"/>
          <c:w val="0.99437804559682919"/>
          <c:h val="0.9229978356720061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9A-4449-A266-6AEE5EFCA1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9A-4449-A266-6AEE5EFCA1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9A-4449-A266-6AEE5EFCA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6327488"/>
        <c:axId val="766329784"/>
      </c:barChart>
      <c:catAx>
        <c:axId val="766327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329784"/>
        <c:crosses val="autoZero"/>
        <c:auto val="1"/>
        <c:lblAlgn val="ctr"/>
        <c:lblOffset val="100"/>
        <c:noMultiLvlLbl val="0"/>
      </c:catAx>
      <c:valAx>
        <c:axId val="7663297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632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1-48D9-9339-D78C46B21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BD-462D-82F8-FA1D43057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C4-4594-90DA-6B2055441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53699995756701E-2"/>
          <c:y val="5.3553334030277351E-2"/>
          <c:w val="0.93571773671841096"/>
          <c:h val="0.782130515641196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>
              <a:solidFill>
                <a:schemeClr val="bg1"/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 w="0">
                <a:noFill/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0-29C0-4F1F-B35C-4102E3986CE5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1-29C0-4F1F-B35C-4102E3986CE5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2-29C0-4F1F-B35C-4102E3986C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C0-4F1F-B35C-4102E3986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154432"/>
        <c:axId val="172299008"/>
      </c:lineChart>
      <c:catAx>
        <c:axId val="169154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72299008"/>
        <c:crosses val="autoZero"/>
        <c:auto val="1"/>
        <c:lblAlgn val="ctr"/>
        <c:lblOffset val="100"/>
        <c:noMultiLvlLbl val="0"/>
      </c:catAx>
      <c:valAx>
        <c:axId val="172299008"/>
        <c:scaling>
          <c:orientation val="minMax"/>
        </c:scaling>
        <c:delete val="0"/>
        <c:axPos val="l"/>
        <c:majorGridlines>
          <c:spPr>
            <a:ln w="12700"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69154432"/>
        <c:crosses val="autoZero"/>
        <c:crossBetween val="between"/>
      </c:valAx>
      <c:spPr>
        <a:ln w="12700">
          <a:solidFill>
            <a:schemeClr val="bg1"/>
          </a:solidFill>
        </a:ln>
      </c:spPr>
    </c:plotArea>
    <c:plotVisOnly val="1"/>
    <c:dispBlanksAs val="gap"/>
    <c:showDLblsOverMax val="0"/>
  </c:chart>
  <c:spPr>
    <a:ln>
      <a:solidFill>
        <a:srgbClr val="61B4F6"/>
      </a:solidFill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199C-A399-4C0B-8B45-6E675A5F7FF7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9DF6A-CACA-42E7-971C-31FA195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9DF6A-CACA-42E7-971C-31FA195325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B2E3B724-289B-4D2A-A6DA-A824A9B18F39}"/>
              </a:ext>
            </a:extLst>
          </p:cNvPr>
          <p:cNvSpPr/>
          <p:nvPr userDrawn="1"/>
        </p:nvSpPr>
        <p:spPr>
          <a:xfrm rot="10800000">
            <a:off x="1085171" y="653530"/>
            <a:ext cx="1725923" cy="3572198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1037304" y="4348431"/>
            <a:ext cx="1878512" cy="288032"/>
          </a:xfrm>
          <a:prstGeom prst="ellipse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703D8009-4987-4820-8800-ADFEB0C340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896" y="1780111"/>
            <a:ext cx="5328444" cy="123253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5700A897-E684-4805-9BFE-1CE1C0780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748" y="3003798"/>
            <a:ext cx="532844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30+ Ready Made PowerPoint Template</a:t>
            </a:r>
          </a:p>
          <a:p>
            <a:pPr lvl="0"/>
            <a:r>
              <a:rPr lang="en-US" altLang="ko-KR" dirty="0"/>
              <a:t>with Google Slides for Free</a:t>
            </a:r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1922" y="51470"/>
            <a:ext cx="2051720" cy="23762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</a:t>
            </a:r>
          </a:p>
          <a:p>
            <a:pPr lvl="0"/>
            <a:r>
              <a:rPr lang="en-US" altLang="ko-KR" dirty="0"/>
              <a:t>Team </a:t>
            </a:r>
          </a:p>
          <a:p>
            <a:pPr lvl="0"/>
            <a:r>
              <a:rPr lang="en-US" altLang="ko-KR" dirty="0"/>
              <a:t>Layout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4950" y="12347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844950" y="179909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4950" y="3474719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87F12CC0-5557-4349-BC6B-EE11FD7CD601}"/>
              </a:ext>
            </a:extLst>
          </p:cNvPr>
          <p:cNvSpPr/>
          <p:nvPr userDrawn="1"/>
        </p:nvSpPr>
        <p:spPr>
          <a:xfrm rot="10800000">
            <a:off x="993991" y="3219822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3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121243"/>
            <a:ext cx="9144000" cy="2632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1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252000" anchor="t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02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867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92451" y="1464654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16090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22960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9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08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5559552" cy="5158130"/>
          </a:xfrm>
          <a:custGeom>
            <a:avLst/>
            <a:gdLst>
              <a:gd name="connsiteX0" fmla="*/ 0 w 3707904"/>
              <a:gd name="connsiteY0" fmla="*/ 0 h 5143500"/>
              <a:gd name="connsiteX1" fmla="*/ 3707904 w 3707904"/>
              <a:gd name="connsiteY1" fmla="*/ 0 h 5143500"/>
              <a:gd name="connsiteX2" fmla="*/ 3707904 w 3707904"/>
              <a:gd name="connsiteY2" fmla="*/ 5143500 h 5143500"/>
              <a:gd name="connsiteX3" fmla="*/ 0 w 3707904"/>
              <a:gd name="connsiteY3" fmla="*/ 5143500 h 5143500"/>
              <a:gd name="connsiteX4" fmla="*/ 0 w 3707904"/>
              <a:gd name="connsiteY4" fmla="*/ 0 h 5143500"/>
              <a:gd name="connsiteX0" fmla="*/ 0 w 5778106"/>
              <a:gd name="connsiteY0" fmla="*/ 0 h 5150815"/>
              <a:gd name="connsiteX1" fmla="*/ 3707904 w 5778106"/>
              <a:gd name="connsiteY1" fmla="*/ 0 h 5150815"/>
              <a:gd name="connsiteX2" fmla="*/ 5778106 w 5778106"/>
              <a:gd name="connsiteY2" fmla="*/ 5150815 h 5150815"/>
              <a:gd name="connsiteX3" fmla="*/ 0 w 5778106"/>
              <a:gd name="connsiteY3" fmla="*/ 5143500 h 5150815"/>
              <a:gd name="connsiteX4" fmla="*/ 0 w 5778106"/>
              <a:gd name="connsiteY4" fmla="*/ 0 h 5150815"/>
              <a:gd name="connsiteX0" fmla="*/ 0 w 7026177"/>
              <a:gd name="connsiteY0" fmla="*/ 0 h 5158130"/>
              <a:gd name="connsiteX1" fmla="*/ 3707904 w 7026177"/>
              <a:gd name="connsiteY1" fmla="*/ 0 h 5158130"/>
              <a:gd name="connsiteX2" fmla="*/ 7026177 w 7026177"/>
              <a:gd name="connsiteY2" fmla="*/ 5158130 h 5158130"/>
              <a:gd name="connsiteX3" fmla="*/ 0 w 7026177"/>
              <a:gd name="connsiteY3" fmla="*/ 5143500 h 5158130"/>
              <a:gd name="connsiteX4" fmla="*/ 0 w 7026177"/>
              <a:gd name="connsiteY4" fmla="*/ 0 h 515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6177" h="5158130">
                <a:moveTo>
                  <a:pt x="0" y="0"/>
                </a:moveTo>
                <a:lnTo>
                  <a:pt x="3707904" y="0"/>
                </a:lnTo>
                <a:lnTo>
                  <a:pt x="7026177" y="515813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7574"/>
            <a:ext cx="4850588" cy="265782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20644" y="1124274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19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172815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81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3386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683568" y="1167594"/>
            <a:ext cx="2808312" cy="2808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E1E8C59-A5FA-4064-8C9D-C2A77E8973A2}"/>
              </a:ext>
            </a:extLst>
          </p:cNvPr>
          <p:cNvSpPr/>
          <p:nvPr userDrawn="1"/>
        </p:nvSpPr>
        <p:spPr>
          <a:xfrm rot="10800000">
            <a:off x="1557300" y="1473913"/>
            <a:ext cx="1060850" cy="2195674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AA04F3E-584D-4EE1-AFF5-8F76AF3305B6}"/>
              </a:ext>
            </a:extLst>
          </p:cNvPr>
          <p:cNvSpPr/>
          <p:nvPr userDrawn="1"/>
        </p:nvSpPr>
        <p:spPr>
          <a:xfrm rot="10800000">
            <a:off x="3980607" y="696443"/>
            <a:ext cx="1207699" cy="2499613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3579862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4155926"/>
            <a:ext cx="338437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087149" y="3287851"/>
            <a:ext cx="1011264" cy="199221"/>
          </a:xfrm>
          <a:prstGeom prst="ellipse">
            <a:avLst/>
          </a:prstGeom>
          <a:solidFill>
            <a:schemeClr val="tx1">
              <a:alpha val="2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796" y="0"/>
            <a:ext cx="18444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43808" y="411510"/>
            <a:ext cx="63001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Agenda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43808" y="987574"/>
            <a:ext cx="63001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0755D1-256C-4889-82EC-8F44863D21AB}"/>
              </a:ext>
            </a:extLst>
          </p:cNvPr>
          <p:cNvGrpSpPr/>
          <p:nvPr userDrawn="1"/>
        </p:nvGrpSpPr>
        <p:grpSpPr>
          <a:xfrm>
            <a:off x="827913" y="699542"/>
            <a:ext cx="2003738" cy="4146550"/>
            <a:chOff x="827913" y="699542"/>
            <a:chExt cx="2003738" cy="414655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31DF90E-610A-4E08-BB0C-2E8E815CCF38}"/>
                </a:ext>
              </a:extLst>
            </p:cNvPr>
            <p:cNvSpPr/>
            <p:nvPr userDrawn="1"/>
          </p:nvSpPr>
          <p:spPr>
            <a:xfrm rot="10800000">
              <a:off x="827913" y="699542"/>
              <a:ext cx="1007782" cy="4146550"/>
            </a:xfrm>
            <a:custGeom>
              <a:avLst/>
              <a:gdLst>
                <a:gd name="connsiteX0" fmla="*/ 284022 w 1007782"/>
                <a:gd name="connsiteY0" fmla="*/ 2280703 h 4146550"/>
                <a:gd name="connsiteX1" fmla="*/ 0 w 1007782"/>
                <a:gd name="connsiteY1" fmla="*/ 2280703 h 4146550"/>
                <a:gd name="connsiteX2" fmla="*/ 0 w 1007782"/>
                <a:gd name="connsiteY2" fmla="*/ 0 h 4146550"/>
                <a:gd name="connsiteX3" fmla="*/ 47783 w 1007782"/>
                <a:gd name="connsiteY3" fmla="*/ 0 h 4146550"/>
                <a:gd name="connsiteX4" fmla="*/ 284022 w 1007782"/>
                <a:gd name="connsiteY4" fmla="*/ 299438 h 4146550"/>
                <a:gd name="connsiteX5" fmla="*/ 284022 w 1007782"/>
                <a:gd name="connsiteY5" fmla="*/ 505097 h 4146550"/>
                <a:gd name="connsiteX6" fmla="*/ 135467 w 1007782"/>
                <a:gd name="connsiteY6" fmla="*/ 643400 h 4146550"/>
                <a:gd name="connsiteX7" fmla="*/ 284022 w 1007782"/>
                <a:gd name="connsiteY7" fmla="*/ 781705 h 4146550"/>
                <a:gd name="connsiteX8" fmla="*/ 284022 w 1007782"/>
                <a:gd name="connsiteY8" fmla="*/ 931536 h 4146550"/>
                <a:gd name="connsiteX9" fmla="*/ 144499 w 1007782"/>
                <a:gd name="connsiteY9" fmla="*/ 1069670 h 4146550"/>
                <a:gd name="connsiteX10" fmla="*/ 284022 w 1007782"/>
                <a:gd name="connsiteY10" fmla="*/ 1207803 h 4146550"/>
                <a:gd name="connsiteX11" fmla="*/ 284022 w 1007782"/>
                <a:gd name="connsiteY11" fmla="*/ 1332810 h 4146550"/>
                <a:gd name="connsiteX12" fmla="*/ 184215 w 1007782"/>
                <a:gd name="connsiteY12" fmla="*/ 1466053 h 4146550"/>
                <a:gd name="connsiteX13" fmla="*/ 284022 w 1007782"/>
                <a:gd name="connsiteY13" fmla="*/ 1599296 h 4146550"/>
                <a:gd name="connsiteX14" fmla="*/ 284022 w 1007782"/>
                <a:gd name="connsiteY14" fmla="*/ 1754885 h 4146550"/>
                <a:gd name="connsiteX15" fmla="*/ 80276 w 1007782"/>
                <a:gd name="connsiteY15" fmla="*/ 1936367 h 4146550"/>
                <a:gd name="connsiteX16" fmla="*/ 284022 w 1007782"/>
                <a:gd name="connsiteY16" fmla="*/ 2117848 h 4146550"/>
                <a:gd name="connsiteX17" fmla="*/ 322392 w 1007782"/>
                <a:gd name="connsiteY17" fmla="*/ 2838198 h 4146550"/>
                <a:gd name="connsiteX18" fmla="*/ 322392 w 1007782"/>
                <a:gd name="connsiteY18" fmla="*/ 2546307 h 4146550"/>
                <a:gd name="connsiteX19" fmla="*/ 29875 w 1007782"/>
                <a:gd name="connsiteY19" fmla="*/ 2546307 h 4146550"/>
                <a:gd name="connsiteX20" fmla="*/ 29875 w 1007782"/>
                <a:gd name="connsiteY20" fmla="*/ 2838198 h 4146550"/>
                <a:gd name="connsiteX21" fmla="*/ 322392 w 1007782"/>
                <a:gd name="connsiteY21" fmla="*/ 3179117 h 4146550"/>
                <a:gd name="connsiteX22" fmla="*/ 322392 w 1007782"/>
                <a:gd name="connsiteY22" fmla="*/ 2887226 h 4146550"/>
                <a:gd name="connsiteX23" fmla="*/ 29875 w 1007782"/>
                <a:gd name="connsiteY23" fmla="*/ 2887226 h 4146550"/>
                <a:gd name="connsiteX24" fmla="*/ 29875 w 1007782"/>
                <a:gd name="connsiteY24" fmla="*/ 3179117 h 4146550"/>
                <a:gd name="connsiteX25" fmla="*/ 1234 w 1007782"/>
                <a:gd name="connsiteY25" fmla="*/ 3838590 h 4146550"/>
                <a:gd name="connsiteX26" fmla="*/ 0 w 1007782"/>
                <a:gd name="connsiteY26" fmla="*/ 3837361 h 4146550"/>
                <a:gd name="connsiteX27" fmla="*/ 0 w 1007782"/>
                <a:gd name="connsiteY27" fmla="*/ 2280704 h 4146550"/>
                <a:gd name="connsiteX28" fmla="*/ 343175 w 1007782"/>
                <a:gd name="connsiteY28" fmla="*/ 2280704 h 4146550"/>
                <a:gd name="connsiteX29" fmla="*/ 366865 w 1007782"/>
                <a:gd name="connsiteY29" fmla="*/ 2375471 h 4146550"/>
                <a:gd name="connsiteX30" fmla="*/ 552765 w 1007782"/>
                <a:gd name="connsiteY30" fmla="*/ 2375471 h 4146550"/>
                <a:gd name="connsiteX31" fmla="*/ 651219 w 1007782"/>
                <a:gd name="connsiteY31" fmla="*/ 2473925 h 4146550"/>
                <a:gd name="connsiteX32" fmla="*/ 651219 w 1007782"/>
                <a:gd name="connsiteY32" fmla="*/ 3194282 h 4146550"/>
                <a:gd name="connsiteX33" fmla="*/ 646672 w 1007782"/>
                <a:gd name="connsiteY33" fmla="*/ 3194282 h 4146550"/>
                <a:gd name="connsiteX34" fmla="*/ 6990 w 1007782"/>
                <a:gd name="connsiteY34" fmla="*/ 4146550 h 4146550"/>
                <a:gd name="connsiteX35" fmla="*/ 6071 w 1007782"/>
                <a:gd name="connsiteY35" fmla="*/ 4146371 h 4146550"/>
                <a:gd name="connsiteX36" fmla="*/ 5151 w 1007782"/>
                <a:gd name="connsiteY36" fmla="*/ 4146550 h 4146550"/>
                <a:gd name="connsiteX37" fmla="*/ 0 w 1007782"/>
                <a:gd name="connsiteY37" fmla="*/ 4145548 h 4146550"/>
                <a:gd name="connsiteX38" fmla="*/ 0 w 1007782"/>
                <a:gd name="connsiteY38" fmla="*/ 3893182 h 4146550"/>
                <a:gd name="connsiteX39" fmla="*/ 6071 w 1007782"/>
                <a:gd name="connsiteY39" fmla="*/ 3899253 h 4146550"/>
                <a:gd name="connsiteX40" fmla="*/ 833568 w 1007782"/>
                <a:gd name="connsiteY40" fmla="*/ 3071756 h 4146550"/>
                <a:gd name="connsiteX41" fmla="*/ 977892 w 1007782"/>
                <a:gd name="connsiteY41" fmla="*/ 3071756 h 4146550"/>
                <a:gd name="connsiteX42" fmla="*/ 977892 w 1007782"/>
                <a:gd name="connsiteY42" fmla="*/ 3216081 h 4146550"/>
                <a:gd name="connsiteX43" fmla="*/ 82786 w 1007782"/>
                <a:gd name="connsiteY43" fmla="*/ 4111187 h 4146550"/>
                <a:gd name="connsiteX44" fmla="*/ 79151 w 1007782"/>
                <a:gd name="connsiteY44" fmla="*/ 4116660 h 4146550"/>
                <a:gd name="connsiteX45" fmla="*/ 6990 w 1007782"/>
                <a:gd name="connsiteY45" fmla="*/ 4146550 h 414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07782" h="4146550">
                  <a:moveTo>
                    <a:pt x="284022" y="2280703"/>
                  </a:moveTo>
                  <a:lnTo>
                    <a:pt x="0" y="2280703"/>
                  </a:lnTo>
                  <a:lnTo>
                    <a:pt x="0" y="0"/>
                  </a:lnTo>
                  <a:lnTo>
                    <a:pt x="47783" y="0"/>
                  </a:lnTo>
                  <a:lnTo>
                    <a:pt x="284022" y="299438"/>
                  </a:lnTo>
                  <a:lnTo>
                    <a:pt x="284022" y="505097"/>
                  </a:lnTo>
                  <a:lnTo>
                    <a:pt x="135467" y="643400"/>
                  </a:lnTo>
                  <a:lnTo>
                    <a:pt x="284022" y="781705"/>
                  </a:lnTo>
                  <a:lnTo>
                    <a:pt x="284022" y="931536"/>
                  </a:lnTo>
                  <a:lnTo>
                    <a:pt x="144499" y="1069670"/>
                  </a:lnTo>
                  <a:lnTo>
                    <a:pt x="284022" y="1207803"/>
                  </a:lnTo>
                  <a:lnTo>
                    <a:pt x="284022" y="1332810"/>
                  </a:lnTo>
                  <a:lnTo>
                    <a:pt x="184215" y="1466053"/>
                  </a:lnTo>
                  <a:lnTo>
                    <a:pt x="284022" y="1599296"/>
                  </a:lnTo>
                  <a:lnTo>
                    <a:pt x="284022" y="1754885"/>
                  </a:lnTo>
                  <a:lnTo>
                    <a:pt x="80276" y="1936367"/>
                  </a:lnTo>
                  <a:lnTo>
                    <a:pt x="284022" y="2117848"/>
                  </a:lnTo>
                  <a:close/>
                  <a:moveTo>
                    <a:pt x="322392" y="2838198"/>
                  </a:moveTo>
                  <a:lnTo>
                    <a:pt x="322392" y="2546307"/>
                  </a:lnTo>
                  <a:lnTo>
                    <a:pt x="29875" y="2546307"/>
                  </a:lnTo>
                  <a:lnTo>
                    <a:pt x="29875" y="2838198"/>
                  </a:lnTo>
                  <a:close/>
                  <a:moveTo>
                    <a:pt x="322392" y="3179117"/>
                  </a:moveTo>
                  <a:lnTo>
                    <a:pt x="322392" y="2887226"/>
                  </a:lnTo>
                  <a:lnTo>
                    <a:pt x="29875" y="2887226"/>
                  </a:lnTo>
                  <a:lnTo>
                    <a:pt x="29875" y="3179117"/>
                  </a:lnTo>
                  <a:close/>
                  <a:moveTo>
                    <a:pt x="1234" y="3838590"/>
                  </a:moveTo>
                  <a:lnTo>
                    <a:pt x="0" y="3837361"/>
                  </a:lnTo>
                  <a:lnTo>
                    <a:pt x="0" y="2280704"/>
                  </a:lnTo>
                  <a:lnTo>
                    <a:pt x="343175" y="2280704"/>
                  </a:lnTo>
                  <a:lnTo>
                    <a:pt x="366865" y="2375471"/>
                  </a:lnTo>
                  <a:lnTo>
                    <a:pt x="552765" y="2375471"/>
                  </a:lnTo>
                  <a:cubicBezTo>
                    <a:pt x="607140" y="2375471"/>
                    <a:pt x="651219" y="2419551"/>
                    <a:pt x="651219" y="2473925"/>
                  </a:cubicBezTo>
                  <a:lnTo>
                    <a:pt x="651219" y="3194282"/>
                  </a:lnTo>
                  <a:lnTo>
                    <a:pt x="646672" y="3194282"/>
                  </a:lnTo>
                  <a:close/>
                  <a:moveTo>
                    <a:pt x="6990" y="4146550"/>
                  </a:moveTo>
                  <a:lnTo>
                    <a:pt x="6071" y="4146371"/>
                  </a:lnTo>
                  <a:lnTo>
                    <a:pt x="5151" y="4146550"/>
                  </a:lnTo>
                  <a:lnTo>
                    <a:pt x="0" y="4145548"/>
                  </a:lnTo>
                  <a:lnTo>
                    <a:pt x="0" y="3893182"/>
                  </a:lnTo>
                  <a:lnTo>
                    <a:pt x="6071" y="3899253"/>
                  </a:lnTo>
                  <a:lnTo>
                    <a:pt x="833568" y="3071756"/>
                  </a:lnTo>
                  <a:cubicBezTo>
                    <a:pt x="873421" y="3031903"/>
                    <a:pt x="938039" y="3031903"/>
                    <a:pt x="977892" y="3071756"/>
                  </a:cubicBezTo>
                  <a:cubicBezTo>
                    <a:pt x="1017746" y="3111610"/>
                    <a:pt x="1017746" y="3176226"/>
                    <a:pt x="977892" y="3216081"/>
                  </a:cubicBezTo>
                  <a:lnTo>
                    <a:pt x="82786" y="4111187"/>
                  </a:lnTo>
                  <a:lnTo>
                    <a:pt x="79151" y="4116660"/>
                  </a:lnTo>
                  <a:cubicBezTo>
                    <a:pt x="59224" y="4136586"/>
                    <a:pt x="33106" y="4146550"/>
                    <a:pt x="6990" y="4146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E1D1833-9731-4086-8655-1F44F65596E8}"/>
                </a:ext>
              </a:extLst>
            </p:cNvPr>
            <p:cNvSpPr/>
            <p:nvPr userDrawn="1"/>
          </p:nvSpPr>
          <p:spPr>
            <a:xfrm rot="10800000">
              <a:off x="1836009" y="699542"/>
              <a:ext cx="995642" cy="4145548"/>
            </a:xfrm>
            <a:custGeom>
              <a:avLst/>
              <a:gdLst>
                <a:gd name="connsiteX0" fmla="*/ 995642 w 995642"/>
                <a:gd name="connsiteY0" fmla="*/ 2280703 h 4145548"/>
                <a:gd name="connsiteX1" fmla="*/ 718626 w 995642"/>
                <a:gd name="connsiteY1" fmla="*/ 2280703 h 4145548"/>
                <a:gd name="connsiteX2" fmla="*/ 718626 w 995642"/>
                <a:gd name="connsiteY2" fmla="*/ 166985 h 4145548"/>
                <a:gd name="connsiteX3" fmla="*/ 718626 w 995642"/>
                <a:gd name="connsiteY3" fmla="*/ 163379 h 4145548"/>
                <a:gd name="connsiteX4" fmla="*/ 722232 w 995642"/>
                <a:gd name="connsiteY4" fmla="*/ 163379 h 4145548"/>
                <a:gd name="connsiteX5" fmla="*/ 885611 w 995642"/>
                <a:gd name="connsiteY5" fmla="*/ 0 h 4145548"/>
                <a:gd name="connsiteX6" fmla="*/ 874554 w 995642"/>
                <a:gd name="connsiteY6" fmla="*/ 2118870 h 4145548"/>
                <a:gd name="connsiteX7" fmla="*/ 910591 w 995642"/>
                <a:gd name="connsiteY7" fmla="*/ 2154906 h 4145548"/>
                <a:gd name="connsiteX8" fmla="*/ 946627 w 995642"/>
                <a:gd name="connsiteY8" fmla="*/ 2118870 h 4145548"/>
                <a:gd name="connsiteX9" fmla="*/ 959105 w 995642"/>
                <a:gd name="connsiteY9" fmla="*/ 0 h 4145548"/>
                <a:gd name="connsiteX10" fmla="*/ 995642 w 995642"/>
                <a:gd name="connsiteY10" fmla="*/ 0 h 4145548"/>
                <a:gd name="connsiteX11" fmla="*/ 965583 w 995642"/>
                <a:gd name="connsiteY11" fmla="*/ 2838198 h 4145548"/>
                <a:gd name="connsiteX12" fmla="*/ 965583 w 995642"/>
                <a:gd name="connsiteY12" fmla="*/ 2546307 h 4145548"/>
                <a:gd name="connsiteX13" fmla="*/ 673065 w 995642"/>
                <a:gd name="connsiteY13" fmla="*/ 2546307 h 4145548"/>
                <a:gd name="connsiteX14" fmla="*/ 673065 w 995642"/>
                <a:gd name="connsiteY14" fmla="*/ 2838198 h 4145548"/>
                <a:gd name="connsiteX15" fmla="*/ 965583 w 995642"/>
                <a:gd name="connsiteY15" fmla="*/ 3179117 h 4145548"/>
                <a:gd name="connsiteX16" fmla="*/ 965583 w 995642"/>
                <a:gd name="connsiteY16" fmla="*/ 2887226 h 4145548"/>
                <a:gd name="connsiteX17" fmla="*/ 673065 w 995642"/>
                <a:gd name="connsiteY17" fmla="*/ 2887226 h 4145548"/>
                <a:gd name="connsiteX18" fmla="*/ 673065 w 995642"/>
                <a:gd name="connsiteY18" fmla="*/ 3179117 h 4145548"/>
                <a:gd name="connsiteX19" fmla="*/ 995642 w 995642"/>
                <a:gd name="connsiteY19" fmla="*/ 3837361 h 4145548"/>
                <a:gd name="connsiteX20" fmla="*/ 348653 w 995642"/>
                <a:gd name="connsiteY20" fmla="*/ 3192512 h 4145548"/>
                <a:gd name="connsiteX21" fmla="*/ 351426 w 995642"/>
                <a:gd name="connsiteY21" fmla="*/ 3192512 h 4145548"/>
                <a:gd name="connsiteX22" fmla="*/ 351426 w 995642"/>
                <a:gd name="connsiteY22" fmla="*/ 2473925 h 4145548"/>
                <a:gd name="connsiteX23" fmla="*/ 449880 w 995642"/>
                <a:gd name="connsiteY23" fmla="*/ 2375471 h 4145548"/>
                <a:gd name="connsiteX24" fmla="*/ 635781 w 995642"/>
                <a:gd name="connsiteY24" fmla="*/ 2375471 h 4145548"/>
                <a:gd name="connsiteX25" fmla="*/ 659472 w 995642"/>
                <a:gd name="connsiteY25" fmla="*/ 2280704 h 4145548"/>
                <a:gd name="connsiteX26" fmla="*/ 995642 w 995642"/>
                <a:gd name="connsiteY26" fmla="*/ 2280704 h 4145548"/>
                <a:gd name="connsiteX27" fmla="*/ 995642 w 995642"/>
                <a:gd name="connsiteY27" fmla="*/ 4145548 h 4145548"/>
                <a:gd name="connsiteX28" fmla="*/ 962391 w 995642"/>
                <a:gd name="connsiteY28" fmla="*/ 4139077 h 4145548"/>
                <a:gd name="connsiteX29" fmla="*/ 928631 w 995642"/>
                <a:gd name="connsiteY29" fmla="*/ 4116660 h 4145548"/>
                <a:gd name="connsiteX30" fmla="*/ 924996 w 995642"/>
                <a:gd name="connsiteY30" fmla="*/ 4111187 h 4145548"/>
                <a:gd name="connsiteX31" fmla="*/ 29890 w 995642"/>
                <a:gd name="connsiteY31" fmla="*/ 3216081 h 4145548"/>
                <a:gd name="connsiteX32" fmla="*/ 29890 w 995642"/>
                <a:gd name="connsiteY32" fmla="*/ 3071756 h 4145548"/>
                <a:gd name="connsiteX33" fmla="*/ 174214 w 995642"/>
                <a:gd name="connsiteY33" fmla="*/ 3071756 h 4145548"/>
                <a:gd name="connsiteX34" fmla="*/ 995642 w 995642"/>
                <a:gd name="connsiteY34" fmla="*/ 3893182 h 414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5642" h="4145548">
                  <a:moveTo>
                    <a:pt x="995642" y="2280703"/>
                  </a:moveTo>
                  <a:lnTo>
                    <a:pt x="718626" y="2280703"/>
                  </a:lnTo>
                  <a:lnTo>
                    <a:pt x="718626" y="166985"/>
                  </a:lnTo>
                  <a:lnTo>
                    <a:pt x="718626" y="163379"/>
                  </a:lnTo>
                  <a:lnTo>
                    <a:pt x="722232" y="163379"/>
                  </a:lnTo>
                  <a:lnTo>
                    <a:pt x="885611" y="0"/>
                  </a:lnTo>
                  <a:lnTo>
                    <a:pt x="874554" y="2118870"/>
                  </a:lnTo>
                  <a:cubicBezTo>
                    <a:pt x="874554" y="2138772"/>
                    <a:pt x="890688" y="2154906"/>
                    <a:pt x="910591" y="2154906"/>
                  </a:cubicBezTo>
                  <a:cubicBezTo>
                    <a:pt x="930494" y="2154906"/>
                    <a:pt x="946627" y="2138772"/>
                    <a:pt x="946627" y="2118870"/>
                  </a:cubicBezTo>
                  <a:cubicBezTo>
                    <a:pt x="948260" y="1412580"/>
                    <a:pt x="957473" y="706290"/>
                    <a:pt x="959105" y="0"/>
                  </a:cubicBezTo>
                  <a:lnTo>
                    <a:pt x="995642" y="0"/>
                  </a:lnTo>
                  <a:close/>
                  <a:moveTo>
                    <a:pt x="965583" y="2838198"/>
                  </a:moveTo>
                  <a:lnTo>
                    <a:pt x="965583" y="2546307"/>
                  </a:lnTo>
                  <a:lnTo>
                    <a:pt x="673065" y="2546307"/>
                  </a:lnTo>
                  <a:lnTo>
                    <a:pt x="673065" y="2838198"/>
                  </a:lnTo>
                  <a:close/>
                  <a:moveTo>
                    <a:pt x="965583" y="3179117"/>
                  </a:moveTo>
                  <a:lnTo>
                    <a:pt x="965583" y="2887226"/>
                  </a:lnTo>
                  <a:lnTo>
                    <a:pt x="673065" y="2887226"/>
                  </a:lnTo>
                  <a:lnTo>
                    <a:pt x="673065" y="3179117"/>
                  </a:lnTo>
                  <a:close/>
                  <a:moveTo>
                    <a:pt x="995642" y="3837361"/>
                  </a:moveTo>
                  <a:lnTo>
                    <a:pt x="348653" y="3192512"/>
                  </a:lnTo>
                  <a:lnTo>
                    <a:pt x="351426" y="3192512"/>
                  </a:lnTo>
                  <a:lnTo>
                    <a:pt x="351426" y="2473925"/>
                  </a:lnTo>
                  <a:cubicBezTo>
                    <a:pt x="351426" y="2419551"/>
                    <a:pt x="395506" y="2375471"/>
                    <a:pt x="449880" y="2375471"/>
                  </a:cubicBezTo>
                  <a:lnTo>
                    <a:pt x="635781" y="2375471"/>
                  </a:lnTo>
                  <a:lnTo>
                    <a:pt x="659472" y="2280704"/>
                  </a:lnTo>
                  <a:lnTo>
                    <a:pt x="995642" y="2280704"/>
                  </a:lnTo>
                  <a:close/>
                  <a:moveTo>
                    <a:pt x="995642" y="4145548"/>
                  </a:moveTo>
                  <a:lnTo>
                    <a:pt x="962391" y="4139077"/>
                  </a:lnTo>
                  <a:cubicBezTo>
                    <a:pt x="950105" y="4134095"/>
                    <a:pt x="938594" y="4126623"/>
                    <a:pt x="928631" y="4116660"/>
                  </a:cubicBezTo>
                  <a:lnTo>
                    <a:pt x="924996" y="4111187"/>
                  </a:lnTo>
                  <a:lnTo>
                    <a:pt x="29890" y="3216081"/>
                  </a:lnTo>
                  <a:cubicBezTo>
                    <a:pt x="-9964" y="3176226"/>
                    <a:pt x="-9964" y="3111610"/>
                    <a:pt x="29890" y="3071756"/>
                  </a:cubicBezTo>
                  <a:cubicBezTo>
                    <a:pt x="69743" y="3031903"/>
                    <a:pt x="134361" y="3031903"/>
                    <a:pt x="174214" y="3071756"/>
                  </a:cubicBezTo>
                  <a:lnTo>
                    <a:pt x="995642" y="3893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6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8721DC2-5188-4BB5-96DF-E862B5F1DF72}"/>
              </a:ext>
            </a:extLst>
          </p:cNvPr>
          <p:cNvSpPr/>
          <p:nvPr userDrawn="1"/>
        </p:nvSpPr>
        <p:spPr>
          <a:xfrm rot="10800000">
            <a:off x="8460431" y="3958405"/>
            <a:ext cx="503984" cy="1043112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180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70F7E6B-EC81-4E1E-87B9-EEC3C2824BC5}"/>
              </a:ext>
            </a:extLst>
          </p:cNvPr>
          <p:cNvSpPr/>
          <p:nvPr userDrawn="1"/>
        </p:nvSpPr>
        <p:spPr>
          <a:xfrm rot="10800000">
            <a:off x="993991" y="3370407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2843808" y="0"/>
            <a:ext cx="63001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2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3478"/>
            <a:ext cx="43924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699542"/>
            <a:ext cx="439248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7271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879812" y="699542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9664" y="1275606"/>
            <a:ext cx="338437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EE0A1-77C2-4B31-A125-F437B5CF117F}"/>
              </a:ext>
            </a:extLst>
          </p:cNvPr>
          <p:cNvGrpSpPr/>
          <p:nvPr userDrawn="1"/>
        </p:nvGrpSpPr>
        <p:grpSpPr>
          <a:xfrm>
            <a:off x="4124487" y="1717916"/>
            <a:ext cx="895027" cy="2072585"/>
            <a:chOff x="4124487" y="1717916"/>
            <a:chExt cx="895027" cy="2072585"/>
          </a:xfrm>
        </p:grpSpPr>
        <p:sp>
          <p:nvSpPr>
            <p:cNvPr id="22" name="Oval 21"/>
            <p:cNvSpPr/>
            <p:nvPr userDrawn="1"/>
          </p:nvSpPr>
          <p:spPr>
            <a:xfrm>
              <a:off x="4211503" y="3642376"/>
              <a:ext cx="751895" cy="148125"/>
            </a:xfrm>
            <a:prstGeom prst="ellipse">
              <a:avLst/>
            </a:pr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F6DD790-57EE-4039-81D7-2805440C3498}"/>
                </a:ext>
              </a:extLst>
            </p:cNvPr>
            <p:cNvSpPr/>
            <p:nvPr userDrawn="1"/>
          </p:nvSpPr>
          <p:spPr>
            <a:xfrm rot="10800000">
              <a:off x="4124487" y="1717916"/>
              <a:ext cx="895027" cy="1852465"/>
            </a:xfrm>
            <a:custGeom>
              <a:avLst/>
              <a:gdLst>
                <a:gd name="connsiteX0" fmla="*/ 1102413 w 1725923"/>
                <a:gd name="connsiteY0" fmla="*/ 1964795 h 3572198"/>
                <a:gd name="connsiteX1" fmla="*/ 619087 w 1725923"/>
                <a:gd name="connsiteY1" fmla="*/ 1964795 h 3572198"/>
                <a:gd name="connsiteX2" fmla="*/ 619087 w 1725923"/>
                <a:gd name="connsiteY2" fmla="*/ 143855 h 3572198"/>
                <a:gd name="connsiteX3" fmla="*/ 619087 w 1725923"/>
                <a:gd name="connsiteY3" fmla="*/ 140749 h 3572198"/>
                <a:gd name="connsiteX4" fmla="*/ 622193 w 1725923"/>
                <a:gd name="connsiteY4" fmla="*/ 140749 h 3572198"/>
                <a:gd name="connsiteX5" fmla="*/ 762942 w 1725923"/>
                <a:gd name="connsiteY5" fmla="*/ 0 h 3572198"/>
                <a:gd name="connsiteX6" fmla="*/ 753417 w 1725923"/>
                <a:gd name="connsiteY6" fmla="*/ 1825378 h 3572198"/>
                <a:gd name="connsiteX7" fmla="*/ 784462 w 1725923"/>
                <a:gd name="connsiteY7" fmla="*/ 1856423 h 3572198"/>
                <a:gd name="connsiteX8" fmla="*/ 815507 w 1725923"/>
                <a:gd name="connsiteY8" fmla="*/ 1825378 h 3572198"/>
                <a:gd name="connsiteX9" fmla="*/ 826256 w 1725923"/>
                <a:gd name="connsiteY9" fmla="*/ 0 h 3572198"/>
                <a:gd name="connsiteX10" fmla="*/ 898897 w 1725923"/>
                <a:gd name="connsiteY10" fmla="*/ 0 h 3572198"/>
                <a:gd name="connsiteX11" fmla="*/ 1102413 w 1725923"/>
                <a:gd name="connsiteY11" fmla="*/ 257962 h 3572198"/>
                <a:gd name="connsiteX12" fmla="*/ 1102413 w 1725923"/>
                <a:gd name="connsiteY12" fmla="*/ 435134 h 3572198"/>
                <a:gd name="connsiteX13" fmla="*/ 974435 w 1725923"/>
                <a:gd name="connsiteY13" fmla="*/ 554280 h 3572198"/>
                <a:gd name="connsiteX14" fmla="*/ 1102413 w 1725923"/>
                <a:gd name="connsiteY14" fmla="*/ 673428 h 3572198"/>
                <a:gd name="connsiteX15" fmla="*/ 1102413 w 1725923"/>
                <a:gd name="connsiteY15" fmla="*/ 802506 h 3572198"/>
                <a:gd name="connsiteX16" fmla="*/ 982216 w 1725923"/>
                <a:gd name="connsiteY16" fmla="*/ 921506 h 3572198"/>
                <a:gd name="connsiteX17" fmla="*/ 1102413 w 1725923"/>
                <a:gd name="connsiteY17" fmla="*/ 1040506 h 3572198"/>
                <a:gd name="connsiteX18" fmla="*/ 1102413 w 1725923"/>
                <a:gd name="connsiteY18" fmla="*/ 1148198 h 3572198"/>
                <a:gd name="connsiteX19" fmla="*/ 1016431 w 1725923"/>
                <a:gd name="connsiteY19" fmla="*/ 1262985 h 3572198"/>
                <a:gd name="connsiteX20" fmla="*/ 1102413 w 1725923"/>
                <a:gd name="connsiteY20" fmla="*/ 1377772 h 3572198"/>
                <a:gd name="connsiteX21" fmla="*/ 1102413 w 1725923"/>
                <a:gd name="connsiteY21" fmla="*/ 1511810 h 3572198"/>
                <a:gd name="connsiteX22" fmla="*/ 926889 w 1725923"/>
                <a:gd name="connsiteY22" fmla="*/ 1668154 h 3572198"/>
                <a:gd name="connsiteX23" fmla="*/ 1102413 w 1725923"/>
                <a:gd name="connsiteY23" fmla="*/ 1824498 h 3572198"/>
                <a:gd name="connsiteX24" fmla="*/ 831837 w 1725923"/>
                <a:gd name="connsiteY24" fmla="*/ 2445070 h 3572198"/>
                <a:gd name="connsiteX25" fmla="*/ 831837 w 1725923"/>
                <a:gd name="connsiteY25" fmla="*/ 2193610 h 3572198"/>
                <a:gd name="connsiteX26" fmla="*/ 579837 w 1725923"/>
                <a:gd name="connsiteY26" fmla="*/ 2193610 h 3572198"/>
                <a:gd name="connsiteX27" fmla="*/ 579837 w 1725923"/>
                <a:gd name="connsiteY27" fmla="*/ 2445070 h 3572198"/>
                <a:gd name="connsiteX28" fmla="*/ 1135469 w 1725923"/>
                <a:gd name="connsiteY28" fmla="*/ 2445070 h 3572198"/>
                <a:gd name="connsiteX29" fmla="*/ 1135469 w 1725923"/>
                <a:gd name="connsiteY29" fmla="*/ 2193610 h 3572198"/>
                <a:gd name="connsiteX30" fmla="*/ 883469 w 1725923"/>
                <a:gd name="connsiteY30" fmla="*/ 2193610 h 3572198"/>
                <a:gd name="connsiteX31" fmla="*/ 883469 w 1725923"/>
                <a:gd name="connsiteY31" fmla="*/ 2445070 h 3572198"/>
                <a:gd name="connsiteX32" fmla="*/ 831837 w 1725923"/>
                <a:gd name="connsiteY32" fmla="*/ 2738767 h 3572198"/>
                <a:gd name="connsiteX33" fmla="*/ 831837 w 1725923"/>
                <a:gd name="connsiteY33" fmla="*/ 2487307 h 3572198"/>
                <a:gd name="connsiteX34" fmla="*/ 579837 w 1725923"/>
                <a:gd name="connsiteY34" fmla="*/ 2487307 h 3572198"/>
                <a:gd name="connsiteX35" fmla="*/ 579837 w 1725923"/>
                <a:gd name="connsiteY35" fmla="*/ 2738767 h 3572198"/>
                <a:gd name="connsiteX36" fmla="*/ 1135469 w 1725923"/>
                <a:gd name="connsiteY36" fmla="*/ 2738767 h 3572198"/>
                <a:gd name="connsiteX37" fmla="*/ 1135469 w 1725923"/>
                <a:gd name="connsiteY37" fmla="*/ 2487307 h 3572198"/>
                <a:gd name="connsiteX38" fmla="*/ 883469 w 1725923"/>
                <a:gd name="connsiteY38" fmla="*/ 2487307 h 3572198"/>
                <a:gd name="connsiteX39" fmla="*/ 883469 w 1725923"/>
                <a:gd name="connsiteY39" fmla="*/ 2738767 h 3572198"/>
                <a:gd name="connsiteX40" fmla="*/ 858795 w 1725923"/>
                <a:gd name="connsiteY40" fmla="*/ 3306895 h 3572198"/>
                <a:gd name="connsiteX41" fmla="*/ 300360 w 1725923"/>
                <a:gd name="connsiteY41" fmla="*/ 2750307 h 3572198"/>
                <a:gd name="connsiteX42" fmla="*/ 302749 w 1725923"/>
                <a:gd name="connsiteY42" fmla="*/ 2750307 h 3572198"/>
                <a:gd name="connsiteX43" fmla="*/ 302749 w 1725923"/>
                <a:gd name="connsiteY43" fmla="*/ 2131254 h 3572198"/>
                <a:gd name="connsiteX44" fmla="*/ 387566 w 1725923"/>
                <a:gd name="connsiteY44" fmla="*/ 2046437 h 3572198"/>
                <a:gd name="connsiteX45" fmla="*/ 547717 w 1725923"/>
                <a:gd name="connsiteY45" fmla="*/ 2046437 h 3572198"/>
                <a:gd name="connsiteX46" fmla="*/ 568126 w 1725923"/>
                <a:gd name="connsiteY46" fmla="*/ 1964796 h 3572198"/>
                <a:gd name="connsiteX47" fmla="*/ 1153373 w 1725923"/>
                <a:gd name="connsiteY47" fmla="*/ 1964796 h 3572198"/>
                <a:gd name="connsiteX48" fmla="*/ 1173782 w 1725923"/>
                <a:gd name="connsiteY48" fmla="*/ 2046437 h 3572198"/>
                <a:gd name="connsiteX49" fmla="*/ 1333932 w 1725923"/>
                <a:gd name="connsiteY49" fmla="*/ 2046437 h 3572198"/>
                <a:gd name="connsiteX50" fmla="*/ 1418749 w 1725923"/>
                <a:gd name="connsiteY50" fmla="*/ 2131254 h 3572198"/>
                <a:gd name="connsiteX51" fmla="*/ 1418749 w 1725923"/>
                <a:gd name="connsiteY51" fmla="*/ 2751832 h 3572198"/>
                <a:gd name="connsiteX52" fmla="*/ 1414832 w 1725923"/>
                <a:gd name="connsiteY52" fmla="*/ 2751832 h 3572198"/>
                <a:gd name="connsiteX53" fmla="*/ 863754 w 1725923"/>
                <a:gd name="connsiteY53" fmla="*/ 3572198 h 3572198"/>
                <a:gd name="connsiteX54" fmla="*/ 862962 w 1725923"/>
                <a:gd name="connsiteY54" fmla="*/ 3572044 h 3572198"/>
                <a:gd name="connsiteX55" fmla="*/ 862170 w 1725923"/>
                <a:gd name="connsiteY55" fmla="*/ 3572198 h 3572198"/>
                <a:gd name="connsiteX56" fmla="*/ 800003 w 1725923"/>
                <a:gd name="connsiteY56" fmla="*/ 3546448 h 3572198"/>
                <a:gd name="connsiteX57" fmla="*/ 796872 w 1725923"/>
                <a:gd name="connsiteY57" fmla="*/ 3541733 h 3572198"/>
                <a:gd name="connsiteX58" fmla="*/ 25750 w 1725923"/>
                <a:gd name="connsiteY58" fmla="*/ 2770611 h 3572198"/>
                <a:gd name="connsiteX59" fmla="*/ 25750 w 1725923"/>
                <a:gd name="connsiteY59" fmla="*/ 2646277 h 3572198"/>
                <a:gd name="connsiteX60" fmla="*/ 150083 w 1725923"/>
                <a:gd name="connsiteY60" fmla="*/ 2646277 h 3572198"/>
                <a:gd name="connsiteX61" fmla="*/ 862962 w 1725923"/>
                <a:gd name="connsiteY61" fmla="*/ 3359155 h 3572198"/>
                <a:gd name="connsiteX62" fmla="*/ 1575840 w 1725923"/>
                <a:gd name="connsiteY62" fmla="*/ 2646277 h 3572198"/>
                <a:gd name="connsiteX63" fmla="*/ 1700173 w 1725923"/>
                <a:gd name="connsiteY63" fmla="*/ 2646277 h 3572198"/>
                <a:gd name="connsiteX64" fmla="*/ 1700173 w 1725923"/>
                <a:gd name="connsiteY64" fmla="*/ 2770611 h 3572198"/>
                <a:gd name="connsiteX65" fmla="*/ 929051 w 1725923"/>
                <a:gd name="connsiteY65" fmla="*/ 3541733 h 3572198"/>
                <a:gd name="connsiteX66" fmla="*/ 925920 w 1725923"/>
                <a:gd name="connsiteY66" fmla="*/ 3546448 h 3572198"/>
                <a:gd name="connsiteX67" fmla="*/ 863754 w 1725923"/>
                <a:gd name="connsiteY67" fmla="*/ 3572198 h 35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25923" h="3572198">
                  <a:moveTo>
                    <a:pt x="1102413" y="1964795"/>
                  </a:moveTo>
                  <a:lnTo>
                    <a:pt x="619087" y="1964795"/>
                  </a:lnTo>
                  <a:lnTo>
                    <a:pt x="619087" y="143855"/>
                  </a:lnTo>
                  <a:lnTo>
                    <a:pt x="619087" y="140749"/>
                  </a:lnTo>
                  <a:lnTo>
                    <a:pt x="622193" y="140749"/>
                  </a:lnTo>
                  <a:lnTo>
                    <a:pt x="762942" y="0"/>
                  </a:lnTo>
                  <a:lnTo>
                    <a:pt x="753417" y="1825378"/>
                  </a:lnTo>
                  <a:cubicBezTo>
                    <a:pt x="753417" y="1842524"/>
                    <a:pt x="767316" y="1856423"/>
                    <a:pt x="784462" y="1856423"/>
                  </a:cubicBezTo>
                  <a:cubicBezTo>
                    <a:pt x="801608" y="1856423"/>
                    <a:pt x="815507" y="1842524"/>
                    <a:pt x="815507" y="1825378"/>
                  </a:cubicBezTo>
                  <a:cubicBezTo>
                    <a:pt x="816913" y="1216919"/>
                    <a:pt x="824850" y="608459"/>
                    <a:pt x="826256" y="0"/>
                  </a:cubicBezTo>
                  <a:lnTo>
                    <a:pt x="898897" y="0"/>
                  </a:lnTo>
                  <a:lnTo>
                    <a:pt x="1102413" y="257962"/>
                  </a:lnTo>
                  <a:lnTo>
                    <a:pt x="1102413" y="435134"/>
                  </a:lnTo>
                  <a:lnTo>
                    <a:pt x="974435" y="554280"/>
                  </a:lnTo>
                  <a:lnTo>
                    <a:pt x="1102413" y="673428"/>
                  </a:lnTo>
                  <a:lnTo>
                    <a:pt x="1102413" y="802506"/>
                  </a:lnTo>
                  <a:lnTo>
                    <a:pt x="982216" y="921506"/>
                  </a:lnTo>
                  <a:lnTo>
                    <a:pt x="1102413" y="1040506"/>
                  </a:lnTo>
                  <a:lnTo>
                    <a:pt x="1102413" y="1148198"/>
                  </a:lnTo>
                  <a:lnTo>
                    <a:pt x="1016431" y="1262985"/>
                  </a:lnTo>
                  <a:lnTo>
                    <a:pt x="1102413" y="1377772"/>
                  </a:lnTo>
                  <a:lnTo>
                    <a:pt x="1102413" y="1511810"/>
                  </a:lnTo>
                  <a:lnTo>
                    <a:pt x="926889" y="1668154"/>
                  </a:lnTo>
                  <a:lnTo>
                    <a:pt x="1102413" y="1824498"/>
                  </a:lnTo>
                  <a:close/>
                  <a:moveTo>
                    <a:pt x="831837" y="2445070"/>
                  </a:moveTo>
                  <a:lnTo>
                    <a:pt x="831837" y="2193610"/>
                  </a:lnTo>
                  <a:lnTo>
                    <a:pt x="579837" y="2193610"/>
                  </a:lnTo>
                  <a:lnTo>
                    <a:pt x="579837" y="2445070"/>
                  </a:lnTo>
                  <a:close/>
                  <a:moveTo>
                    <a:pt x="1135469" y="2445070"/>
                  </a:moveTo>
                  <a:lnTo>
                    <a:pt x="1135469" y="2193610"/>
                  </a:lnTo>
                  <a:lnTo>
                    <a:pt x="883469" y="2193610"/>
                  </a:lnTo>
                  <a:lnTo>
                    <a:pt x="883469" y="2445070"/>
                  </a:lnTo>
                  <a:close/>
                  <a:moveTo>
                    <a:pt x="831837" y="2738767"/>
                  </a:moveTo>
                  <a:lnTo>
                    <a:pt x="831837" y="2487307"/>
                  </a:lnTo>
                  <a:lnTo>
                    <a:pt x="579837" y="2487307"/>
                  </a:lnTo>
                  <a:lnTo>
                    <a:pt x="579837" y="2738767"/>
                  </a:lnTo>
                  <a:close/>
                  <a:moveTo>
                    <a:pt x="1135469" y="2738767"/>
                  </a:moveTo>
                  <a:lnTo>
                    <a:pt x="1135469" y="2487307"/>
                  </a:lnTo>
                  <a:lnTo>
                    <a:pt x="883469" y="2487307"/>
                  </a:lnTo>
                  <a:lnTo>
                    <a:pt x="883469" y="2738767"/>
                  </a:lnTo>
                  <a:close/>
                  <a:moveTo>
                    <a:pt x="858795" y="3306895"/>
                  </a:moveTo>
                  <a:lnTo>
                    <a:pt x="300360" y="2750307"/>
                  </a:lnTo>
                  <a:lnTo>
                    <a:pt x="302749" y="2750307"/>
                  </a:lnTo>
                  <a:lnTo>
                    <a:pt x="302749" y="2131254"/>
                  </a:lnTo>
                  <a:cubicBezTo>
                    <a:pt x="302749" y="2084411"/>
                    <a:pt x="340723" y="2046437"/>
                    <a:pt x="387566" y="2046437"/>
                  </a:cubicBezTo>
                  <a:lnTo>
                    <a:pt x="547717" y="2046437"/>
                  </a:lnTo>
                  <a:lnTo>
                    <a:pt x="568126" y="1964796"/>
                  </a:lnTo>
                  <a:lnTo>
                    <a:pt x="1153373" y="1964796"/>
                  </a:lnTo>
                  <a:lnTo>
                    <a:pt x="1173782" y="2046437"/>
                  </a:lnTo>
                  <a:lnTo>
                    <a:pt x="1333932" y="2046437"/>
                  </a:lnTo>
                  <a:cubicBezTo>
                    <a:pt x="1380775" y="2046437"/>
                    <a:pt x="1418749" y="2084411"/>
                    <a:pt x="1418749" y="2131254"/>
                  </a:cubicBezTo>
                  <a:lnTo>
                    <a:pt x="1418749" y="2751832"/>
                  </a:lnTo>
                  <a:lnTo>
                    <a:pt x="1414832" y="2751832"/>
                  </a:lnTo>
                  <a:close/>
                  <a:moveTo>
                    <a:pt x="863754" y="3572198"/>
                  </a:moveTo>
                  <a:lnTo>
                    <a:pt x="862962" y="3572044"/>
                  </a:lnTo>
                  <a:lnTo>
                    <a:pt x="862170" y="3572198"/>
                  </a:lnTo>
                  <a:cubicBezTo>
                    <a:pt x="839670" y="3572198"/>
                    <a:pt x="817170" y="3563614"/>
                    <a:pt x="800003" y="3546448"/>
                  </a:cubicBezTo>
                  <a:lnTo>
                    <a:pt x="796872" y="3541733"/>
                  </a:lnTo>
                  <a:lnTo>
                    <a:pt x="25750" y="2770611"/>
                  </a:lnTo>
                  <a:cubicBezTo>
                    <a:pt x="-8584" y="2736277"/>
                    <a:pt x="-8584" y="2680611"/>
                    <a:pt x="25750" y="2646277"/>
                  </a:cubicBezTo>
                  <a:cubicBezTo>
                    <a:pt x="60083" y="2611944"/>
                    <a:pt x="115750" y="2611944"/>
                    <a:pt x="150083" y="2646277"/>
                  </a:cubicBezTo>
                  <a:lnTo>
                    <a:pt x="862962" y="3359155"/>
                  </a:lnTo>
                  <a:lnTo>
                    <a:pt x="1575840" y="2646277"/>
                  </a:lnTo>
                  <a:cubicBezTo>
                    <a:pt x="1610173" y="2611944"/>
                    <a:pt x="1665840" y="2611944"/>
                    <a:pt x="1700173" y="2646277"/>
                  </a:cubicBezTo>
                  <a:cubicBezTo>
                    <a:pt x="1734507" y="2680611"/>
                    <a:pt x="1734507" y="2736277"/>
                    <a:pt x="1700173" y="2770611"/>
                  </a:cubicBezTo>
                  <a:lnTo>
                    <a:pt x="929051" y="3541733"/>
                  </a:lnTo>
                  <a:lnTo>
                    <a:pt x="925920" y="3546448"/>
                  </a:lnTo>
                  <a:cubicBezTo>
                    <a:pt x="908753" y="3563614"/>
                    <a:pt x="886253" y="3572198"/>
                    <a:pt x="863754" y="35721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82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2070194"/>
            <a:ext cx="1728192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2824302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 userDrawn="1"/>
        </p:nvSpPr>
        <p:spPr>
          <a:xfrm>
            <a:off x="4917030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 userDrawn="1"/>
        </p:nvSpPr>
        <p:spPr>
          <a:xfrm>
            <a:off x="7009757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 userDrawn="1"/>
        </p:nvSpPr>
        <p:spPr>
          <a:xfrm>
            <a:off x="2824302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 userDrawn="1"/>
        </p:nvSpPr>
        <p:spPr>
          <a:xfrm>
            <a:off x="4917030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 userDrawn="1"/>
        </p:nvSpPr>
        <p:spPr>
          <a:xfrm>
            <a:off x="7009757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9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71" r:id="rId3"/>
    <p:sldLayoutId id="2147483658" r:id="rId4"/>
    <p:sldLayoutId id="2147483672" r:id="rId5"/>
    <p:sldLayoutId id="2147483656" r:id="rId6"/>
    <p:sldLayoutId id="2147483663" r:id="rId7"/>
    <p:sldLayoutId id="2147483664" r:id="rId8"/>
    <p:sldLayoutId id="2147483665" r:id="rId9"/>
    <p:sldLayoutId id="2147483670" r:id="rId10"/>
    <p:sldLayoutId id="2147483666" r:id="rId11"/>
    <p:sldLayoutId id="2147483673" r:id="rId12"/>
    <p:sldLayoutId id="2147483668" r:id="rId13"/>
    <p:sldLayoutId id="2147483669" r:id="rId14"/>
    <p:sldLayoutId id="2147483674" r:id="rId15"/>
    <p:sldLayoutId id="2147483659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600" b="1" dirty="0"/>
              <a:t>FREE </a:t>
            </a:r>
          </a:p>
          <a:p>
            <a:r>
              <a:rPr lang="en-US" altLang="ko-KR" sz="3600" b="1" dirty="0"/>
              <a:t>PPT 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63E4E03B-9F4A-49D0-95FA-C2436311DF55}"/>
              </a:ext>
            </a:extLst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102A7F5-FAAA-4A3F-B21E-44C4C68F45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119" y="1649501"/>
            <a:ext cx="35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119" y="2724641"/>
            <a:ext cx="3504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4" name="Oval 3"/>
          <p:cNvSpPr/>
          <p:nvPr/>
        </p:nvSpPr>
        <p:spPr>
          <a:xfrm>
            <a:off x="5832140" y="2715766"/>
            <a:ext cx="1656184" cy="1656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Block Arc 11"/>
          <p:cNvSpPr/>
          <p:nvPr/>
        </p:nvSpPr>
        <p:spPr>
          <a:xfrm>
            <a:off x="4932040" y="1835898"/>
            <a:ext cx="3456384" cy="3456384"/>
          </a:xfrm>
          <a:prstGeom prst="blockArc">
            <a:avLst>
              <a:gd name="adj1" fmla="val 10800000"/>
              <a:gd name="adj2" fmla="val 13612"/>
              <a:gd name="adj3" fmla="val 23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03651" y="1997935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6313525" y="1522046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5098731" y="1997935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627836" y="3068568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8041717" y="3068568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21"/>
          <p:cNvSpPr>
            <a:spLocks noChangeAspect="1"/>
          </p:cNvSpPr>
          <p:nvPr/>
        </p:nvSpPr>
        <p:spPr>
          <a:xfrm>
            <a:off x="4811901" y="3262327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9"/>
          <p:cNvSpPr/>
          <p:nvPr/>
        </p:nvSpPr>
        <p:spPr>
          <a:xfrm>
            <a:off x="5299285" y="222151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Donut 24"/>
          <p:cNvSpPr/>
          <p:nvPr/>
        </p:nvSpPr>
        <p:spPr>
          <a:xfrm>
            <a:off x="6488557" y="1695681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ounded Rectangle 27"/>
          <p:cNvSpPr/>
          <p:nvPr/>
        </p:nvSpPr>
        <p:spPr>
          <a:xfrm>
            <a:off x="8225809" y="3290011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/>
          <p:nvPr/>
        </p:nvSpPr>
        <p:spPr>
          <a:xfrm>
            <a:off x="7812360" y="2194143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6137036" y="3006392"/>
            <a:ext cx="1046389" cy="10446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6119" y="1369559"/>
            <a:ext cx="350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3898" y="2379899"/>
            <a:ext cx="20438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 txBox="1">
            <a:spLocks/>
          </p:cNvSpPr>
          <p:nvPr/>
        </p:nvSpPr>
        <p:spPr>
          <a:xfrm>
            <a:off x="467544" y="516617"/>
            <a:ext cx="2736304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Presentation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119" y="2139702"/>
            <a:ext cx="2556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08429" y="3042708"/>
            <a:ext cx="2544506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84169" y="86710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084169" y="226646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6084169" y="366582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04248" y="724698"/>
            <a:ext cx="1919111" cy="860885"/>
            <a:chOff x="1472558" y="998559"/>
            <a:chExt cx="2765965" cy="860885"/>
          </a:xfrm>
        </p:grpSpPr>
        <p:sp>
          <p:nvSpPr>
            <p:cNvPr id="15" name="TextBox 14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04248" y="2124055"/>
            <a:ext cx="1919111" cy="860885"/>
            <a:chOff x="1472558" y="998559"/>
            <a:chExt cx="2765965" cy="860885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04248" y="3523411"/>
            <a:ext cx="1919111" cy="860885"/>
            <a:chOff x="1472558" y="998559"/>
            <a:chExt cx="2765965" cy="860885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Oval 21"/>
          <p:cNvSpPr>
            <a:spLocks noChangeAspect="1"/>
          </p:cNvSpPr>
          <p:nvPr/>
        </p:nvSpPr>
        <p:spPr>
          <a:xfrm>
            <a:off x="6204972" y="3785227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6221926" y="2413826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ed Rectangle 7"/>
          <p:cNvSpPr/>
          <p:nvPr/>
        </p:nvSpPr>
        <p:spPr>
          <a:xfrm>
            <a:off x="6214463" y="1019015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420214-4682-416F-B806-853144B7DDD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17026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58238" y="1359120"/>
            <a:ext cx="1475165" cy="2088232"/>
            <a:chOff x="1638999" y="1347614"/>
            <a:chExt cx="1728961" cy="2447504"/>
          </a:xfrm>
        </p:grpSpPr>
        <p:sp>
          <p:nvSpPr>
            <p:cNvPr id="5" name="Trapezoid 4"/>
            <p:cNvSpPr/>
            <p:nvPr/>
          </p:nvSpPr>
          <p:spPr>
            <a:xfrm>
              <a:off x="1703053" y="2859782"/>
              <a:ext cx="1600853" cy="93533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638999" y="1347614"/>
              <a:ext cx="1728961" cy="17289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47374" y="1455989"/>
              <a:ext cx="1512211" cy="1512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40613" y="1359120"/>
            <a:ext cx="1475165" cy="2088232"/>
            <a:chOff x="1638999" y="1347614"/>
            <a:chExt cx="1728961" cy="2447504"/>
          </a:xfrm>
        </p:grpSpPr>
        <p:sp>
          <p:nvSpPr>
            <p:cNvPr id="15" name="Trapezoid 14"/>
            <p:cNvSpPr/>
            <p:nvPr/>
          </p:nvSpPr>
          <p:spPr>
            <a:xfrm>
              <a:off x="1703053" y="2859782"/>
              <a:ext cx="1600853" cy="93533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638999" y="1347614"/>
              <a:ext cx="1728961" cy="17289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747374" y="1455989"/>
              <a:ext cx="1512211" cy="1512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22988" y="1359120"/>
            <a:ext cx="1475165" cy="2088232"/>
            <a:chOff x="1638999" y="1347614"/>
            <a:chExt cx="1728961" cy="2447504"/>
          </a:xfrm>
        </p:grpSpPr>
        <p:sp>
          <p:nvSpPr>
            <p:cNvPr id="19" name="Trapezoid 18"/>
            <p:cNvSpPr/>
            <p:nvPr/>
          </p:nvSpPr>
          <p:spPr>
            <a:xfrm>
              <a:off x="1703053" y="2859782"/>
              <a:ext cx="1600853" cy="93533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638999" y="1347614"/>
              <a:ext cx="1728961" cy="17289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47374" y="1455989"/>
              <a:ext cx="1512211" cy="1512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7584" y="3447352"/>
            <a:ext cx="1767568" cy="1292662"/>
            <a:chOff x="2113657" y="4283314"/>
            <a:chExt cx="2120136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88216" y="3478016"/>
            <a:ext cx="1767568" cy="1292662"/>
            <a:chOff x="2113657" y="4283314"/>
            <a:chExt cx="2120136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48848" y="3508680"/>
            <a:ext cx="1767568" cy="1292662"/>
            <a:chOff x="2113657" y="4283314"/>
            <a:chExt cx="2120136" cy="1292662"/>
          </a:xfrm>
        </p:grpSpPr>
        <p:sp>
          <p:nvSpPr>
            <p:cNvPr id="29" name="TextBox 28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rapezoid 13"/>
          <p:cNvSpPr/>
          <p:nvPr/>
        </p:nvSpPr>
        <p:spPr>
          <a:xfrm>
            <a:off x="4323201" y="1881089"/>
            <a:ext cx="509988" cy="43122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7"/>
          <p:cNvSpPr/>
          <p:nvPr/>
        </p:nvSpPr>
        <p:spPr>
          <a:xfrm>
            <a:off x="1636565" y="1821098"/>
            <a:ext cx="318511" cy="55120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18"/>
          <p:cNvSpPr/>
          <p:nvPr/>
        </p:nvSpPr>
        <p:spPr>
          <a:xfrm>
            <a:off x="7084966" y="1877729"/>
            <a:ext cx="551209" cy="43794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96241" y="3076575"/>
            <a:ext cx="10081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67943" y="3076575"/>
            <a:ext cx="10081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56514" y="3076575"/>
            <a:ext cx="10081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7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6930" y="3041375"/>
            <a:ext cx="1752190" cy="1729737"/>
            <a:chOff x="496119" y="2379899"/>
            <a:chExt cx="1752190" cy="1729737"/>
          </a:xfrm>
        </p:grpSpPr>
        <p:sp>
          <p:nvSpPr>
            <p:cNvPr id="5" name="TextBox 4"/>
            <p:cNvSpPr txBox="1"/>
            <p:nvPr/>
          </p:nvSpPr>
          <p:spPr>
            <a:xfrm>
              <a:off x="496119" y="2724641"/>
              <a:ext cx="17521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13154" y="3041375"/>
            <a:ext cx="1752190" cy="1729737"/>
            <a:chOff x="496119" y="2379899"/>
            <a:chExt cx="1752190" cy="1729737"/>
          </a:xfrm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29378" y="3041375"/>
            <a:ext cx="1752190" cy="1729737"/>
            <a:chOff x="496119" y="2379899"/>
            <a:chExt cx="1752190" cy="1729737"/>
          </a:xfrm>
        </p:grpSpPr>
        <p:sp>
          <p:nvSpPr>
            <p:cNvPr id="12" name="TextBox 11"/>
            <p:cNvSpPr txBox="1"/>
            <p:nvPr/>
          </p:nvSpPr>
          <p:spPr>
            <a:xfrm>
              <a:off x="496119" y="2724641"/>
              <a:ext cx="17521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45602" y="3041375"/>
            <a:ext cx="1752190" cy="1729737"/>
            <a:chOff x="496119" y="2379899"/>
            <a:chExt cx="1752190" cy="1729737"/>
          </a:xfrm>
        </p:grpSpPr>
        <p:sp>
          <p:nvSpPr>
            <p:cNvPr id="15" name="TextBox 14"/>
            <p:cNvSpPr txBox="1"/>
            <p:nvPr/>
          </p:nvSpPr>
          <p:spPr>
            <a:xfrm>
              <a:off x="496119" y="2724641"/>
              <a:ext cx="17521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8150" y="1995785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40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4374" y="1995785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10599" y="1995785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50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26823" y="1995785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Donut 39"/>
          <p:cNvSpPr/>
          <p:nvPr/>
        </p:nvSpPr>
        <p:spPr>
          <a:xfrm>
            <a:off x="5211591" y="1345246"/>
            <a:ext cx="587764" cy="58776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36"/>
          <p:cNvSpPr/>
          <p:nvPr/>
        </p:nvSpPr>
        <p:spPr>
          <a:xfrm>
            <a:off x="1183965" y="1449748"/>
            <a:ext cx="578118" cy="4832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66"/>
          <p:cNvSpPr/>
          <p:nvPr/>
        </p:nvSpPr>
        <p:spPr>
          <a:xfrm rot="20700000">
            <a:off x="3228019" y="1421740"/>
            <a:ext cx="526325" cy="450839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7273980" y="1433382"/>
            <a:ext cx="495434" cy="42755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2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2907" y="1027262"/>
            <a:ext cx="1919111" cy="860885"/>
            <a:chOff x="1472558" y="998559"/>
            <a:chExt cx="2765965" cy="860885"/>
          </a:xfrm>
        </p:grpSpPr>
        <p:sp>
          <p:nvSpPr>
            <p:cNvPr id="7" name="TextBox 6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2907" y="2348566"/>
            <a:ext cx="1919111" cy="860885"/>
            <a:chOff x="1472558" y="998559"/>
            <a:chExt cx="2765965" cy="860885"/>
          </a:xfrm>
        </p:grpSpPr>
        <p:sp>
          <p:nvSpPr>
            <p:cNvPr id="10" name="TextBox 9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2907" y="3725782"/>
            <a:ext cx="1919111" cy="860885"/>
            <a:chOff x="1472558" y="998559"/>
            <a:chExt cx="2765965" cy="860885"/>
          </a:xfrm>
        </p:grpSpPr>
        <p:sp>
          <p:nvSpPr>
            <p:cNvPr id="13" name="TextBox 12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Oval 21"/>
          <p:cNvSpPr>
            <a:spLocks noChangeAspect="1"/>
          </p:cNvSpPr>
          <p:nvPr/>
        </p:nvSpPr>
        <p:spPr>
          <a:xfrm>
            <a:off x="1515234" y="3298990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1532187" y="1977686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/>
          <p:nvPr/>
        </p:nvSpPr>
        <p:spPr>
          <a:xfrm>
            <a:off x="1524725" y="665473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6163491" y="516617"/>
            <a:ext cx="2520280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92066" y="2028785"/>
            <a:ext cx="249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6204376" y="2931791"/>
            <a:ext cx="2479395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1E0767-BCB5-4019-831F-7D3F3D6FA47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18862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4">
            <a:extLst>
              <a:ext uri="{FF2B5EF4-FFF2-40B4-BE49-F238E27FC236}">
                <a16:creationId xmlns:a16="http://schemas.microsoft.com/office/drawing/2014/main" id="{1E8F449C-2A05-4C73-9F5A-B13A398FFC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449729"/>
              </p:ext>
            </p:extLst>
          </p:nvPr>
        </p:nvGraphicFramePr>
        <p:xfrm>
          <a:off x="4640530" y="2669257"/>
          <a:ext cx="1852090" cy="1673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4">
            <a:extLst>
              <a:ext uri="{FF2B5EF4-FFF2-40B4-BE49-F238E27FC236}">
                <a16:creationId xmlns:a16="http://schemas.microsoft.com/office/drawing/2014/main" id="{E3EB1A81-0E80-4ED7-9211-3620D96AAF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024421"/>
              </p:ext>
            </p:extLst>
          </p:nvPr>
        </p:nvGraphicFramePr>
        <p:xfrm>
          <a:off x="2689210" y="2622393"/>
          <a:ext cx="1852090" cy="1673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132377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6" name="Chart 7"/>
          <p:cNvGraphicFramePr/>
          <p:nvPr>
            <p:extLst>
              <p:ext uri="{D42A27DB-BD31-4B8C-83A1-F6EECF244321}">
                <p14:modId xmlns:p14="http://schemas.microsoft.com/office/powerpoint/2010/main" val="3685798815"/>
              </p:ext>
            </p:extLst>
          </p:nvPr>
        </p:nvGraphicFramePr>
        <p:xfrm>
          <a:off x="2756719" y="2546165"/>
          <a:ext cx="1694723" cy="182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79740" y="3135892"/>
            <a:ext cx="10486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2843" y="3135892"/>
            <a:ext cx="10486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516217" y="2919451"/>
            <a:ext cx="1944216" cy="1079212"/>
            <a:chOff x="4320398" y="1245513"/>
            <a:chExt cx="2874451" cy="1079212"/>
          </a:xfrm>
        </p:grpSpPr>
        <p:sp>
          <p:nvSpPr>
            <p:cNvPr id="11" name="TextBox 10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5556" y="2919451"/>
            <a:ext cx="1944216" cy="1079212"/>
            <a:chOff x="4320398" y="1245513"/>
            <a:chExt cx="2874451" cy="1079212"/>
          </a:xfrm>
        </p:grpSpPr>
        <p:sp>
          <p:nvSpPr>
            <p:cNvPr id="14" name="TextBox 13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2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5816" y="1164788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40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960" y="1174926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8720" y="1923678"/>
            <a:ext cx="5617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796" y="1070238"/>
            <a:ext cx="2726477" cy="3301712"/>
            <a:chOff x="3731153" y="2225865"/>
            <a:chExt cx="1666119" cy="2017638"/>
          </a:xfrm>
        </p:grpSpPr>
        <p:pic>
          <p:nvPicPr>
            <p:cNvPr id="8" name="Picture 2" descr="D:\KBM-정애\014-Fullppt\PNG이미지\핸드폰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153" y="2225865"/>
              <a:ext cx="1666119" cy="2017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4177052" y="2344220"/>
              <a:ext cx="907339" cy="1435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31640" y="2109842"/>
            <a:ext cx="828000" cy="828000"/>
            <a:chOff x="4427984" y="3660317"/>
            <a:chExt cx="828000" cy="828000"/>
          </a:xfrm>
        </p:grpSpPr>
        <p:sp>
          <p:nvSpPr>
            <p:cNvPr id="11" name="Oval 10"/>
            <p:cNvSpPr/>
            <p:nvPr/>
          </p:nvSpPr>
          <p:spPr>
            <a:xfrm>
              <a:off x="4427984" y="3660317"/>
              <a:ext cx="828000" cy="828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17984" y="3750317"/>
              <a:ext cx="648000" cy="648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07984" y="3840317"/>
              <a:ext cx="468000" cy="46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1128742" y="2455439"/>
            <a:ext cx="1660799" cy="2700023"/>
          </a:xfrm>
          <a:custGeom>
            <a:avLst/>
            <a:gdLst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31366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90042 w 1404608"/>
              <a:gd name="connsiteY10" fmla="*/ 599846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702259 w 1404608"/>
              <a:gd name="connsiteY12" fmla="*/ 629107 h 2070201"/>
              <a:gd name="connsiteX13" fmla="*/ 526694 w 1404608"/>
              <a:gd name="connsiteY13" fmla="*/ 0 h 2070201"/>
              <a:gd name="connsiteX14" fmla="*/ 468172 w 1404608"/>
              <a:gd name="connsiteY14" fmla="*/ 1338681 h 2070201"/>
              <a:gd name="connsiteX15" fmla="*/ 321868 w 1404608"/>
              <a:gd name="connsiteY15" fmla="*/ 1287475 h 2070201"/>
              <a:gd name="connsiteX16" fmla="*/ 0 w 1404608"/>
              <a:gd name="connsiteY16" fmla="*/ 1053388 h 2070201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8942 h 2075755"/>
              <a:gd name="connsiteX1" fmla="*/ 124358 w 1404608"/>
              <a:gd name="connsiteY1" fmla="*/ 1388126 h 2075755"/>
              <a:gd name="connsiteX2" fmla="*/ 292608 w 1404608"/>
              <a:gd name="connsiteY2" fmla="*/ 1746571 h 2075755"/>
              <a:gd name="connsiteX3" fmla="*/ 687628 w 1404608"/>
              <a:gd name="connsiteY3" fmla="*/ 2075755 h 2075755"/>
              <a:gd name="connsiteX4" fmla="*/ 1294790 w 1404608"/>
              <a:gd name="connsiteY4" fmla="*/ 2061125 h 2075755"/>
              <a:gd name="connsiteX5" fmla="*/ 1404518 w 1404608"/>
              <a:gd name="connsiteY5" fmla="*/ 1161355 h 2075755"/>
              <a:gd name="connsiteX6" fmla="*/ 1221638 w 1404608"/>
              <a:gd name="connsiteY6" fmla="*/ 773650 h 2075755"/>
              <a:gd name="connsiteX7" fmla="*/ 1177747 w 1404608"/>
              <a:gd name="connsiteY7" fmla="*/ 971160 h 2075755"/>
              <a:gd name="connsiteX8" fmla="*/ 980236 w 1404608"/>
              <a:gd name="connsiteY8" fmla="*/ 700498 h 2075755"/>
              <a:gd name="connsiteX9" fmla="*/ 921715 w 1404608"/>
              <a:gd name="connsiteY9" fmla="*/ 934584 h 2075755"/>
              <a:gd name="connsiteX10" fmla="*/ 738836 w 1404608"/>
              <a:gd name="connsiteY10" fmla="*/ 598085 h 2075755"/>
              <a:gd name="connsiteX11" fmla="*/ 709574 w 1404608"/>
              <a:gd name="connsiteY11" fmla="*/ 941899 h 2075755"/>
              <a:gd name="connsiteX12" fmla="*/ 526694 w 1404608"/>
              <a:gd name="connsiteY12" fmla="*/ 5554 h 2075755"/>
              <a:gd name="connsiteX13" fmla="*/ 468172 w 1404608"/>
              <a:gd name="connsiteY13" fmla="*/ 1344235 h 2075755"/>
              <a:gd name="connsiteX14" fmla="*/ 321868 w 1404608"/>
              <a:gd name="connsiteY14" fmla="*/ 1293029 h 2075755"/>
              <a:gd name="connsiteX15" fmla="*/ 0 w 1404608"/>
              <a:gd name="connsiteY15" fmla="*/ 1058942 h 2075755"/>
              <a:gd name="connsiteX0" fmla="*/ 0 w 1404608"/>
              <a:gd name="connsiteY0" fmla="*/ 1029958 h 2046771"/>
              <a:gd name="connsiteX1" fmla="*/ 124358 w 1404608"/>
              <a:gd name="connsiteY1" fmla="*/ 1359142 h 2046771"/>
              <a:gd name="connsiteX2" fmla="*/ 292608 w 1404608"/>
              <a:gd name="connsiteY2" fmla="*/ 1717587 h 2046771"/>
              <a:gd name="connsiteX3" fmla="*/ 687628 w 1404608"/>
              <a:gd name="connsiteY3" fmla="*/ 2046771 h 2046771"/>
              <a:gd name="connsiteX4" fmla="*/ 1294790 w 1404608"/>
              <a:gd name="connsiteY4" fmla="*/ 2032141 h 2046771"/>
              <a:gd name="connsiteX5" fmla="*/ 1404518 w 1404608"/>
              <a:gd name="connsiteY5" fmla="*/ 1132371 h 2046771"/>
              <a:gd name="connsiteX6" fmla="*/ 1221638 w 1404608"/>
              <a:gd name="connsiteY6" fmla="*/ 744666 h 2046771"/>
              <a:gd name="connsiteX7" fmla="*/ 1177747 w 1404608"/>
              <a:gd name="connsiteY7" fmla="*/ 942176 h 2046771"/>
              <a:gd name="connsiteX8" fmla="*/ 980236 w 1404608"/>
              <a:gd name="connsiteY8" fmla="*/ 671514 h 2046771"/>
              <a:gd name="connsiteX9" fmla="*/ 921715 w 1404608"/>
              <a:gd name="connsiteY9" fmla="*/ 905600 h 2046771"/>
              <a:gd name="connsiteX10" fmla="*/ 738836 w 1404608"/>
              <a:gd name="connsiteY10" fmla="*/ 569101 h 2046771"/>
              <a:gd name="connsiteX11" fmla="*/ 709574 w 1404608"/>
              <a:gd name="connsiteY11" fmla="*/ 912915 h 2046771"/>
              <a:gd name="connsiteX12" fmla="*/ 526694 w 1404608"/>
              <a:gd name="connsiteY12" fmla="*/ 5831 h 2046771"/>
              <a:gd name="connsiteX13" fmla="*/ 468172 w 1404608"/>
              <a:gd name="connsiteY13" fmla="*/ 1315251 h 2046771"/>
              <a:gd name="connsiteX14" fmla="*/ 321868 w 1404608"/>
              <a:gd name="connsiteY14" fmla="*/ 1264045 h 2046771"/>
              <a:gd name="connsiteX15" fmla="*/ 0 w 1404608"/>
              <a:gd name="connsiteY15" fmla="*/ 1029958 h 2046771"/>
              <a:gd name="connsiteX0" fmla="*/ 0 w 1404608"/>
              <a:gd name="connsiteY0" fmla="*/ 1024127 h 2040940"/>
              <a:gd name="connsiteX1" fmla="*/ 124358 w 1404608"/>
              <a:gd name="connsiteY1" fmla="*/ 1353311 h 2040940"/>
              <a:gd name="connsiteX2" fmla="*/ 292608 w 1404608"/>
              <a:gd name="connsiteY2" fmla="*/ 1711756 h 2040940"/>
              <a:gd name="connsiteX3" fmla="*/ 687628 w 1404608"/>
              <a:gd name="connsiteY3" fmla="*/ 2040940 h 2040940"/>
              <a:gd name="connsiteX4" fmla="*/ 1294790 w 1404608"/>
              <a:gd name="connsiteY4" fmla="*/ 2026310 h 2040940"/>
              <a:gd name="connsiteX5" fmla="*/ 1404518 w 1404608"/>
              <a:gd name="connsiteY5" fmla="*/ 1126540 h 2040940"/>
              <a:gd name="connsiteX6" fmla="*/ 1221638 w 1404608"/>
              <a:gd name="connsiteY6" fmla="*/ 738835 h 2040940"/>
              <a:gd name="connsiteX7" fmla="*/ 1177747 w 1404608"/>
              <a:gd name="connsiteY7" fmla="*/ 936345 h 2040940"/>
              <a:gd name="connsiteX8" fmla="*/ 980236 w 1404608"/>
              <a:gd name="connsiteY8" fmla="*/ 665683 h 2040940"/>
              <a:gd name="connsiteX9" fmla="*/ 921715 w 1404608"/>
              <a:gd name="connsiteY9" fmla="*/ 899769 h 2040940"/>
              <a:gd name="connsiteX10" fmla="*/ 738836 w 1404608"/>
              <a:gd name="connsiteY10" fmla="*/ 563270 h 2040940"/>
              <a:gd name="connsiteX11" fmla="*/ 709574 w 1404608"/>
              <a:gd name="connsiteY11" fmla="*/ 907084 h 2040940"/>
              <a:gd name="connsiteX12" fmla="*/ 526694 w 1404608"/>
              <a:gd name="connsiteY12" fmla="*/ 0 h 2040940"/>
              <a:gd name="connsiteX13" fmla="*/ 468172 w 1404608"/>
              <a:gd name="connsiteY13" fmla="*/ 1309420 h 2040940"/>
              <a:gd name="connsiteX14" fmla="*/ 321868 w 1404608"/>
              <a:gd name="connsiteY14" fmla="*/ 1258214 h 2040940"/>
              <a:gd name="connsiteX15" fmla="*/ 0 w 1404608"/>
              <a:gd name="connsiteY15" fmla="*/ 1024127 h 2040940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370 h 2041183"/>
              <a:gd name="connsiteX1" fmla="*/ 124358 w 1404608"/>
              <a:gd name="connsiteY1" fmla="*/ 1353554 h 2041183"/>
              <a:gd name="connsiteX2" fmla="*/ 292608 w 1404608"/>
              <a:gd name="connsiteY2" fmla="*/ 1711999 h 2041183"/>
              <a:gd name="connsiteX3" fmla="*/ 687628 w 1404608"/>
              <a:gd name="connsiteY3" fmla="*/ 2041183 h 2041183"/>
              <a:gd name="connsiteX4" fmla="*/ 1294790 w 1404608"/>
              <a:gd name="connsiteY4" fmla="*/ 2026553 h 2041183"/>
              <a:gd name="connsiteX5" fmla="*/ 1404518 w 1404608"/>
              <a:gd name="connsiteY5" fmla="*/ 1126783 h 2041183"/>
              <a:gd name="connsiteX6" fmla="*/ 1221638 w 1404608"/>
              <a:gd name="connsiteY6" fmla="*/ 739078 h 2041183"/>
              <a:gd name="connsiteX7" fmla="*/ 1177747 w 1404608"/>
              <a:gd name="connsiteY7" fmla="*/ 936588 h 2041183"/>
              <a:gd name="connsiteX8" fmla="*/ 980236 w 1404608"/>
              <a:gd name="connsiteY8" fmla="*/ 665926 h 2041183"/>
              <a:gd name="connsiteX9" fmla="*/ 921715 w 1404608"/>
              <a:gd name="connsiteY9" fmla="*/ 900012 h 2041183"/>
              <a:gd name="connsiteX10" fmla="*/ 738836 w 1404608"/>
              <a:gd name="connsiteY10" fmla="*/ 563513 h 2041183"/>
              <a:gd name="connsiteX11" fmla="*/ 709574 w 1404608"/>
              <a:gd name="connsiteY11" fmla="*/ 907327 h 2041183"/>
              <a:gd name="connsiteX12" fmla="*/ 526694 w 1404608"/>
              <a:gd name="connsiteY12" fmla="*/ 243 h 2041183"/>
              <a:gd name="connsiteX13" fmla="*/ 468172 w 1404608"/>
              <a:gd name="connsiteY13" fmla="*/ 1309663 h 2041183"/>
              <a:gd name="connsiteX14" fmla="*/ 321868 w 1404608"/>
              <a:gd name="connsiteY14" fmla="*/ 1258457 h 2041183"/>
              <a:gd name="connsiteX15" fmla="*/ 0 w 1404608"/>
              <a:gd name="connsiteY15" fmla="*/ 1024370 h 2041183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55410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36384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52597 w 1421182"/>
              <a:gd name="connsiteY6" fmla="*/ 669316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537 h 2040940"/>
              <a:gd name="connsiteX1" fmla="*/ 140932 w 1421182"/>
              <a:gd name="connsiteY1" fmla="*/ 1353311 h 2040940"/>
              <a:gd name="connsiteX2" fmla="*/ 309182 w 1421182"/>
              <a:gd name="connsiteY2" fmla="*/ 1711756 h 2040940"/>
              <a:gd name="connsiteX3" fmla="*/ 704202 w 1421182"/>
              <a:gd name="connsiteY3" fmla="*/ 2040940 h 2040940"/>
              <a:gd name="connsiteX4" fmla="*/ 1311364 w 1421182"/>
              <a:gd name="connsiteY4" fmla="*/ 2026310 h 2040940"/>
              <a:gd name="connsiteX5" fmla="*/ 1421092 w 1421182"/>
              <a:gd name="connsiteY5" fmla="*/ 1126540 h 2040940"/>
              <a:gd name="connsiteX6" fmla="*/ 1152597 w 1421182"/>
              <a:gd name="connsiteY6" fmla="*/ 669074 h 2040940"/>
              <a:gd name="connsiteX7" fmla="*/ 1168953 w 1421182"/>
              <a:gd name="connsiteY7" fmla="*/ 968054 h 2040940"/>
              <a:gd name="connsiteX8" fmla="*/ 927050 w 1421182"/>
              <a:gd name="connsiteY8" fmla="*/ 614948 h 2040940"/>
              <a:gd name="connsiteX9" fmla="*/ 957315 w 1421182"/>
              <a:gd name="connsiteY9" fmla="*/ 944162 h 2040940"/>
              <a:gd name="connsiteX10" fmla="*/ 711016 w 1421182"/>
              <a:gd name="connsiteY10" fmla="*/ 569612 h 2040940"/>
              <a:gd name="connsiteX11" fmla="*/ 729319 w 1421182"/>
              <a:gd name="connsiteY11" fmla="*/ 957819 h 2040940"/>
              <a:gd name="connsiteX12" fmla="*/ 543268 w 1421182"/>
              <a:gd name="connsiteY12" fmla="*/ 0 h 2040940"/>
              <a:gd name="connsiteX13" fmla="*/ 473286 w 1421182"/>
              <a:gd name="connsiteY13" fmla="*/ 1312119 h 2040940"/>
              <a:gd name="connsiteX14" fmla="*/ 338442 w 1421182"/>
              <a:gd name="connsiteY14" fmla="*/ 1258214 h 2040940"/>
              <a:gd name="connsiteX15" fmla="*/ 719 w 1421182"/>
              <a:gd name="connsiteY15" fmla="*/ 957537 h 2040940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26318"/>
              <a:gd name="connsiteX1" fmla="*/ 140932 w 1421182"/>
              <a:gd name="connsiteY1" fmla="*/ 1353319 h 2026318"/>
              <a:gd name="connsiteX2" fmla="*/ 309182 w 1421182"/>
              <a:gd name="connsiteY2" fmla="*/ 1711764 h 2026318"/>
              <a:gd name="connsiteX3" fmla="*/ 693290 w 1421182"/>
              <a:gd name="connsiteY3" fmla="*/ 2019121 h 2026318"/>
              <a:gd name="connsiteX4" fmla="*/ 1311364 w 1421182"/>
              <a:gd name="connsiteY4" fmla="*/ 2026318 h 2026318"/>
              <a:gd name="connsiteX5" fmla="*/ 1421092 w 1421182"/>
              <a:gd name="connsiteY5" fmla="*/ 1126548 h 2026318"/>
              <a:gd name="connsiteX6" fmla="*/ 1152597 w 1421182"/>
              <a:gd name="connsiteY6" fmla="*/ 669082 h 2026318"/>
              <a:gd name="connsiteX7" fmla="*/ 1168953 w 1421182"/>
              <a:gd name="connsiteY7" fmla="*/ 968062 h 2026318"/>
              <a:gd name="connsiteX8" fmla="*/ 927050 w 1421182"/>
              <a:gd name="connsiteY8" fmla="*/ 614956 h 2026318"/>
              <a:gd name="connsiteX9" fmla="*/ 957315 w 1421182"/>
              <a:gd name="connsiteY9" fmla="*/ 944170 h 2026318"/>
              <a:gd name="connsiteX10" fmla="*/ 711016 w 1421182"/>
              <a:gd name="connsiteY10" fmla="*/ 569620 h 2026318"/>
              <a:gd name="connsiteX11" fmla="*/ 729319 w 1421182"/>
              <a:gd name="connsiteY11" fmla="*/ 957827 h 2026318"/>
              <a:gd name="connsiteX12" fmla="*/ 543268 w 1421182"/>
              <a:gd name="connsiteY12" fmla="*/ 8 h 2026318"/>
              <a:gd name="connsiteX13" fmla="*/ 473286 w 1421182"/>
              <a:gd name="connsiteY13" fmla="*/ 1312127 h 2026318"/>
              <a:gd name="connsiteX14" fmla="*/ 338442 w 1421182"/>
              <a:gd name="connsiteY14" fmla="*/ 1258222 h 2026318"/>
              <a:gd name="connsiteX15" fmla="*/ 719 w 1421182"/>
              <a:gd name="connsiteY15" fmla="*/ 957545 h 2026318"/>
              <a:gd name="connsiteX0" fmla="*/ 719 w 1421182"/>
              <a:gd name="connsiteY0" fmla="*/ 957545 h 2295953"/>
              <a:gd name="connsiteX1" fmla="*/ 140932 w 1421182"/>
              <a:gd name="connsiteY1" fmla="*/ 1353319 h 2295953"/>
              <a:gd name="connsiteX2" fmla="*/ 309182 w 1421182"/>
              <a:gd name="connsiteY2" fmla="*/ 1711764 h 2295953"/>
              <a:gd name="connsiteX3" fmla="*/ 693290 w 1421182"/>
              <a:gd name="connsiteY3" fmla="*/ 2019121 h 2295953"/>
              <a:gd name="connsiteX4" fmla="*/ 722524 w 1421182"/>
              <a:gd name="connsiteY4" fmla="*/ 2295953 h 2295953"/>
              <a:gd name="connsiteX5" fmla="*/ 1311364 w 1421182"/>
              <a:gd name="connsiteY5" fmla="*/ 2026318 h 2295953"/>
              <a:gd name="connsiteX6" fmla="*/ 1421092 w 1421182"/>
              <a:gd name="connsiteY6" fmla="*/ 1126548 h 2295953"/>
              <a:gd name="connsiteX7" fmla="*/ 1152597 w 1421182"/>
              <a:gd name="connsiteY7" fmla="*/ 669082 h 2295953"/>
              <a:gd name="connsiteX8" fmla="*/ 1168953 w 1421182"/>
              <a:gd name="connsiteY8" fmla="*/ 968062 h 2295953"/>
              <a:gd name="connsiteX9" fmla="*/ 927050 w 1421182"/>
              <a:gd name="connsiteY9" fmla="*/ 614956 h 2295953"/>
              <a:gd name="connsiteX10" fmla="*/ 957315 w 1421182"/>
              <a:gd name="connsiteY10" fmla="*/ 944170 h 2295953"/>
              <a:gd name="connsiteX11" fmla="*/ 711016 w 1421182"/>
              <a:gd name="connsiteY11" fmla="*/ 569620 h 2295953"/>
              <a:gd name="connsiteX12" fmla="*/ 729319 w 1421182"/>
              <a:gd name="connsiteY12" fmla="*/ 957827 h 2295953"/>
              <a:gd name="connsiteX13" fmla="*/ 543268 w 1421182"/>
              <a:gd name="connsiteY13" fmla="*/ 8 h 2295953"/>
              <a:gd name="connsiteX14" fmla="*/ 473286 w 1421182"/>
              <a:gd name="connsiteY14" fmla="*/ 1312127 h 2295953"/>
              <a:gd name="connsiteX15" fmla="*/ 338442 w 1421182"/>
              <a:gd name="connsiteY15" fmla="*/ 1258222 h 2295953"/>
              <a:gd name="connsiteX16" fmla="*/ 719 w 1421182"/>
              <a:gd name="connsiteY16" fmla="*/ 957545 h 2295953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93290 w 1421182"/>
              <a:gd name="connsiteY3" fmla="*/ 2019121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26141 w 1421182"/>
              <a:gd name="connsiteY3" fmla="*/ 1985150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4785"/>
              <a:gd name="connsiteX1" fmla="*/ 140932 w 1421182"/>
              <a:gd name="connsiteY1" fmla="*/ 1353319 h 2314785"/>
              <a:gd name="connsiteX2" fmla="*/ 309182 w 1421182"/>
              <a:gd name="connsiteY2" fmla="*/ 1711764 h 2314785"/>
              <a:gd name="connsiteX3" fmla="*/ 626141 w 1421182"/>
              <a:gd name="connsiteY3" fmla="*/ 1985150 h 2314785"/>
              <a:gd name="connsiteX4" fmla="*/ 658780 w 1421182"/>
              <a:gd name="connsiteY4" fmla="*/ 2266927 h 2314785"/>
              <a:gd name="connsiteX5" fmla="*/ 1170733 w 1421182"/>
              <a:gd name="connsiteY5" fmla="*/ 2300858 h 2314785"/>
              <a:gd name="connsiteX6" fmla="*/ 1311364 w 1421182"/>
              <a:gd name="connsiteY6" fmla="*/ 2026318 h 2314785"/>
              <a:gd name="connsiteX7" fmla="*/ 1421092 w 1421182"/>
              <a:gd name="connsiteY7" fmla="*/ 1126548 h 2314785"/>
              <a:gd name="connsiteX8" fmla="*/ 1152597 w 1421182"/>
              <a:gd name="connsiteY8" fmla="*/ 669082 h 2314785"/>
              <a:gd name="connsiteX9" fmla="*/ 1168953 w 1421182"/>
              <a:gd name="connsiteY9" fmla="*/ 968062 h 2314785"/>
              <a:gd name="connsiteX10" fmla="*/ 927050 w 1421182"/>
              <a:gd name="connsiteY10" fmla="*/ 614956 h 2314785"/>
              <a:gd name="connsiteX11" fmla="*/ 957315 w 1421182"/>
              <a:gd name="connsiteY11" fmla="*/ 944170 h 2314785"/>
              <a:gd name="connsiteX12" fmla="*/ 711016 w 1421182"/>
              <a:gd name="connsiteY12" fmla="*/ 569620 h 2314785"/>
              <a:gd name="connsiteX13" fmla="*/ 729319 w 1421182"/>
              <a:gd name="connsiteY13" fmla="*/ 957827 h 2314785"/>
              <a:gd name="connsiteX14" fmla="*/ 543268 w 1421182"/>
              <a:gd name="connsiteY14" fmla="*/ 8 h 2314785"/>
              <a:gd name="connsiteX15" fmla="*/ 473286 w 1421182"/>
              <a:gd name="connsiteY15" fmla="*/ 1312127 h 2314785"/>
              <a:gd name="connsiteX16" fmla="*/ 338442 w 1421182"/>
              <a:gd name="connsiteY16" fmla="*/ 1258222 h 2314785"/>
              <a:gd name="connsiteX17" fmla="*/ 719 w 1421182"/>
              <a:gd name="connsiteY17" fmla="*/ 957545 h 2314785"/>
              <a:gd name="connsiteX0" fmla="*/ 719 w 1421182"/>
              <a:gd name="connsiteY0" fmla="*/ 957545 h 2323891"/>
              <a:gd name="connsiteX1" fmla="*/ 140932 w 1421182"/>
              <a:gd name="connsiteY1" fmla="*/ 1353319 h 2323891"/>
              <a:gd name="connsiteX2" fmla="*/ 309182 w 1421182"/>
              <a:gd name="connsiteY2" fmla="*/ 1711764 h 2323891"/>
              <a:gd name="connsiteX3" fmla="*/ 626141 w 1421182"/>
              <a:gd name="connsiteY3" fmla="*/ 1985150 h 2323891"/>
              <a:gd name="connsiteX4" fmla="*/ 658780 w 1421182"/>
              <a:gd name="connsiteY4" fmla="*/ 2266927 h 2323891"/>
              <a:gd name="connsiteX5" fmla="*/ 1170733 w 1421182"/>
              <a:gd name="connsiteY5" fmla="*/ 2300858 h 2323891"/>
              <a:gd name="connsiteX6" fmla="*/ 1311364 w 1421182"/>
              <a:gd name="connsiteY6" fmla="*/ 2026318 h 2323891"/>
              <a:gd name="connsiteX7" fmla="*/ 1421092 w 1421182"/>
              <a:gd name="connsiteY7" fmla="*/ 1126548 h 2323891"/>
              <a:gd name="connsiteX8" fmla="*/ 1152597 w 1421182"/>
              <a:gd name="connsiteY8" fmla="*/ 669082 h 2323891"/>
              <a:gd name="connsiteX9" fmla="*/ 1168953 w 1421182"/>
              <a:gd name="connsiteY9" fmla="*/ 968062 h 2323891"/>
              <a:gd name="connsiteX10" fmla="*/ 927050 w 1421182"/>
              <a:gd name="connsiteY10" fmla="*/ 614956 h 2323891"/>
              <a:gd name="connsiteX11" fmla="*/ 957315 w 1421182"/>
              <a:gd name="connsiteY11" fmla="*/ 944170 h 2323891"/>
              <a:gd name="connsiteX12" fmla="*/ 711016 w 1421182"/>
              <a:gd name="connsiteY12" fmla="*/ 569620 h 2323891"/>
              <a:gd name="connsiteX13" fmla="*/ 729319 w 1421182"/>
              <a:gd name="connsiteY13" fmla="*/ 957827 h 2323891"/>
              <a:gd name="connsiteX14" fmla="*/ 543268 w 1421182"/>
              <a:gd name="connsiteY14" fmla="*/ 8 h 2323891"/>
              <a:gd name="connsiteX15" fmla="*/ 473286 w 1421182"/>
              <a:gd name="connsiteY15" fmla="*/ 1312127 h 2323891"/>
              <a:gd name="connsiteX16" fmla="*/ 338442 w 1421182"/>
              <a:gd name="connsiteY16" fmla="*/ 1258222 h 2323891"/>
              <a:gd name="connsiteX17" fmla="*/ 719 w 1421182"/>
              <a:gd name="connsiteY17" fmla="*/ 957545 h 2323891"/>
              <a:gd name="connsiteX0" fmla="*/ 719 w 1421182"/>
              <a:gd name="connsiteY0" fmla="*/ 957545 h 2358736"/>
              <a:gd name="connsiteX1" fmla="*/ 140932 w 1421182"/>
              <a:gd name="connsiteY1" fmla="*/ 1353319 h 2358736"/>
              <a:gd name="connsiteX2" fmla="*/ 309182 w 1421182"/>
              <a:gd name="connsiteY2" fmla="*/ 1711764 h 2358736"/>
              <a:gd name="connsiteX3" fmla="*/ 626141 w 1421182"/>
              <a:gd name="connsiteY3" fmla="*/ 1985150 h 2358736"/>
              <a:gd name="connsiteX4" fmla="*/ 658780 w 1421182"/>
              <a:gd name="connsiteY4" fmla="*/ 2266927 h 2358736"/>
              <a:gd name="connsiteX5" fmla="*/ 1227989 w 1421182"/>
              <a:gd name="connsiteY5" fmla="*/ 2341644 h 2358736"/>
              <a:gd name="connsiteX6" fmla="*/ 1311364 w 1421182"/>
              <a:gd name="connsiteY6" fmla="*/ 2026318 h 2358736"/>
              <a:gd name="connsiteX7" fmla="*/ 1421092 w 1421182"/>
              <a:gd name="connsiteY7" fmla="*/ 1126548 h 2358736"/>
              <a:gd name="connsiteX8" fmla="*/ 1152597 w 1421182"/>
              <a:gd name="connsiteY8" fmla="*/ 669082 h 2358736"/>
              <a:gd name="connsiteX9" fmla="*/ 1168953 w 1421182"/>
              <a:gd name="connsiteY9" fmla="*/ 968062 h 2358736"/>
              <a:gd name="connsiteX10" fmla="*/ 927050 w 1421182"/>
              <a:gd name="connsiteY10" fmla="*/ 614956 h 2358736"/>
              <a:gd name="connsiteX11" fmla="*/ 957315 w 1421182"/>
              <a:gd name="connsiteY11" fmla="*/ 944170 h 2358736"/>
              <a:gd name="connsiteX12" fmla="*/ 711016 w 1421182"/>
              <a:gd name="connsiteY12" fmla="*/ 569620 h 2358736"/>
              <a:gd name="connsiteX13" fmla="*/ 729319 w 1421182"/>
              <a:gd name="connsiteY13" fmla="*/ 957827 h 2358736"/>
              <a:gd name="connsiteX14" fmla="*/ 543268 w 1421182"/>
              <a:gd name="connsiteY14" fmla="*/ 8 h 2358736"/>
              <a:gd name="connsiteX15" fmla="*/ 473286 w 1421182"/>
              <a:gd name="connsiteY15" fmla="*/ 1312127 h 2358736"/>
              <a:gd name="connsiteX16" fmla="*/ 338442 w 1421182"/>
              <a:gd name="connsiteY16" fmla="*/ 1258222 h 2358736"/>
              <a:gd name="connsiteX17" fmla="*/ 719 w 1421182"/>
              <a:gd name="connsiteY17" fmla="*/ 957545 h 2358736"/>
              <a:gd name="connsiteX0" fmla="*/ 719 w 1421182"/>
              <a:gd name="connsiteY0" fmla="*/ 957545 h 2341644"/>
              <a:gd name="connsiteX1" fmla="*/ 140932 w 1421182"/>
              <a:gd name="connsiteY1" fmla="*/ 1353319 h 2341644"/>
              <a:gd name="connsiteX2" fmla="*/ 309182 w 1421182"/>
              <a:gd name="connsiteY2" fmla="*/ 1711764 h 2341644"/>
              <a:gd name="connsiteX3" fmla="*/ 626141 w 1421182"/>
              <a:gd name="connsiteY3" fmla="*/ 1985150 h 2341644"/>
              <a:gd name="connsiteX4" fmla="*/ 658780 w 1421182"/>
              <a:gd name="connsiteY4" fmla="*/ 2266927 h 2341644"/>
              <a:gd name="connsiteX5" fmla="*/ 1227989 w 1421182"/>
              <a:gd name="connsiteY5" fmla="*/ 2341644 h 2341644"/>
              <a:gd name="connsiteX6" fmla="*/ 1311364 w 1421182"/>
              <a:gd name="connsiteY6" fmla="*/ 2026318 h 2341644"/>
              <a:gd name="connsiteX7" fmla="*/ 1421092 w 1421182"/>
              <a:gd name="connsiteY7" fmla="*/ 1126548 h 2341644"/>
              <a:gd name="connsiteX8" fmla="*/ 1152597 w 1421182"/>
              <a:gd name="connsiteY8" fmla="*/ 669082 h 2341644"/>
              <a:gd name="connsiteX9" fmla="*/ 1168953 w 1421182"/>
              <a:gd name="connsiteY9" fmla="*/ 968062 h 2341644"/>
              <a:gd name="connsiteX10" fmla="*/ 927050 w 1421182"/>
              <a:gd name="connsiteY10" fmla="*/ 614956 h 2341644"/>
              <a:gd name="connsiteX11" fmla="*/ 957315 w 1421182"/>
              <a:gd name="connsiteY11" fmla="*/ 944170 h 2341644"/>
              <a:gd name="connsiteX12" fmla="*/ 711016 w 1421182"/>
              <a:gd name="connsiteY12" fmla="*/ 569620 h 2341644"/>
              <a:gd name="connsiteX13" fmla="*/ 729319 w 1421182"/>
              <a:gd name="connsiteY13" fmla="*/ 957827 h 2341644"/>
              <a:gd name="connsiteX14" fmla="*/ 543268 w 1421182"/>
              <a:gd name="connsiteY14" fmla="*/ 8 h 2341644"/>
              <a:gd name="connsiteX15" fmla="*/ 473286 w 1421182"/>
              <a:gd name="connsiteY15" fmla="*/ 1312127 h 2341644"/>
              <a:gd name="connsiteX16" fmla="*/ 338442 w 1421182"/>
              <a:gd name="connsiteY16" fmla="*/ 1258222 h 2341644"/>
              <a:gd name="connsiteX17" fmla="*/ 719 w 1421182"/>
              <a:gd name="connsiteY17" fmla="*/ 957545 h 2341644"/>
              <a:gd name="connsiteX0" fmla="*/ 719 w 1421092"/>
              <a:gd name="connsiteY0" fmla="*/ 957545 h 2341644"/>
              <a:gd name="connsiteX1" fmla="*/ 140932 w 1421092"/>
              <a:gd name="connsiteY1" fmla="*/ 1353319 h 2341644"/>
              <a:gd name="connsiteX2" fmla="*/ 309182 w 1421092"/>
              <a:gd name="connsiteY2" fmla="*/ 1711764 h 2341644"/>
              <a:gd name="connsiteX3" fmla="*/ 626141 w 1421092"/>
              <a:gd name="connsiteY3" fmla="*/ 1985150 h 2341644"/>
              <a:gd name="connsiteX4" fmla="*/ 658780 w 1421092"/>
              <a:gd name="connsiteY4" fmla="*/ 2266927 h 2341644"/>
              <a:gd name="connsiteX5" fmla="*/ 1227989 w 1421092"/>
              <a:gd name="connsiteY5" fmla="*/ 2341644 h 2341644"/>
              <a:gd name="connsiteX6" fmla="*/ 1262460 w 1421092"/>
              <a:gd name="connsiteY6" fmla="*/ 1987074 h 2341644"/>
              <a:gd name="connsiteX7" fmla="*/ 1421092 w 1421092"/>
              <a:gd name="connsiteY7" fmla="*/ 1126548 h 2341644"/>
              <a:gd name="connsiteX8" fmla="*/ 1152597 w 1421092"/>
              <a:gd name="connsiteY8" fmla="*/ 669082 h 2341644"/>
              <a:gd name="connsiteX9" fmla="*/ 1168953 w 1421092"/>
              <a:gd name="connsiteY9" fmla="*/ 968062 h 2341644"/>
              <a:gd name="connsiteX10" fmla="*/ 927050 w 1421092"/>
              <a:gd name="connsiteY10" fmla="*/ 614956 h 2341644"/>
              <a:gd name="connsiteX11" fmla="*/ 957315 w 1421092"/>
              <a:gd name="connsiteY11" fmla="*/ 944170 h 2341644"/>
              <a:gd name="connsiteX12" fmla="*/ 711016 w 1421092"/>
              <a:gd name="connsiteY12" fmla="*/ 569620 h 2341644"/>
              <a:gd name="connsiteX13" fmla="*/ 729319 w 1421092"/>
              <a:gd name="connsiteY13" fmla="*/ 957827 h 2341644"/>
              <a:gd name="connsiteX14" fmla="*/ 543268 w 1421092"/>
              <a:gd name="connsiteY14" fmla="*/ 8 h 2341644"/>
              <a:gd name="connsiteX15" fmla="*/ 473286 w 1421092"/>
              <a:gd name="connsiteY15" fmla="*/ 1312127 h 2341644"/>
              <a:gd name="connsiteX16" fmla="*/ 338442 w 1421092"/>
              <a:gd name="connsiteY16" fmla="*/ 1258222 h 2341644"/>
              <a:gd name="connsiteX17" fmla="*/ 719 w 1421092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557331 w 1421109"/>
              <a:gd name="connsiteY4" fmla="*/ 2278453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01148 w 1421109"/>
              <a:gd name="connsiteY4" fmla="*/ 2297232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10754"/>
              <a:gd name="connsiteX1" fmla="*/ 140932 w 1421109"/>
              <a:gd name="connsiteY1" fmla="*/ 1353319 h 2310754"/>
              <a:gd name="connsiteX2" fmla="*/ 309182 w 1421109"/>
              <a:gd name="connsiteY2" fmla="*/ 1711764 h 2310754"/>
              <a:gd name="connsiteX3" fmla="*/ 548773 w 1421109"/>
              <a:gd name="connsiteY3" fmla="*/ 1936338 h 2310754"/>
              <a:gd name="connsiteX4" fmla="*/ 601148 w 1421109"/>
              <a:gd name="connsiteY4" fmla="*/ 2297232 h 2310754"/>
              <a:gd name="connsiteX5" fmla="*/ 1253027 w 1421109"/>
              <a:gd name="connsiteY5" fmla="*/ 2310347 h 2310754"/>
              <a:gd name="connsiteX6" fmla="*/ 1262460 w 1421109"/>
              <a:gd name="connsiteY6" fmla="*/ 1987074 h 2310754"/>
              <a:gd name="connsiteX7" fmla="*/ 1421092 w 1421109"/>
              <a:gd name="connsiteY7" fmla="*/ 1126548 h 2310754"/>
              <a:gd name="connsiteX8" fmla="*/ 1152597 w 1421109"/>
              <a:gd name="connsiteY8" fmla="*/ 669082 h 2310754"/>
              <a:gd name="connsiteX9" fmla="*/ 1168953 w 1421109"/>
              <a:gd name="connsiteY9" fmla="*/ 968062 h 2310754"/>
              <a:gd name="connsiteX10" fmla="*/ 927050 w 1421109"/>
              <a:gd name="connsiteY10" fmla="*/ 614956 h 2310754"/>
              <a:gd name="connsiteX11" fmla="*/ 957315 w 1421109"/>
              <a:gd name="connsiteY11" fmla="*/ 944170 h 2310754"/>
              <a:gd name="connsiteX12" fmla="*/ 711016 w 1421109"/>
              <a:gd name="connsiteY12" fmla="*/ 569620 h 2310754"/>
              <a:gd name="connsiteX13" fmla="*/ 729319 w 1421109"/>
              <a:gd name="connsiteY13" fmla="*/ 957827 h 2310754"/>
              <a:gd name="connsiteX14" fmla="*/ 543268 w 1421109"/>
              <a:gd name="connsiteY14" fmla="*/ 8 h 2310754"/>
              <a:gd name="connsiteX15" fmla="*/ 473286 w 1421109"/>
              <a:gd name="connsiteY15" fmla="*/ 1312127 h 2310754"/>
              <a:gd name="connsiteX16" fmla="*/ 338442 w 1421109"/>
              <a:gd name="connsiteY16" fmla="*/ 1258222 h 2310754"/>
              <a:gd name="connsiteX17" fmla="*/ 719 w 1421109"/>
              <a:gd name="connsiteY17" fmla="*/ 957545 h 2310754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601148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347"/>
              <a:gd name="connsiteX1" fmla="*/ 140932 w 1421109"/>
              <a:gd name="connsiteY1" fmla="*/ 1353319 h 2310347"/>
              <a:gd name="connsiteX2" fmla="*/ 309182 w 1421109"/>
              <a:gd name="connsiteY2" fmla="*/ 1711764 h 2310347"/>
              <a:gd name="connsiteX3" fmla="*/ 548773 w 1421109"/>
              <a:gd name="connsiteY3" fmla="*/ 1936338 h 2310347"/>
              <a:gd name="connsiteX4" fmla="*/ 582370 w 1421109"/>
              <a:gd name="connsiteY4" fmla="*/ 2297232 h 2310347"/>
              <a:gd name="connsiteX5" fmla="*/ 1253027 w 1421109"/>
              <a:gd name="connsiteY5" fmla="*/ 2310347 h 2310347"/>
              <a:gd name="connsiteX6" fmla="*/ 1262460 w 1421109"/>
              <a:gd name="connsiteY6" fmla="*/ 1987074 h 2310347"/>
              <a:gd name="connsiteX7" fmla="*/ 1421092 w 1421109"/>
              <a:gd name="connsiteY7" fmla="*/ 1126548 h 2310347"/>
              <a:gd name="connsiteX8" fmla="*/ 1152597 w 1421109"/>
              <a:gd name="connsiteY8" fmla="*/ 669082 h 2310347"/>
              <a:gd name="connsiteX9" fmla="*/ 1168953 w 1421109"/>
              <a:gd name="connsiteY9" fmla="*/ 968062 h 2310347"/>
              <a:gd name="connsiteX10" fmla="*/ 927050 w 1421109"/>
              <a:gd name="connsiteY10" fmla="*/ 614956 h 2310347"/>
              <a:gd name="connsiteX11" fmla="*/ 957315 w 1421109"/>
              <a:gd name="connsiteY11" fmla="*/ 944170 h 2310347"/>
              <a:gd name="connsiteX12" fmla="*/ 711016 w 1421109"/>
              <a:gd name="connsiteY12" fmla="*/ 569620 h 2310347"/>
              <a:gd name="connsiteX13" fmla="*/ 729319 w 1421109"/>
              <a:gd name="connsiteY13" fmla="*/ 957827 h 2310347"/>
              <a:gd name="connsiteX14" fmla="*/ 543268 w 1421109"/>
              <a:gd name="connsiteY14" fmla="*/ 8 h 2310347"/>
              <a:gd name="connsiteX15" fmla="*/ 473286 w 1421109"/>
              <a:gd name="connsiteY15" fmla="*/ 1312127 h 2310347"/>
              <a:gd name="connsiteX16" fmla="*/ 338442 w 1421109"/>
              <a:gd name="connsiteY16" fmla="*/ 1258222 h 2310347"/>
              <a:gd name="connsiteX17" fmla="*/ 719 w 1421109"/>
              <a:gd name="connsiteY17" fmla="*/ 957545 h 231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21109" h="2310347">
                <a:moveTo>
                  <a:pt x="719" y="957545"/>
                </a:moveTo>
                <a:cubicBezTo>
                  <a:pt x="-9620" y="1007026"/>
                  <a:pt x="94194" y="1221394"/>
                  <a:pt x="140932" y="1353319"/>
                </a:cubicBezTo>
                <a:cubicBezTo>
                  <a:pt x="197015" y="1472801"/>
                  <a:pt x="216523" y="1592282"/>
                  <a:pt x="309182" y="1711764"/>
                </a:cubicBezTo>
                <a:cubicBezTo>
                  <a:pt x="396964" y="1814177"/>
                  <a:pt x="417100" y="1826610"/>
                  <a:pt x="548773" y="1936338"/>
                </a:cubicBezTo>
                <a:cubicBezTo>
                  <a:pt x="597110" y="1936408"/>
                  <a:pt x="584108" y="2190751"/>
                  <a:pt x="582370" y="2297232"/>
                </a:cubicBezTo>
                <a:lnTo>
                  <a:pt x="1253027" y="2310347"/>
                </a:lnTo>
                <a:cubicBezTo>
                  <a:pt x="1262325" y="2157206"/>
                  <a:pt x="1250970" y="2105264"/>
                  <a:pt x="1262460" y="1987074"/>
                </a:cubicBezTo>
                <a:cubicBezTo>
                  <a:pt x="1426214" y="1691445"/>
                  <a:pt x="1421091" y="1236275"/>
                  <a:pt x="1421092" y="1126548"/>
                </a:cubicBezTo>
                <a:cubicBezTo>
                  <a:pt x="1411338" y="960737"/>
                  <a:pt x="1401586" y="662499"/>
                  <a:pt x="1152597" y="669082"/>
                </a:cubicBezTo>
                <a:cubicBezTo>
                  <a:pt x="1205613" y="753944"/>
                  <a:pt x="1179356" y="886371"/>
                  <a:pt x="1168953" y="968062"/>
                </a:cubicBezTo>
                <a:cubicBezTo>
                  <a:pt x="1162140" y="861986"/>
                  <a:pt x="1236988" y="603738"/>
                  <a:pt x="927050" y="614956"/>
                </a:cubicBezTo>
                <a:cubicBezTo>
                  <a:pt x="991044" y="724693"/>
                  <a:pt x="963082" y="850287"/>
                  <a:pt x="957315" y="944170"/>
                </a:cubicBezTo>
                <a:cubicBezTo>
                  <a:pt x="952198" y="780777"/>
                  <a:pt x="987048" y="536696"/>
                  <a:pt x="711016" y="569620"/>
                </a:cubicBezTo>
                <a:cubicBezTo>
                  <a:pt x="720288" y="709593"/>
                  <a:pt x="722245" y="788845"/>
                  <a:pt x="729319" y="957827"/>
                </a:cubicBezTo>
                <a:cubicBezTo>
                  <a:pt x="686647" y="507942"/>
                  <a:pt x="680797" y="-2435"/>
                  <a:pt x="543268" y="8"/>
                </a:cubicBezTo>
                <a:cubicBezTo>
                  <a:pt x="415258" y="-1205"/>
                  <a:pt x="463532" y="875654"/>
                  <a:pt x="473286" y="1312127"/>
                </a:cubicBezTo>
                <a:cubicBezTo>
                  <a:pt x="437851" y="1344894"/>
                  <a:pt x="415099" y="1307899"/>
                  <a:pt x="338442" y="1258222"/>
                </a:cubicBezTo>
                <a:cubicBezTo>
                  <a:pt x="231153" y="1180193"/>
                  <a:pt x="207971" y="857561"/>
                  <a:pt x="719" y="9575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Donut 39"/>
          <p:cNvSpPr/>
          <p:nvPr/>
        </p:nvSpPr>
        <p:spPr>
          <a:xfrm>
            <a:off x="7092733" y="3219822"/>
            <a:ext cx="791635" cy="7916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ectangle 36"/>
          <p:cNvSpPr/>
          <p:nvPr/>
        </p:nvSpPr>
        <p:spPr>
          <a:xfrm>
            <a:off x="3593886" y="3290197"/>
            <a:ext cx="778642" cy="65088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66"/>
          <p:cNvSpPr/>
          <p:nvPr/>
        </p:nvSpPr>
        <p:spPr>
          <a:xfrm rot="20700000">
            <a:off x="5378189" y="3312032"/>
            <a:ext cx="708884" cy="607215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29377" y="4135566"/>
            <a:ext cx="15076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8801" y="4135566"/>
            <a:ext cx="15076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8225" y="4135566"/>
            <a:ext cx="15076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90612" y="1285081"/>
            <a:ext cx="2084586" cy="2128243"/>
            <a:chOff x="1353995" y="1505398"/>
            <a:chExt cx="1536488" cy="1568666"/>
          </a:xfrm>
        </p:grpSpPr>
        <p:sp>
          <p:nvSpPr>
            <p:cNvPr id="5" name="Teardrop 1"/>
            <p:cNvSpPr/>
            <p:nvPr/>
          </p:nvSpPr>
          <p:spPr>
            <a:xfrm rot="18805991">
              <a:off x="1351957" y="1507436"/>
              <a:ext cx="1540564" cy="1536488"/>
            </a:xfrm>
            <a:custGeom>
              <a:avLst/>
              <a:gdLst/>
              <a:ahLst/>
              <a:cxnLst/>
              <a:rect l="l" t="t" r="r" b="b"/>
              <a:pathLst>
                <a:path w="1540564" h="1536488">
                  <a:moveTo>
                    <a:pt x="629426" y="1536488"/>
                  </a:moveTo>
                  <a:lnTo>
                    <a:pt x="556088" y="1462223"/>
                  </a:lnTo>
                  <a:cubicBezTo>
                    <a:pt x="663073" y="1402385"/>
                    <a:pt x="734914" y="1288029"/>
                    <a:pt x="735738" y="1156616"/>
                  </a:cubicBezTo>
                  <a:lnTo>
                    <a:pt x="737655" y="851109"/>
                  </a:lnTo>
                  <a:lnTo>
                    <a:pt x="825867" y="763997"/>
                  </a:lnTo>
                  <a:lnTo>
                    <a:pt x="1131374" y="765914"/>
                  </a:lnTo>
                  <a:cubicBezTo>
                    <a:pt x="1283681" y="766869"/>
                    <a:pt x="1414275" y="672153"/>
                    <a:pt x="1465155" y="537677"/>
                  </a:cubicBezTo>
                  <a:lnTo>
                    <a:pt x="1540564" y="614038"/>
                  </a:lnTo>
                  <a:cubicBezTo>
                    <a:pt x="1466519" y="765147"/>
                    <a:pt x="1310408" y="867808"/>
                    <a:pt x="1130741" y="866681"/>
                  </a:cubicBezTo>
                  <a:lnTo>
                    <a:pt x="836513" y="864834"/>
                  </a:lnTo>
                  <a:lnTo>
                    <a:pt x="836513" y="1154378"/>
                  </a:lnTo>
                  <a:cubicBezTo>
                    <a:pt x="836513" y="1314433"/>
                    <a:pt x="754268" y="1455279"/>
                    <a:pt x="629426" y="1536488"/>
                  </a:cubicBezTo>
                  <a:close/>
                  <a:moveTo>
                    <a:pt x="0" y="899113"/>
                  </a:moveTo>
                  <a:cubicBezTo>
                    <a:pt x="82100" y="777285"/>
                    <a:pt x="221351" y="697178"/>
                    <a:pt x="379313" y="697178"/>
                  </a:cubicBezTo>
                  <a:lnTo>
                    <a:pt x="674595" y="697178"/>
                  </a:lnTo>
                  <a:lnTo>
                    <a:pt x="676419" y="406620"/>
                  </a:lnTo>
                  <a:cubicBezTo>
                    <a:pt x="677546" y="226953"/>
                    <a:pt x="782158" y="72143"/>
                    <a:pt x="934185" y="0"/>
                  </a:cubicBezTo>
                  <a:lnTo>
                    <a:pt x="1009596" y="76364"/>
                  </a:lnTo>
                  <a:cubicBezTo>
                    <a:pt x="874492" y="125552"/>
                    <a:pt x="778144" y="254947"/>
                    <a:pt x="777188" y="407254"/>
                  </a:cubicBezTo>
                  <a:lnTo>
                    <a:pt x="775271" y="712761"/>
                  </a:lnTo>
                  <a:lnTo>
                    <a:pt x="687059" y="799873"/>
                  </a:lnTo>
                  <a:lnTo>
                    <a:pt x="381552" y="797956"/>
                  </a:lnTo>
                  <a:cubicBezTo>
                    <a:pt x="250138" y="797131"/>
                    <a:pt x="134889" y="867531"/>
                    <a:pt x="73713" y="973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ardrop 11"/>
            <p:cNvSpPr/>
            <p:nvPr/>
          </p:nvSpPr>
          <p:spPr>
            <a:xfrm rot="8100000">
              <a:off x="1923720" y="1666962"/>
              <a:ext cx="397008" cy="397008"/>
            </a:xfrm>
            <a:custGeom>
              <a:avLst/>
              <a:gdLst/>
              <a:ahLst/>
              <a:cxnLst/>
              <a:rect l="l" t="t" r="r" b="b"/>
              <a:pathLst>
                <a:path w="397008" h="397008">
                  <a:moveTo>
                    <a:pt x="377496" y="397008"/>
                  </a:moveTo>
                  <a:lnTo>
                    <a:pt x="0" y="19512"/>
                  </a:lnTo>
                  <a:cubicBezTo>
                    <a:pt x="30731" y="6180"/>
                    <a:pt x="64649" y="0"/>
                    <a:pt x="100010" y="0"/>
                  </a:cubicBezTo>
                  <a:lnTo>
                    <a:pt x="397008" y="0"/>
                  </a:lnTo>
                  <a:lnTo>
                    <a:pt x="397008" y="296998"/>
                  </a:lnTo>
                  <a:cubicBezTo>
                    <a:pt x="397008" y="332360"/>
                    <a:pt x="390828" y="366278"/>
                    <a:pt x="377496" y="3970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ardrop 14"/>
            <p:cNvSpPr/>
            <p:nvPr/>
          </p:nvSpPr>
          <p:spPr>
            <a:xfrm rot="18900000">
              <a:off x="1868073" y="2489383"/>
              <a:ext cx="539167" cy="536900"/>
            </a:xfrm>
            <a:custGeom>
              <a:avLst/>
              <a:gdLst>
                <a:gd name="connsiteX0" fmla="*/ 154875 w 546097"/>
                <a:gd name="connsiteY0" fmla="*/ 0 h 546097"/>
                <a:gd name="connsiteX1" fmla="*/ 546097 w 546097"/>
                <a:gd name="connsiteY1" fmla="*/ 391222 h 546097"/>
                <a:gd name="connsiteX2" fmla="*/ 381409 w 546097"/>
                <a:gd name="connsiteY2" fmla="*/ 546097 h 546097"/>
                <a:gd name="connsiteX3" fmla="*/ 0 w 546097"/>
                <a:gd name="connsiteY3" fmla="*/ 164688 h 546097"/>
                <a:gd name="connsiteX4" fmla="*/ 154875 w 546097"/>
                <a:gd name="connsiteY4" fmla="*/ 0 h 546097"/>
                <a:gd name="connsiteX0" fmla="*/ 154875 w 546097"/>
                <a:gd name="connsiteY0" fmla="*/ 0 h 546097"/>
                <a:gd name="connsiteX1" fmla="*/ 546097 w 546097"/>
                <a:gd name="connsiteY1" fmla="*/ 391222 h 546097"/>
                <a:gd name="connsiteX2" fmla="*/ 381409 w 546097"/>
                <a:gd name="connsiteY2" fmla="*/ 546097 h 546097"/>
                <a:gd name="connsiteX3" fmla="*/ 0 w 546097"/>
                <a:gd name="connsiteY3" fmla="*/ 164688 h 546097"/>
                <a:gd name="connsiteX4" fmla="*/ 154875 w 546097"/>
                <a:gd name="connsiteY4" fmla="*/ 0 h 546097"/>
                <a:gd name="connsiteX0" fmla="*/ 154875 w 546097"/>
                <a:gd name="connsiteY0" fmla="*/ 0 h 546097"/>
                <a:gd name="connsiteX1" fmla="*/ 546097 w 546097"/>
                <a:gd name="connsiteY1" fmla="*/ 391222 h 546097"/>
                <a:gd name="connsiteX2" fmla="*/ 381409 w 546097"/>
                <a:gd name="connsiteY2" fmla="*/ 546097 h 546097"/>
                <a:gd name="connsiteX3" fmla="*/ 0 w 546097"/>
                <a:gd name="connsiteY3" fmla="*/ 164688 h 546097"/>
                <a:gd name="connsiteX4" fmla="*/ 154875 w 546097"/>
                <a:gd name="connsiteY4" fmla="*/ 0 h 546097"/>
                <a:gd name="connsiteX0" fmla="*/ 160750 w 546097"/>
                <a:gd name="connsiteY0" fmla="*/ 0 h 534347"/>
                <a:gd name="connsiteX1" fmla="*/ 546097 w 546097"/>
                <a:gd name="connsiteY1" fmla="*/ 379472 h 534347"/>
                <a:gd name="connsiteX2" fmla="*/ 381409 w 546097"/>
                <a:gd name="connsiteY2" fmla="*/ 534347 h 534347"/>
                <a:gd name="connsiteX3" fmla="*/ 0 w 546097"/>
                <a:gd name="connsiteY3" fmla="*/ 152938 h 534347"/>
                <a:gd name="connsiteX4" fmla="*/ 160750 w 546097"/>
                <a:gd name="connsiteY4" fmla="*/ 0 h 534347"/>
                <a:gd name="connsiteX0" fmla="*/ 160750 w 537285"/>
                <a:gd name="connsiteY0" fmla="*/ 0 h 534347"/>
                <a:gd name="connsiteX1" fmla="*/ 537285 w 537285"/>
                <a:gd name="connsiteY1" fmla="*/ 370660 h 534347"/>
                <a:gd name="connsiteX2" fmla="*/ 381409 w 537285"/>
                <a:gd name="connsiteY2" fmla="*/ 534347 h 534347"/>
                <a:gd name="connsiteX3" fmla="*/ 0 w 537285"/>
                <a:gd name="connsiteY3" fmla="*/ 152938 h 534347"/>
                <a:gd name="connsiteX4" fmla="*/ 160750 w 537285"/>
                <a:gd name="connsiteY4" fmla="*/ 0 h 534347"/>
                <a:gd name="connsiteX0" fmla="*/ 160750 w 537285"/>
                <a:gd name="connsiteY0" fmla="*/ 0 h 534347"/>
                <a:gd name="connsiteX1" fmla="*/ 537285 w 537285"/>
                <a:gd name="connsiteY1" fmla="*/ 370660 h 534347"/>
                <a:gd name="connsiteX2" fmla="*/ 381409 w 537285"/>
                <a:gd name="connsiteY2" fmla="*/ 534347 h 534347"/>
                <a:gd name="connsiteX3" fmla="*/ 0 w 537285"/>
                <a:gd name="connsiteY3" fmla="*/ 152938 h 534347"/>
                <a:gd name="connsiteX4" fmla="*/ 160750 w 537285"/>
                <a:gd name="connsiteY4" fmla="*/ 0 h 534347"/>
                <a:gd name="connsiteX0" fmla="*/ 160750 w 538197"/>
                <a:gd name="connsiteY0" fmla="*/ 0 h 534347"/>
                <a:gd name="connsiteX1" fmla="*/ 537285 w 538197"/>
                <a:gd name="connsiteY1" fmla="*/ 370660 h 534347"/>
                <a:gd name="connsiteX2" fmla="*/ 381409 w 538197"/>
                <a:gd name="connsiteY2" fmla="*/ 534347 h 534347"/>
                <a:gd name="connsiteX3" fmla="*/ 0 w 538197"/>
                <a:gd name="connsiteY3" fmla="*/ 152938 h 534347"/>
                <a:gd name="connsiteX4" fmla="*/ 160750 w 538197"/>
                <a:gd name="connsiteY4" fmla="*/ 0 h 534347"/>
                <a:gd name="connsiteX0" fmla="*/ 160750 w 537518"/>
                <a:gd name="connsiteY0" fmla="*/ 2040 h 536387"/>
                <a:gd name="connsiteX1" fmla="*/ 537285 w 537518"/>
                <a:gd name="connsiteY1" fmla="*/ 372700 h 536387"/>
                <a:gd name="connsiteX2" fmla="*/ 381409 w 537518"/>
                <a:gd name="connsiteY2" fmla="*/ 536387 h 536387"/>
                <a:gd name="connsiteX3" fmla="*/ 0 w 537518"/>
                <a:gd name="connsiteY3" fmla="*/ 154978 h 536387"/>
                <a:gd name="connsiteX4" fmla="*/ 160750 w 537518"/>
                <a:gd name="connsiteY4" fmla="*/ 2040 h 536387"/>
                <a:gd name="connsiteX0" fmla="*/ 160750 w 537610"/>
                <a:gd name="connsiteY0" fmla="*/ 2040 h 536387"/>
                <a:gd name="connsiteX1" fmla="*/ 537285 w 537610"/>
                <a:gd name="connsiteY1" fmla="*/ 372700 h 536387"/>
                <a:gd name="connsiteX2" fmla="*/ 381409 w 537610"/>
                <a:gd name="connsiteY2" fmla="*/ 536387 h 536387"/>
                <a:gd name="connsiteX3" fmla="*/ 0 w 537610"/>
                <a:gd name="connsiteY3" fmla="*/ 154978 h 536387"/>
                <a:gd name="connsiteX4" fmla="*/ 160750 w 537610"/>
                <a:gd name="connsiteY4" fmla="*/ 2040 h 536387"/>
                <a:gd name="connsiteX0" fmla="*/ 160750 w 539167"/>
                <a:gd name="connsiteY0" fmla="*/ 2553 h 536900"/>
                <a:gd name="connsiteX1" fmla="*/ 537285 w 539167"/>
                <a:gd name="connsiteY1" fmla="*/ 373213 h 536900"/>
                <a:gd name="connsiteX2" fmla="*/ 381409 w 539167"/>
                <a:gd name="connsiteY2" fmla="*/ 536900 h 536900"/>
                <a:gd name="connsiteX3" fmla="*/ 0 w 539167"/>
                <a:gd name="connsiteY3" fmla="*/ 155491 h 536900"/>
                <a:gd name="connsiteX4" fmla="*/ 160750 w 539167"/>
                <a:gd name="connsiteY4" fmla="*/ 2553 h 53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67" h="536900">
                  <a:moveTo>
                    <a:pt x="160750" y="2553"/>
                  </a:moveTo>
                  <a:cubicBezTo>
                    <a:pt x="349014" y="-27324"/>
                    <a:pt x="561415" y="211641"/>
                    <a:pt x="537285" y="373213"/>
                  </a:cubicBezTo>
                  <a:cubicBezTo>
                    <a:pt x="505855" y="444977"/>
                    <a:pt x="455546" y="510583"/>
                    <a:pt x="381409" y="536900"/>
                  </a:cubicBezTo>
                  <a:lnTo>
                    <a:pt x="0" y="155491"/>
                  </a:lnTo>
                  <a:cubicBezTo>
                    <a:pt x="26317" y="81354"/>
                    <a:pt x="88986" y="33983"/>
                    <a:pt x="160750" y="25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82164" y="1506260"/>
              <a:ext cx="1080120" cy="1785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82164" y="2895538"/>
              <a:ext cx="1080120" cy="1785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09293" y="3723878"/>
            <a:ext cx="3679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1800" y="3723878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795" y="3960729"/>
            <a:ext cx="205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371" y="1933705"/>
            <a:ext cx="4612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3371" y="1102708"/>
            <a:ext cx="2959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40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 Time Sale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60333" y="2895008"/>
            <a:ext cx="691065" cy="6910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525232" y="2895008"/>
            <a:ext cx="691065" cy="6910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827883" y="2895008"/>
            <a:ext cx="691065" cy="6910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3292783" y="2895008"/>
            <a:ext cx="691065" cy="6910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4717908" y="3125394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2279471" y="3109016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36"/>
          <p:cNvSpPr/>
          <p:nvPr/>
        </p:nvSpPr>
        <p:spPr>
          <a:xfrm>
            <a:off x="1021200" y="3121448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>
            <a:off x="3479697" y="3136294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5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78903"/>
              </p:ext>
            </p:extLst>
          </p:nvPr>
        </p:nvGraphicFramePr>
        <p:xfrm>
          <a:off x="693170" y="1448533"/>
          <a:ext cx="7839270" cy="30644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685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Image &amp; Content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08916"/>
            <a:ext cx="9144000" cy="2880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56573" y="3793691"/>
            <a:ext cx="1999471" cy="1048024"/>
            <a:chOff x="803640" y="3362835"/>
            <a:chExt cx="2059657" cy="1048024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1560" y="1259834"/>
            <a:ext cx="1999471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01586" y="1259834"/>
            <a:ext cx="1999471" cy="1048024"/>
            <a:chOff x="803640" y="3362835"/>
            <a:chExt cx="2059657" cy="1048024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407064B-8397-4BD3-93FA-535D71AC0D5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22639281-CDD1-4794-8E05-57EA3AFF2AD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52335A15-C818-49D8-BB68-5D4B05CD804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8885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 Style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A02F033-5840-48EC-9A58-A1C1445B8793}"/>
              </a:ext>
            </a:extLst>
          </p:cNvPr>
          <p:cNvGrpSpPr/>
          <p:nvPr/>
        </p:nvGrpSpPr>
        <p:grpSpPr>
          <a:xfrm>
            <a:off x="3131841" y="1442348"/>
            <a:ext cx="6012162" cy="540000"/>
            <a:chOff x="3131841" y="1442348"/>
            <a:chExt cx="6012162" cy="540000"/>
          </a:xfrm>
        </p:grpSpPr>
        <p:sp>
          <p:nvSpPr>
            <p:cNvPr id="8" name="Round Same Side Corner Rectangle 7"/>
            <p:cNvSpPr/>
            <p:nvPr userDrawn="1"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184855" y="15276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CBB496A-3CFB-4722-8061-B1A3FADC07AC}"/>
              </a:ext>
            </a:extLst>
          </p:cNvPr>
          <p:cNvGrpSpPr/>
          <p:nvPr/>
        </p:nvGrpSpPr>
        <p:grpSpPr>
          <a:xfrm>
            <a:off x="3402125" y="2134749"/>
            <a:ext cx="5749181" cy="540000"/>
            <a:chOff x="3402125" y="2134749"/>
            <a:chExt cx="5749181" cy="540000"/>
          </a:xfrm>
        </p:grpSpPr>
        <p:sp>
          <p:nvSpPr>
            <p:cNvPr id="12" name="Round Same Side Corner Rectangle 11"/>
            <p:cNvSpPr/>
            <p:nvPr userDrawn="1"/>
          </p:nvSpPr>
          <p:spPr>
            <a:xfrm rot="16200000">
              <a:off x="6006716" y="-469842"/>
              <a:ext cx="540000" cy="57491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3442659" y="217074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461562" y="22200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772D36-171B-42AD-9898-5800D0A6BDA7}"/>
              </a:ext>
            </a:extLst>
          </p:cNvPr>
          <p:cNvGrpSpPr/>
          <p:nvPr/>
        </p:nvGrpSpPr>
        <p:grpSpPr>
          <a:xfrm>
            <a:off x="3672405" y="2827150"/>
            <a:ext cx="5471597" cy="540000"/>
            <a:chOff x="3672405" y="2827150"/>
            <a:chExt cx="5471597" cy="540000"/>
          </a:xfrm>
        </p:grpSpPr>
        <p:sp>
          <p:nvSpPr>
            <p:cNvPr id="16" name="Round Same Side Corner Rectangle 15"/>
            <p:cNvSpPr/>
            <p:nvPr userDrawn="1"/>
          </p:nvSpPr>
          <p:spPr>
            <a:xfrm rot="16200000">
              <a:off x="6138204" y="361351"/>
              <a:ext cx="540000" cy="54715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3721166" y="286314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3738269" y="29124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A358F4-C6AA-44AE-B1F8-25A453931869}"/>
              </a:ext>
            </a:extLst>
          </p:cNvPr>
          <p:cNvGrpSpPr/>
          <p:nvPr/>
        </p:nvGrpSpPr>
        <p:grpSpPr>
          <a:xfrm>
            <a:off x="3402124" y="3519551"/>
            <a:ext cx="5749180" cy="540000"/>
            <a:chOff x="3402124" y="3519551"/>
            <a:chExt cx="5749180" cy="540000"/>
          </a:xfrm>
        </p:grpSpPr>
        <p:sp>
          <p:nvSpPr>
            <p:cNvPr id="20" name="Round Same Side Corner Rectangle 19"/>
            <p:cNvSpPr/>
            <p:nvPr userDrawn="1"/>
          </p:nvSpPr>
          <p:spPr>
            <a:xfrm rot="16200000">
              <a:off x="6006714" y="914961"/>
              <a:ext cx="540000" cy="57491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3442659" y="355555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3440492" y="36048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F7D2C7-C8EA-4976-89FD-FDBBC897D9F4}"/>
              </a:ext>
            </a:extLst>
          </p:cNvPr>
          <p:cNvGrpSpPr/>
          <p:nvPr/>
        </p:nvGrpSpPr>
        <p:grpSpPr>
          <a:xfrm>
            <a:off x="3131841" y="4211952"/>
            <a:ext cx="6012161" cy="540000"/>
            <a:chOff x="3131841" y="4211952"/>
            <a:chExt cx="6012161" cy="540000"/>
          </a:xfrm>
        </p:grpSpPr>
        <p:sp>
          <p:nvSpPr>
            <p:cNvPr id="24" name="Round Same Side Corner Rectangle 23"/>
            <p:cNvSpPr/>
            <p:nvPr userDrawn="1"/>
          </p:nvSpPr>
          <p:spPr>
            <a:xfrm rot="16200000">
              <a:off x="5867922" y="1475871"/>
              <a:ext cx="540000" cy="60121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3180602" y="4247951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3167318" y="42972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643207" y="1567150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32408" y="2259551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175382" y="2951952"/>
            <a:ext cx="482461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932408" y="3644353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643207" y="4336754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89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11560" y="3708689"/>
            <a:ext cx="854571" cy="1015490"/>
            <a:chOff x="683568" y="3507606"/>
            <a:chExt cx="854571" cy="721533"/>
          </a:xfrm>
        </p:grpSpPr>
        <p:sp>
          <p:nvSpPr>
            <p:cNvPr id="24" name="TextBox 23"/>
            <p:cNvSpPr txBox="1"/>
            <p:nvPr/>
          </p:nvSpPr>
          <p:spPr>
            <a:xfrm>
              <a:off x="686969" y="3507606"/>
              <a:ext cx="851170" cy="174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568" y="3780899"/>
              <a:ext cx="851170" cy="174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4054192"/>
              <a:ext cx="851170" cy="174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0" y="3754479"/>
            <a:ext cx="3846457" cy="966197"/>
            <a:chOff x="4320398" y="1245513"/>
            <a:chExt cx="4103602" cy="966197"/>
          </a:xfrm>
        </p:grpSpPr>
        <p:sp>
          <p:nvSpPr>
            <p:cNvPr id="30" name="TextBox 29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6898248" y="2718049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5"/>
          <p:cNvSpPr/>
          <p:nvPr/>
        </p:nvSpPr>
        <p:spPr>
          <a:xfrm>
            <a:off x="4236674" y="2718049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/>
          <p:cNvSpPr/>
          <p:nvPr/>
        </p:nvSpPr>
        <p:spPr>
          <a:xfrm>
            <a:off x="1572419" y="2718049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ounded Rectangle 7"/>
          <p:cNvSpPr/>
          <p:nvPr/>
        </p:nvSpPr>
        <p:spPr>
          <a:xfrm>
            <a:off x="1744437" y="2914002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>
            <a:off x="7074860" y="2934100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Oval 21"/>
          <p:cNvSpPr>
            <a:spLocks noChangeAspect="1"/>
          </p:cNvSpPr>
          <p:nvPr/>
        </p:nvSpPr>
        <p:spPr>
          <a:xfrm>
            <a:off x="4410739" y="2890672"/>
            <a:ext cx="345284" cy="3481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C39F5900-15A2-4046-8EA0-61850C9D90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555910"/>
              </p:ext>
            </p:extLst>
          </p:nvPr>
        </p:nvGraphicFramePr>
        <p:xfrm>
          <a:off x="1403648" y="3550433"/>
          <a:ext cx="2736000" cy="13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">
            <a:extLst>
              <a:ext uri="{FF2B5EF4-FFF2-40B4-BE49-F238E27FC236}">
                <a16:creationId xmlns:a16="http://schemas.microsoft.com/office/drawing/2014/main" id="{107C5BE0-45B2-4B45-9308-8DD01D806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665869"/>
              </p:ext>
            </p:extLst>
          </p:nvPr>
        </p:nvGraphicFramePr>
        <p:xfrm>
          <a:off x="747428" y="1256602"/>
          <a:ext cx="23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1" name="Chart 2">
            <a:extLst>
              <a:ext uri="{FF2B5EF4-FFF2-40B4-BE49-F238E27FC236}">
                <a16:creationId xmlns:a16="http://schemas.microsoft.com/office/drawing/2014/main" id="{E56F46A6-E05C-49D9-AD57-08D3101A3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315445"/>
              </p:ext>
            </p:extLst>
          </p:nvPr>
        </p:nvGraphicFramePr>
        <p:xfrm>
          <a:off x="3414636" y="1256602"/>
          <a:ext cx="23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2" name="Chart 2">
            <a:extLst>
              <a:ext uri="{FF2B5EF4-FFF2-40B4-BE49-F238E27FC236}">
                <a16:creationId xmlns:a16="http://schemas.microsoft.com/office/drawing/2014/main" id="{90F60CD2-5B88-4448-85E7-660C66460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939447"/>
              </p:ext>
            </p:extLst>
          </p:nvPr>
        </p:nvGraphicFramePr>
        <p:xfrm>
          <a:off x="6081843" y="1256602"/>
          <a:ext cx="23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00521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5381211" y="345675"/>
            <a:ext cx="3280615" cy="14474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5493474" y="1793133"/>
            <a:ext cx="3168352" cy="20027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 algn="r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r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ounded Rectangle 7"/>
          <p:cNvSpPr/>
          <p:nvPr/>
        </p:nvSpPr>
        <p:spPr>
          <a:xfrm>
            <a:off x="2927455" y="4052871"/>
            <a:ext cx="302443" cy="52340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8"/>
          <p:cNvSpPr/>
          <p:nvPr/>
        </p:nvSpPr>
        <p:spPr>
          <a:xfrm>
            <a:off x="806781" y="4059122"/>
            <a:ext cx="643030" cy="51090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83880" y="3954518"/>
            <a:ext cx="1209506" cy="720109"/>
            <a:chOff x="1472558" y="998559"/>
            <a:chExt cx="2765965" cy="720109"/>
          </a:xfrm>
        </p:grpSpPr>
        <p:sp>
          <p:nvSpPr>
            <p:cNvPr id="15" name="TextBox 1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63967" y="3954518"/>
            <a:ext cx="1209506" cy="720109"/>
            <a:chOff x="1472558" y="998559"/>
            <a:chExt cx="2765965" cy="720109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rapezoid 13"/>
          <p:cNvSpPr/>
          <p:nvPr/>
        </p:nvSpPr>
        <p:spPr>
          <a:xfrm>
            <a:off x="6627812" y="4092352"/>
            <a:ext cx="525618" cy="44444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ed Rectangle 25"/>
          <p:cNvSpPr/>
          <p:nvPr/>
        </p:nvSpPr>
        <p:spPr>
          <a:xfrm>
            <a:off x="4707542" y="4003386"/>
            <a:ext cx="442626" cy="622373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284237" y="3954518"/>
            <a:ext cx="1209506" cy="720109"/>
            <a:chOff x="1472558" y="998559"/>
            <a:chExt cx="2765965" cy="720109"/>
          </a:xfrm>
        </p:grpSpPr>
        <p:sp>
          <p:nvSpPr>
            <p:cNvPr id="23" name="TextBox 2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87501" y="3954518"/>
            <a:ext cx="1209506" cy="720109"/>
            <a:chOff x="1472558" y="998559"/>
            <a:chExt cx="2765965" cy="720109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125FE9-58E4-4F78-AC48-A396EB2AFC5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00420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73546114"/>
              </p:ext>
            </p:extLst>
          </p:nvPr>
        </p:nvGraphicFramePr>
        <p:xfrm>
          <a:off x="407117" y="1203598"/>
          <a:ext cx="8329766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75555" y="3571056"/>
            <a:ext cx="1764197" cy="1226293"/>
            <a:chOff x="575555" y="3571056"/>
            <a:chExt cx="1999604" cy="1226293"/>
          </a:xfrm>
        </p:grpSpPr>
        <p:sp>
          <p:nvSpPr>
            <p:cNvPr id="6" name="TextBox 5"/>
            <p:cNvSpPr txBox="1"/>
            <p:nvPr/>
          </p:nvSpPr>
          <p:spPr>
            <a:xfrm>
              <a:off x="575555" y="3571056"/>
              <a:ext cx="19996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555" y="3966352"/>
              <a:ext cx="19802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15782" y="3571056"/>
            <a:ext cx="1764197" cy="1226293"/>
            <a:chOff x="575555" y="3571056"/>
            <a:chExt cx="1999604" cy="1226293"/>
          </a:xfrm>
        </p:grpSpPr>
        <p:sp>
          <p:nvSpPr>
            <p:cNvPr id="12" name="TextBox 11"/>
            <p:cNvSpPr txBox="1"/>
            <p:nvPr/>
          </p:nvSpPr>
          <p:spPr>
            <a:xfrm>
              <a:off x="575555" y="3571056"/>
              <a:ext cx="19996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555" y="3966352"/>
              <a:ext cx="19802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56009" y="3571056"/>
            <a:ext cx="1764197" cy="1226293"/>
            <a:chOff x="575555" y="3571056"/>
            <a:chExt cx="1999604" cy="1226293"/>
          </a:xfrm>
        </p:grpSpPr>
        <p:sp>
          <p:nvSpPr>
            <p:cNvPr id="15" name="TextBox 14"/>
            <p:cNvSpPr txBox="1"/>
            <p:nvPr/>
          </p:nvSpPr>
          <p:spPr>
            <a:xfrm>
              <a:off x="575555" y="3571056"/>
              <a:ext cx="19996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55" y="3966352"/>
              <a:ext cx="19802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96235" y="3571056"/>
            <a:ext cx="1764197" cy="1226293"/>
            <a:chOff x="575555" y="3571056"/>
            <a:chExt cx="1999604" cy="1226293"/>
          </a:xfrm>
        </p:grpSpPr>
        <p:sp>
          <p:nvSpPr>
            <p:cNvPr id="18" name="TextBox 17"/>
            <p:cNvSpPr txBox="1"/>
            <p:nvPr/>
          </p:nvSpPr>
          <p:spPr>
            <a:xfrm>
              <a:off x="575555" y="3571056"/>
              <a:ext cx="19996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555" y="3966352"/>
              <a:ext cx="19802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320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그룹 10"/>
          <p:cNvGrpSpPr/>
          <p:nvPr/>
        </p:nvGrpSpPr>
        <p:grpSpPr>
          <a:xfrm>
            <a:off x="3262456" y="1446573"/>
            <a:ext cx="5546644" cy="3222580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1946359"/>
            <a:ext cx="674717" cy="674717"/>
            <a:chOff x="5580112" y="1609001"/>
            <a:chExt cx="914400" cy="914400"/>
          </a:xfrm>
        </p:grpSpPr>
        <p:sp>
          <p:nvSpPr>
            <p:cNvPr id="4" name="Teardrop 3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95848" y="1219708"/>
            <a:ext cx="674717" cy="674717"/>
            <a:chOff x="5580112" y="1609001"/>
            <a:chExt cx="914400" cy="914400"/>
          </a:xfrm>
        </p:grpSpPr>
        <p:sp>
          <p:nvSpPr>
            <p:cNvPr id="14" name="Teardrop 13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Rounded Rectangle 27"/>
          <p:cNvSpPr/>
          <p:nvPr/>
        </p:nvSpPr>
        <p:spPr>
          <a:xfrm>
            <a:off x="3495315" y="1440352"/>
            <a:ext cx="275782" cy="2118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/>
          <p:nvPr/>
        </p:nvSpPr>
        <p:spPr>
          <a:xfrm>
            <a:off x="7017422" y="2165753"/>
            <a:ext cx="248367" cy="2143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/>
        </p:nvSpPr>
        <p:spPr>
          <a:xfrm>
            <a:off x="454222" y="2514681"/>
            <a:ext cx="2533601" cy="1015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454222" y="3716788"/>
            <a:ext cx="2533601" cy="1015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030285" y="2606892"/>
            <a:ext cx="1857277" cy="889941"/>
            <a:chOff x="1835696" y="1536052"/>
            <a:chExt cx="2052228" cy="889941"/>
          </a:xfrm>
        </p:grpSpPr>
        <p:sp>
          <p:nvSpPr>
            <p:cNvPr id="21" name="TextBox 20"/>
            <p:cNvSpPr txBox="1"/>
            <p:nvPr/>
          </p:nvSpPr>
          <p:spPr>
            <a:xfrm>
              <a:off x="1835696" y="1779662"/>
              <a:ext cx="20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35696" y="1536052"/>
              <a:ext cx="2052228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30285" y="3785759"/>
            <a:ext cx="1857277" cy="889941"/>
            <a:chOff x="1835696" y="1536052"/>
            <a:chExt cx="2052228" cy="889941"/>
          </a:xfrm>
        </p:grpSpPr>
        <p:sp>
          <p:nvSpPr>
            <p:cNvPr id="27" name="TextBox 26"/>
            <p:cNvSpPr txBox="1"/>
            <p:nvPr/>
          </p:nvSpPr>
          <p:spPr>
            <a:xfrm>
              <a:off x="1835696" y="1779662"/>
              <a:ext cx="20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35696" y="1536052"/>
              <a:ext cx="2052228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43748" y="2891222"/>
            <a:ext cx="676740" cy="682761"/>
            <a:chOff x="5581624" y="1608374"/>
            <a:chExt cx="917142" cy="925302"/>
          </a:xfrm>
        </p:grpSpPr>
        <p:sp>
          <p:nvSpPr>
            <p:cNvPr id="30" name="Teardrop 29"/>
            <p:cNvSpPr/>
            <p:nvPr/>
          </p:nvSpPr>
          <p:spPr>
            <a:xfrm rot="8100000">
              <a:off x="5581624" y="1608374"/>
              <a:ext cx="917142" cy="925302"/>
            </a:xfrm>
            <a:prstGeom prst="teardrop">
              <a:avLst>
                <a:gd name="adj" fmla="val 169014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2" name="Rectangle 9"/>
          <p:cNvSpPr/>
          <p:nvPr/>
        </p:nvSpPr>
        <p:spPr>
          <a:xfrm>
            <a:off x="5059168" y="3105146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454222" y="1312575"/>
            <a:ext cx="2533601" cy="1015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030287" y="1381546"/>
            <a:ext cx="1857277" cy="889941"/>
            <a:chOff x="1835696" y="1536052"/>
            <a:chExt cx="2052228" cy="889941"/>
          </a:xfrm>
        </p:grpSpPr>
        <p:sp>
          <p:nvSpPr>
            <p:cNvPr id="35" name="TextBox 34"/>
            <p:cNvSpPr txBox="1"/>
            <p:nvPr/>
          </p:nvSpPr>
          <p:spPr>
            <a:xfrm>
              <a:off x="1835696" y="1779662"/>
              <a:ext cx="20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35696" y="1536052"/>
              <a:ext cx="2052228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Rounded Rectangle 27"/>
          <p:cNvSpPr/>
          <p:nvPr/>
        </p:nvSpPr>
        <p:spPr>
          <a:xfrm>
            <a:off x="597852" y="1700701"/>
            <a:ext cx="275782" cy="2118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7"/>
          <p:cNvSpPr/>
          <p:nvPr/>
        </p:nvSpPr>
        <p:spPr>
          <a:xfrm>
            <a:off x="625267" y="2942312"/>
            <a:ext cx="248367" cy="2143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597852" y="4077592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91362"/>
              </p:ext>
            </p:extLst>
          </p:nvPr>
        </p:nvGraphicFramePr>
        <p:xfrm>
          <a:off x="6002561" y="311384"/>
          <a:ext cx="2286000" cy="4571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24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8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627534"/>
            <a:ext cx="3024336" cy="576064"/>
          </a:xfrm>
        </p:spPr>
        <p:txBody>
          <a:bodyPr/>
          <a:lstStyle/>
          <a:p>
            <a:pPr algn="l"/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203598"/>
            <a:ext cx="3024336" cy="288032"/>
          </a:xfrm>
        </p:spPr>
        <p:txBody>
          <a:bodyPr/>
          <a:lstStyle/>
          <a:p>
            <a:pPr lvl="0" algn="l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19" y="1779662"/>
            <a:ext cx="2556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8429" y="2682668"/>
            <a:ext cx="2544506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60790"/>
              </p:ext>
            </p:extLst>
          </p:nvPr>
        </p:nvGraphicFramePr>
        <p:xfrm>
          <a:off x="3519998" y="311384"/>
          <a:ext cx="2286000" cy="4571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24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8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rapezoid 13"/>
          <p:cNvSpPr/>
          <p:nvPr/>
        </p:nvSpPr>
        <p:spPr>
          <a:xfrm>
            <a:off x="4372613" y="609131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18"/>
          <p:cNvSpPr/>
          <p:nvPr/>
        </p:nvSpPr>
        <p:spPr>
          <a:xfrm>
            <a:off x="6816702" y="60512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01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539551" y="359113"/>
            <a:ext cx="3384375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61B4F6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rgbClr val="61B4F6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32040" y="390707"/>
            <a:ext cx="3384375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You can simply impress your audience and add a unique zing and appeal to your Presentations. With this many slides you are able to make a complete PowerPoint Presentation that best suit your needs.  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45BC43-9153-4769-B36F-75ED2C8394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90387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84857"/>
              </p:ext>
            </p:extLst>
          </p:nvPr>
        </p:nvGraphicFramePr>
        <p:xfrm>
          <a:off x="828724" y="1325836"/>
          <a:ext cx="2016225" cy="328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4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55673"/>
              </p:ext>
            </p:extLst>
          </p:nvPr>
        </p:nvGraphicFramePr>
        <p:xfrm>
          <a:off x="6281531" y="1335818"/>
          <a:ext cx="2036027" cy="3271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9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33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4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94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94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94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94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30254"/>
              </p:ext>
            </p:extLst>
          </p:nvPr>
        </p:nvGraphicFramePr>
        <p:xfrm>
          <a:off x="3489933" y="1203598"/>
          <a:ext cx="2166416" cy="3526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02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8252" marR="98252" marT="49125" marB="491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31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7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5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8252" marR="98252" marT="49125" marB="491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022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8252" marR="98252" marT="49125" marB="49125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300" b="1" baseline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8252" marR="98252" marT="49125" marB="4912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8252" marR="98252" marT="49125" marB="49125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22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8252" marR="98252" marT="49125" marB="49125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300" b="1" baseline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8252" marR="98252" marT="49125" marB="491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8252" marR="98252" marT="49125" marB="49125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022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8252" marR="98252" marT="49125" marB="49125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300" b="1" baseline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8252" marR="98252" marT="49125" marB="491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8252" marR="98252" marT="49125" marB="49125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022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8252" marR="98252" marT="49125" marB="49125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300" b="1" baseline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8252" marR="98252" marT="49125" marB="491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8252" marR="98252" marT="49125" marB="49125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02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5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8252" marR="98252" marT="49125" marB="491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134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9512" y="700088"/>
            <a:ext cx="4392488" cy="2873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Insert the title of your subtitle Here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79512" y="123825"/>
            <a:ext cx="4392488" cy="576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Worldmap Style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Freeform 15"/>
          <p:cNvSpPr>
            <a:spLocks noEditPoints="1"/>
          </p:cNvSpPr>
          <p:nvPr/>
        </p:nvSpPr>
        <p:spPr bwMode="auto">
          <a:xfrm>
            <a:off x="5048358" y="633128"/>
            <a:ext cx="3507581" cy="3877244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74862" y="1195814"/>
            <a:ext cx="3600397" cy="1425878"/>
            <a:chOff x="80902" y="1114177"/>
            <a:chExt cx="3303442" cy="1425878"/>
          </a:xfrm>
        </p:grpSpPr>
        <p:sp>
          <p:nvSpPr>
            <p:cNvPr id="7" name="TextBox 6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902" y="1339726"/>
              <a:ext cx="32914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9" name="Round Same Side Corner Rectangle 8"/>
          <p:cNvSpPr/>
          <p:nvPr/>
        </p:nvSpPr>
        <p:spPr>
          <a:xfrm>
            <a:off x="544269" y="2748880"/>
            <a:ext cx="316434" cy="83340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 Same Side Corner Rectangle 20"/>
          <p:cNvSpPr/>
          <p:nvPr/>
        </p:nvSpPr>
        <p:spPr>
          <a:xfrm rot="10800000">
            <a:off x="495462" y="3720695"/>
            <a:ext cx="394292" cy="84110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84728" y="2873197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34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3779" y="3848859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42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893713" y="2718311"/>
            <a:ext cx="2417231" cy="894546"/>
            <a:chOff x="4320398" y="1245513"/>
            <a:chExt cx="2874451" cy="894546"/>
          </a:xfrm>
        </p:grpSpPr>
        <p:sp>
          <p:nvSpPr>
            <p:cNvPr id="15" name="TextBox 14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93714" y="3693973"/>
            <a:ext cx="2417231" cy="894546"/>
            <a:chOff x="4320398" y="1245513"/>
            <a:chExt cx="2874451" cy="894546"/>
          </a:xfrm>
        </p:grpSpPr>
        <p:sp>
          <p:nvSpPr>
            <p:cNvPr id="18" name="TextBox 17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79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41565" y="51277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61061" y="1212894"/>
            <a:ext cx="2459285" cy="3457473"/>
            <a:chOff x="2227884" y="1330362"/>
            <a:chExt cx="2835932" cy="3457473"/>
          </a:xfrm>
        </p:grpSpPr>
        <p:sp>
          <p:nvSpPr>
            <p:cNvPr id="8" name="TextBox 7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61061" y="51277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41565" y="1212894"/>
            <a:ext cx="2459285" cy="3457473"/>
            <a:chOff x="2227884" y="1330362"/>
            <a:chExt cx="2835932" cy="3457473"/>
          </a:xfrm>
        </p:grpSpPr>
        <p:sp>
          <p:nvSpPr>
            <p:cNvPr id="12" name="TextBox 11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 Placeholder 13"/>
          <p:cNvSpPr txBox="1">
            <a:spLocks/>
          </p:cNvSpPr>
          <p:nvPr/>
        </p:nvSpPr>
        <p:spPr>
          <a:xfrm>
            <a:off x="142937" y="516617"/>
            <a:ext cx="2592288" cy="1695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Two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Columns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512" y="2360707"/>
            <a:ext cx="2556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9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1512" y="2360707"/>
            <a:ext cx="2556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1565" y="51277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49777" y="1212894"/>
            <a:ext cx="1811213" cy="3457473"/>
            <a:chOff x="2227884" y="1330362"/>
            <a:chExt cx="2835932" cy="3457473"/>
          </a:xfrm>
        </p:grpSpPr>
        <p:sp>
          <p:nvSpPr>
            <p:cNvPr id="9" name="TextBox 8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149777" y="51277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41565" y="1212894"/>
            <a:ext cx="1811213" cy="3457473"/>
            <a:chOff x="2227884" y="1330362"/>
            <a:chExt cx="2835932" cy="3457473"/>
          </a:xfrm>
        </p:grpSpPr>
        <p:sp>
          <p:nvSpPr>
            <p:cNvPr id="13" name="TextBox 12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057989" y="1212894"/>
            <a:ext cx="1811213" cy="3457473"/>
            <a:chOff x="2227884" y="1330362"/>
            <a:chExt cx="2835932" cy="3457473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057989" y="51277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6460F607-6AFD-42B1-91D7-FDC4E89E4557}"/>
              </a:ext>
            </a:extLst>
          </p:cNvPr>
          <p:cNvSpPr txBox="1">
            <a:spLocks/>
          </p:cNvSpPr>
          <p:nvPr/>
        </p:nvSpPr>
        <p:spPr>
          <a:xfrm>
            <a:off x="142937" y="516617"/>
            <a:ext cx="2592288" cy="1695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Three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Columns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</p:spTree>
    <p:extLst>
      <p:ext uri="{BB962C8B-B14F-4D97-AF65-F5344CB8AC3E}">
        <p14:creationId xmlns:p14="http://schemas.microsoft.com/office/powerpoint/2010/main" val="164946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Section Break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53169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127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E9DCDE35-4ACF-4C76-B258-0330172B4603}"/>
              </a:ext>
            </a:extLst>
          </p:cNvPr>
          <p:cNvGrpSpPr/>
          <p:nvPr/>
        </p:nvGrpSpPr>
        <p:grpSpPr>
          <a:xfrm>
            <a:off x="1210425" y="962969"/>
            <a:ext cx="1489367" cy="1489367"/>
            <a:chOff x="4427984" y="3660317"/>
            <a:chExt cx="828000" cy="828000"/>
          </a:xfrm>
        </p:grpSpPr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F18C20A2-1A5D-4604-A8DA-A3F70BEB5E54}"/>
                </a:ext>
              </a:extLst>
            </p:cNvPr>
            <p:cNvSpPr/>
            <p:nvPr/>
          </p:nvSpPr>
          <p:spPr>
            <a:xfrm>
              <a:off x="4427984" y="3660317"/>
              <a:ext cx="828000" cy="828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39F12B0F-FD19-420E-B16B-CF119B14A96E}"/>
                </a:ext>
              </a:extLst>
            </p:cNvPr>
            <p:cNvSpPr/>
            <p:nvPr/>
          </p:nvSpPr>
          <p:spPr>
            <a:xfrm>
              <a:off x="4517984" y="3750317"/>
              <a:ext cx="648000" cy="648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D7C670BE-F82F-498C-B0A6-87C65C383F9F}"/>
                </a:ext>
              </a:extLst>
            </p:cNvPr>
            <p:cNvSpPr/>
            <p:nvPr/>
          </p:nvSpPr>
          <p:spPr>
            <a:xfrm>
              <a:off x="4607984" y="3840317"/>
              <a:ext cx="468000" cy="46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 13">
            <a:extLst>
              <a:ext uri="{FF2B5EF4-FFF2-40B4-BE49-F238E27FC236}">
                <a16:creationId xmlns:a16="http://schemas.microsoft.com/office/drawing/2014/main" id="{91964C81-940E-478A-B907-5EA4BC43B43D}"/>
              </a:ext>
            </a:extLst>
          </p:cNvPr>
          <p:cNvSpPr/>
          <p:nvPr/>
        </p:nvSpPr>
        <p:spPr>
          <a:xfrm>
            <a:off x="1128743" y="1707653"/>
            <a:ext cx="2120766" cy="3447809"/>
          </a:xfrm>
          <a:custGeom>
            <a:avLst/>
            <a:gdLst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31366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90042 w 1404608"/>
              <a:gd name="connsiteY10" fmla="*/ 599846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702259 w 1404608"/>
              <a:gd name="connsiteY12" fmla="*/ 629107 h 2070201"/>
              <a:gd name="connsiteX13" fmla="*/ 526694 w 1404608"/>
              <a:gd name="connsiteY13" fmla="*/ 0 h 2070201"/>
              <a:gd name="connsiteX14" fmla="*/ 468172 w 1404608"/>
              <a:gd name="connsiteY14" fmla="*/ 1338681 h 2070201"/>
              <a:gd name="connsiteX15" fmla="*/ 321868 w 1404608"/>
              <a:gd name="connsiteY15" fmla="*/ 1287475 h 2070201"/>
              <a:gd name="connsiteX16" fmla="*/ 0 w 1404608"/>
              <a:gd name="connsiteY16" fmla="*/ 1053388 h 2070201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8942 h 2075755"/>
              <a:gd name="connsiteX1" fmla="*/ 124358 w 1404608"/>
              <a:gd name="connsiteY1" fmla="*/ 1388126 h 2075755"/>
              <a:gd name="connsiteX2" fmla="*/ 292608 w 1404608"/>
              <a:gd name="connsiteY2" fmla="*/ 1746571 h 2075755"/>
              <a:gd name="connsiteX3" fmla="*/ 687628 w 1404608"/>
              <a:gd name="connsiteY3" fmla="*/ 2075755 h 2075755"/>
              <a:gd name="connsiteX4" fmla="*/ 1294790 w 1404608"/>
              <a:gd name="connsiteY4" fmla="*/ 2061125 h 2075755"/>
              <a:gd name="connsiteX5" fmla="*/ 1404518 w 1404608"/>
              <a:gd name="connsiteY5" fmla="*/ 1161355 h 2075755"/>
              <a:gd name="connsiteX6" fmla="*/ 1221638 w 1404608"/>
              <a:gd name="connsiteY6" fmla="*/ 773650 h 2075755"/>
              <a:gd name="connsiteX7" fmla="*/ 1177747 w 1404608"/>
              <a:gd name="connsiteY7" fmla="*/ 971160 h 2075755"/>
              <a:gd name="connsiteX8" fmla="*/ 980236 w 1404608"/>
              <a:gd name="connsiteY8" fmla="*/ 700498 h 2075755"/>
              <a:gd name="connsiteX9" fmla="*/ 921715 w 1404608"/>
              <a:gd name="connsiteY9" fmla="*/ 934584 h 2075755"/>
              <a:gd name="connsiteX10" fmla="*/ 738836 w 1404608"/>
              <a:gd name="connsiteY10" fmla="*/ 598085 h 2075755"/>
              <a:gd name="connsiteX11" fmla="*/ 709574 w 1404608"/>
              <a:gd name="connsiteY11" fmla="*/ 941899 h 2075755"/>
              <a:gd name="connsiteX12" fmla="*/ 526694 w 1404608"/>
              <a:gd name="connsiteY12" fmla="*/ 5554 h 2075755"/>
              <a:gd name="connsiteX13" fmla="*/ 468172 w 1404608"/>
              <a:gd name="connsiteY13" fmla="*/ 1344235 h 2075755"/>
              <a:gd name="connsiteX14" fmla="*/ 321868 w 1404608"/>
              <a:gd name="connsiteY14" fmla="*/ 1293029 h 2075755"/>
              <a:gd name="connsiteX15" fmla="*/ 0 w 1404608"/>
              <a:gd name="connsiteY15" fmla="*/ 1058942 h 2075755"/>
              <a:gd name="connsiteX0" fmla="*/ 0 w 1404608"/>
              <a:gd name="connsiteY0" fmla="*/ 1029958 h 2046771"/>
              <a:gd name="connsiteX1" fmla="*/ 124358 w 1404608"/>
              <a:gd name="connsiteY1" fmla="*/ 1359142 h 2046771"/>
              <a:gd name="connsiteX2" fmla="*/ 292608 w 1404608"/>
              <a:gd name="connsiteY2" fmla="*/ 1717587 h 2046771"/>
              <a:gd name="connsiteX3" fmla="*/ 687628 w 1404608"/>
              <a:gd name="connsiteY3" fmla="*/ 2046771 h 2046771"/>
              <a:gd name="connsiteX4" fmla="*/ 1294790 w 1404608"/>
              <a:gd name="connsiteY4" fmla="*/ 2032141 h 2046771"/>
              <a:gd name="connsiteX5" fmla="*/ 1404518 w 1404608"/>
              <a:gd name="connsiteY5" fmla="*/ 1132371 h 2046771"/>
              <a:gd name="connsiteX6" fmla="*/ 1221638 w 1404608"/>
              <a:gd name="connsiteY6" fmla="*/ 744666 h 2046771"/>
              <a:gd name="connsiteX7" fmla="*/ 1177747 w 1404608"/>
              <a:gd name="connsiteY7" fmla="*/ 942176 h 2046771"/>
              <a:gd name="connsiteX8" fmla="*/ 980236 w 1404608"/>
              <a:gd name="connsiteY8" fmla="*/ 671514 h 2046771"/>
              <a:gd name="connsiteX9" fmla="*/ 921715 w 1404608"/>
              <a:gd name="connsiteY9" fmla="*/ 905600 h 2046771"/>
              <a:gd name="connsiteX10" fmla="*/ 738836 w 1404608"/>
              <a:gd name="connsiteY10" fmla="*/ 569101 h 2046771"/>
              <a:gd name="connsiteX11" fmla="*/ 709574 w 1404608"/>
              <a:gd name="connsiteY11" fmla="*/ 912915 h 2046771"/>
              <a:gd name="connsiteX12" fmla="*/ 526694 w 1404608"/>
              <a:gd name="connsiteY12" fmla="*/ 5831 h 2046771"/>
              <a:gd name="connsiteX13" fmla="*/ 468172 w 1404608"/>
              <a:gd name="connsiteY13" fmla="*/ 1315251 h 2046771"/>
              <a:gd name="connsiteX14" fmla="*/ 321868 w 1404608"/>
              <a:gd name="connsiteY14" fmla="*/ 1264045 h 2046771"/>
              <a:gd name="connsiteX15" fmla="*/ 0 w 1404608"/>
              <a:gd name="connsiteY15" fmla="*/ 1029958 h 2046771"/>
              <a:gd name="connsiteX0" fmla="*/ 0 w 1404608"/>
              <a:gd name="connsiteY0" fmla="*/ 1024127 h 2040940"/>
              <a:gd name="connsiteX1" fmla="*/ 124358 w 1404608"/>
              <a:gd name="connsiteY1" fmla="*/ 1353311 h 2040940"/>
              <a:gd name="connsiteX2" fmla="*/ 292608 w 1404608"/>
              <a:gd name="connsiteY2" fmla="*/ 1711756 h 2040940"/>
              <a:gd name="connsiteX3" fmla="*/ 687628 w 1404608"/>
              <a:gd name="connsiteY3" fmla="*/ 2040940 h 2040940"/>
              <a:gd name="connsiteX4" fmla="*/ 1294790 w 1404608"/>
              <a:gd name="connsiteY4" fmla="*/ 2026310 h 2040940"/>
              <a:gd name="connsiteX5" fmla="*/ 1404518 w 1404608"/>
              <a:gd name="connsiteY5" fmla="*/ 1126540 h 2040940"/>
              <a:gd name="connsiteX6" fmla="*/ 1221638 w 1404608"/>
              <a:gd name="connsiteY6" fmla="*/ 738835 h 2040940"/>
              <a:gd name="connsiteX7" fmla="*/ 1177747 w 1404608"/>
              <a:gd name="connsiteY7" fmla="*/ 936345 h 2040940"/>
              <a:gd name="connsiteX8" fmla="*/ 980236 w 1404608"/>
              <a:gd name="connsiteY8" fmla="*/ 665683 h 2040940"/>
              <a:gd name="connsiteX9" fmla="*/ 921715 w 1404608"/>
              <a:gd name="connsiteY9" fmla="*/ 899769 h 2040940"/>
              <a:gd name="connsiteX10" fmla="*/ 738836 w 1404608"/>
              <a:gd name="connsiteY10" fmla="*/ 563270 h 2040940"/>
              <a:gd name="connsiteX11" fmla="*/ 709574 w 1404608"/>
              <a:gd name="connsiteY11" fmla="*/ 907084 h 2040940"/>
              <a:gd name="connsiteX12" fmla="*/ 526694 w 1404608"/>
              <a:gd name="connsiteY12" fmla="*/ 0 h 2040940"/>
              <a:gd name="connsiteX13" fmla="*/ 468172 w 1404608"/>
              <a:gd name="connsiteY13" fmla="*/ 1309420 h 2040940"/>
              <a:gd name="connsiteX14" fmla="*/ 321868 w 1404608"/>
              <a:gd name="connsiteY14" fmla="*/ 1258214 h 2040940"/>
              <a:gd name="connsiteX15" fmla="*/ 0 w 1404608"/>
              <a:gd name="connsiteY15" fmla="*/ 1024127 h 2040940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370 h 2041183"/>
              <a:gd name="connsiteX1" fmla="*/ 124358 w 1404608"/>
              <a:gd name="connsiteY1" fmla="*/ 1353554 h 2041183"/>
              <a:gd name="connsiteX2" fmla="*/ 292608 w 1404608"/>
              <a:gd name="connsiteY2" fmla="*/ 1711999 h 2041183"/>
              <a:gd name="connsiteX3" fmla="*/ 687628 w 1404608"/>
              <a:gd name="connsiteY3" fmla="*/ 2041183 h 2041183"/>
              <a:gd name="connsiteX4" fmla="*/ 1294790 w 1404608"/>
              <a:gd name="connsiteY4" fmla="*/ 2026553 h 2041183"/>
              <a:gd name="connsiteX5" fmla="*/ 1404518 w 1404608"/>
              <a:gd name="connsiteY5" fmla="*/ 1126783 h 2041183"/>
              <a:gd name="connsiteX6" fmla="*/ 1221638 w 1404608"/>
              <a:gd name="connsiteY6" fmla="*/ 739078 h 2041183"/>
              <a:gd name="connsiteX7" fmla="*/ 1177747 w 1404608"/>
              <a:gd name="connsiteY7" fmla="*/ 936588 h 2041183"/>
              <a:gd name="connsiteX8" fmla="*/ 980236 w 1404608"/>
              <a:gd name="connsiteY8" fmla="*/ 665926 h 2041183"/>
              <a:gd name="connsiteX9" fmla="*/ 921715 w 1404608"/>
              <a:gd name="connsiteY9" fmla="*/ 900012 h 2041183"/>
              <a:gd name="connsiteX10" fmla="*/ 738836 w 1404608"/>
              <a:gd name="connsiteY10" fmla="*/ 563513 h 2041183"/>
              <a:gd name="connsiteX11" fmla="*/ 709574 w 1404608"/>
              <a:gd name="connsiteY11" fmla="*/ 907327 h 2041183"/>
              <a:gd name="connsiteX12" fmla="*/ 526694 w 1404608"/>
              <a:gd name="connsiteY12" fmla="*/ 243 h 2041183"/>
              <a:gd name="connsiteX13" fmla="*/ 468172 w 1404608"/>
              <a:gd name="connsiteY13" fmla="*/ 1309663 h 2041183"/>
              <a:gd name="connsiteX14" fmla="*/ 321868 w 1404608"/>
              <a:gd name="connsiteY14" fmla="*/ 1258457 h 2041183"/>
              <a:gd name="connsiteX15" fmla="*/ 0 w 1404608"/>
              <a:gd name="connsiteY15" fmla="*/ 1024370 h 2041183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55410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36384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52597 w 1421182"/>
              <a:gd name="connsiteY6" fmla="*/ 669316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537 h 2040940"/>
              <a:gd name="connsiteX1" fmla="*/ 140932 w 1421182"/>
              <a:gd name="connsiteY1" fmla="*/ 1353311 h 2040940"/>
              <a:gd name="connsiteX2" fmla="*/ 309182 w 1421182"/>
              <a:gd name="connsiteY2" fmla="*/ 1711756 h 2040940"/>
              <a:gd name="connsiteX3" fmla="*/ 704202 w 1421182"/>
              <a:gd name="connsiteY3" fmla="*/ 2040940 h 2040940"/>
              <a:gd name="connsiteX4" fmla="*/ 1311364 w 1421182"/>
              <a:gd name="connsiteY4" fmla="*/ 2026310 h 2040940"/>
              <a:gd name="connsiteX5" fmla="*/ 1421092 w 1421182"/>
              <a:gd name="connsiteY5" fmla="*/ 1126540 h 2040940"/>
              <a:gd name="connsiteX6" fmla="*/ 1152597 w 1421182"/>
              <a:gd name="connsiteY6" fmla="*/ 669074 h 2040940"/>
              <a:gd name="connsiteX7" fmla="*/ 1168953 w 1421182"/>
              <a:gd name="connsiteY7" fmla="*/ 968054 h 2040940"/>
              <a:gd name="connsiteX8" fmla="*/ 927050 w 1421182"/>
              <a:gd name="connsiteY8" fmla="*/ 614948 h 2040940"/>
              <a:gd name="connsiteX9" fmla="*/ 957315 w 1421182"/>
              <a:gd name="connsiteY9" fmla="*/ 944162 h 2040940"/>
              <a:gd name="connsiteX10" fmla="*/ 711016 w 1421182"/>
              <a:gd name="connsiteY10" fmla="*/ 569612 h 2040940"/>
              <a:gd name="connsiteX11" fmla="*/ 729319 w 1421182"/>
              <a:gd name="connsiteY11" fmla="*/ 957819 h 2040940"/>
              <a:gd name="connsiteX12" fmla="*/ 543268 w 1421182"/>
              <a:gd name="connsiteY12" fmla="*/ 0 h 2040940"/>
              <a:gd name="connsiteX13" fmla="*/ 473286 w 1421182"/>
              <a:gd name="connsiteY13" fmla="*/ 1312119 h 2040940"/>
              <a:gd name="connsiteX14" fmla="*/ 338442 w 1421182"/>
              <a:gd name="connsiteY14" fmla="*/ 1258214 h 2040940"/>
              <a:gd name="connsiteX15" fmla="*/ 719 w 1421182"/>
              <a:gd name="connsiteY15" fmla="*/ 957537 h 2040940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26318"/>
              <a:gd name="connsiteX1" fmla="*/ 140932 w 1421182"/>
              <a:gd name="connsiteY1" fmla="*/ 1353319 h 2026318"/>
              <a:gd name="connsiteX2" fmla="*/ 309182 w 1421182"/>
              <a:gd name="connsiteY2" fmla="*/ 1711764 h 2026318"/>
              <a:gd name="connsiteX3" fmla="*/ 693290 w 1421182"/>
              <a:gd name="connsiteY3" fmla="*/ 2019121 h 2026318"/>
              <a:gd name="connsiteX4" fmla="*/ 1311364 w 1421182"/>
              <a:gd name="connsiteY4" fmla="*/ 2026318 h 2026318"/>
              <a:gd name="connsiteX5" fmla="*/ 1421092 w 1421182"/>
              <a:gd name="connsiteY5" fmla="*/ 1126548 h 2026318"/>
              <a:gd name="connsiteX6" fmla="*/ 1152597 w 1421182"/>
              <a:gd name="connsiteY6" fmla="*/ 669082 h 2026318"/>
              <a:gd name="connsiteX7" fmla="*/ 1168953 w 1421182"/>
              <a:gd name="connsiteY7" fmla="*/ 968062 h 2026318"/>
              <a:gd name="connsiteX8" fmla="*/ 927050 w 1421182"/>
              <a:gd name="connsiteY8" fmla="*/ 614956 h 2026318"/>
              <a:gd name="connsiteX9" fmla="*/ 957315 w 1421182"/>
              <a:gd name="connsiteY9" fmla="*/ 944170 h 2026318"/>
              <a:gd name="connsiteX10" fmla="*/ 711016 w 1421182"/>
              <a:gd name="connsiteY10" fmla="*/ 569620 h 2026318"/>
              <a:gd name="connsiteX11" fmla="*/ 729319 w 1421182"/>
              <a:gd name="connsiteY11" fmla="*/ 957827 h 2026318"/>
              <a:gd name="connsiteX12" fmla="*/ 543268 w 1421182"/>
              <a:gd name="connsiteY12" fmla="*/ 8 h 2026318"/>
              <a:gd name="connsiteX13" fmla="*/ 473286 w 1421182"/>
              <a:gd name="connsiteY13" fmla="*/ 1312127 h 2026318"/>
              <a:gd name="connsiteX14" fmla="*/ 338442 w 1421182"/>
              <a:gd name="connsiteY14" fmla="*/ 1258222 h 2026318"/>
              <a:gd name="connsiteX15" fmla="*/ 719 w 1421182"/>
              <a:gd name="connsiteY15" fmla="*/ 957545 h 2026318"/>
              <a:gd name="connsiteX0" fmla="*/ 719 w 1421182"/>
              <a:gd name="connsiteY0" fmla="*/ 957545 h 2295953"/>
              <a:gd name="connsiteX1" fmla="*/ 140932 w 1421182"/>
              <a:gd name="connsiteY1" fmla="*/ 1353319 h 2295953"/>
              <a:gd name="connsiteX2" fmla="*/ 309182 w 1421182"/>
              <a:gd name="connsiteY2" fmla="*/ 1711764 h 2295953"/>
              <a:gd name="connsiteX3" fmla="*/ 693290 w 1421182"/>
              <a:gd name="connsiteY3" fmla="*/ 2019121 h 2295953"/>
              <a:gd name="connsiteX4" fmla="*/ 722524 w 1421182"/>
              <a:gd name="connsiteY4" fmla="*/ 2295953 h 2295953"/>
              <a:gd name="connsiteX5" fmla="*/ 1311364 w 1421182"/>
              <a:gd name="connsiteY5" fmla="*/ 2026318 h 2295953"/>
              <a:gd name="connsiteX6" fmla="*/ 1421092 w 1421182"/>
              <a:gd name="connsiteY6" fmla="*/ 1126548 h 2295953"/>
              <a:gd name="connsiteX7" fmla="*/ 1152597 w 1421182"/>
              <a:gd name="connsiteY7" fmla="*/ 669082 h 2295953"/>
              <a:gd name="connsiteX8" fmla="*/ 1168953 w 1421182"/>
              <a:gd name="connsiteY8" fmla="*/ 968062 h 2295953"/>
              <a:gd name="connsiteX9" fmla="*/ 927050 w 1421182"/>
              <a:gd name="connsiteY9" fmla="*/ 614956 h 2295953"/>
              <a:gd name="connsiteX10" fmla="*/ 957315 w 1421182"/>
              <a:gd name="connsiteY10" fmla="*/ 944170 h 2295953"/>
              <a:gd name="connsiteX11" fmla="*/ 711016 w 1421182"/>
              <a:gd name="connsiteY11" fmla="*/ 569620 h 2295953"/>
              <a:gd name="connsiteX12" fmla="*/ 729319 w 1421182"/>
              <a:gd name="connsiteY12" fmla="*/ 957827 h 2295953"/>
              <a:gd name="connsiteX13" fmla="*/ 543268 w 1421182"/>
              <a:gd name="connsiteY13" fmla="*/ 8 h 2295953"/>
              <a:gd name="connsiteX14" fmla="*/ 473286 w 1421182"/>
              <a:gd name="connsiteY14" fmla="*/ 1312127 h 2295953"/>
              <a:gd name="connsiteX15" fmla="*/ 338442 w 1421182"/>
              <a:gd name="connsiteY15" fmla="*/ 1258222 h 2295953"/>
              <a:gd name="connsiteX16" fmla="*/ 719 w 1421182"/>
              <a:gd name="connsiteY16" fmla="*/ 957545 h 2295953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93290 w 1421182"/>
              <a:gd name="connsiteY3" fmla="*/ 2019121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26141 w 1421182"/>
              <a:gd name="connsiteY3" fmla="*/ 1985150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4785"/>
              <a:gd name="connsiteX1" fmla="*/ 140932 w 1421182"/>
              <a:gd name="connsiteY1" fmla="*/ 1353319 h 2314785"/>
              <a:gd name="connsiteX2" fmla="*/ 309182 w 1421182"/>
              <a:gd name="connsiteY2" fmla="*/ 1711764 h 2314785"/>
              <a:gd name="connsiteX3" fmla="*/ 626141 w 1421182"/>
              <a:gd name="connsiteY3" fmla="*/ 1985150 h 2314785"/>
              <a:gd name="connsiteX4" fmla="*/ 658780 w 1421182"/>
              <a:gd name="connsiteY4" fmla="*/ 2266927 h 2314785"/>
              <a:gd name="connsiteX5" fmla="*/ 1170733 w 1421182"/>
              <a:gd name="connsiteY5" fmla="*/ 2300858 h 2314785"/>
              <a:gd name="connsiteX6" fmla="*/ 1311364 w 1421182"/>
              <a:gd name="connsiteY6" fmla="*/ 2026318 h 2314785"/>
              <a:gd name="connsiteX7" fmla="*/ 1421092 w 1421182"/>
              <a:gd name="connsiteY7" fmla="*/ 1126548 h 2314785"/>
              <a:gd name="connsiteX8" fmla="*/ 1152597 w 1421182"/>
              <a:gd name="connsiteY8" fmla="*/ 669082 h 2314785"/>
              <a:gd name="connsiteX9" fmla="*/ 1168953 w 1421182"/>
              <a:gd name="connsiteY9" fmla="*/ 968062 h 2314785"/>
              <a:gd name="connsiteX10" fmla="*/ 927050 w 1421182"/>
              <a:gd name="connsiteY10" fmla="*/ 614956 h 2314785"/>
              <a:gd name="connsiteX11" fmla="*/ 957315 w 1421182"/>
              <a:gd name="connsiteY11" fmla="*/ 944170 h 2314785"/>
              <a:gd name="connsiteX12" fmla="*/ 711016 w 1421182"/>
              <a:gd name="connsiteY12" fmla="*/ 569620 h 2314785"/>
              <a:gd name="connsiteX13" fmla="*/ 729319 w 1421182"/>
              <a:gd name="connsiteY13" fmla="*/ 957827 h 2314785"/>
              <a:gd name="connsiteX14" fmla="*/ 543268 w 1421182"/>
              <a:gd name="connsiteY14" fmla="*/ 8 h 2314785"/>
              <a:gd name="connsiteX15" fmla="*/ 473286 w 1421182"/>
              <a:gd name="connsiteY15" fmla="*/ 1312127 h 2314785"/>
              <a:gd name="connsiteX16" fmla="*/ 338442 w 1421182"/>
              <a:gd name="connsiteY16" fmla="*/ 1258222 h 2314785"/>
              <a:gd name="connsiteX17" fmla="*/ 719 w 1421182"/>
              <a:gd name="connsiteY17" fmla="*/ 957545 h 2314785"/>
              <a:gd name="connsiteX0" fmla="*/ 719 w 1421182"/>
              <a:gd name="connsiteY0" fmla="*/ 957545 h 2323891"/>
              <a:gd name="connsiteX1" fmla="*/ 140932 w 1421182"/>
              <a:gd name="connsiteY1" fmla="*/ 1353319 h 2323891"/>
              <a:gd name="connsiteX2" fmla="*/ 309182 w 1421182"/>
              <a:gd name="connsiteY2" fmla="*/ 1711764 h 2323891"/>
              <a:gd name="connsiteX3" fmla="*/ 626141 w 1421182"/>
              <a:gd name="connsiteY3" fmla="*/ 1985150 h 2323891"/>
              <a:gd name="connsiteX4" fmla="*/ 658780 w 1421182"/>
              <a:gd name="connsiteY4" fmla="*/ 2266927 h 2323891"/>
              <a:gd name="connsiteX5" fmla="*/ 1170733 w 1421182"/>
              <a:gd name="connsiteY5" fmla="*/ 2300858 h 2323891"/>
              <a:gd name="connsiteX6" fmla="*/ 1311364 w 1421182"/>
              <a:gd name="connsiteY6" fmla="*/ 2026318 h 2323891"/>
              <a:gd name="connsiteX7" fmla="*/ 1421092 w 1421182"/>
              <a:gd name="connsiteY7" fmla="*/ 1126548 h 2323891"/>
              <a:gd name="connsiteX8" fmla="*/ 1152597 w 1421182"/>
              <a:gd name="connsiteY8" fmla="*/ 669082 h 2323891"/>
              <a:gd name="connsiteX9" fmla="*/ 1168953 w 1421182"/>
              <a:gd name="connsiteY9" fmla="*/ 968062 h 2323891"/>
              <a:gd name="connsiteX10" fmla="*/ 927050 w 1421182"/>
              <a:gd name="connsiteY10" fmla="*/ 614956 h 2323891"/>
              <a:gd name="connsiteX11" fmla="*/ 957315 w 1421182"/>
              <a:gd name="connsiteY11" fmla="*/ 944170 h 2323891"/>
              <a:gd name="connsiteX12" fmla="*/ 711016 w 1421182"/>
              <a:gd name="connsiteY12" fmla="*/ 569620 h 2323891"/>
              <a:gd name="connsiteX13" fmla="*/ 729319 w 1421182"/>
              <a:gd name="connsiteY13" fmla="*/ 957827 h 2323891"/>
              <a:gd name="connsiteX14" fmla="*/ 543268 w 1421182"/>
              <a:gd name="connsiteY14" fmla="*/ 8 h 2323891"/>
              <a:gd name="connsiteX15" fmla="*/ 473286 w 1421182"/>
              <a:gd name="connsiteY15" fmla="*/ 1312127 h 2323891"/>
              <a:gd name="connsiteX16" fmla="*/ 338442 w 1421182"/>
              <a:gd name="connsiteY16" fmla="*/ 1258222 h 2323891"/>
              <a:gd name="connsiteX17" fmla="*/ 719 w 1421182"/>
              <a:gd name="connsiteY17" fmla="*/ 957545 h 2323891"/>
              <a:gd name="connsiteX0" fmla="*/ 719 w 1421182"/>
              <a:gd name="connsiteY0" fmla="*/ 957545 h 2358736"/>
              <a:gd name="connsiteX1" fmla="*/ 140932 w 1421182"/>
              <a:gd name="connsiteY1" fmla="*/ 1353319 h 2358736"/>
              <a:gd name="connsiteX2" fmla="*/ 309182 w 1421182"/>
              <a:gd name="connsiteY2" fmla="*/ 1711764 h 2358736"/>
              <a:gd name="connsiteX3" fmla="*/ 626141 w 1421182"/>
              <a:gd name="connsiteY3" fmla="*/ 1985150 h 2358736"/>
              <a:gd name="connsiteX4" fmla="*/ 658780 w 1421182"/>
              <a:gd name="connsiteY4" fmla="*/ 2266927 h 2358736"/>
              <a:gd name="connsiteX5" fmla="*/ 1227989 w 1421182"/>
              <a:gd name="connsiteY5" fmla="*/ 2341644 h 2358736"/>
              <a:gd name="connsiteX6" fmla="*/ 1311364 w 1421182"/>
              <a:gd name="connsiteY6" fmla="*/ 2026318 h 2358736"/>
              <a:gd name="connsiteX7" fmla="*/ 1421092 w 1421182"/>
              <a:gd name="connsiteY7" fmla="*/ 1126548 h 2358736"/>
              <a:gd name="connsiteX8" fmla="*/ 1152597 w 1421182"/>
              <a:gd name="connsiteY8" fmla="*/ 669082 h 2358736"/>
              <a:gd name="connsiteX9" fmla="*/ 1168953 w 1421182"/>
              <a:gd name="connsiteY9" fmla="*/ 968062 h 2358736"/>
              <a:gd name="connsiteX10" fmla="*/ 927050 w 1421182"/>
              <a:gd name="connsiteY10" fmla="*/ 614956 h 2358736"/>
              <a:gd name="connsiteX11" fmla="*/ 957315 w 1421182"/>
              <a:gd name="connsiteY11" fmla="*/ 944170 h 2358736"/>
              <a:gd name="connsiteX12" fmla="*/ 711016 w 1421182"/>
              <a:gd name="connsiteY12" fmla="*/ 569620 h 2358736"/>
              <a:gd name="connsiteX13" fmla="*/ 729319 w 1421182"/>
              <a:gd name="connsiteY13" fmla="*/ 957827 h 2358736"/>
              <a:gd name="connsiteX14" fmla="*/ 543268 w 1421182"/>
              <a:gd name="connsiteY14" fmla="*/ 8 h 2358736"/>
              <a:gd name="connsiteX15" fmla="*/ 473286 w 1421182"/>
              <a:gd name="connsiteY15" fmla="*/ 1312127 h 2358736"/>
              <a:gd name="connsiteX16" fmla="*/ 338442 w 1421182"/>
              <a:gd name="connsiteY16" fmla="*/ 1258222 h 2358736"/>
              <a:gd name="connsiteX17" fmla="*/ 719 w 1421182"/>
              <a:gd name="connsiteY17" fmla="*/ 957545 h 2358736"/>
              <a:gd name="connsiteX0" fmla="*/ 719 w 1421182"/>
              <a:gd name="connsiteY0" fmla="*/ 957545 h 2341644"/>
              <a:gd name="connsiteX1" fmla="*/ 140932 w 1421182"/>
              <a:gd name="connsiteY1" fmla="*/ 1353319 h 2341644"/>
              <a:gd name="connsiteX2" fmla="*/ 309182 w 1421182"/>
              <a:gd name="connsiteY2" fmla="*/ 1711764 h 2341644"/>
              <a:gd name="connsiteX3" fmla="*/ 626141 w 1421182"/>
              <a:gd name="connsiteY3" fmla="*/ 1985150 h 2341644"/>
              <a:gd name="connsiteX4" fmla="*/ 658780 w 1421182"/>
              <a:gd name="connsiteY4" fmla="*/ 2266927 h 2341644"/>
              <a:gd name="connsiteX5" fmla="*/ 1227989 w 1421182"/>
              <a:gd name="connsiteY5" fmla="*/ 2341644 h 2341644"/>
              <a:gd name="connsiteX6" fmla="*/ 1311364 w 1421182"/>
              <a:gd name="connsiteY6" fmla="*/ 2026318 h 2341644"/>
              <a:gd name="connsiteX7" fmla="*/ 1421092 w 1421182"/>
              <a:gd name="connsiteY7" fmla="*/ 1126548 h 2341644"/>
              <a:gd name="connsiteX8" fmla="*/ 1152597 w 1421182"/>
              <a:gd name="connsiteY8" fmla="*/ 669082 h 2341644"/>
              <a:gd name="connsiteX9" fmla="*/ 1168953 w 1421182"/>
              <a:gd name="connsiteY9" fmla="*/ 968062 h 2341644"/>
              <a:gd name="connsiteX10" fmla="*/ 927050 w 1421182"/>
              <a:gd name="connsiteY10" fmla="*/ 614956 h 2341644"/>
              <a:gd name="connsiteX11" fmla="*/ 957315 w 1421182"/>
              <a:gd name="connsiteY11" fmla="*/ 944170 h 2341644"/>
              <a:gd name="connsiteX12" fmla="*/ 711016 w 1421182"/>
              <a:gd name="connsiteY12" fmla="*/ 569620 h 2341644"/>
              <a:gd name="connsiteX13" fmla="*/ 729319 w 1421182"/>
              <a:gd name="connsiteY13" fmla="*/ 957827 h 2341644"/>
              <a:gd name="connsiteX14" fmla="*/ 543268 w 1421182"/>
              <a:gd name="connsiteY14" fmla="*/ 8 h 2341644"/>
              <a:gd name="connsiteX15" fmla="*/ 473286 w 1421182"/>
              <a:gd name="connsiteY15" fmla="*/ 1312127 h 2341644"/>
              <a:gd name="connsiteX16" fmla="*/ 338442 w 1421182"/>
              <a:gd name="connsiteY16" fmla="*/ 1258222 h 2341644"/>
              <a:gd name="connsiteX17" fmla="*/ 719 w 1421182"/>
              <a:gd name="connsiteY17" fmla="*/ 957545 h 2341644"/>
              <a:gd name="connsiteX0" fmla="*/ 719 w 1421092"/>
              <a:gd name="connsiteY0" fmla="*/ 957545 h 2341644"/>
              <a:gd name="connsiteX1" fmla="*/ 140932 w 1421092"/>
              <a:gd name="connsiteY1" fmla="*/ 1353319 h 2341644"/>
              <a:gd name="connsiteX2" fmla="*/ 309182 w 1421092"/>
              <a:gd name="connsiteY2" fmla="*/ 1711764 h 2341644"/>
              <a:gd name="connsiteX3" fmla="*/ 626141 w 1421092"/>
              <a:gd name="connsiteY3" fmla="*/ 1985150 h 2341644"/>
              <a:gd name="connsiteX4" fmla="*/ 658780 w 1421092"/>
              <a:gd name="connsiteY4" fmla="*/ 2266927 h 2341644"/>
              <a:gd name="connsiteX5" fmla="*/ 1227989 w 1421092"/>
              <a:gd name="connsiteY5" fmla="*/ 2341644 h 2341644"/>
              <a:gd name="connsiteX6" fmla="*/ 1262460 w 1421092"/>
              <a:gd name="connsiteY6" fmla="*/ 1987074 h 2341644"/>
              <a:gd name="connsiteX7" fmla="*/ 1421092 w 1421092"/>
              <a:gd name="connsiteY7" fmla="*/ 1126548 h 2341644"/>
              <a:gd name="connsiteX8" fmla="*/ 1152597 w 1421092"/>
              <a:gd name="connsiteY8" fmla="*/ 669082 h 2341644"/>
              <a:gd name="connsiteX9" fmla="*/ 1168953 w 1421092"/>
              <a:gd name="connsiteY9" fmla="*/ 968062 h 2341644"/>
              <a:gd name="connsiteX10" fmla="*/ 927050 w 1421092"/>
              <a:gd name="connsiteY10" fmla="*/ 614956 h 2341644"/>
              <a:gd name="connsiteX11" fmla="*/ 957315 w 1421092"/>
              <a:gd name="connsiteY11" fmla="*/ 944170 h 2341644"/>
              <a:gd name="connsiteX12" fmla="*/ 711016 w 1421092"/>
              <a:gd name="connsiteY12" fmla="*/ 569620 h 2341644"/>
              <a:gd name="connsiteX13" fmla="*/ 729319 w 1421092"/>
              <a:gd name="connsiteY13" fmla="*/ 957827 h 2341644"/>
              <a:gd name="connsiteX14" fmla="*/ 543268 w 1421092"/>
              <a:gd name="connsiteY14" fmla="*/ 8 h 2341644"/>
              <a:gd name="connsiteX15" fmla="*/ 473286 w 1421092"/>
              <a:gd name="connsiteY15" fmla="*/ 1312127 h 2341644"/>
              <a:gd name="connsiteX16" fmla="*/ 338442 w 1421092"/>
              <a:gd name="connsiteY16" fmla="*/ 1258222 h 2341644"/>
              <a:gd name="connsiteX17" fmla="*/ 719 w 1421092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557331 w 1421109"/>
              <a:gd name="connsiteY4" fmla="*/ 2278453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01148 w 1421109"/>
              <a:gd name="connsiteY4" fmla="*/ 2297232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10754"/>
              <a:gd name="connsiteX1" fmla="*/ 140932 w 1421109"/>
              <a:gd name="connsiteY1" fmla="*/ 1353319 h 2310754"/>
              <a:gd name="connsiteX2" fmla="*/ 309182 w 1421109"/>
              <a:gd name="connsiteY2" fmla="*/ 1711764 h 2310754"/>
              <a:gd name="connsiteX3" fmla="*/ 548773 w 1421109"/>
              <a:gd name="connsiteY3" fmla="*/ 1936338 h 2310754"/>
              <a:gd name="connsiteX4" fmla="*/ 601148 w 1421109"/>
              <a:gd name="connsiteY4" fmla="*/ 2297232 h 2310754"/>
              <a:gd name="connsiteX5" fmla="*/ 1253027 w 1421109"/>
              <a:gd name="connsiteY5" fmla="*/ 2310347 h 2310754"/>
              <a:gd name="connsiteX6" fmla="*/ 1262460 w 1421109"/>
              <a:gd name="connsiteY6" fmla="*/ 1987074 h 2310754"/>
              <a:gd name="connsiteX7" fmla="*/ 1421092 w 1421109"/>
              <a:gd name="connsiteY7" fmla="*/ 1126548 h 2310754"/>
              <a:gd name="connsiteX8" fmla="*/ 1152597 w 1421109"/>
              <a:gd name="connsiteY8" fmla="*/ 669082 h 2310754"/>
              <a:gd name="connsiteX9" fmla="*/ 1168953 w 1421109"/>
              <a:gd name="connsiteY9" fmla="*/ 968062 h 2310754"/>
              <a:gd name="connsiteX10" fmla="*/ 927050 w 1421109"/>
              <a:gd name="connsiteY10" fmla="*/ 614956 h 2310754"/>
              <a:gd name="connsiteX11" fmla="*/ 957315 w 1421109"/>
              <a:gd name="connsiteY11" fmla="*/ 944170 h 2310754"/>
              <a:gd name="connsiteX12" fmla="*/ 711016 w 1421109"/>
              <a:gd name="connsiteY12" fmla="*/ 569620 h 2310754"/>
              <a:gd name="connsiteX13" fmla="*/ 729319 w 1421109"/>
              <a:gd name="connsiteY13" fmla="*/ 957827 h 2310754"/>
              <a:gd name="connsiteX14" fmla="*/ 543268 w 1421109"/>
              <a:gd name="connsiteY14" fmla="*/ 8 h 2310754"/>
              <a:gd name="connsiteX15" fmla="*/ 473286 w 1421109"/>
              <a:gd name="connsiteY15" fmla="*/ 1312127 h 2310754"/>
              <a:gd name="connsiteX16" fmla="*/ 338442 w 1421109"/>
              <a:gd name="connsiteY16" fmla="*/ 1258222 h 2310754"/>
              <a:gd name="connsiteX17" fmla="*/ 719 w 1421109"/>
              <a:gd name="connsiteY17" fmla="*/ 957545 h 2310754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601148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347"/>
              <a:gd name="connsiteX1" fmla="*/ 140932 w 1421109"/>
              <a:gd name="connsiteY1" fmla="*/ 1353319 h 2310347"/>
              <a:gd name="connsiteX2" fmla="*/ 309182 w 1421109"/>
              <a:gd name="connsiteY2" fmla="*/ 1711764 h 2310347"/>
              <a:gd name="connsiteX3" fmla="*/ 548773 w 1421109"/>
              <a:gd name="connsiteY3" fmla="*/ 1936338 h 2310347"/>
              <a:gd name="connsiteX4" fmla="*/ 582370 w 1421109"/>
              <a:gd name="connsiteY4" fmla="*/ 2297232 h 2310347"/>
              <a:gd name="connsiteX5" fmla="*/ 1253027 w 1421109"/>
              <a:gd name="connsiteY5" fmla="*/ 2310347 h 2310347"/>
              <a:gd name="connsiteX6" fmla="*/ 1262460 w 1421109"/>
              <a:gd name="connsiteY6" fmla="*/ 1987074 h 2310347"/>
              <a:gd name="connsiteX7" fmla="*/ 1421092 w 1421109"/>
              <a:gd name="connsiteY7" fmla="*/ 1126548 h 2310347"/>
              <a:gd name="connsiteX8" fmla="*/ 1152597 w 1421109"/>
              <a:gd name="connsiteY8" fmla="*/ 669082 h 2310347"/>
              <a:gd name="connsiteX9" fmla="*/ 1168953 w 1421109"/>
              <a:gd name="connsiteY9" fmla="*/ 968062 h 2310347"/>
              <a:gd name="connsiteX10" fmla="*/ 927050 w 1421109"/>
              <a:gd name="connsiteY10" fmla="*/ 614956 h 2310347"/>
              <a:gd name="connsiteX11" fmla="*/ 957315 w 1421109"/>
              <a:gd name="connsiteY11" fmla="*/ 944170 h 2310347"/>
              <a:gd name="connsiteX12" fmla="*/ 711016 w 1421109"/>
              <a:gd name="connsiteY12" fmla="*/ 569620 h 2310347"/>
              <a:gd name="connsiteX13" fmla="*/ 729319 w 1421109"/>
              <a:gd name="connsiteY13" fmla="*/ 957827 h 2310347"/>
              <a:gd name="connsiteX14" fmla="*/ 543268 w 1421109"/>
              <a:gd name="connsiteY14" fmla="*/ 8 h 2310347"/>
              <a:gd name="connsiteX15" fmla="*/ 473286 w 1421109"/>
              <a:gd name="connsiteY15" fmla="*/ 1312127 h 2310347"/>
              <a:gd name="connsiteX16" fmla="*/ 338442 w 1421109"/>
              <a:gd name="connsiteY16" fmla="*/ 1258222 h 2310347"/>
              <a:gd name="connsiteX17" fmla="*/ 719 w 1421109"/>
              <a:gd name="connsiteY17" fmla="*/ 957545 h 231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21109" h="2310347">
                <a:moveTo>
                  <a:pt x="719" y="957545"/>
                </a:moveTo>
                <a:cubicBezTo>
                  <a:pt x="-9620" y="1007026"/>
                  <a:pt x="94194" y="1221394"/>
                  <a:pt x="140932" y="1353319"/>
                </a:cubicBezTo>
                <a:cubicBezTo>
                  <a:pt x="197015" y="1472801"/>
                  <a:pt x="216523" y="1592282"/>
                  <a:pt x="309182" y="1711764"/>
                </a:cubicBezTo>
                <a:cubicBezTo>
                  <a:pt x="396964" y="1814177"/>
                  <a:pt x="417100" y="1826610"/>
                  <a:pt x="548773" y="1936338"/>
                </a:cubicBezTo>
                <a:cubicBezTo>
                  <a:pt x="597110" y="1936408"/>
                  <a:pt x="584108" y="2190751"/>
                  <a:pt x="582370" y="2297232"/>
                </a:cubicBezTo>
                <a:lnTo>
                  <a:pt x="1253027" y="2310347"/>
                </a:lnTo>
                <a:cubicBezTo>
                  <a:pt x="1262325" y="2157206"/>
                  <a:pt x="1250970" y="2105264"/>
                  <a:pt x="1262460" y="1987074"/>
                </a:cubicBezTo>
                <a:cubicBezTo>
                  <a:pt x="1426214" y="1691445"/>
                  <a:pt x="1421091" y="1236275"/>
                  <a:pt x="1421092" y="1126548"/>
                </a:cubicBezTo>
                <a:cubicBezTo>
                  <a:pt x="1411338" y="960737"/>
                  <a:pt x="1401586" y="662499"/>
                  <a:pt x="1152597" y="669082"/>
                </a:cubicBezTo>
                <a:cubicBezTo>
                  <a:pt x="1205613" y="753944"/>
                  <a:pt x="1179356" y="886371"/>
                  <a:pt x="1168953" y="968062"/>
                </a:cubicBezTo>
                <a:cubicBezTo>
                  <a:pt x="1162140" y="861986"/>
                  <a:pt x="1236988" y="603738"/>
                  <a:pt x="927050" y="614956"/>
                </a:cubicBezTo>
                <a:cubicBezTo>
                  <a:pt x="991044" y="724693"/>
                  <a:pt x="963082" y="850287"/>
                  <a:pt x="957315" y="944170"/>
                </a:cubicBezTo>
                <a:cubicBezTo>
                  <a:pt x="952198" y="780777"/>
                  <a:pt x="987048" y="536696"/>
                  <a:pt x="711016" y="569620"/>
                </a:cubicBezTo>
                <a:cubicBezTo>
                  <a:pt x="720288" y="709593"/>
                  <a:pt x="722245" y="788845"/>
                  <a:pt x="729319" y="957827"/>
                </a:cubicBezTo>
                <a:cubicBezTo>
                  <a:pt x="686647" y="507942"/>
                  <a:pt x="680797" y="-2435"/>
                  <a:pt x="543268" y="8"/>
                </a:cubicBezTo>
                <a:cubicBezTo>
                  <a:pt x="415258" y="-1205"/>
                  <a:pt x="463532" y="875654"/>
                  <a:pt x="473286" y="1312127"/>
                </a:cubicBezTo>
                <a:cubicBezTo>
                  <a:pt x="437851" y="1344894"/>
                  <a:pt x="415099" y="1307899"/>
                  <a:pt x="338442" y="1258222"/>
                </a:cubicBezTo>
                <a:cubicBezTo>
                  <a:pt x="231153" y="1180193"/>
                  <a:pt x="207971" y="857561"/>
                  <a:pt x="719" y="9575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FBE4286-6DBF-4E58-B3A5-F6EE934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AFCA6ED-B61F-4865-826A-F975E60D3172}"/>
              </a:ext>
            </a:extLst>
          </p:cNvPr>
          <p:cNvGrpSpPr/>
          <p:nvPr/>
        </p:nvGrpSpPr>
        <p:grpSpPr>
          <a:xfrm>
            <a:off x="4163512" y="1166257"/>
            <a:ext cx="1489367" cy="3448879"/>
            <a:chOff x="4124487" y="1717916"/>
            <a:chExt cx="895027" cy="2072585"/>
          </a:xfrm>
        </p:grpSpPr>
        <p:sp>
          <p:nvSpPr>
            <p:cNvPr id="11" name="Oval 21">
              <a:extLst>
                <a:ext uri="{FF2B5EF4-FFF2-40B4-BE49-F238E27FC236}">
                  <a16:creationId xmlns:a16="http://schemas.microsoft.com/office/drawing/2014/main" id="{CD65A019-8320-485D-8991-78040EBF6303}"/>
                </a:ext>
              </a:extLst>
            </p:cNvPr>
            <p:cNvSpPr/>
            <p:nvPr userDrawn="1"/>
          </p:nvSpPr>
          <p:spPr>
            <a:xfrm>
              <a:off x="4211503" y="3642376"/>
              <a:ext cx="751895" cy="148125"/>
            </a:xfrm>
            <a:prstGeom prst="ellipse">
              <a:avLst/>
            </a:pr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66BCB4D-1D03-409C-9083-0768289BC2AF}"/>
                </a:ext>
              </a:extLst>
            </p:cNvPr>
            <p:cNvSpPr/>
            <p:nvPr userDrawn="1"/>
          </p:nvSpPr>
          <p:spPr>
            <a:xfrm rot="10800000">
              <a:off x="4124487" y="1717916"/>
              <a:ext cx="895027" cy="1852465"/>
            </a:xfrm>
            <a:custGeom>
              <a:avLst/>
              <a:gdLst>
                <a:gd name="connsiteX0" fmla="*/ 1102413 w 1725923"/>
                <a:gd name="connsiteY0" fmla="*/ 1964795 h 3572198"/>
                <a:gd name="connsiteX1" fmla="*/ 619087 w 1725923"/>
                <a:gd name="connsiteY1" fmla="*/ 1964795 h 3572198"/>
                <a:gd name="connsiteX2" fmla="*/ 619087 w 1725923"/>
                <a:gd name="connsiteY2" fmla="*/ 143855 h 3572198"/>
                <a:gd name="connsiteX3" fmla="*/ 619087 w 1725923"/>
                <a:gd name="connsiteY3" fmla="*/ 140749 h 3572198"/>
                <a:gd name="connsiteX4" fmla="*/ 622193 w 1725923"/>
                <a:gd name="connsiteY4" fmla="*/ 140749 h 3572198"/>
                <a:gd name="connsiteX5" fmla="*/ 762942 w 1725923"/>
                <a:gd name="connsiteY5" fmla="*/ 0 h 3572198"/>
                <a:gd name="connsiteX6" fmla="*/ 753417 w 1725923"/>
                <a:gd name="connsiteY6" fmla="*/ 1825378 h 3572198"/>
                <a:gd name="connsiteX7" fmla="*/ 784462 w 1725923"/>
                <a:gd name="connsiteY7" fmla="*/ 1856423 h 3572198"/>
                <a:gd name="connsiteX8" fmla="*/ 815507 w 1725923"/>
                <a:gd name="connsiteY8" fmla="*/ 1825378 h 3572198"/>
                <a:gd name="connsiteX9" fmla="*/ 826256 w 1725923"/>
                <a:gd name="connsiteY9" fmla="*/ 0 h 3572198"/>
                <a:gd name="connsiteX10" fmla="*/ 898897 w 1725923"/>
                <a:gd name="connsiteY10" fmla="*/ 0 h 3572198"/>
                <a:gd name="connsiteX11" fmla="*/ 1102413 w 1725923"/>
                <a:gd name="connsiteY11" fmla="*/ 257962 h 3572198"/>
                <a:gd name="connsiteX12" fmla="*/ 1102413 w 1725923"/>
                <a:gd name="connsiteY12" fmla="*/ 435134 h 3572198"/>
                <a:gd name="connsiteX13" fmla="*/ 974435 w 1725923"/>
                <a:gd name="connsiteY13" fmla="*/ 554280 h 3572198"/>
                <a:gd name="connsiteX14" fmla="*/ 1102413 w 1725923"/>
                <a:gd name="connsiteY14" fmla="*/ 673428 h 3572198"/>
                <a:gd name="connsiteX15" fmla="*/ 1102413 w 1725923"/>
                <a:gd name="connsiteY15" fmla="*/ 802506 h 3572198"/>
                <a:gd name="connsiteX16" fmla="*/ 982216 w 1725923"/>
                <a:gd name="connsiteY16" fmla="*/ 921506 h 3572198"/>
                <a:gd name="connsiteX17" fmla="*/ 1102413 w 1725923"/>
                <a:gd name="connsiteY17" fmla="*/ 1040506 h 3572198"/>
                <a:gd name="connsiteX18" fmla="*/ 1102413 w 1725923"/>
                <a:gd name="connsiteY18" fmla="*/ 1148198 h 3572198"/>
                <a:gd name="connsiteX19" fmla="*/ 1016431 w 1725923"/>
                <a:gd name="connsiteY19" fmla="*/ 1262985 h 3572198"/>
                <a:gd name="connsiteX20" fmla="*/ 1102413 w 1725923"/>
                <a:gd name="connsiteY20" fmla="*/ 1377772 h 3572198"/>
                <a:gd name="connsiteX21" fmla="*/ 1102413 w 1725923"/>
                <a:gd name="connsiteY21" fmla="*/ 1511810 h 3572198"/>
                <a:gd name="connsiteX22" fmla="*/ 926889 w 1725923"/>
                <a:gd name="connsiteY22" fmla="*/ 1668154 h 3572198"/>
                <a:gd name="connsiteX23" fmla="*/ 1102413 w 1725923"/>
                <a:gd name="connsiteY23" fmla="*/ 1824498 h 3572198"/>
                <a:gd name="connsiteX24" fmla="*/ 831837 w 1725923"/>
                <a:gd name="connsiteY24" fmla="*/ 2445070 h 3572198"/>
                <a:gd name="connsiteX25" fmla="*/ 831837 w 1725923"/>
                <a:gd name="connsiteY25" fmla="*/ 2193610 h 3572198"/>
                <a:gd name="connsiteX26" fmla="*/ 579837 w 1725923"/>
                <a:gd name="connsiteY26" fmla="*/ 2193610 h 3572198"/>
                <a:gd name="connsiteX27" fmla="*/ 579837 w 1725923"/>
                <a:gd name="connsiteY27" fmla="*/ 2445070 h 3572198"/>
                <a:gd name="connsiteX28" fmla="*/ 1135469 w 1725923"/>
                <a:gd name="connsiteY28" fmla="*/ 2445070 h 3572198"/>
                <a:gd name="connsiteX29" fmla="*/ 1135469 w 1725923"/>
                <a:gd name="connsiteY29" fmla="*/ 2193610 h 3572198"/>
                <a:gd name="connsiteX30" fmla="*/ 883469 w 1725923"/>
                <a:gd name="connsiteY30" fmla="*/ 2193610 h 3572198"/>
                <a:gd name="connsiteX31" fmla="*/ 883469 w 1725923"/>
                <a:gd name="connsiteY31" fmla="*/ 2445070 h 3572198"/>
                <a:gd name="connsiteX32" fmla="*/ 831837 w 1725923"/>
                <a:gd name="connsiteY32" fmla="*/ 2738767 h 3572198"/>
                <a:gd name="connsiteX33" fmla="*/ 831837 w 1725923"/>
                <a:gd name="connsiteY33" fmla="*/ 2487307 h 3572198"/>
                <a:gd name="connsiteX34" fmla="*/ 579837 w 1725923"/>
                <a:gd name="connsiteY34" fmla="*/ 2487307 h 3572198"/>
                <a:gd name="connsiteX35" fmla="*/ 579837 w 1725923"/>
                <a:gd name="connsiteY35" fmla="*/ 2738767 h 3572198"/>
                <a:gd name="connsiteX36" fmla="*/ 1135469 w 1725923"/>
                <a:gd name="connsiteY36" fmla="*/ 2738767 h 3572198"/>
                <a:gd name="connsiteX37" fmla="*/ 1135469 w 1725923"/>
                <a:gd name="connsiteY37" fmla="*/ 2487307 h 3572198"/>
                <a:gd name="connsiteX38" fmla="*/ 883469 w 1725923"/>
                <a:gd name="connsiteY38" fmla="*/ 2487307 h 3572198"/>
                <a:gd name="connsiteX39" fmla="*/ 883469 w 1725923"/>
                <a:gd name="connsiteY39" fmla="*/ 2738767 h 3572198"/>
                <a:gd name="connsiteX40" fmla="*/ 858795 w 1725923"/>
                <a:gd name="connsiteY40" fmla="*/ 3306895 h 3572198"/>
                <a:gd name="connsiteX41" fmla="*/ 300360 w 1725923"/>
                <a:gd name="connsiteY41" fmla="*/ 2750307 h 3572198"/>
                <a:gd name="connsiteX42" fmla="*/ 302749 w 1725923"/>
                <a:gd name="connsiteY42" fmla="*/ 2750307 h 3572198"/>
                <a:gd name="connsiteX43" fmla="*/ 302749 w 1725923"/>
                <a:gd name="connsiteY43" fmla="*/ 2131254 h 3572198"/>
                <a:gd name="connsiteX44" fmla="*/ 387566 w 1725923"/>
                <a:gd name="connsiteY44" fmla="*/ 2046437 h 3572198"/>
                <a:gd name="connsiteX45" fmla="*/ 547717 w 1725923"/>
                <a:gd name="connsiteY45" fmla="*/ 2046437 h 3572198"/>
                <a:gd name="connsiteX46" fmla="*/ 568126 w 1725923"/>
                <a:gd name="connsiteY46" fmla="*/ 1964796 h 3572198"/>
                <a:gd name="connsiteX47" fmla="*/ 1153373 w 1725923"/>
                <a:gd name="connsiteY47" fmla="*/ 1964796 h 3572198"/>
                <a:gd name="connsiteX48" fmla="*/ 1173782 w 1725923"/>
                <a:gd name="connsiteY48" fmla="*/ 2046437 h 3572198"/>
                <a:gd name="connsiteX49" fmla="*/ 1333932 w 1725923"/>
                <a:gd name="connsiteY49" fmla="*/ 2046437 h 3572198"/>
                <a:gd name="connsiteX50" fmla="*/ 1418749 w 1725923"/>
                <a:gd name="connsiteY50" fmla="*/ 2131254 h 3572198"/>
                <a:gd name="connsiteX51" fmla="*/ 1418749 w 1725923"/>
                <a:gd name="connsiteY51" fmla="*/ 2751832 h 3572198"/>
                <a:gd name="connsiteX52" fmla="*/ 1414832 w 1725923"/>
                <a:gd name="connsiteY52" fmla="*/ 2751832 h 3572198"/>
                <a:gd name="connsiteX53" fmla="*/ 863754 w 1725923"/>
                <a:gd name="connsiteY53" fmla="*/ 3572198 h 3572198"/>
                <a:gd name="connsiteX54" fmla="*/ 862962 w 1725923"/>
                <a:gd name="connsiteY54" fmla="*/ 3572044 h 3572198"/>
                <a:gd name="connsiteX55" fmla="*/ 862170 w 1725923"/>
                <a:gd name="connsiteY55" fmla="*/ 3572198 h 3572198"/>
                <a:gd name="connsiteX56" fmla="*/ 800003 w 1725923"/>
                <a:gd name="connsiteY56" fmla="*/ 3546448 h 3572198"/>
                <a:gd name="connsiteX57" fmla="*/ 796872 w 1725923"/>
                <a:gd name="connsiteY57" fmla="*/ 3541733 h 3572198"/>
                <a:gd name="connsiteX58" fmla="*/ 25750 w 1725923"/>
                <a:gd name="connsiteY58" fmla="*/ 2770611 h 3572198"/>
                <a:gd name="connsiteX59" fmla="*/ 25750 w 1725923"/>
                <a:gd name="connsiteY59" fmla="*/ 2646277 h 3572198"/>
                <a:gd name="connsiteX60" fmla="*/ 150083 w 1725923"/>
                <a:gd name="connsiteY60" fmla="*/ 2646277 h 3572198"/>
                <a:gd name="connsiteX61" fmla="*/ 862962 w 1725923"/>
                <a:gd name="connsiteY61" fmla="*/ 3359155 h 3572198"/>
                <a:gd name="connsiteX62" fmla="*/ 1575840 w 1725923"/>
                <a:gd name="connsiteY62" fmla="*/ 2646277 h 3572198"/>
                <a:gd name="connsiteX63" fmla="*/ 1700173 w 1725923"/>
                <a:gd name="connsiteY63" fmla="*/ 2646277 h 3572198"/>
                <a:gd name="connsiteX64" fmla="*/ 1700173 w 1725923"/>
                <a:gd name="connsiteY64" fmla="*/ 2770611 h 3572198"/>
                <a:gd name="connsiteX65" fmla="*/ 929051 w 1725923"/>
                <a:gd name="connsiteY65" fmla="*/ 3541733 h 3572198"/>
                <a:gd name="connsiteX66" fmla="*/ 925920 w 1725923"/>
                <a:gd name="connsiteY66" fmla="*/ 3546448 h 3572198"/>
                <a:gd name="connsiteX67" fmla="*/ 863754 w 1725923"/>
                <a:gd name="connsiteY67" fmla="*/ 3572198 h 35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25923" h="3572198">
                  <a:moveTo>
                    <a:pt x="1102413" y="1964795"/>
                  </a:moveTo>
                  <a:lnTo>
                    <a:pt x="619087" y="1964795"/>
                  </a:lnTo>
                  <a:lnTo>
                    <a:pt x="619087" y="143855"/>
                  </a:lnTo>
                  <a:lnTo>
                    <a:pt x="619087" y="140749"/>
                  </a:lnTo>
                  <a:lnTo>
                    <a:pt x="622193" y="140749"/>
                  </a:lnTo>
                  <a:lnTo>
                    <a:pt x="762942" y="0"/>
                  </a:lnTo>
                  <a:lnTo>
                    <a:pt x="753417" y="1825378"/>
                  </a:lnTo>
                  <a:cubicBezTo>
                    <a:pt x="753417" y="1842524"/>
                    <a:pt x="767316" y="1856423"/>
                    <a:pt x="784462" y="1856423"/>
                  </a:cubicBezTo>
                  <a:cubicBezTo>
                    <a:pt x="801608" y="1856423"/>
                    <a:pt x="815507" y="1842524"/>
                    <a:pt x="815507" y="1825378"/>
                  </a:cubicBezTo>
                  <a:cubicBezTo>
                    <a:pt x="816913" y="1216919"/>
                    <a:pt x="824850" y="608459"/>
                    <a:pt x="826256" y="0"/>
                  </a:cubicBezTo>
                  <a:lnTo>
                    <a:pt x="898897" y="0"/>
                  </a:lnTo>
                  <a:lnTo>
                    <a:pt x="1102413" y="257962"/>
                  </a:lnTo>
                  <a:lnTo>
                    <a:pt x="1102413" y="435134"/>
                  </a:lnTo>
                  <a:lnTo>
                    <a:pt x="974435" y="554280"/>
                  </a:lnTo>
                  <a:lnTo>
                    <a:pt x="1102413" y="673428"/>
                  </a:lnTo>
                  <a:lnTo>
                    <a:pt x="1102413" y="802506"/>
                  </a:lnTo>
                  <a:lnTo>
                    <a:pt x="982216" y="921506"/>
                  </a:lnTo>
                  <a:lnTo>
                    <a:pt x="1102413" y="1040506"/>
                  </a:lnTo>
                  <a:lnTo>
                    <a:pt x="1102413" y="1148198"/>
                  </a:lnTo>
                  <a:lnTo>
                    <a:pt x="1016431" y="1262985"/>
                  </a:lnTo>
                  <a:lnTo>
                    <a:pt x="1102413" y="1377772"/>
                  </a:lnTo>
                  <a:lnTo>
                    <a:pt x="1102413" y="1511810"/>
                  </a:lnTo>
                  <a:lnTo>
                    <a:pt x="926889" y="1668154"/>
                  </a:lnTo>
                  <a:lnTo>
                    <a:pt x="1102413" y="1824498"/>
                  </a:lnTo>
                  <a:close/>
                  <a:moveTo>
                    <a:pt x="831837" y="2445070"/>
                  </a:moveTo>
                  <a:lnTo>
                    <a:pt x="831837" y="2193610"/>
                  </a:lnTo>
                  <a:lnTo>
                    <a:pt x="579837" y="2193610"/>
                  </a:lnTo>
                  <a:lnTo>
                    <a:pt x="579837" y="2445070"/>
                  </a:lnTo>
                  <a:close/>
                  <a:moveTo>
                    <a:pt x="1135469" y="2445070"/>
                  </a:moveTo>
                  <a:lnTo>
                    <a:pt x="1135469" y="2193610"/>
                  </a:lnTo>
                  <a:lnTo>
                    <a:pt x="883469" y="2193610"/>
                  </a:lnTo>
                  <a:lnTo>
                    <a:pt x="883469" y="2445070"/>
                  </a:lnTo>
                  <a:close/>
                  <a:moveTo>
                    <a:pt x="831837" y="2738767"/>
                  </a:moveTo>
                  <a:lnTo>
                    <a:pt x="831837" y="2487307"/>
                  </a:lnTo>
                  <a:lnTo>
                    <a:pt x="579837" y="2487307"/>
                  </a:lnTo>
                  <a:lnTo>
                    <a:pt x="579837" y="2738767"/>
                  </a:lnTo>
                  <a:close/>
                  <a:moveTo>
                    <a:pt x="1135469" y="2738767"/>
                  </a:moveTo>
                  <a:lnTo>
                    <a:pt x="1135469" y="2487307"/>
                  </a:lnTo>
                  <a:lnTo>
                    <a:pt x="883469" y="2487307"/>
                  </a:lnTo>
                  <a:lnTo>
                    <a:pt x="883469" y="2738767"/>
                  </a:lnTo>
                  <a:close/>
                  <a:moveTo>
                    <a:pt x="858795" y="3306895"/>
                  </a:moveTo>
                  <a:lnTo>
                    <a:pt x="300360" y="2750307"/>
                  </a:lnTo>
                  <a:lnTo>
                    <a:pt x="302749" y="2750307"/>
                  </a:lnTo>
                  <a:lnTo>
                    <a:pt x="302749" y="2131254"/>
                  </a:lnTo>
                  <a:cubicBezTo>
                    <a:pt x="302749" y="2084411"/>
                    <a:pt x="340723" y="2046437"/>
                    <a:pt x="387566" y="2046437"/>
                  </a:cubicBezTo>
                  <a:lnTo>
                    <a:pt x="547717" y="2046437"/>
                  </a:lnTo>
                  <a:lnTo>
                    <a:pt x="568126" y="1964796"/>
                  </a:lnTo>
                  <a:lnTo>
                    <a:pt x="1153373" y="1964796"/>
                  </a:lnTo>
                  <a:lnTo>
                    <a:pt x="1173782" y="2046437"/>
                  </a:lnTo>
                  <a:lnTo>
                    <a:pt x="1333932" y="2046437"/>
                  </a:lnTo>
                  <a:cubicBezTo>
                    <a:pt x="1380775" y="2046437"/>
                    <a:pt x="1418749" y="2084411"/>
                    <a:pt x="1418749" y="2131254"/>
                  </a:cubicBezTo>
                  <a:lnTo>
                    <a:pt x="1418749" y="2751832"/>
                  </a:lnTo>
                  <a:lnTo>
                    <a:pt x="1414832" y="2751832"/>
                  </a:lnTo>
                  <a:close/>
                  <a:moveTo>
                    <a:pt x="863754" y="3572198"/>
                  </a:moveTo>
                  <a:lnTo>
                    <a:pt x="862962" y="3572044"/>
                  </a:lnTo>
                  <a:lnTo>
                    <a:pt x="862170" y="3572198"/>
                  </a:lnTo>
                  <a:cubicBezTo>
                    <a:pt x="839670" y="3572198"/>
                    <a:pt x="817170" y="3563614"/>
                    <a:pt x="800003" y="3546448"/>
                  </a:cubicBezTo>
                  <a:lnTo>
                    <a:pt x="796872" y="3541733"/>
                  </a:lnTo>
                  <a:lnTo>
                    <a:pt x="25750" y="2770611"/>
                  </a:lnTo>
                  <a:cubicBezTo>
                    <a:pt x="-8584" y="2736277"/>
                    <a:pt x="-8584" y="2680611"/>
                    <a:pt x="25750" y="2646277"/>
                  </a:cubicBezTo>
                  <a:cubicBezTo>
                    <a:pt x="60083" y="2611944"/>
                    <a:pt x="115750" y="2611944"/>
                    <a:pt x="150083" y="2646277"/>
                  </a:cubicBezTo>
                  <a:lnTo>
                    <a:pt x="862962" y="3359155"/>
                  </a:lnTo>
                  <a:lnTo>
                    <a:pt x="1575840" y="2646277"/>
                  </a:lnTo>
                  <a:cubicBezTo>
                    <a:pt x="1610173" y="2611944"/>
                    <a:pt x="1665840" y="2611944"/>
                    <a:pt x="1700173" y="2646277"/>
                  </a:cubicBezTo>
                  <a:cubicBezTo>
                    <a:pt x="1734507" y="2680611"/>
                    <a:pt x="1734507" y="2736277"/>
                    <a:pt x="1700173" y="2770611"/>
                  </a:cubicBezTo>
                  <a:lnTo>
                    <a:pt x="929051" y="3541733"/>
                  </a:lnTo>
                  <a:lnTo>
                    <a:pt x="925920" y="3546448"/>
                  </a:lnTo>
                  <a:cubicBezTo>
                    <a:pt x="908753" y="3563614"/>
                    <a:pt x="886253" y="3572198"/>
                    <a:pt x="863754" y="35721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A4A6899C-293D-423D-A71A-F9F472AD7C10}"/>
              </a:ext>
            </a:extLst>
          </p:cNvPr>
          <p:cNvGrpSpPr/>
          <p:nvPr/>
        </p:nvGrpSpPr>
        <p:grpSpPr>
          <a:xfrm>
            <a:off x="6156176" y="1729462"/>
            <a:ext cx="2084586" cy="2128243"/>
            <a:chOff x="1353995" y="1505398"/>
            <a:chExt cx="1536488" cy="1568666"/>
          </a:xfrm>
        </p:grpSpPr>
        <p:sp>
          <p:nvSpPr>
            <p:cNvPr id="14" name="Teardrop 1">
              <a:extLst>
                <a:ext uri="{FF2B5EF4-FFF2-40B4-BE49-F238E27FC236}">
                  <a16:creationId xmlns:a16="http://schemas.microsoft.com/office/drawing/2014/main" id="{E140FA02-204A-4BC2-85FF-1731FE83FB10}"/>
                </a:ext>
              </a:extLst>
            </p:cNvPr>
            <p:cNvSpPr/>
            <p:nvPr/>
          </p:nvSpPr>
          <p:spPr>
            <a:xfrm rot="18805991">
              <a:off x="1351957" y="1507436"/>
              <a:ext cx="1540564" cy="1536488"/>
            </a:xfrm>
            <a:custGeom>
              <a:avLst/>
              <a:gdLst/>
              <a:ahLst/>
              <a:cxnLst/>
              <a:rect l="l" t="t" r="r" b="b"/>
              <a:pathLst>
                <a:path w="1540564" h="1536488">
                  <a:moveTo>
                    <a:pt x="629426" y="1536488"/>
                  </a:moveTo>
                  <a:lnTo>
                    <a:pt x="556088" y="1462223"/>
                  </a:lnTo>
                  <a:cubicBezTo>
                    <a:pt x="663073" y="1402385"/>
                    <a:pt x="734914" y="1288029"/>
                    <a:pt x="735738" y="1156616"/>
                  </a:cubicBezTo>
                  <a:lnTo>
                    <a:pt x="737655" y="851109"/>
                  </a:lnTo>
                  <a:lnTo>
                    <a:pt x="825867" y="763997"/>
                  </a:lnTo>
                  <a:lnTo>
                    <a:pt x="1131374" y="765914"/>
                  </a:lnTo>
                  <a:cubicBezTo>
                    <a:pt x="1283681" y="766869"/>
                    <a:pt x="1414275" y="672153"/>
                    <a:pt x="1465155" y="537677"/>
                  </a:cubicBezTo>
                  <a:lnTo>
                    <a:pt x="1540564" y="614038"/>
                  </a:lnTo>
                  <a:cubicBezTo>
                    <a:pt x="1466519" y="765147"/>
                    <a:pt x="1310408" y="867808"/>
                    <a:pt x="1130741" y="866681"/>
                  </a:cubicBezTo>
                  <a:lnTo>
                    <a:pt x="836513" y="864834"/>
                  </a:lnTo>
                  <a:lnTo>
                    <a:pt x="836513" y="1154378"/>
                  </a:lnTo>
                  <a:cubicBezTo>
                    <a:pt x="836513" y="1314433"/>
                    <a:pt x="754268" y="1455279"/>
                    <a:pt x="629426" y="1536488"/>
                  </a:cubicBezTo>
                  <a:close/>
                  <a:moveTo>
                    <a:pt x="0" y="899113"/>
                  </a:moveTo>
                  <a:cubicBezTo>
                    <a:pt x="82100" y="777285"/>
                    <a:pt x="221351" y="697178"/>
                    <a:pt x="379313" y="697178"/>
                  </a:cubicBezTo>
                  <a:lnTo>
                    <a:pt x="674595" y="697178"/>
                  </a:lnTo>
                  <a:lnTo>
                    <a:pt x="676419" y="406620"/>
                  </a:lnTo>
                  <a:cubicBezTo>
                    <a:pt x="677546" y="226953"/>
                    <a:pt x="782158" y="72143"/>
                    <a:pt x="934185" y="0"/>
                  </a:cubicBezTo>
                  <a:lnTo>
                    <a:pt x="1009596" y="76364"/>
                  </a:lnTo>
                  <a:cubicBezTo>
                    <a:pt x="874492" y="125552"/>
                    <a:pt x="778144" y="254947"/>
                    <a:pt x="777188" y="407254"/>
                  </a:cubicBezTo>
                  <a:lnTo>
                    <a:pt x="775271" y="712761"/>
                  </a:lnTo>
                  <a:lnTo>
                    <a:pt x="687059" y="799873"/>
                  </a:lnTo>
                  <a:lnTo>
                    <a:pt x="381552" y="797956"/>
                  </a:lnTo>
                  <a:cubicBezTo>
                    <a:pt x="250138" y="797131"/>
                    <a:pt x="134889" y="867531"/>
                    <a:pt x="73713" y="9737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ardrop 11">
              <a:extLst>
                <a:ext uri="{FF2B5EF4-FFF2-40B4-BE49-F238E27FC236}">
                  <a16:creationId xmlns:a16="http://schemas.microsoft.com/office/drawing/2014/main" id="{ACC6B643-4372-401A-9080-A8B45412C033}"/>
                </a:ext>
              </a:extLst>
            </p:cNvPr>
            <p:cNvSpPr/>
            <p:nvPr/>
          </p:nvSpPr>
          <p:spPr>
            <a:xfrm rot="8100000">
              <a:off x="1923720" y="1666962"/>
              <a:ext cx="397008" cy="397008"/>
            </a:xfrm>
            <a:custGeom>
              <a:avLst/>
              <a:gdLst/>
              <a:ahLst/>
              <a:cxnLst/>
              <a:rect l="l" t="t" r="r" b="b"/>
              <a:pathLst>
                <a:path w="397008" h="397008">
                  <a:moveTo>
                    <a:pt x="377496" y="397008"/>
                  </a:moveTo>
                  <a:lnTo>
                    <a:pt x="0" y="19512"/>
                  </a:lnTo>
                  <a:cubicBezTo>
                    <a:pt x="30731" y="6180"/>
                    <a:pt x="64649" y="0"/>
                    <a:pt x="100010" y="0"/>
                  </a:cubicBezTo>
                  <a:lnTo>
                    <a:pt x="397008" y="0"/>
                  </a:lnTo>
                  <a:lnTo>
                    <a:pt x="397008" y="296998"/>
                  </a:lnTo>
                  <a:cubicBezTo>
                    <a:pt x="397008" y="332360"/>
                    <a:pt x="390828" y="366278"/>
                    <a:pt x="377496" y="3970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ardrop 14">
              <a:extLst>
                <a:ext uri="{FF2B5EF4-FFF2-40B4-BE49-F238E27FC236}">
                  <a16:creationId xmlns:a16="http://schemas.microsoft.com/office/drawing/2014/main" id="{5BD06DF1-2AFE-4A9F-B4D8-C3C51BF5C733}"/>
                </a:ext>
              </a:extLst>
            </p:cNvPr>
            <p:cNvSpPr/>
            <p:nvPr/>
          </p:nvSpPr>
          <p:spPr>
            <a:xfrm rot="18900000">
              <a:off x="1868073" y="2489383"/>
              <a:ext cx="539167" cy="536900"/>
            </a:xfrm>
            <a:custGeom>
              <a:avLst/>
              <a:gdLst>
                <a:gd name="connsiteX0" fmla="*/ 154875 w 546097"/>
                <a:gd name="connsiteY0" fmla="*/ 0 h 546097"/>
                <a:gd name="connsiteX1" fmla="*/ 546097 w 546097"/>
                <a:gd name="connsiteY1" fmla="*/ 391222 h 546097"/>
                <a:gd name="connsiteX2" fmla="*/ 381409 w 546097"/>
                <a:gd name="connsiteY2" fmla="*/ 546097 h 546097"/>
                <a:gd name="connsiteX3" fmla="*/ 0 w 546097"/>
                <a:gd name="connsiteY3" fmla="*/ 164688 h 546097"/>
                <a:gd name="connsiteX4" fmla="*/ 154875 w 546097"/>
                <a:gd name="connsiteY4" fmla="*/ 0 h 546097"/>
                <a:gd name="connsiteX0" fmla="*/ 154875 w 546097"/>
                <a:gd name="connsiteY0" fmla="*/ 0 h 546097"/>
                <a:gd name="connsiteX1" fmla="*/ 546097 w 546097"/>
                <a:gd name="connsiteY1" fmla="*/ 391222 h 546097"/>
                <a:gd name="connsiteX2" fmla="*/ 381409 w 546097"/>
                <a:gd name="connsiteY2" fmla="*/ 546097 h 546097"/>
                <a:gd name="connsiteX3" fmla="*/ 0 w 546097"/>
                <a:gd name="connsiteY3" fmla="*/ 164688 h 546097"/>
                <a:gd name="connsiteX4" fmla="*/ 154875 w 546097"/>
                <a:gd name="connsiteY4" fmla="*/ 0 h 546097"/>
                <a:gd name="connsiteX0" fmla="*/ 154875 w 546097"/>
                <a:gd name="connsiteY0" fmla="*/ 0 h 546097"/>
                <a:gd name="connsiteX1" fmla="*/ 546097 w 546097"/>
                <a:gd name="connsiteY1" fmla="*/ 391222 h 546097"/>
                <a:gd name="connsiteX2" fmla="*/ 381409 w 546097"/>
                <a:gd name="connsiteY2" fmla="*/ 546097 h 546097"/>
                <a:gd name="connsiteX3" fmla="*/ 0 w 546097"/>
                <a:gd name="connsiteY3" fmla="*/ 164688 h 546097"/>
                <a:gd name="connsiteX4" fmla="*/ 154875 w 546097"/>
                <a:gd name="connsiteY4" fmla="*/ 0 h 546097"/>
                <a:gd name="connsiteX0" fmla="*/ 160750 w 546097"/>
                <a:gd name="connsiteY0" fmla="*/ 0 h 534347"/>
                <a:gd name="connsiteX1" fmla="*/ 546097 w 546097"/>
                <a:gd name="connsiteY1" fmla="*/ 379472 h 534347"/>
                <a:gd name="connsiteX2" fmla="*/ 381409 w 546097"/>
                <a:gd name="connsiteY2" fmla="*/ 534347 h 534347"/>
                <a:gd name="connsiteX3" fmla="*/ 0 w 546097"/>
                <a:gd name="connsiteY3" fmla="*/ 152938 h 534347"/>
                <a:gd name="connsiteX4" fmla="*/ 160750 w 546097"/>
                <a:gd name="connsiteY4" fmla="*/ 0 h 534347"/>
                <a:gd name="connsiteX0" fmla="*/ 160750 w 537285"/>
                <a:gd name="connsiteY0" fmla="*/ 0 h 534347"/>
                <a:gd name="connsiteX1" fmla="*/ 537285 w 537285"/>
                <a:gd name="connsiteY1" fmla="*/ 370660 h 534347"/>
                <a:gd name="connsiteX2" fmla="*/ 381409 w 537285"/>
                <a:gd name="connsiteY2" fmla="*/ 534347 h 534347"/>
                <a:gd name="connsiteX3" fmla="*/ 0 w 537285"/>
                <a:gd name="connsiteY3" fmla="*/ 152938 h 534347"/>
                <a:gd name="connsiteX4" fmla="*/ 160750 w 537285"/>
                <a:gd name="connsiteY4" fmla="*/ 0 h 534347"/>
                <a:gd name="connsiteX0" fmla="*/ 160750 w 537285"/>
                <a:gd name="connsiteY0" fmla="*/ 0 h 534347"/>
                <a:gd name="connsiteX1" fmla="*/ 537285 w 537285"/>
                <a:gd name="connsiteY1" fmla="*/ 370660 h 534347"/>
                <a:gd name="connsiteX2" fmla="*/ 381409 w 537285"/>
                <a:gd name="connsiteY2" fmla="*/ 534347 h 534347"/>
                <a:gd name="connsiteX3" fmla="*/ 0 w 537285"/>
                <a:gd name="connsiteY3" fmla="*/ 152938 h 534347"/>
                <a:gd name="connsiteX4" fmla="*/ 160750 w 537285"/>
                <a:gd name="connsiteY4" fmla="*/ 0 h 534347"/>
                <a:gd name="connsiteX0" fmla="*/ 160750 w 538197"/>
                <a:gd name="connsiteY0" fmla="*/ 0 h 534347"/>
                <a:gd name="connsiteX1" fmla="*/ 537285 w 538197"/>
                <a:gd name="connsiteY1" fmla="*/ 370660 h 534347"/>
                <a:gd name="connsiteX2" fmla="*/ 381409 w 538197"/>
                <a:gd name="connsiteY2" fmla="*/ 534347 h 534347"/>
                <a:gd name="connsiteX3" fmla="*/ 0 w 538197"/>
                <a:gd name="connsiteY3" fmla="*/ 152938 h 534347"/>
                <a:gd name="connsiteX4" fmla="*/ 160750 w 538197"/>
                <a:gd name="connsiteY4" fmla="*/ 0 h 534347"/>
                <a:gd name="connsiteX0" fmla="*/ 160750 w 537518"/>
                <a:gd name="connsiteY0" fmla="*/ 2040 h 536387"/>
                <a:gd name="connsiteX1" fmla="*/ 537285 w 537518"/>
                <a:gd name="connsiteY1" fmla="*/ 372700 h 536387"/>
                <a:gd name="connsiteX2" fmla="*/ 381409 w 537518"/>
                <a:gd name="connsiteY2" fmla="*/ 536387 h 536387"/>
                <a:gd name="connsiteX3" fmla="*/ 0 w 537518"/>
                <a:gd name="connsiteY3" fmla="*/ 154978 h 536387"/>
                <a:gd name="connsiteX4" fmla="*/ 160750 w 537518"/>
                <a:gd name="connsiteY4" fmla="*/ 2040 h 536387"/>
                <a:gd name="connsiteX0" fmla="*/ 160750 w 537610"/>
                <a:gd name="connsiteY0" fmla="*/ 2040 h 536387"/>
                <a:gd name="connsiteX1" fmla="*/ 537285 w 537610"/>
                <a:gd name="connsiteY1" fmla="*/ 372700 h 536387"/>
                <a:gd name="connsiteX2" fmla="*/ 381409 w 537610"/>
                <a:gd name="connsiteY2" fmla="*/ 536387 h 536387"/>
                <a:gd name="connsiteX3" fmla="*/ 0 w 537610"/>
                <a:gd name="connsiteY3" fmla="*/ 154978 h 536387"/>
                <a:gd name="connsiteX4" fmla="*/ 160750 w 537610"/>
                <a:gd name="connsiteY4" fmla="*/ 2040 h 536387"/>
                <a:gd name="connsiteX0" fmla="*/ 160750 w 539167"/>
                <a:gd name="connsiteY0" fmla="*/ 2553 h 536900"/>
                <a:gd name="connsiteX1" fmla="*/ 537285 w 539167"/>
                <a:gd name="connsiteY1" fmla="*/ 373213 h 536900"/>
                <a:gd name="connsiteX2" fmla="*/ 381409 w 539167"/>
                <a:gd name="connsiteY2" fmla="*/ 536900 h 536900"/>
                <a:gd name="connsiteX3" fmla="*/ 0 w 539167"/>
                <a:gd name="connsiteY3" fmla="*/ 155491 h 536900"/>
                <a:gd name="connsiteX4" fmla="*/ 160750 w 539167"/>
                <a:gd name="connsiteY4" fmla="*/ 2553 h 53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67" h="536900">
                  <a:moveTo>
                    <a:pt x="160750" y="2553"/>
                  </a:moveTo>
                  <a:cubicBezTo>
                    <a:pt x="349014" y="-27324"/>
                    <a:pt x="561415" y="211641"/>
                    <a:pt x="537285" y="373213"/>
                  </a:cubicBezTo>
                  <a:cubicBezTo>
                    <a:pt x="505855" y="444977"/>
                    <a:pt x="455546" y="510583"/>
                    <a:pt x="381409" y="536900"/>
                  </a:cubicBezTo>
                  <a:lnTo>
                    <a:pt x="0" y="155491"/>
                  </a:lnTo>
                  <a:cubicBezTo>
                    <a:pt x="26317" y="81354"/>
                    <a:pt x="88986" y="33983"/>
                    <a:pt x="160750" y="25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7">
              <a:extLst>
                <a:ext uri="{FF2B5EF4-FFF2-40B4-BE49-F238E27FC236}">
                  <a16:creationId xmlns:a16="http://schemas.microsoft.com/office/drawing/2014/main" id="{6E8D5685-7C12-47C8-8DA5-286E7C3DCA22}"/>
                </a:ext>
              </a:extLst>
            </p:cNvPr>
            <p:cNvSpPr/>
            <p:nvPr/>
          </p:nvSpPr>
          <p:spPr>
            <a:xfrm>
              <a:off x="1582164" y="1506260"/>
              <a:ext cx="1080120" cy="1785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8">
              <a:extLst>
                <a:ext uri="{FF2B5EF4-FFF2-40B4-BE49-F238E27FC236}">
                  <a16:creationId xmlns:a16="http://schemas.microsoft.com/office/drawing/2014/main" id="{26D96C1B-BAC2-4807-A837-ECBCBFD52334}"/>
                </a:ext>
              </a:extLst>
            </p:cNvPr>
            <p:cNvSpPr/>
            <p:nvPr/>
          </p:nvSpPr>
          <p:spPr>
            <a:xfrm>
              <a:off x="1582164" y="2895538"/>
              <a:ext cx="1080120" cy="1785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749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360777-9D1F-41A8-927D-951ABE13D04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649D63-E7DC-4E5F-92A8-F64B08B2A06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4D45E1-49DB-4404-8CF1-F850C71B0F0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36DAA3-76EB-4500-BF48-E6FB36722E9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4" name="Diamond 5">
            <a:extLst>
              <a:ext uri="{FF2B5EF4-FFF2-40B4-BE49-F238E27FC236}">
                <a16:creationId xmlns:a16="http://schemas.microsoft.com/office/drawing/2014/main" id="{55F6A63E-4B3D-415E-AE62-D73C75FAA5B6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1">
            <a:extLst>
              <a:ext uri="{FF2B5EF4-FFF2-40B4-BE49-F238E27FC236}">
                <a16:creationId xmlns:a16="http://schemas.microsoft.com/office/drawing/2014/main" id="{CB4863FC-EC36-460E-A509-88035D46EFBB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Isosceles Triangle 57">
            <a:extLst>
              <a:ext uri="{FF2B5EF4-FFF2-40B4-BE49-F238E27FC236}">
                <a16:creationId xmlns:a16="http://schemas.microsoft.com/office/drawing/2014/main" id="{CE2CBB2F-692A-4F6A-9B9C-AF556E4F50B5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16D6AF6C-5846-4FA2-8773-5693CA85C901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Parallelogram 15">
            <a:extLst>
              <a:ext uri="{FF2B5EF4-FFF2-40B4-BE49-F238E27FC236}">
                <a16:creationId xmlns:a16="http://schemas.microsoft.com/office/drawing/2014/main" id="{B0B0035E-4755-48AA-B99D-7237CE1A15A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Freeform 19">
            <a:extLst>
              <a:ext uri="{FF2B5EF4-FFF2-40B4-BE49-F238E27FC236}">
                <a16:creationId xmlns:a16="http://schemas.microsoft.com/office/drawing/2014/main" id="{5096B003-BDE2-4768-859D-C4A3872B129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30">
            <a:extLst>
              <a:ext uri="{FF2B5EF4-FFF2-40B4-BE49-F238E27FC236}">
                <a16:creationId xmlns:a16="http://schemas.microsoft.com/office/drawing/2014/main" id="{BB150600-47CC-4801-851B-E01D76F9E11A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99D74F49-8566-4CEC-9E66-BC07633EA824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ectangle 15">
            <a:extLst>
              <a:ext uri="{FF2B5EF4-FFF2-40B4-BE49-F238E27FC236}">
                <a16:creationId xmlns:a16="http://schemas.microsoft.com/office/drawing/2014/main" id="{F143B760-4066-4059-81A9-598A2AAAB512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Pie 24">
            <a:extLst>
              <a:ext uri="{FF2B5EF4-FFF2-40B4-BE49-F238E27FC236}">
                <a16:creationId xmlns:a16="http://schemas.microsoft.com/office/drawing/2014/main" id="{719CC4C3-BB04-4E96-A971-08B195556837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Parallelogram 30">
            <a:extLst>
              <a:ext uri="{FF2B5EF4-FFF2-40B4-BE49-F238E27FC236}">
                <a16:creationId xmlns:a16="http://schemas.microsoft.com/office/drawing/2014/main" id="{1FDA6EE5-8240-4DB5-BB96-8388B4DEACAC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Block Arc 14">
            <a:extLst>
              <a:ext uri="{FF2B5EF4-FFF2-40B4-BE49-F238E27FC236}">
                <a16:creationId xmlns:a16="http://schemas.microsoft.com/office/drawing/2014/main" id="{816FB9F8-6314-439B-963A-17CF714FAC20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Block Arc 41">
            <a:extLst>
              <a:ext uri="{FF2B5EF4-FFF2-40B4-BE49-F238E27FC236}">
                <a16:creationId xmlns:a16="http://schemas.microsoft.com/office/drawing/2014/main" id="{FA53B568-24B5-4723-9045-21D11EC92868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Right Triangle 17">
            <a:extLst>
              <a:ext uri="{FF2B5EF4-FFF2-40B4-BE49-F238E27FC236}">
                <a16:creationId xmlns:a16="http://schemas.microsoft.com/office/drawing/2014/main" id="{BD7E43AA-C5FA-41CD-A9EF-D858CDBDECD8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Oval 27">
            <a:extLst>
              <a:ext uri="{FF2B5EF4-FFF2-40B4-BE49-F238E27FC236}">
                <a16:creationId xmlns:a16="http://schemas.microsoft.com/office/drawing/2014/main" id="{E0A2482B-8B25-4B6D-98F2-6FB764583D34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Parallelogram 15">
            <a:extLst>
              <a:ext uri="{FF2B5EF4-FFF2-40B4-BE49-F238E27FC236}">
                <a16:creationId xmlns:a16="http://schemas.microsoft.com/office/drawing/2014/main" id="{44BEE69E-DC7E-417C-BAFB-1821A665185C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21">
            <a:extLst>
              <a:ext uri="{FF2B5EF4-FFF2-40B4-BE49-F238E27FC236}">
                <a16:creationId xmlns:a16="http://schemas.microsoft.com/office/drawing/2014/main" id="{FCBC4253-711F-4E5C-8D9D-6CDA426CF5DA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Oval 26">
            <a:extLst>
              <a:ext uri="{FF2B5EF4-FFF2-40B4-BE49-F238E27FC236}">
                <a16:creationId xmlns:a16="http://schemas.microsoft.com/office/drawing/2014/main" id="{62F38355-5CC0-4D00-AFC1-587123725AB7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Freeform 32">
            <a:extLst>
              <a:ext uri="{FF2B5EF4-FFF2-40B4-BE49-F238E27FC236}">
                <a16:creationId xmlns:a16="http://schemas.microsoft.com/office/drawing/2014/main" id="{035D2232-ADC9-4174-91A7-BA11D6725D3A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0">
            <a:extLst>
              <a:ext uri="{FF2B5EF4-FFF2-40B4-BE49-F238E27FC236}">
                <a16:creationId xmlns:a16="http://schemas.microsoft.com/office/drawing/2014/main" id="{56765FDF-08D3-46E7-8F7A-5E7BE9078A35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ounded Rectangle 32">
            <a:extLst>
              <a:ext uri="{FF2B5EF4-FFF2-40B4-BE49-F238E27FC236}">
                <a16:creationId xmlns:a16="http://schemas.microsoft.com/office/drawing/2014/main" id="{6227DDFB-50B5-44EA-9A5F-12F929BEC5E7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Trapezoid 13">
            <a:extLst>
              <a:ext uri="{FF2B5EF4-FFF2-40B4-BE49-F238E27FC236}">
                <a16:creationId xmlns:a16="http://schemas.microsoft.com/office/drawing/2014/main" id="{1FCB6547-FA21-4FFB-8BAE-F73CC5406B55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ounded Rectangle 7">
            <a:extLst>
              <a:ext uri="{FF2B5EF4-FFF2-40B4-BE49-F238E27FC236}">
                <a16:creationId xmlns:a16="http://schemas.microsoft.com/office/drawing/2014/main" id="{EB8F924B-367F-4D7C-BB9E-17EE3971FBC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ectangle 18">
            <a:extLst>
              <a:ext uri="{FF2B5EF4-FFF2-40B4-BE49-F238E27FC236}">
                <a16:creationId xmlns:a16="http://schemas.microsoft.com/office/drawing/2014/main" id="{EC811420-7FD7-4809-88E4-C198F99FCBA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Rounded Rectangle 25">
            <a:extLst>
              <a:ext uri="{FF2B5EF4-FFF2-40B4-BE49-F238E27FC236}">
                <a16:creationId xmlns:a16="http://schemas.microsoft.com/office/drawing/2014/main" id="{271B30E9-64AD-426F-BD94-9AB386C052BF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Chord 14">
            <a:extLst>
              <a:ext uri="{FF2B5EF4-FFF2-40B4-BE49-F238E27FC236}">
                <a16:creationId xmlns:a16="http://schemas.microsoft.com/office/drawing/2014/main" id="{E2F71B93-9473-4546-8CFE-AD2989DEF452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6">
            <a:extLst>
              <a:ext uri="{FF2B5EF4-FFF2-40B4-BE49-F238E27FC236}">
                <a16:creationId xmlns:a16="http://schemas.microsoft.com/office/drawing/2014/main" id="{1AB3F267-7A36-4502-80A7-2E6EE54AE01F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Oval 66">
            <a:extLst>
              <a:ext uri="{FF2B5EF4-FFF2-40B4-BE49-F238E27FC236}">
                <a16:creationId xmlns:a16="http://schemas.microsoft.com/office/drawing/2014/main" id="{E55AA774-9B37-4403-AA44-68E24BB446C8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Isosceles Triangle 13">
            <a:extLst>
              <a:ext uri="{FF2B5EF4-FFF2-40B4-BE49-F238E27FC236}">
                <a16:creationId xmlns:a16="http://schemas.microsoft.com/office/drawing/2014/main" id="{D9B5B18C-D4C1-4329-81CE-FB9FAE6354DC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4">
            <a:extLst>
              <a:ext uri="{FF2B5EF4-FFF2-40B4-BE49-F238E27FC236}">
                <a16:creationId xmlns:a16="http://schemas.microsoft.com/office/drawing/2014/main" id="{23F1A0C8-6F37-4DC7-9C0C-31C4CFC0FC03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2">
            <a:extLst>
              <a:ext uri="{FF2B5EF4-FFF2-40B4-BE49-F238E27FC236}">
                <a16:creationId xmlns:a16="http://schemas.microsoft.com/office/drawing/2014/main" id="{CE42887B-E0E8-491A-931C-A282B36691DC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Smiley Face 15">
            <a:extLst>
              <a:ext uri="{FF2B5EF4-FFF2-40B4-BE49-F238E27FC236}">
                <a16:creationId xmlns:a16="http://schemas.microsoft.com/office/drawing/2014/main" id="{B671485D-CA60-4A65-A728-CCEDF902F7BC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37">
            <a:extLst>
              <a:ext uri="{FF2B5EF4-FFF2-40B4-BE49-F238E27FC236}">
                <a16:creationId xmlns:a16="http://schemas.microsoft.com/office/drawing/2014/main" id="{BE5E757B-468A-4024-8216-AE7E6F2BD882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Smiley Face 14">
            <a:extLst>
              <a:ext uri="{FF2B5EF4-FFF2-40B4-BE49-F238E27FC236}">
                <a16:creationId xmlns:a16="http://schemas.microsoft.com/office/drawing/2014/main" id="{070D2717-BAA2-41C8-A7DD-0A95FB7BA2C3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Rectangle 16">
            <a:extLst>
              <a:ext uri="{FF2B5EF4-FFF2-40B4-BE49-F238E27FC236}">
                <a16:creationId xmlns:a16="http://schemas.microsoft.com/office/drawing/2014/main" id="{020AF3CC-5ED6-481D-990E-FC4478B14212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ectangle 9">
            <a:extLst>
              <a:ext uri="{FF2B5EF4-FFF2-40B4-BE49-F238E27FC236}">
                <a16:creationId xmlns:a16="http://schemas.microsoft.com/office/drawing/2014/main" id="{577C4D79-0A6F-4BA7-AFD7-002A59EB43AA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 Same Side Corner Rectangle 6">
            <a:extLst>
              <a:ext uri="{FF2B5EF4-FFF2-40B4-BE49-F238E27FC236}">
                <a16:creationId xmlns:a16="http://schemas.microsoft.com/office/drawing/2014/main" id="{3F313001-D5D0-4B85-B513-7DA65A4F829B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Frame 17">
            <a:extLst>
              <a:ext uri="{FF2B5EF4-FFF2-40B4-BE49-F238E27FC236}">
                <a16:creationId xmlns:a16="http://schemas.microsoft.com/office/drawing/2014/main" id="{26FAEA38-BE09-4A86-A66D-1B90A6E00B4F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ounded Rectangle 5">
            <a:extLst>
              <a:ext uri="{FF2B5EF4-FFF2-40B4-BE49-F238E27FC236}">
                <a16:creationId xmlns:a16="http://schemas.microsoft.com/office/drawing/2014/main" id="{4490E9DD-6102-4AE7-A5CE-41DD5DDB7E4E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ardrop 1">
            <a:extLst>
              <a:ext uri="{FF2B5EF4-FFF2-40B4-BE49-F238E27FC236}">
                <a16:creationId xmlns:a16="http://schemas.microsoft.com/office/drawing/2014/main" id="{5E4663F5-CC44-4132-A9F4-EADA8ABCA78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ectangle 130">
            <a:extLst>
              <a:ext uri="{FF2B5EF4-FFF2-40B4-BE49-F238E27FC236}">
                <a16:creationId xmlns:a16="http://schemas.microsoft.com/office/drawing/2014/main" id="{A414EB1E-F23B-4728-A299-96AEFA97D231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F4BFC819-86BC-45AF-A2CB-8FB4F2AC4D7A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3838ED4B-6A5F-47F4-A00A-8D3D2F872A4D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Right Triangle 17">
            <a:extLst>
              <a:ext uri="{FF2B5EF4-FFF2-40B4-BE49-F238E27FC236}">
                <a16:creationId xmlns:a16="http://schemas.microsoft.com/office/drawing/2014/main" id="{35A1823C-AA9C-4DF7-91ED-4017C86CE721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Oval 44">
            <a:extLst>
              <a:ext uri="{FF2B5EF4-FFF2-40B4-BE49-F238E27FC236}">
                <a16:creationId xmlns:a16="http://schemas.microsoft.com/office/drawing/2014/main" id="{9198B3DE-9E4E-4717-B0B2-DCAFFCEAC20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4AA8C1-9982-42CF-B3E5-0BDCD28ADB0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A1BD91-34BC-4141-862F-71BEA41542D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419366-EA48-4FD5-ACD1-C1C5CE055D4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86A379-1756-4E8E-815C-5606F2547AF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7F8AB7E-7F44-4DB7-A960-376427A87C0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5B61782-24CA-4FE8-8D1D-C2EB544E04B5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Isosceles Triangle 8">
            <a:extLst>
              <a:ext uri="{FF2B5EF4-FFF2-40B4-BE49-F238E27FC236}">
                <a16:creationId xmlns:a16="http://schemas.microsoft.com/office/drawing/2014/main" id="{F498BB3C-A339-4B42-B6D7-D30ABE8ABB22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Donut 8">
            <a:extLst>
              <a:ext uri="{FF2B5EF4-FFF2-40B4-BE49-F238E27FC236}">
                <a16:creationId xmlns:a16="http://schemas.microsoft.com/office/drawing/2014/main" id="{79EC303D-0BDB-4D83-BD1A-51F826B285CE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Freeform 18">
            <a:extLst>
              <a:ext uri="{FF2B5EF4-FFF2-40B4-BE49-F238E27FC236}">
                <a16:creationId xmlns:a16="http://schemas.microsoft.com/office/drawing/2014/main" id="{EE86351E-53A5-47E8-B948-655994682E13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Oval 7">
            <a:extLst>
              <a:ext uri="{FF2B5EF4-FFF2-40B4-BE49-F238E27FC236}">
                <a16:creationId xmlns:a16="http://schemas.microsoft.com/office/drawing/2014/main" id="{16F1309E-E065-4AD4-93B0-3B86D14E8259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Freeform 20">
            <a:extLst>
              <a:ext uri="{FF2B5EF4-FFF2-40B4-BE49-F238E27FC236}">
                <a16:creationId xmlns:a16="http://schemas.microsoft.com/office/drawing/2014/main" id="{69AD13F2-7BF8-4D21-82CA-E29E13C247EA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Rounded Rectangle 25">
            <a:extLst>
              <a:ext uri="{FF2B5EF4-FFF2-40B4-BE49-F238E27FC236}">
                <a16:creationId xmlns:a16="http://schemas.microsoft.com/office/drawing/2014/main" id="{C75E9194-9537-4AD5-8D15-EC52FEBA7C6C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Block Arc 41">
            <a:extLst>
              <a:ext uri="{FF2B5EF4-FFF2-40B4-BE49-F238E27FC236}">
                <a16:creationId xmlns:a16="http://schemas.microsoft.com/office/drawing/2014/main" id="{AE775E55-48D9-4B99-B2A1-9735FC19F02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Round Same Side Corner Rectangle 11">
            <a:extLst>
              <a:ext uri="{FF2B5EF4-FFF2-40B4-BE49-F238E27FC236}">
                <a16:creationId xmlns:a16="http://schemas.microsoft.com/office/drawing/2014/main" id="{3C968700-EA19-45C3-AC19-202E7D410F88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Donut 39">
            <a:extLst>
              <a:ext uri="{FF2B5EF4-FFF2-40B4-BE49-F238E27FC236}">
                <a16:creationId xmlns:a16="http://schemas.microsoft.com/office/drawing/2014/main" id="{3356BA6F-A1ED-4ACA-AF7B-D9D89D0E9CE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Freeform 25">
            <a:extLst>
              <a:ext uri="{FF2B5EF4-FFF2-40B4-BE49-F238E27FC236}">
                <a16:creationId xmlns:a16="http://schemas.microsoft.com/office/drawing/2014/main" id="{DDF729E5-13EE-429C-8426-6FA155455264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6">
            <a:extLst>
              <a:ext uri="{FF2B5EF4-FFF2-40B4-BE49-F238E27FC236}">
                <a16:creationId xmlns:a16="http://schemas.microsoft.com/office/drawing/2014/main" id="{604B7AAD-1B35-4060-B592-00D6B93F0EEB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27">
            <a:extLst>
              <a:ext uri="{FF2B5EF4-FFF2-40B4-BE49-F238E27FC236}">
                <a16:creationId xmlns:a16="http://schemas.microsoft.com/office/drawing/2014/main" id="{50B4FE12-0D49-44C2-8C7E-A29C690AF8A0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7">
            <a:extLst>
              <a:ext uri="{FF2B5EF4-FFF2-40B4-BE49-F238E27FC236}">
                <a16:creationId xmlns:a16="http://schemas.microsoft.com/office/drawing/2014/main" id="{ED445C75-9F0D-4687-B585-78BD5C7445A0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Chord 15">
            <a:extLst>
              <a:ext uri="{FF2B5EF4-FFF2-40B4-BE49-F238E27FC236}">
                <a16:creationId xmlns:a16="http://schemas.microsoft.com/office/drawing/2014/main" id="{963954F2-88E4-45F9-861A-46E9A6F16C6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ectangle 16">
            <a:extLst>
              <a:ext uri="{FF2B5EF4-FFF2-40B4-BE49-F238E27FC236}">
                <a16:creationId xmlns:a16="http://schemas.microsoft.com/office/drawing/2014/main" id="{73B88D53-4FF9-4898-9AB8-2C3E3AE290C3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E72BA70-1CD5-4F7A-BD61-EC2182E270C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F3008278-EF95-4D63-84FD-60BCE2884742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Rounded Rectangle 6">
            <a:extLst>
              <a:ext uri="{FF2B5EF4-FFF2-40B4-BE49-F238E27FC236}">
                <a16:creationId xmlns:a16="http://schemas.microsoft.com/office/drawing/2014/main" id="{06A07646-790C-48D6-B67B-BE4F41C2CC78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Rounded Rectangle 6">
            <a:extLst>
              <a:ext uri="{FF2B5EF4-FFF2-40B4-BE49-F238E27FC236}">
                <a16:creationId xmlns:a16="http://schemas.microsoft.com/office/drawing/2014/main" id="{DB227D4A-4259-488B-9EE2-EBDD0AF3138E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Teardrop 6">
            <a:extLst>
              <a:ext uri="{FF2B5EF4-FFF2-40B4-BE49-F238E27FC236}">
                <a16:creationId xmlns:a16="http://schemas.microsoft.com/office/drawing/2014/main" id="{E802B0F9-308E-4AEF-ADA5-79D0E58CB127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Donut 24">
            <a:extLst>
              <a:ext uri="{FF2B5EF4-FFF2-40B4-BE49-F238E27FC236}">
                <a16:creationId xmlns:a16="http://schemas.microsoft.com/office/drawing/2014/main" id="{A98313B0-3E84-4C91-8C74-B35AC963E631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Chord 38">
            <a:extLst>
              <a:ext uri="{FF2B5EF4-FFF2-40B4-BE49-F238E27FC236}">
                <a16:creationId xmlns:a16="http://schemas.microsoft.com/office/drawing/2014/main" id="{A8CBA733-D27F-4DB9-9CFC-26541B8FF610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Heart 38">
            <a:extLst>
              <a:ext uri="{FF2B5EF4-FFF2-40B4-BE49-F238E27FC236}">
                <a16:creationId xmlns:a16="http://schemas.microsoft.com/office/drawing/2014/main" id="{6CAB867D-5E0E-40FC-AB09-58C59FEA711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Round Same Side Corner Rectangle 19">
            <a:extLst>
              <a:ext uri="{FF2B5EF4-FFF2-40B4-BE49-F238E27FC236}">
                <a16:creationId xmlns:a16="http://schemas.microsoft.com/office/drawing/2014/main" id="{0A6DC022-868A-40F9-9C86-FB777A92671B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48474D16-3084-4DB0-8A6A-AAA352AF1DF5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9A37959B-49C2-438E-9A01-01889F180FB8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Rectangle 23">
            <a:extLst>
              <a:ext uri="{FF2B5EF4-FFF2-40B4-BE49-F238E27FC236}">
                <a16:creationId xmlns:a16="http://schemas.microsoft.com/office/drawing/2014/main" id="{33629EEB-4C2C-47DC-AAE9-02DFBD4FD56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val 31">
            <a:extLst>
              <a:ext uri="{FF2B5EF4-FFF2-40B4-BE49-F238E27FC236}">
                <a16:creationId xmlns:a16="http://schemas.microsoft.com/office/drawing/2014/main" id="{CD20BDEB-374D-499A-9CC2-83EAF941B55D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ardrop 17">
            <a:extLst>
              <a:ext uri="{FF2B5EF4-FFF2-40B4-BE49-F238E27FC236}">
                <a16:creationId xmlns:a16="http://schemas.microsoft.com/office/drawing/2014/main" id="{6B5076D9-7336-4BEC-BCC1-35720C2E4D03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ectangle 23">
            <a:extLst>
              <a:ext uri="{FF2B5EF4-FFF2-40B4-BE49-F238E27FC236}">
                <a16:creationId xmlns:a16="http://schemas.microsoft.com/office/drawing/2014/main" id="{851004A9-09FD-4F68-A77D-FB294A28288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Round Same Side Corner Rectangle 8">
            <a:extLst>
              <a:ext uri="{FF2B5EF4-FFF2-40B4-BE49-F238E27FC236}">
                <a16:creationId xmlns:a16="http://schemas.microsoft.com/office/drawing/2014/main" id="{8901CEDE-F2C7-4214-A245-16014C6E1214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Round Same Side Corner Rectangle 20">
            <a:extLst>
              <a:ext uri="{FF2B5EF4-FFF2-40B4-BE49-F238E27FC236}">
                <a16:creationId xmlns:a16="http://schemas.microsoft.com/office/drawing/2014/main" id="{B152C988-350E-4990-BA32-71D3C46DEC26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Donut 87">
            <a:extLst>
              <a:ext uri="{FF2B5EF4-FFF2-40B4-BE49-F238E27FC236}">
                <a16:creationId xmlns:a16="http://schemas.microsoft.com/office/drawing/2014/main" id="{A155F29A-A162-4887-BEE1-8859DBC7E470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Donut 90">
            <a:extLst>
              <a:ext uri="{FF2B5EF4-FFF2-40B4-BE49-F238E27FC236}">
                <a16:creationId xmlns:a16="http://schemas.microsoft.com/office/drawing/2014/main" id="{1DC4046A-21D8-44D8-8F84-EC3BB4583915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Oval 6">
            <a:extLst>
              <a:ext uri="{FF2B5EF4-FFF2-40B4-BE49-F238E27FC236}">
                <a16:creationId xmlns:a16="http://schemas.microsoft.com/office/drawing/2014/main" id="{9001AAE4-2547-4EBD-BC03-5EB7BEEF893B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Block Arc 25">
            <a:extLst>
              <a:ext uri="{FF2B5EF4-FFF2-40B4-BE49-F238E27FC236}">
                <a16:creationId xmlns:a16="http://schemas.microsoft.com/office/drawing/2014/main" id="{7D33942C-6E79-4700-90CE-A3AFFEF0DDF7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Block Arc 31">
            <a:extLst>
              <a:ext uri="{FF2B5EF4-FFF2-40B4-BE49-F238E27FC236}">
                <a16:creationId xmlns:a16="http://schemas.microsoft.com/office/drawing/2014/main" id="{43F75989-E3DB-4563-B74F-24D78791039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3">
            <a:extLst>
              <a:ext uri="{FF2B5EF4-FFF2-40B4-BE49-F238E27FC236}">
                <a16:creationId xmlns:a16="http://schemas.microsoft.com/office/drawing/2014/main" id="{BCDBC458-B242-42EC-8F59-753E61630345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10">
            <a:extLst>
              <a:ext uri="{FF2B5EF4-FFF2-40B4-BE49-F238E27FC236}">
                <a16:creationId xmlns:a16="http://schemas.microsoft.com/office/drawing/2014/main" id="{5A541339-307F-4102-BD1E-D9CB04C6C65D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Freeform 55">
            <a:extLst>
              <a:ext uri="{FF2B5EF4-FFF2-40B4-BE49-F238E27FC236}">
                <a16:creationId xmlns:a16="http://schemas.microsoft.com/office/drawing/2014/main" id="{595930D2-2007-4922-A23F-18950B221969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Round Same Side Corner Rectangle 36">
            <a:extLst>
              <a:ext uri="{FF2B5EF4-FFF2-40B4-BE49-F238E27FC236}">
                <a16:creationId xmlns:a16="http://schemas.microsoft.com/office/drawing/2014/main" id="{CA011A7D-5D39-4A90-BE7A-9099C98DAEF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Oval 21">
            <a:extLst>
              <a:ext uri="{FF2B5EF4-FFF2-40B4-BE49-F238E27FC236}">
                <a16:creationId xmlns:a16="http://schemas.microsoft.com/office/drawing/2014/main" id="{A89FCEE1-E85C-4054-879B-61DD2DD8B767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Oval 32">
            <a:extLst>
              <a:ext uri="{FF2B5EF4-FFF2-40B4-BE49-F238E27FC236}">
                <a16:creationId xmlns:a16="http://schemas.microsoft.com/office/drawing/2014/main" id="{BEB3A4BC-F188-48D3-897F-B8250BB7353D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298C07-CBF7-4CF6-B6D6-C0E2292A32C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D56C4B-A8BF-47B1-9755-21AC0596B55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78F051-5F0C-42B1-BC7F-4F33927ED929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3C0088-36B8-4C51-8F6D-FB1703ABCEDC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8" name="Freeform 47">
            <a:extLst>
              <a:ext uri="{FF2B5EF4-FFF2-40B4-BE49-F238E27FC236}">
                <a16:creationId xmlns:a16="http://schemas.microsoft.com/office/drawing/2014/main" id="{DA18100F-B96C-4072-B152-55170142AF3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Freeform 48">
            <a:extLst>
              <a:ext uri="{FF2B5EF4-FFF2-40B4-BE49-F238E27FC236}">
                <a16:creationId xmlns:a16="http://schemas.microsoft.com/office/drawing/2014/main" id="{4C0E7E7B-EE7A-446B-9654-EE6B84711178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Freeform 49">
            <a:extLst>
              <a:ext uri="{FF2B5EF4-FFF2-40B4-BE49-F238E27FC236}">
                <a16:creationId xmlns:a16="http://schemas.microsoft.com/office/drawing/2014/main" id="{FAB6B7C5-7142-4AAF-935B-ABA23E2CFD9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Freeform 50">
            <a:extLst>
              <a:ext uri="{FF2B5EF4-FFF2-40B4-BE49-F238E27FC236}">
                <a16:creationId xmlns:a16="http://schemas.microsoft.com/office/drawing/2014/main" id="{79E87720-D307-4DC7-A61A-EFC3BB7840DD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9">
            <a:extLst>
              <a:ext uri="{FF2B5EF4-FFF2-40B4-BE49-F238E27FC236}">
                <a16:creationId xmlns:a16="http://schemas.microsoft.com/office/drawing/2014/main" id="{9D701450-E20F-4DE8-A50F-483FDB302BE2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Freeform 97">
            <a:extLst>
              <a:ext uri="{FF2B5EF4-FFF2-40B4-BE49-F238E27FC236}">
                <a16:creationId xmlns:a16="http://schemas.microsoft.com/office/drawing/2014/main" id="{93F9A925-C89F-4B60-B48D-CC10908C5ED3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Donut 22">
            <a:extLst>
              <a:ext uri="{FF2B5EF4-FFF2-40B4-BE49-F238E27FC236}">
                <a16:creationId xmlns:a16="http://schemas.microsoft.com/office/drawing/2014/main" id="{8B966ADF-5D93-4582-9F91-4EDFA29ECC6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Freeform 99">
            <a:extLst>
              <a:ext uri="{FF2B5EF4-FFF2-40B4-BE49-F238E27FC236}">
                <a16:creationId xmlns:a16="http://schemas.microsoft.com/office/drawing/2014/main" id="{984CA4A5-13B1-4026-A630-054D650B41C6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Oval 10">
            <a:extLst>
              <a:ext uri="{FF2B5EF4-FFF2-40B4-BE49-F238E27FC236}">
                <a16:creationId xmlns:a16="http://schemas.microsoft.com/office/drawing/2014/main" id="{5CC6BDF5-D6EF-4A0F-A5D9-5E4E04FE916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Freeform 101">
            <a:extLst>
              <a:ext uri="{FF2B5EF4-FFF2-40B4-BE49-F238E27FC236}">
                <a16:creationId xmlns:a16="http://schemas.microsoft.com/office/drawing/2014/main" id="{F30E024D-8159-48B2-B3C5-CAD2380835E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Group 102">
            <a:extLst>
              <a:ext uri="{FF2B5EF4-FFF2-40B4-BE49-F238E27FC236}">
                <a16:creationId xmlns:a16="http://schemas.microsoft.com/office/drawing/2014/main" id="{C4D5A8D3-C064-497D-9F3E-E19F38D65067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5" name="Freeform 103">
              <a:extLst>
                <a:ext uri="{FF2B5EF4-FFF2-40B4-BE49-F238E27FC236}">
                  <a16:creationId xmlns:a16="http://schemas.microsoft.com/office/drawing/2014/main" id="{4F515947-A3A0-4AF4-9D51-E5DA3FE4E3D6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Freeform 104">
              <a:extLst>
                <a:ext uri="{FF2B5EF4-FFF2-40B4-BE49-F238E27FC236}">
                  <a16:creationId xmlns:a16="http://schemas.microsoft.com/office/drawing/2014/main" id="{53A22AF9-75EC-42D1-99ED-BB287E57E124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Freeform 105">
              <a:extLst>
                <a:ext uri="{FF2B5EF4-FFF2-40B4-BE49-F238E27FC236}">
                  <a16:creationId xmlns:a16="http://schemas.microsoft.com/office/drawing/2014/main" id="{2CC12EFF-B1A7-4F1D-B320-00FADEBAB728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Freeform 106">
              <a:extLst>
                <a:ext uri="{FF2B5EF4-FFF2-40B4-BE49-F238E27FC236}">
                  <a16:creationId xmlns:a16="http://schemas.microsoft.com/office/drawing/2014/main" id="{49E666C1-51DD-4C1E-8CB5-1206C2755F6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Freeform 107">
            <a:extLst>
              <a:ext uri="{FF2B5EF4-FFF2-40B4-BE49-F238E27FC236}">
                <a16:creationId xmlns:a16="http://schemas.microsoft.com/office/drawing/2014/main" id="{A2411D1C-3855-4DBA-9EB9-E9A09269470E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08">
            <a:extLst>
              <a:ext uri="{FF2B5EF4-FFF2-40B4-BE49-F238E27FC236}">
                <a16:creationId xmlns:a16="http://schemas.microsoft.com/office/drawing/2014/main" id="{9BDBC651-A3B1-4B89-BB65-D981258C1EFF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Oval 8">
            <a:extLst>
              <a:ext uri="{FF2B5EF4-FFF2-40B4-BE49-F238E27FC236}">
                <a16:creationId xmlns:a16="http://schemas.microsoft.com/office/drawing/2014/main" id="{3D851B8B-EA76-4537-9E55-9A8FE6F443B5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Group 110">
            <a:extLst>
              <a:ext uri="{FF2B5EF4-FFF2-40B4-BE49-F238E27FC236}">
                <a16:creationId xmlns:a16="http://schemas.microsoft.com/office/drawing/2014/main" id="{48607789-16E4-4A9C-9AC9-28E4F95E736E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3" name="Freeform 111">
              <a:extLst>
                <a:ext uri="{FF2B5EF4-FFF2-40B4-BE49-F238E27FC236}">
                  <a16:creationId xmlns:a16="http://schemas.microsoft.com/office/drawing/2014/main" id="{A5694722-9218-47EC-B14B-81D0DEEDA181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Oval 37">
              <a:extLst>
                <a:ext uri="{FF2B5EF4-FFF2-40B4-BE49-F238E27FC236}">
                  <a16:creationId xmlns:a16="http://schemas.microsoft.com/office/drawing/2014/main" id="{DA239340-E2F2-4B63-A1F2-27692641A188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Rectangle 19">
            <a:extLst>
              <a:ext uri="{FF2B5EF4-FFF2-40B4-BE49-F238E27FC236}">
                <a16:creationId xmlns:a16="http://schemas.microsoft.com/office/drawing/2014/main" id="{930401F3-891D-4F99-9673-554C993271F9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Freeform 114">
            <a:extLst>
              <a:ext uri="{FF2B5EF4-FFF2-40B4-BE49-F238E27FC236}">
                <a16:creationId xmlns:a16="http://schemas.microsoft.com/office/drawing/2014/main" id="{F58FC7AB-1F8D-4FAC-9245-5A25E2575594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31">
            <a:extLst>
              <a:ext uri="{FF2B5EF4-FFF2-40B4-BE49-F238E27FC236}">
                <a16:creationId xmlns:a16="http://schemas.microsoft.com/office/drawing/2014/main" id="{453102B0-D31F-42BF-928D-CFA889A378FE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Oval 47">
            <a:extLst>
              <a:ext uri="{FF2B5EF4-FFF2-40B4-BE49-F238E27FC236}">
                <a16:creationId xmlns:a16="http://schemas.microsoft.com/office/drawing/2014/main" id="{5B4B2716-2F09-4A0A-83F8-CD3E77FB1A07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Oval 50">
            <a:extLst>
              <a:ext uri="{FF2B5EF4-FFF2-40B4-BE49-F238E27FC236}">
                <a16:creationId xmlns:a16="http://schemas.microsoft.com/office/drawing/2014/main" id="{4BD2FE39-EC35-49C7-91D2-D122FFA725E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Heart 17">
            <a:extLst>
              <a:ext uri="{FF2B5EF4-FFF2-40B4-BE49-F238E27FC236}">
                <a16:creationId xmlns:a16="http://schemas.microsoft.com/office/drawing/2014/main" id="{C8E6F7CA-08CD-4248-A684-AA590DABCE54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ed Rectangle 25">
            <a:extLst>
              <a:ext uri="{FF2B5EF4-FFF2-40B4-BE49-F238E27FC236}">
                <a16:creationId xmlns:a16="http://schemas.microsoft.com/office/drawing/2014/main" id="{85751DFC-6CE7-4273-965F-C788C31A9735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Chord 32">
            <a:extLst>
              <a:ext uri="{FF2B5EF4-FFF2-40B4-BE49-F238E27FC236}">
                <a16:creationId xmlns:a16="http://schemas.microsoft.com/office/drawing/2014/main" id="{D0C9D319-8070-4E50-BA5B-3A5057DD0AD5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Rounded Rectangle 40">
            <a:extLst>
              <a:ext uri="{FF2B5EF4-FFF2-40B4-BE49-F238E27FC236}">
                <a16:creationId xmlns:a16="http://schemas.microsoft.com/office/drawing/2014/main" id="{28712CE1-36D0-45CF-A454-22280F12D2D1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Rounded Rectangle 7">
            <a:extLst>
              <a:ext uri="{FF2B5EF4-FFF2-40B4-BE49-F238E27FC236}">
                <a16:creationId xmlns:a16="http://schemas.microsoft.com/office/drawing/2014/main" id="{FEA1A7D3-9E74-483D-93FA-A674114F0569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FB365F28-4A79-43E4-8E21-14C4CE32D74F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Oval 21">
            <a:extLst>
              <a:ext uri="{FF2B5EF4-FFF2-40B4-BE49-F238E27FC236}">
                <a16:creationId xmlns:a16="http://schemas.microsoft.com/office/drawing/2014/main" id="{88926273-9043-4220-855B-71506DED6A1A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Oval 25">
            <a:extLst>
              <a:ext uri="{FF2B5EF4-FFF2-40B4-BE49-F238E27FC236}">
                <a16:creationId xmlns:a16="http://schemas.microsoft.com/office/drawing/2014/main" id="{E0F16BEE-3F20-495F-BCEA-107B00830165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Block Arc 20">
            <a:extLst>
              <a:ext uri="{FF2B5EF4-FFF2-40B4-BE49-F238E27FC236}">
                <a16:creationId xmlns:a16="http://schemas.microsoft.com/office/drawing/2014/main" id="{0B4F1B98-CBFF-4C5A-A8AE-F54E27308DB7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Block Arc 11">
            <a:extLst>
              <a:ext uri="{FF2B5EF4-FFF2-40B4-BE49-F238E27FC236}">
                <a16:creationId xmlns:a16="http://schemas.microsoft.com/office/drawing/2014/main" id="{77A4B289-81F7-47A0-8D9F-C5E2C08723F6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Rectangle 21">
            <a:extLst>
              <a:ext uri="{FF2B5EF4-FFF2-40B4-BE49-F238E27FC236}">
                <a16:creationId xmlns:a16="http://schemas.microsoft.com/office/drawing/2014/main" id="{C375C859-9893-4713-A3A8-08DCF343F6A5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Round Same Side Corner Rectangle 8">
            <a:extLst>
              <a:ext uri="{FF2B5EF4-FFF2-40B4-BE49-F238E27FC236}">
                <a16:creationId xmlns:a16="http://schemas.microsoft.com/office/drawing/2014/main" id="{D6C364D9-7945-44A9-9368-54A5192C6EBA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Rounded Rectangle 51">
            <a:extLst>
              <a:ext uri="{FF2B5EF4-FFF2-40B4-BE49-F238E27FC236}">
                <a16:creationId xmlns:a16="http://schemas.microsoft.com/office/drawing/2014/main" id="{B7D4F0AA-9DF8-46AC-86F6-06BF10A108E3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Isosceles Triangle 5">
            <a:extLst>
              <a:ext uri="{FF2B5EF4-FFF2-40B4-BE49-F238E27FC236}">
                <a16:creationId xmlns:a16="http://schemas.microsoft.com/office/drawing/2014/main" id="{5C015811-5CED-4CFE-BF01-DF1539A8834F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rapezoid 22">
            <a:extLst>
              <a:ext uri="{FF2B5EF4-FFF2-40B4-BE49-F238E27FC236}">
                <a16:creationId xmlns:a16="http://schemas.microsoft.com/office/drawing/2014/main" id="{5A20F0BE-39E1-4D3C-9D56-7BF62CDB5490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Rounded Rectangle 20">
            <a:extLst>
              <a:ext uri="{FF2B5EF4-FFF2-40B4-BE49-F238E27FC236}">
                <a16:creationId xmlns:a16="http://schemas.microsoft.com/office/drawing/2014/main" id="{08E48451-98E2-4623-A35A-8728AFE41564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rapezoid 28">
            <a:extLst>
              <a:ext uri="{FF2B5EF4-FFF2-40B4-BE49-F238E27FC236}">
                <a16:creationId xmlns:a16="http://schemas.microsoft.com/office/drawing/2014/main" id="{0B98DDAC-824F-41D3-939C-5A4571BAF667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Rounded Rectangle 2">
            <a:extLst>
              <a:ext uri="{FF2B5EF4-FFF2-40B4-BE49-F238E27FC236}">
                <a16:creationId xmlns:a16="http://schemas.microsoft.com/office/drawing/2014/main" id="{E38E2923-23FD-43CA-8EB1-A53B197902FB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Rounded Rectangle 8">
            <a:extLst>
              <a:ext uri="{FF2B5EF4-FFF2-40B4-BE49-F238E27FC236}">
                <a16:creationId xmlns:a16="http://schemas.microsoft.com/office/drawing/2014/main" id="{D8462673-EB48-4786-B127-B6762FA56C62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Rounded Rectangle 2">
            <a:extLst>
              <a:ext uri="{FF2B5EF4-FFF2-40B4-BE49-F238E27FC236}">
                <a16:creationId xmlns:a16="http://schemas.microsoft.com/office/drawing/2014/main" id="{C91C1B5D-B5CF-47CC-97C4-B0C63963BBB5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Rounded Rectangle 3">
            <a:extLst>
              <a:ext uri="{FF2B5EF4-FFF2-40B4-BE49-F238E27FC236}">
                <a16:creationId xmlns:a16="http://schemas.microsoft.com/office/drawing/2014/main" id="{5E245A69-4AC8-4706-962D-70F0B5D96704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Rounded Rectangle 10">
            <a:extLst>
              <a:ext uri="{FF2B5EF4-FFF2-40B4-BE49-F238E27FC236}">
                <a16:creationId xmlns:a16="http://schemas.microsoft.com/office/drawing/2014/main" id="{F44C515D-A1D4-4EA0-B9D7-8DE64A64ADA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Block Arc 6">
            <a:extLst>
              <a:ext uri="{FF2B5EF4-FFF2-40B4-BE49-F238E27FC236}">
                <a16:creationId xmlns:a16="http://schemas.microsoft.com/office/drawing/2014/main" id="{4E80998D-A645-448C-83D4-17400A3F6B82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Left Arrow 1">
            <a:extLst>
              <a:ext uri="{FF2B5EF4-FFF2-40B4-BE49-F238E27FC236}">
                <a16:creationId xmlns:a16="http://schemas.microsoft.com/office/drawing/2014/main" id="{3C77B5CD-7A98-4E11-9E09-5F82AD272000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Oval 35">
            <a:extLst>
              <a:ext uri="{FF2B5EF4-FFF2-40B4-BE49-F238E27FC236}">
                <a16:creationId xmlns:a16="http://schemas.microsoft.com/office/drawing/2014/main" id="{C7B0A727-5103-453E-A7C7-840A5920AB3E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879812" y="633707"/>
            <a:ext cx="3384376" cy="576063"/>
          </a:xfrm>
        </p:spPr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79664" y="1137763"/>
            <a:ext cx="3384376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100" b="1" dirty="0"/>
              <a:t>INSERT THE TITLE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100" b="1" dirty="0"/>
              <a:t>OF YOUR PRESENTATION HERE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379588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</p:spTree>
    <p:extLst>
      <p:ext uri="{BB962C8B-B14F-4D97-AF65-F5344CB8AC3E}">
        <p14:creationId xmlns:p14="http://schemas.microsoft.com/office/powerpoint/2010/main" val="361110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0" name="Oval 21"/>
          <p:cNvSpPr>
            <a:spLocks noChangeAspect="1"/>
          </p:cNvSpPr>
          <p:nvPr/>
        </p:nvSpPr>
        <p:spPr>
          <a:xfrm>
            <a:off x="3446232" y="1657747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1" name="Rectangle 16"/>
          <p:cNvSpPr/>
          <p:nvPr/>
        </p:nvSpPr>
        <p:spPr>
          <a:xfrm rot="2700000">
            <a:off x="3492748" y="3333767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5542542" y="1684935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3" name="Donut 24"/>
          <p:cNvSpPr/>
          <p:nvPr/>
        </p:nvSpPr>
        <p:spPr>
          <a:xfrm>
            <a:off x="7622445" y="1648675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4" name="Rounded Rectangle 27"/>
          <p:cNvSpPr/>
          <p:nvPr/>
        </p:nvSpPr>
        <p:spPr>
          <a:xfrm>
            <a:off x="5526080" y="3417047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5" name="Rounded Rectangle 7"/>
          <p:cNvSpPr/>
          <p:nvPr/>
        </p:nvSpPr>
        <p:spPr>
          <a:xfrm>
            <a:off x="7619726" y="3391458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004120" y="2074994"/>
            <a:ext cx="1209506" cy="720109"/>
            <a:chOff x="1472558" y="998559"/>
            <a:chExt cx="2765965" cy="720109"/>
          </a:xfrm>
        </p:grpSpPr>
        <p:sp>
          <p:nvSpPr>
            <p:cNvPr id="37" name="TextBox 3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83942" y="2074994"/>
            <a:ext cx="1209506" cy="720109"/>
            <a:chOff x="1472558" y="998559"/>
            <a:chExt cx="2765965" cy="720109"/>
          </a:xfrm>
        </p:grpSpPr>
        <p:sp>
          <p:nvSpPr>
            <p:cNvPr id="40" name="TextBox 3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89366" y="2074994"/>
            <a:ext cx="1209506" cy="720109"/>
            <a:chOff x="1472558" y="998559"/>
            <a:chExt cx="2765965" cy="720109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04120" y="3771284"/>
            <a:ext cx="1209506" cy="720109"/>
            <a:chOff x="1472558" y="998559"/>
            <a:chExt cx="2765965" cy="720109"/>
          </a:xfrm>
        </p:grpSpPr>
        <p:sp>
          <p:nvSpPr>
            <p:cNvPr id="46" name="TextBox 45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83942" y="3771284"/>
            <a:ext cx="1209506" cy="720109"/>
            <a:chOff x="1472558" y="998559"/>
            <a:chExt cx="2765965" cy="720109"/>
          </a:xfrm>
        </p:grpSpPr>
        <p:sp>
          <p:nvSpPr>
            <p:cNvPr id="49" name="TextBox 48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189366" y="3771284"/>
            <a:ext cx="1209506" cy="720109"/>
            <a:chOff x="1472558" y="998559"/>
            <a:chExt cx="2765965" cy="720109"/>
          </a:xfrm>
        </p:grpSpPr>
        <p:sp>
          <p:nvSpPr>
            <p:cNvPr id="52" name="TextBox 51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7B63381-A64A-47FD-86F7-10B15B6ABD2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7667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9702" y="51470"/>
            <a:ext cx="2051720" cy="2376264"/>
          </a:xfrm>
        </p:spPr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16016" y="403204"/>
            <a:ext cx="4104456" cy="994473"/>
            <a:chOff x="3779911" y="3327771"/>
            <a:chExt cx="1584177" cy="994473"/>
          </a:xfrm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79911" y="3860579"/>
              <a:ext cx="1584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08218" y="2081333"/>
            <a:ext cx="4104456" cy="994473"/>
            <a:chOff x="3779911" y="3327771"/>
            <a:chExt cx="1584177" cy="994473"/>
          </a:xfrm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79911" y="3860579"/>
              <a:ext cx="1584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00420" y="3759462"/>
            <a:ext cx="4104456" cy="994473"/>
            <a:chOff x="3779911" y="3327771"/>
            <a:chExt cx="1584177" cy="994473"/>
          </a:xfrm>
        </p:grpSpPr>
        <p:sp>
          <p:nvSpPr>
            <p:cNvPr id="3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1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79911" y="3860579"/>
              <a:ext cx="1584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625443C8-FD74-4545-B0E4-53C397BCB8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262FFD7-9BB9-4B0B-953A-8E0ECED1FF6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FC647B8B-8941-429C-AB2C-B9EE6FBAAF6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9775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/>
          <p:cNvCxnSpPr>
            <a:stCxn id="18" idx="4"/>
            <a:endCxn id="55" idx="0"/>
          </p:cNvCxnSpPr>
          <p:nvPr/>
        </p:nvCxnSpPr>
        <p:spPr>
          <a:xfrm>
            <a:off x="2923786" y="2283718"/>
            <a:ext cx="1073" cy="13282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22299" y="2283718"/>
            <a:ext cx="1073" cy="13282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120812" y="2283718"/>
            <a:ext cx="1073" cy="13282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64" idx="0"/>
          </p:cNvCxnSpPr>
          <p:nvPr/>
        </p:nvCxnSpPr>
        <p:spPr>
          <a:xfrm>
            <a:off x="7863339" y="2355726"/>
            <a:ext cx="0" cy="12562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Connector 7167"/>
          <p:cNvCxnSpPr>
            <a:stCxn id="16" idx="4"/>
            <a:endCxn id="46" idx="0"/>
          </p:cNvCxnSpPr>
          <p:nvPr/>
        </p:nvCxnSpPr>
        <p:spPr>
          <a:xfrm>
            <a:off x="1325273" y="2283718"/>
            <a:ext cx="0" cy="13282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2778393"/>
            <a:ext cx="9144000" cy="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359283" y="1419622"/>
            <a:ext cx="1008112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785558" y="2999152"/>
            <a:ext cx="107943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76460" y="299450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385144" y="2999152"/>
            <a:ext cx="107943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76046" y="299450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84730" y="2999152"/>
            <a:ext cx="107943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175632" y="299450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584317" y="2988713"/>
            <a:ext cx="107943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75219" y="29840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23624" y="2999152"/>
            <a:ext cx="107943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14526" y="299450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2019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21"/>
          <p:cNvSpPr>
            <a:spLocks noChangeAspect="1"/>
          </p:cNvSpPr>
          <p:nvPr/>
        </p:nvSpPr>
        <p:spPr>
          <a:xfrm>
            <a:off x="7634267" y="1692692"/>
            <a:ext cx="458144" cy="4619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965233" y="1563638"/>
            <a:ext cx="720080" cy="72008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2563746" y="1563638"/>
            <a:ext cx="720080" cy="72008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162259" y="1563638"/>
            <a:ext cx="720080" cy="72008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5760772" y="1563638"/>
            <a:ext cx="720080" cy="72008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Rectangle 9"/>
          <p:cNvSpPr/>
          <p:nvPr/>
        </p:nvSpPr>
        <p:spPr>
          <a:xfrm>
            <a:off x="5977879" y="1786866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Donut 24"/>
          <p:cNvSpPr/>
          <p:nvPr/>
        </p:nvSpPr>
        <p:spPr>
          <a:xfrm>
            <a:off x="4350624" y="1750606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Rounded Rectangle 27"/>
          <p:cNvSpPr/>
          <p:nvPr/>
        </p:nvSpPr>
        <p:spPr>
          <a:xfrm>
            <a:off x="2775801" y="1783510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Rounded Rectangle 7"/>
          <p:cNvSpPr/>
          <p:nvPr/>
        </p:nvSpPr>
        <p:spPr>
          <a:xfrm>
            <a:off x="1150880" y="1750606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23869" y="3611958"/>
            <a:ext cx="1402807" cy="1048024"/>
            <a:chOff x="803640" y="3362835"/>
            <a:chExt cx="2059657" cy="104802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23455" y="3611958"/>
            <a:ext cx="1402807" cy="1048024"/>
            <a:chOff x="803640" y="3362835"/>
            <a:chExt cx="2059657" cy="1048024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823041" y="3611958"/>
            <a:ext cx="1402807" cy="1048024"/>
            <a:chOff x="803640" y="3362835"/>
            <a:chExt cx="2059657" cy="1048024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22628" y="3611958"/>
            <a:ext cx="1402807" cy="1048024"/>
            <a:chOff x="803640" y="3362835"/>
            <a:chExt cx="2059657" cy="1048024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161935" y="3611958"/>
            <a:ext cx="1402807" cy="1048024"/>
            <a:chOff x="803640" y="3362835"/>
            <a:chExt cx="2059657" cy="1048024"/>
          </a:xfrm>
        </p:grpSpPr>
        <p:sp>
          <p:nvSpPr>
            <p:cNvPr id="63" name="TextBox 6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86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8AA421-39AD-44C5-B8A2-DCDCF8A7CE5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Oval 5"/>
          <p:cNvSpPr/>
          <p:nvPr/>
        </p:nvSpPr>
        <p:spPr>
          <a:xfrm>
            <a:off x="2627784" y="627534"/>
            <a:ext cx="3888432" cy="3888432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nut 6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3385809" y="1271052"/>
            <a:ext cx="2372381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42171" y="3076575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20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5" name="Oval 14"/>
          <p:cNvSpPr/>
          <p:nvPr/>
        </p:nvSpPr>
        <p:spPr>
          <a:xfrm>
            <a:off x="5633022" y="2521377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244558" y="2693032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2856094" y="2521377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1467630" y="2693032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021486" y="2781073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56844" y="1204982"/>
            <a:ext cx="1883306" cy="1107996"/>
            <a:chOff x="611560" y="1883423"/>
            <a:chExt cx="1883306" cy="1107996"/>
          </a:xfrm>
        </p:grpSpPr>
        <p:sp>
          <p:nvSpPr>
            <p:cNvPr id="26" name="TextBox 25"/>
            <p:cNvSpPr txBox="1"/>
            <p:nvPr/>
          </p:nvSpPr>
          <p:spPr>
            <a:xfrm>
              <a:off x="621347" y="2160422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1560" y="18834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907614" y="1476481"/>
            <a:ext cx="1885694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247253" y="3688445"/>
            <a:ext cx="1883306" cy="1107996"/>
            <a:chOff x="611560" y="1877923"/>
            <a:chExt cx="1883306" cy="1107996"/>
          </a:xfrm>
        </p:grpSpPr>
        <p:sp>
          <p:nvSpPr>
            <p:cNvPr id="30" name="TextBox 29"/>
            <p:cNvSpPr txBox="1"/>
            <p:nvPr/>
          </p:nvSpPr>
          <p:spPr>
            <a:xfrm>
              <a:off x="621347" y="2154922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2284733" y="3965444"/>
            <a:ext cx="1885694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028070" y="3688445"/>
            <a:ext cx="1883306" cy="1107996"/>
            <a:chOff x="611560" y="1877923"/>
            <a:chExt cx="1883306" cy="1107996"/>
          </a:xfrm>
        </p:grpSpPr>
        <p:sp>
          <p:nvSpPr>
            <p:cNvPr id="34" name="TextBox 33"/>
            <p:cNvSpPr txBox="1"/>
            <p:nvPr/>
          </p:nvSpPr>
          <p:spPr>
            <a:xfrm>
              <a:off x="621347" y="2154922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5038971" y="3965444"/>
            <a:ext cx="1885694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637662" y="1192236"/>
            <a:ext cx="1883306" cy="1107996"/>
            <a:chOff x="611560" y="1877923"/>
            <a:chExt cx="1883306" cy="1107996"/>
          </a:xfrm>
        </p:grpSpPr>
        <p:sp>
          <p:nvSpPr>
            <p:cNvPr id="38" name="TextBox 37"/>
            <p:cNvSpPr txBox="1"/>
            <p:nvPr/>
          </p:nvSpPr>
          <p:spPr>
            <a:xfrm>
              <a:off x="621347" y="2154922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3661852" y="1469235"/>
            <a:ext cx="1885694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418478" y="1156316"/>
            <a:ext cx="1883306" cy="1107996"/>
            <a:chOff x="611560" y="1877923"/>
            <a:chExt cx="1883306" cy="1107996"/>
          </a:xfrm>
        </p:grpSpPr>
        <p:sp>
          <p:nvSpPr>
            <p:cNvPr id="42" name="TextBox 41"/>
            <p:cNvSpPr txBox="1"/>
            <p:nvPr/>
          </p:nvSpPr>
          <p:spPr>
            <a:xfrm>
              <a:off x="621347" y="2154922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416090" y="1433315"/>
            <a:ext cx="1885694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038499" y="2046891"/>
            <a:ext cx="7082696" cy="1841420"/>
            <a:chOff x="720039" y="2441748"/>
            <a:chExt cx="7082696" cy="1841420"/>
          </a:xfrm>
          <a:solidFill>
            <a:schemeClr val="bg1"/>
          </a:solidFill>
        </p:grpSpPr>
        <p:sp>
          <p:nvSpPr>
            <p:cNvPr id="10" name="Block Arc 9"/>
            <p:cNvSpPr/>
            <p:nvPr/>
          </p:nvSpPr>
          <p:spPr>
            <a:xfrm>
              <a:off x="720039" y="2731492"/>
              <a:ext cx="1551676" cy="1551676"/>
            </a:xfrm>
            <a:prstGeom prst="blockArc">
              <a:avLst>
                <a:gd name="adj1" fmla="val 11824196"/>
                <a:gd name="adj2" fmla="val 20729987"/>
                <a:gd name="adj3" fmla="val 89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Block Arc 49"/>
            <p:cNvSpPr/>
            <p:nvPr/>
          </p:nvSpPr>
          <p:spPr>
            <a:xfrm rot="10800000">
              <a:off x="2102794" y="2441748"/>
              <a:ext cx="1551676" cy="1551676"/>
            </a:xfrm>
            <a:prstGeom prst="blockArc">
              <a:avLst>
                <a:gd name="adj1" fmla="val 11824196"/>
                <a:gd name="adj2" fmla="val 20729987"/>
                <a:gd name="adj3" fmla="val 89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Block Arc 50"/>
            <p:cNvSpPr/>
            <p:nvPr/>
          </p:nvSpPr>
          <p:spPr>
            <a:xfrm>
              <a:off x="3485549" y="2731492"/>
              <a:ext cx="1551676" cy="1551676"/>
            </a:xfrm>
            <a:prstGeom prst="blockArc">
              <a:avLst>
                <a:gd name="adj1" fmla="val 11824196"/>
                <a:gd name="adj2" fmla="val 20729987"/>
                <a:gd name="adj3" fmla="val 89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Block Arc 51"/>
            <p:cNvSpPr/>
            <p:nvPr/>
          </p:nvSpPr>
          <p:spPr>
            <a:xfrm rot="10800000">
              <a:off x="4868304" y="2489127"/>
              <a:ext cx="1551676" cy="1551676"/>
            </a:xfrm>
            <a:prstGeom prst="blockArc">
              <a:avLst>
                <a:gd name="adj1" fmla="val 11824196"/>
                <a:gd name="adj2" fmla="val 20729987"/>
                <a:gd name="adj3" fmla="val 89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Block Arc 52"/>
            <p:cNvSpPr/>
            <p:nvPr/>
          </p:nvSpPr>
          <p:spPr>
            <a:xfrm>
              <a:off x="6251059" y="2731492"/>
              <a:ext cx="1551676" cy="1551676"/>
            </a:xfrm>
            <a:prstGeom prst="blockArc">
              <a:avLst>
                <a:gd name="adj1" fmla="val 11824196"/>
                <a:gd name="adj2" fmla="val 20729987"/>
                <a:gd name="adj3" fmla="val 89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Oval 21"/>
          <p:cNvSpPr>
            <a:spLocks noChangeAspect="1"/>
          </p:cNvSpPr>
          <p:nvPr/>
        </p:nvSpPr>
        <p:spPr>
          <a:xfrm>
            <a:off x="1651695" y="2886791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Rectangle 9"/>
          <p:cNvSpPr/>
          <p:nvPr/>
        </p:nvSpPr>
        <p:spPr>
          <a:xfrm>
            <a:off x="3072530" y="2734644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Donut 24"/>
          <p:cNvSpPr/>
          <p:nvPr/>
        </p:nvSpPr>
        <p:spPr>
          <a:xfrm>
            <a:off x="4419590" y="286666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Rounded Rectangle 27"/>
          <p:cNvSpPr/>
          <p:nvPr/>
        </p:nvSpPr>
        <p:spPr>
          <a:xfrm>
            <a:off x="7205578" y="3002870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ounded Rectangle 7"/>
          <p:cNvSpPr/>
          <p:nvPr/>
        </p:nvSpPr>
        <p:spPr>
          <a:xfrm>
            <a:off x="5805336" y="2707270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824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1B4F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2481</Words>
  <Application>Microsoft Office PowerPoint</Application>
  <PresentationFormat>화면 슬라이드 쇼(16:9)</PresentationFormat>
  <Paragraphs>351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81</cp:revision>
  <dcterms:created xsi:type="dcterms:W3CDTF">2016-12-05T23:26:54Z</dcterms:created>
  <dcterms:modified xsi:type="dcterms:W3CDTF">2018-07-16T07:48:42Z</dcterms:modified>
</cp:coreProperties>
</file>