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6425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816424" y="3150716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-1" y="4876586"/>
            <a:ext cx="86764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942" y="411510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22</cp:revision>
  <dcterms:created xsi:type="dcterms:W3CDTF">2014-04-01T16:27:38Z</dcterms:created>
  <dcterms:modified xsi:type="dcterms:W3CDTF">2015-11-20T04:44:28Z</dcterms:modified>
</cp:coreProperties>
</file>