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haansoftxlsx"/>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264" r:id="rId6"/>
    <p:sldId id="272" r:id="rId7"/>
    <p:sldId id="270" r:id="rId8"/>
    <p:sldId id="273" r:id="rId9"/>
    <p:sldId id="298" r:id="rId10"/>
    <p:sldId id="297" r:id="rId11"/>
    <p:sldId id="274" r:id="rId12"/>
    <p:sldId id="275" r:id="rId13"/>
    <p:sldId id="278" r:id="rId14"/>
    <p:sldId id="293" r:id="rId15"/>
    <p:sldId id="279" r:id="rId16"/>
    <p:sldId id="281" r:id="rId17"/>
    <p:sldId id="290" r:id="rId18"/>
    <p:sldId id="282" r:id="rId19"/>
    <p:sldId id="292" r:id="rId20"/>
    <p:sldId id="283" r:id="rId21"/>
    <p:sldId id="289" r:id="rId22"/>
    <p:sldId id="284" r:id="rId23"/>
    <p:sldId id="277" r:id="rId24"/>
    <p:sldId id="295" r:id="rId25"/>
    <p:sldId id="285" r:id="rId26"/>
    <p:sldId id="296" r:id="rId27"/>
    <p:sldId id="286" r:id="rId28"/>
    <p:sldId id="287" r:id="rId29"/>
    <p:sldId id="291" r:id="rId30"/>
    <p:sldId id="299" r:id="rId31"/>
    <p:sldId id="276" r:id="rId32"/>
    <p:sldId id="294" r:id="rId33"/>
    <p:sldId id="271" r:id="rId34"/>
    <p:sldId id="288" r:id="rId35"/>
    <p:sldId id="262" r:id="rId36"/>
    <p:sldId id="300" r:id="rId37"/>
    <p:sldId id="257" r:id="rId38"/>
    <p:sldId id="258" r:id="rId39"/>
    <p:sldId id="267" r:id="rId4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B8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15" autoAdjust="0"/>
  </p:normalViewPr>
  <p:slideViewPr>
    <p:cSldViewPr>
      <p:cViewPr varScale="1">
        <p:scale>
          <a:sx n="138" d="100"/>
          <a:sy n="138" d="100"/>
        </p:scale>
        <p:origin x="11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3"/>
              </a:solidFill>
            </c:spPr>
            <c:extLst xmlns:c16r2="http://schemas.microsoft.com/office/drawing/2015/06/chart">
              <c:ext xmlns:c16="http://schemas.microsoft.com/office/drawing/2014/chart" uri="{C3380CC4-5D6E-409C-BE32-E72D297353CC}">
                <c16:uniqueId val="{00000001-3A64-4E00-BDD5-A04096DA6406}"/>
              </c:ext>
            </c:extLst>
          </c:dPt>
          <c:dPt>
            <c:idx val="1"/>
            <c:bubble3D val="0"/>
            <c:spPr>
              <a:noFill/>
            </c:spPr>
            <c:extLst xmlns:c16r2="http://schemas.microsoft.com/office/drawing/2015/06/chart">
              <c:ext xmlns:c16="http://schemas.microsoft.com/office/drawing/2014/chart" uri="{C3380CC4-5D6E-409C-BE32-E72D297353CC}">
                <c16:uniqueId val="{00000003-3A64-4E00-BDD5-A04096DA6406}"/>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xmlns:c16r2="http://schemas.microsoft.com/office/drawing/2015/06/chart">
            <c:ext xmlns:c16="http://schemas.microsoft.com/office/drawing/2014/chart" uri="{C3380CC4-5D6E-409C-BE32-E72D297353CC}">
              <c16:uniqueId val="{00000004-3A64-4E00-BDD5-A04096DA6406}"/>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4"/>
              </a:solidFill>
            </c:spPr>
            <c:extLst xmlns:c16r2="http://schemas.microsoft.com/office/drawing/2015/06/chart">
              <c:ext xmlns:c16="http://schemas.microsoft.com/office/drawing/2014/chart" uri="{C3380CC4-5D6E-409C-BE32-E72D297353CC}">
                <c16:uniqueId val="{00000001-BB80-46C1-85D3-46B63F5FEAC1}"/>
              </c:ext>
            </c:extLst>
          </c:dPt>
          <c:dPt>
            <c:idx val="1"/>
            <c:bubble3D val="0"/>
            <c:spPr>
              <a:noFill/>
            </c:spPr>
            <c:extLst xmlns:c16r2="http://schemas.microsoft.com/office/drawing/2015/06/chart">
              <c:ext xmlns:c16="http://schemas.microsoft.com/office/drawing/2014/chart" uri="{C3380CC4-5D6E-409C-BE32-E72D297353CC}">
                <c16:uniqueId val="{00000003-BB80-46C1-85D3-46B63F5FEAC1}"/>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xmlns:c16r2="http://schemas.microsoft.com/office/drawing/2015/06/chart">
            <c:ext xmlns:c16="http://schemas.microsoft.com/office/drawing/2014/chart" uri="{C3380CC4-5D6E-409C-BE32-E72D297353CC}">
              <c16:uniqueId val="{00000004-BB80-46C1-85D3-46B63F5FEAC1}"/>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B012-4456-85F1-DAC9B203B8CF}"/>
              </c:ext>
            </c:extLst>
          </c:dPt>
          <c:dPt>
            <c:idx val="1"/>
            <c:bubble3D val="0"/>
            <c:spPr>
              <a:noFill/>
            </c:spPr>
            <c:extLst xmlns:c16r2="http://schemas.microsoft.com/office/drawing/2015/06/chart">
              <c:ext xmlns:c16="http://schemas.microsoft.com/office/drawing/2014/chart" uri="{C3380CC4-5D6E-409C-BE32-E72D297353CC}">
                <c16:uniqueId val="{00000003-B012-4456-85F1-DAC9B203B8CF}"/>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xmlns:c16r2="http://schemas.microsoft.com/office/drawing/2015/06/chart">
            <c:ext xmlns:c16="http://schemas.microsoft.com/office/drawing/2014/chart" uri="{C3380CC4-5D6E-409C-BE32-E72D297353CC}">
              <c16:uniqueId val="{00000004-B012-4456-85F1-DAC9B203B8C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3AB8D9"/>
            </a:solidFill>
          </c:spPr>
          <c:invertIfNegative val="0"/>
          <c:dPt>
            <c:idx val="0"/>
            <c:invertIfNegative val="0"/>
            <c:bubble3D val="0"/>
            <c:spPr>
              <a:solidFill>
                <a:schemeClr val="accent1"/>
              </a:solidFill>
            </c:spPr>
            <c:extLst xmlns:c16r2="http://schemas.microsoft.com/office/drawing/2015/06/chart">
              <c:ext xmlns:c16="http://schemas.microsoft.com/office/drawing/2014/chart" uri="{C3380CC4-5D6E-409C-BE32-E72D297353CC}">
                <c16:uniqueId val="{00000001-E826-411A-8BD5-F8FCD10F290F}"/>
              </c:ext>
            </c:extLst>
          </c:dPt>
          <c:dPt>
            <c:idx val="1"/>
            <c:invertIfNegative val="0"/>
            <c:bubble3D val="0"/>
            <c:spPr>
              <a:solidFill>
                <a:schemeClr val="accent2"/>
              </a:solidFill>
            </c:spPr>
            <c:extLst xmlns:c16r2="http://schemas.microsoft.com/office/drawing/2015/06/chart">
              <c:ext xmlns:c16="http://schemas.microsoft.com/office/drawing/2014/chart" uri="{C3380CC4-5D6E-409C-BE32-E72D297353CC}">
                <c16:uniqueId val="{00000002-E826-411A-8BD5-F8FCD10F290F}"/>
              </c:ext>
            </c:extLst>
          </c:dPt>
          <c:dPt>
            <c:idx val="2"/>
            <c:invertIfNegative val="0"/>
            <c:bubble3D val="0"/>
            <c:spPr>
              <a:solidFill>
                <a:schemeClr val="accent3"/>
              </a:solidFill>
            </c:spPr>
            <c:extLst xmlns:c16r2="http://schemas.microsoft.com/office/drawing/2015/06/chart">
              <c:ext xmlns:c16="http://schemas.microsoft.com/office/drawing/2014/chart" uri="{C3380CC4-5D6E-409C-BE32-E72D297353CC}">
                <c16:uniqueId val="{00000003-E826-411A-8BD5-F8FCD10F290F}"/>
              </c:ext>
            </c:extLst>
          </c:dPt>
          <c:dPt>
            <c:idx val="3"/>
            <c:invertIfNegative val="0"/>
            <c:bubble3D val="0"/>
            <c:spPr>
              <a:solidFill>
                <a:schemeClr val="accent4"/>
              </a:solidFill>
            </c:spPr>
            <c:extLst xmlns:c16r2="http://schemas.microsoft.com/office/drawing/2015/06/chart">
              <c:ext xmlns:c16="http://schemas.microsoft.com/office/drawing/2014/chart" uri="{C3380CC4-5D6E-409C-BE32-E72D297353CC}">
                <c16:uniqueId val="{00000004-E826-411A-8BD5-F8FCD10F290F}"/>
              </c:ext>
            </c:extLst>
          </c:dPt>
          <c:cat>
            <c:strRef>
              <c:f>Sheet1!$A$2:$A$5</c:f>
              <c:strCache>
                <c:ptCount val="4"/>
                <c:pt idx="0">
                  <c:v>A</c:v>
                </c:pt>
                <c:pt idx="1">
                  <c:v>B</c:v>
                </c:pt>
                <c:pt idx="2">
                  <c:v>C</c:v>
                </c:pt>
                <c:pt idx="3">
                  <c:v>D</c:v>
                </c:pt>
              </c:strCache>
            </c:strRef>
          </c:cat>
          <c:val>
            <c:numRef>
              <c:f>Sheet1!$B$2:$B$5</c:f>
              <c:numCache>
                <c:formatCode>General</c:formatCode>
                <c:ptCount val="4"/>
                <c:pt idx="0">
                  <c:v>4</c:v>
                </c:pt>
                <c:pt idx="1">
                  <c:v>6</c:v>
                </c:pt>
                <c:pt idx="2">
                  <c:v>3</c:v>
                </c:pt>
                <c:pt idx="3">
                  <c:v>7</c:v>
                </c:pt>
              </c:numCache>
            </c:numRef>
          </c:val>
          <c:extLst xmlns:c16r2="http://schemas.microsoft.com/office/drawing/2015/06/chart">
            <c:ext xmlns:c16="http://schemas.microsoft.com/office/drawing/2014/chart" uri="{C3380CC4-5D6E-409C-BE32-E72D297353CC}">
              <c16:uniqueId val="{00000000-E826-411A-8BD5-F8FCD10F290F}"/>
            </c:ext>
          </c:extLst>
        </c:ser>
        <c:dLbls>
          <c:showLegendKey val="0"/>
          <c:showVal val="0"/>
          <c:showCatName val="0"/>
          <c:showSerName val="0"/>
          <c:showPercent val="0"/>
          <c:showBubbleSize val="0"/>
        </c:dLbls>
        <c:gapWidth val="150"/>
        <c:overlap val="100"/>
        <c:axId val="-171786544"/>
        <c:axId val="-171795792"/>
      </c:barChart>
      <c:catAx>
        <c:axId val="-171786544"/>
        <c:scaling>
          <c:orientation val="minMax"/>
        </c:scaling>
        <c:delete val="0"/>
        <c:axPos val="b"/>
        <c:numFmt formatCode="General" sourceLinked="0"/>
        <c:majorTickMark val="out"/>
        <c:minorTickMark val="none"/>
        <c:tickLblPos val="nextTo"/>
        <c:txPr>
          <a:bodyPr/>
          <a:lstStyle/>
          <a:p>
            <a:pPr>
              <a:defRPr sz="1200">
                <a:latin typeface="Arial" pitchFamily="34" charset="0"/>
                <a:cs typeface="Arial" pitchFamily="34" charset="0"/>
              </a:defRPr>
            </a:pPr>
            <a:endParaRPr lang="en-US"/>
          </a:p>
        </c:txPr>
        <c:crossAx val="-171795792"/>
        <c:crosses val="autoZero"/>
        <c:auto val="1"/>
        <c:lblAlgn val="ctr"/>
        <c:lblOffset val="100"/>
        <c:noMultiLvlLbl val="0"/>
      </c:catAx>
      <c:valAx>
        <c:axId val="-171795792"/>
        <c:scaling>
          <c:orientation val="minMax"/>
        </c:scaling>
        <c:delete val="0"/>
        <c:axPos val="l"/>
        <c:majorGridlines>
          <c:spPr>
            <a:ln>
              <a:noFill/>
            </a:ln>
          </c:spPr>
        </c:majorGridlines>
        <c:numFmt formatCode="General" sourceLinked="1"/>
        <c:majorTickMark val="out"/>
        <c:minorTickMark val="none"/>
        <c:tickLblPos val="nextTo"/>
        <c:txPr>
          <a:bodyPr/>
          <a:lstStyle/>
          <a:p>
            <a:pPr>
              <a:defRPr sz="1200">
                <a:latin typeface="Arial" pitchFamily="34" charset="0"/>
                <a:cs typeface="Arial" pitchFamily="34" charset="0"/>
              </a:defRPr>
            </a:pPr>
            <a:endParaRPr lang="en-US"/>
          </a:p>
        </c:txPr>
        <c:crossAx val="-1717865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8893105355426751E-2"/>
          <c:y val="6.7232335894867684E-2"/>
          <c:w val="0.95381685357562351"/>
          <c:h val="0.85208886103129111"/>
        </c:manualLayout>
      </c:layout>
      <c:barChart>
        <c:barDir val="bar"/>
        <c:grouping val="stacked"/>
        <c:varyColors val="0"/>
        <c:ser>
          <c:idx val="0"/>
          <c:order val="0"/>
          <c:tx>
            <c:strRef>
              <c:f>Sheet1!$B$1</c:f>
              <c:strCache>
                <c:ptCount val="1"/>
                <c:pt idx="0">
                  <c:v>Series 1</c:v>
                </c:pt>
              </c:strCache>
            </c:strRef>
          </c:tx>
          <c:spPr>
            <a:solidFill>
              <a:srgbClr val="3AB8D9"/>
            </a:solidFill>
            <a:ln w="19050">
              <a:noFill/>
            </a:ln>
          </c:spPr>
          <c:invertIfNegative val="0"/>
          <c:dPt>
            <c:idx val="0"/>
            <c:invertIfNegative val="0"/>
            <c:bubble3D val="0"/>
            <c:spPr>
              <a:solidFill>
                <a:schemeClr val="accent4"/>
              </a:solidFill>
              <a:ln w="19050">
                <a:noFill/>
              </a:ln>
            </c:spPr>
            <c:extLst xmlns:c16r2="http://schemas.microsoft.com/office/drawing/2015/06/chart">
              <c:ext xmlns:c16="http://schemas.microsoft.com/office/drawing/2014/chart" uri="{C3380CC4-5D6E-409C-BE32-E72D297353CC}">
                <c16:uniqueId val="{00000004-73D6-41ED-9AE1-A34F523A2E1C}"/>
              </c:ext>
            </c:extLst>
          </c:dPt>
          <c:dPt>
            <c:idx val="1"/>
            <c:invertIfNegative val="0"/>
            <c:bubble3D val="0"/>
            <c:spPr>
              <a:solidFill>
                <a:schemeClr val="accent3"/>
              </a:solidFill>
              <a:ln w="19050">
                <a:noFill/>
              </a:ln>
            </c:spPr>
            <c:extLst xmlns:c16r2="http://schemas.microsoft.com/office/drawing/2015/06/chart">
              <c:ext xmlns:c16="http://schemas.microsoft.com/office/drawing/2014/chart" uri="{C3380CC4-5D6E-409C-BE32-E72D297353CC}">
                <c16:uniqueId val="{00000003-73D6-41ED-9AE1-A34F523A2E1C}"/>
              </c:ext>
            </c:extLst>
          </c:dPt>
          <c:dPt>
            <c:idx val="2"/>
            <c:invertIfNegative val="0"/>
            <c:bubble3D val="0"/>
            <c:spPr>
              <a:solidFill>
                <a:schemeClr val="accent2"/>
              </a:solidFill>
              <a:ln w="19050">
                <a:noFill/>
              </a:ln>
            </c:spPr>
            <c:extLst xmlns:c16r2="http://schemas.microsoft.com/office/drawing/2015/06/chart">
              <c:ext xmlns:c16="http://schemas.microsoft.com/office/drawing/2014/chart" uri="{C3380CC4-5D6E-409C-BE32-E72D297353CC}">
                <c16:uniqueId val="{00000002-73D6-41ED-9AE1-A34F523A2E1C}"/>
              </c:ext>
            </c:extLst>
          </c:dPt>
          <c:dPt>
            <c:idx val="3"/>
            <c:invertIfNegative val="0"/>
            <c:bubble3D val="0"/>
            <c:spPr>
              <a:solidFill>
                <a:schemeClr val="accent1"/>
              </a:solidFill>
              <a:ln w="19050">
                <a:noFill/>
              </a:ln>
            </c:spPr>
            <c:extLst xmlns:c16r2="http://schemas.microsoft.com/office/drawing/2015/06/chart">
              <c:ext xmlns:c16="http://schemas.microsoft.com/office/drawing/2014/chart" uri="{C3380CC4-5D6E-409C-BE32-E72D297353CC}">
                <c16:uniqueId val="{00000001-73D6-41ED-9AE1-A34F523A2E1C}"/>
              </c:ext>
            </c:extLst>
          </c:dPt>
          <c:cat>
            <c:strRef>
              <c:f>Sheet1!$A$2:$A$5</c:f>
              <c:strCache>
                <c:ptCount val="4"/>
                <c:pt idx="0">
                  <c:v>Text 1</c:v>
                </c:pt>
                <c:pt idx="1">
                  <c:v>Text 2</c:v>
                </c:pt>
                <c:pt idx="2">
                  <c:v>Text 3</c:v>
                </c:pt>
                <c:pt idx="3">
                  <c:v>Text 4</c:v>
                </c:pt>
              </c:strCache>
            </c:strRef>
          </c:cat>
          <c:val>
            <c:numRef>
              <c:f>Sheet1!$B$2:$B$5</c:f>
              <c:numCache>
                <c:formatCode>General</c:formatCode>
                <c:ptCount val="4"/>
                <c:pt idx="0">
                  <c:v>55</c:v>
                </c:pt>
                <c:pt idx="1">
                  <c:v>45</c:v>
                </c:pt>
                <c:pt idx="2">
                  <c:v>35</c:v>
                </c:pt>
                <c:pt idx="3">
                  <c:v>85</c:v>
                </c:pt>
              </c:numCache>
            </c:numRef>
          </c:val>
          <c:extLst xmlns:c16r2="http://schemas.microsoft.com/office/drawing/2015/06/chart">
            <c:ext xmlns:c16="http://schemas.microsoft.com/office/drawing/2014/chart" uri="{C3380CC4-5D6E-409C-BE32-E72D297353CC}">
              <c16:uniqueId val="{00000000-73D6-41ED-9AE1-A34F523A2E1C}"/>
            </c:ext>
          </c:extLst>
        </c:ser>
        <c:dLbls>
          <c:showLegendKey val="0"/>
          <c:showVal val="0"/>
          <c:showCatName val="0"/>
          <c:showSerName val="0"/>
          <c:showPercent val="0"/>
          <c:showBubbleSize val="0"/>
        </c:dLbls>
        <c:gapWidth val="300"/>
        <c:overlap val="100"/>
        <c:axId val="-171784368"/>
        <c:axId val="-171781648"/>
      </c:barChart>
      <c:catAx>
        <c:axId val="-171784368"/>
        <c:scaling>
          <c:orientation val="minMax"/>
        </c:scaling>
        <c:delete val="1"/>
        <c:axPos val="l"/>
        <c:numFmt formatCode="General" sourceLinked="0"/>
        <c:majorTickMark val="out"/>
        <c:minorTickMark val="none"/>
        <c:tickLblPos val="nextTo"/>
        <c:crossAx val="-171781648"/>
        <c:crosses val="autoZero"/>
        <c:auto val="1"/>
        <c:lblAlgn val="ctr"/>
        <c:lblOffset val="100"/>
        <c:noMultiLvlLbl val="0"/>
      </c:catAx>
      <c:valAx>
        <c:axId val="-171781648"/>
        <c:scaling>
          <c:orientation val="minMax"/>
        </c:scaling>
        <c:delete val="1"/>
        <c:axPos val="b"/>
        <c:majorGridlines>
          <c:spPr>
            <a:ln>
              <a:noFill/>
            </a:ln>
          </c:spPr>
        </c:majorGridlines>
        <c:numFmt formatCode="General" sourceLinked="1"/>
        <c:majorTickMark val="out"/>
        <c:minorTickMark val="none"/>
        <c:tickLblPos val="nextTo"/>
        <c:crossAx val="-171784368"/>
        <c:crosses val="autoZero"/>
        <c:crossBetween val="between"/>
      </c:valAx>
    </c:plotArea>
    <c:plotVisOnly val="1"/>
    <c:dispBlanksAs val="gap"/>
    <c:showDLblsOverMax val="0"/>
  </c:chart>
  <c:spPr>
    <a:ln>
      <a:noFill/>
    </a:ln>
  </c:spPr>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ight Triangle 1"/>
          <p:cNvSpPr/>
          <p:nvPr userDrawn="1"/>
        </p:nvSpPr>
        <p:spPr>
          <a:xfrm flipV="1">
            <a:off x="0" y="0"/>
            <a:ext cx="8244408" cy="4443958"/>
          </a:xfrm>
          <a:prstGeom prst="rtTriangl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395536" y="627534"/>
            <a:ext cx="4896544" cy="936105"/>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5388" y="1707654"/>
            <a:ext cx="4896544" cy="504056"/>
          </a:xfrm>
          <a:prstGeom prst="rect">
            <a:avLst/>
          </a:prstGeom>
        </p:spPr>
        <p:txBody>
          <a:bodyPr anchor="ctr"/>
          <a:lstStyle>
            <a:lvl1pPr marL="0" indent="0" algn="l">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176436"/>
            <a:ext cx="88924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3"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600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008412" y="1626121"/>
            <a:ext cx="2211660"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008412" y="2634233"/>
            <a:ext cx="2211660"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userDrawn="1"/>
        </p:nvSpPr>
        <p:spPr>
          <a:xfrm>
            <a:off x="3008412" y="3642345"/>
            <a:ext cx="2211660" cy="5760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pic>
        <p:nvPicPr>
          <p:cNvPr id="7"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497" y="1161282"/>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971600" y="1299430"/>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5694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pic>
        <p:nvPicPr>
          <p:cNvPr id="4" name="Picture 3"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8394"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057333" y="1731279"/>
            <a:ext cx="3085597" cy="2281868"/>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061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4000" b="0" baseline="0">
                <a:solidFill>
                  <a:schemeClr val="tx1">
                    <a:lumMod val="75000"/>
                    <a:lumOff val="25000"/>
                  </a:schemeClr>
                </a:solidFill>
                <a:latin typeface="Arial" pitchFamily="34" charset="0"/>
                <a:cs typeface="Arial" pitchFamily="34" charset="0"/>
              </a:defRPr>
            </a:lvl1pPr>
          </a:lstStyle>
          <a:p>
            <a:pPr lvl="0"/>
            <a:r>
              <a:rPr lang="en-US" altLang="ko-KR" dirty="0"/>
              <a:t>IMAGES &amp; CONTENTS</a:t>
            </a:r>
          </a:p>
        </p:txBody>
      </p:sp>
      <p:pic>
        <p:nvPicPr>
          <p:cNvPr id="6"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9373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510977"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510977"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2149241"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3787505"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426571"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3" name="Picture Placeholder 2"/>
          <p:cNvSpPr>
            <a:spLocks noGrp="1"/>
          </p:cNvSpPr>
          <p:nvPr>
            <p:ph type="pic" idx="15" hasCustomPrompt="1"/>
          </p:nvPr>
        </p:nvSpPr>
        <p:spPr>
          <a:xfrm>
            <a:off x="395784" y="1419622"/>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6" hasCustomPrompt="1"/>
          </p:nvPr>
        </p:nvSpPr>
        <p:spPr>
          <a:xfrm>
            <a:off x="1691928" y="2715766"/>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7" hasCustomPrompt="1"/>
          </p:nvPr>
        </p:nvSpPr>
        <p:spPr>
          <a:xfrm>
            <a:off x="1691928" y="134144"/>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9" hasCustomPrompt="1"/>
          </p:nvPr>
        </p:nvSpPr>
        <p:spPr>
          <a:xfrm>
            <a:off x="2988072" y="1419622"/>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27901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1441589" y="1431235"/>
            <a:ext cx="2568434"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997524" y="370350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1588" y="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95443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852200" y="0"/>
            <a:ext cx="252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624000" y="1183500"/>
            <a:ext cx="252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70705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0" y="1347614"/>
            <a:ext cx="91440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3642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97768" y="205755"/>
            <a:ext cx="8748464" cy="47319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6273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p:cNvSpPr/>
          <p:nvPr userDrawn="1"/>
        </p:nvSpPr>
        <p:spPr>
          <a:xfrm flipV="1">
            <a:off x="0" y="0"/>
            <a:ext cx="8244408" cy="4443958"/>
          </a:xfrm>
          <a:prstGeom prst="rtTriangl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93380" y="684156"/>
            <a:ext cx="4078619" cy="591450"/>
          </a:xfrm>
          <a:prstGeom prst="rect">
            <a:avLst/>
          </a:prstGeom>
        </p:spPr>
        <p:txBody>
          <a:bodyPr anchor="ctr"/>
          <a:lstStyle>
            <a:lvl1pPr marL="0" indent="0" algn="l">
              <a:buNone/>
              <a:defRPr sz="48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467396" y="1342281"/>
            <a:ext cx="410445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012953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ed Rectangle 2"/>
          <p:cNvSpPr/>
          <p:nvPr userDrawn="1"/>
        </p:nvSpPr>
        <p:spPr>
          <a:xfrm>
            <a:off x="774626" y="656109"/>
            <a:ext cx="7560840" cy="2880320"/>
          </a:xfrm>
          <a:custGeom>
            <a:avLst/>
            <a:gdLst/>
            <a:ahLst/>
            <a:cxnLst/>
            <a:rect l="l" t="t" r="r" b="b"/>
            <a:pathLst>
              <a:path w="7560840" h="2742406">
                <a:moveTo>
                  <a:pt x="145168" y="0"/>
                </a:moveTo>
                <a:lnTo>
                  <a:pt x="7415672" y="0"/>
                </a:lnTo>
                <a:cubicBezTo>
                  <a:pt x="7495846" y="0"/>
                  <a:pt x="7560840" y="64994"/>
                  <a:pt x="7560840" y="145168"/>
                </a:cubicBezTo>
                <a:lnTo>
                  <a:pt x="7560840" y="1583024"/>
                </a:lnTo>
                <a:cubicBezTo>
                  <a:pt x="7560840" y="1663198"/>
                  <a:pt x="7495846" y="1728192"/>
                  <a:pt x="7415672" y="1728192"/>
                </a:cubicBezTo>
                <a:lnTo>
                  <a:pt x="1384207" y="1728192"/>
                </a:lnTo>
                <a:cubicBezTo>
                  <a:pt x="1320119" y="1886530"/>
                  <a:pt x="1316770" y="1980569"/>
                  <a:pt x="1313421" y="2130524"/>
                </a:cubicBezTo>
                <a:cubicBezTo>
                  <a:pt x="1312553" y="2340835"/>
                  <a:pt x="1330734" y="2484470"/>
                  <a:pt x="1453691" y="2742406"/>
                </a:cubicBezTo>
                <a:cubicBezTo>
                  <a:pt x="1140234" y="2541620"/>
                  <a:pt x="979178" y="2321785"/>
                  <a:pt x="894321" y="2206724"/>
                </a:cubicBezTo>
                <a:cubicBezTo>
                  <a:pt x="813636" y="2043332"/>
                  <a:pt x="745875" y="1912249"/>
                  <a:pt x="686091" y="1728192"/>
                </a:cubicBezTo>
                <a:lnTo>
                  <a:pt x="145168" y="1728192"/>
                </a:lnTo>
                <a:cubicBezTo>
                  <a:pt x="64994" y="1728192"/>
                  <a:pt x="0" y="1663198"/>
                  <a:pt x="0" y="1583024"/>
                </a:cubicBezTo>
                <a:lnTo>
                  <a:pt x="0" y="145168"/>
                </a:lnTo>
                <a:cubicBezTo>
                  <a:pt x="0" y="64994"/>
                  <a:pt x="64994" y="0"/>
                  <a:pt x="145168" y="0"/>
                </a:cubicBezTo>
                <a:close/>
              </a:path>
            </a:pathLst>
          </a:custGeom>
          <a:solidFill>
            <a:schemeClr val="bg1">
              <a:alpha val="80000"/>
            </a:schemeClr>
          </a:solidFill>
          <a:ln w="730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774626" y="1395239"/>
            <a:ext cx="7560840" cy="473576"/>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774626" y="1868815"/>
            <a:ext cx="756084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7" name="Parallelogram 30"/>
          <p:cNvSpPr/>
          <p:nvPr userDrawn="1"/>
        </p:nvSpPr>
        <p:spPr>
          <a:xfrm flipH="1">
            <a:off x="4368130" y="910233"/>
            <a:ext cx="430982" cy="432048"/>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p:cNvSpPr/>
          <p:nvPr userDrawn="1"/>
        </p:nvSpPr>
        <p:spPr>
          <a:xfrm>
            <a:off x="2677598" y="677348"/>
            <a:ext cx="3788804" cy="3788804"/>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2879812" y="879562"/>
            <a:ext cx="3384376" cy="3384376"/>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0362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339502"/>
            <a:ext cx="1115616" cy="4464496"/>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99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39552" y="123478"/>
            <a:ext cx="8064896"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39552" y="699542"/>
            <a:ext cx="806489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123478"/>
            <a:ext cx="539552"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8604448" y="123478"/>
            <a:ext cx="539552"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99792" y="0"/>
            <a:ext cx="6444208" cy="5143500"/>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771800" y="123478"/>
            <a:ext cx="6372200" cy="576064"/>
          </a:xfrm>
          <a:prstGeom prst="rect">
            <a:avLst/>
          </a:prstGeom>
        </p:spPr>
        <p:txBody>
          <a:bodyPr anchor="ctr"/>
          <a:lstStyle>
            <a:lvl1pPr marL="0" indent="0" algn="l">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71800" y="699542"/>
            <a:ext cx="6372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2339752" y="123478"/>
            <a:ext cx="26977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41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176436"/>
            <a:ext cx="88924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1785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51960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1" r:id="rId4"/>
    <p:sldLayoutId id="2147483662" r:id="rId5"/>
    <p:sldLayoutId id="2147483663" r:id="rId6"/>
    <p:sldLayoutId id="2147483666" r:id="rId7"/>
    <p:sldLayoutId id="2147483675" r:id="rId8"/>
    <p:sldLayoutId id="2147483674" r:id="rId9"/>
    <p:sldLayoutId id="2147483676" r:id="rId10"/>
    <p:sldLayoutId id="2147483655" r:id="rId11"/>
    <p:sldLayoutId id="2147483667" r:id="rId12"/>
    <p:sldLayoutId id="2147483668" r:id="rId13"/>
    <p:sldLayoutId id="2147483669" r:id="rId14"/>
    <p:sldLayoutId id="2147483670" r:id="rId15"/>
    <p:sldLayoutId id="2147483677" r:id="rId16"/>
    <p:sldLayoutId id="2147483678"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4442756" y="4844068"/>
            <a:ext cx="4442756" cy="215444"/>
          </a:xfrm>
          <a:prstGeom prst="rect">
            <a:avLst/>
          </a:prstGeom>
          <a:noFill/>
        </p:spPr>
        <p:txBody>
          <a:bodyPr wrap="square" rtlCol="0">
            <a:spAutoFit/>
          </a:bodyPr>
          <a:lstStyle/>
          <a:p>
            <a:pPr algn="r"/>
            <a:r>
              <a:rPr lang="en-US" altLang="ko-KR" sz="800" dirty="0">
                <a:solidFill>
                  <a:schemeClr val="bg1"/>
                </a:solidFill>
                <a:cs typeface="Arial" pitchFamily="34" charset="0"/>
                <a:hlinkClick r:id="rId3"/>
              </a:rPr>
              <a:t>http://www.free-powerpoint-templates-design.com</a:t>
            </a:r>
            <a:endParaRPr lang="ko-KR" altLang="en-US" sz="800" dirty="0">
              <a:solidFill>
                <a:schemeClr val="bg1"/>
              </a:solidFill>
              <a:cs typeface="Arial" pitchFamily="34" charset="0"/>
            </a:endParaRPr>
          </a:p>
        </p:txBody>
      </p:sp>
      <p:sp>
        <p:nvSpPr>
          <p:cNvPr id="3" name="Text Placeholder 2"/>
          <p:cNvSpPr>
            <a:spLocks noGrp="1"/>
          </p:cNvSpPr>
          <p:nvPr>
            <p:ph type="body" sz="quarter" idx="10"/>
          </p:nvPr>
        </p:nvSpPr>
        <p:spPr/>
        <p:txBody>
          <a:bodyPr/>
          <a:lstStyle/>
          <a:p>
            <a:pPr lvl="0"/>
            <a:r>
              <a:rPr lang="en-US" altLang="ko-KR" dirty="0">
                <a:ea typeface="맑은 고딕" pitchFamily="50" charset="-127"/>
              </a:rPr>
              <a:t>FREE PPT TEMPLATES</a:t>
            </a:r>
            <a:endParaRPr lang="en-US" altLang="ko-KR" dirty="0"/>
          </a:p>
        </p:txBody>
      </p:sp>
      <p:sp>
        <p:nvSpPr>
          <p:cNvPr id="4" name="Text Placeholder 3"/>
          <p:cNvSpPr>
            <a:spLocks noGrp="1"/>
          </p:cNvSpPr>
          <p:nvPr>
            <p:ph type="body" sz="quarter" idx="11"/>
          </p:nvPr>
        </p:nvSpPr>
        <p:spPr/>
        <p:txBody>
          <a:bodyPr/>
          <a:lstStyle/>
          <a:p>
            <a:pPr fontAlgn="auto">
              <a:spcBef>
                <a:spcPts val="0"/>
              </a:spcBef>
              <a:spcAft>
                <a:spcPts val="0"/>
              </a:spcAft>
              <a:defRPr/>
            </a:pPr>
            <a:r>
              <a:rPr lang="en-US" altLang="ko-KR" dirty="0"/>
              <a:t>INSERT THE TITLE</a:t>
            </a:r>
          </a:p>
          <a:p>
            <a:pPr fontAlgn="auto">
              <a:spcBef>
                <a:spcPts val="0"/>
              </a:spcBef>
              <a:spcAft>
                <a:spcPts val="0"/>
              </a:spcAft>
              <a:defRPr/>
            </a:pPr>
            <a:r>
              <a:rPr lang="en-US" altLang="ko-KR" dirty="0"/>
              <a:t>OF YOUR PRESENTATION HERE    </a:t>
            </a:r>
          </a:p>
        </p:txBody>
      </p:sp>
      <p:grpSp>
        <p:nvGrpSpPr>
          <p:cNvPr id="7" name="Group 6"/>
          <p:cNvGrpSpPr/>
          <p:nvPr/>
        </p:nvGrpSpPr>
        <p:grpSpPr>
          <a:xfrm>
            <a:off x="7531296" y="4371950"/>
            <a:ext cx="1354216" cy="338554"/>
            <a:chOff x="7531296" y="4371950"/>
            <a:chExt cx="1354216" cy="338554"/>
          </a:xfrm>
        </p:grpSpPr>
        <p:sp>
          <p:nvSpPr>
            <p:cNvPr id="6" name="Rounded Rectangle 5"/>
            <p:cNvSpPr/>
            <p:nvPr/>
          </p:nvSpPr>
          <p:spPr>
            <a:xfrm>
              <a:off x="7531296" y="4371950"/>
              <a:ext cx="1354216" cy="33855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96336" y="4371950"/>
              <a:ext cx="1224136" cy="338554"/>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LogoType</a:t>
              </a:r>
              <a:endParaRPr lang="ko-KR" altLang="en-US" sz="16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24" name="Oval 1"/>
          <p:cNvSpPr/>
          <p:nvPr/>
        </p:nvSpPr>
        <p:spPr>
          <a:xfrm rot="20625983">
            <a:off x="3912780" y="1416293"/>
            <a:ext cx="1175566" cy="1185389"/>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1"/>
          <p:cNvSpPr/>
          <p:nvPr/>
        </p:nvSpPr>
        <p:spPr>
          <a:xfrm rot="20625983">
            <a:off x="4901019" y="2262377"/>
            <a:ext cx="1175566" cy="1185389"/>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1"/>
          <p:cNvSpPr/>
          <p:nvPr/>
        </p:nvSpPr>
        <p:spPr>
          <a:xfrm rot="20836421">
            <a:off x="4584299" y="3459724"/>
            <a:ext cx="1175566" cy="1185389"/>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
          <p:cNvSpPr/>
          <p:nvPr/>
        </p:nvSpPr>
        <p:spPr>
          <a:xfrm rot="20629582">
            <a:off x="3280986" y="3441695"/>
            <a:ext cx="1175566" cy="1185389"/>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
          <p:cNvSpPr/>
          <p:nvPr/>
        </p:nvSpPr>
        <p:spPr>
          <a:xfrm rot="20625983">
            <a:off x="2943315" y="2262377"/>
            <a:ext cx="1175566" cy="1185389"/>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9"/>
          <p:cNvSpPr/>
          <p:nvPr/>
        </p:nvSpPr>
        <p:spPr>
          <a:xfrm>
            <a:off x="5038926" y="3949718"/>
            <a:ext cx="266311" cy="24929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3"/>
          <p:cNvSpPr/>
          <p:nvPr/>
        </p:nvSpPr>
        <p:spPr>
          <a:xfrm>
            <a:off x="5345035" y="2762143"/>
            <a:ext cx="315959" cy="18585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p:cNvSpPr/>
          <p:nvPr/>
        </p:nvSpPr>
        <p:spPr>
          <a:xfrm>
            <a:off x="3730004" y="3930067"/>
            <a:ext cx="238600" cy="23790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7"/>
          <p:cNvSpPr/>
          <p:nvPr/>
        </p:nvSpPr>
        <p:spPr>
          <a:xfrm>
            <a:off x="4359078" y="1882611"/>
            <a:ext cx="282969" cy="28296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9"/>
          <p:cNvSpPr/>
          <p:nvPr/>
        </p:nvSpPr>
        <p:spPr>
          <a:xfrm>
            <a:off x="4179689" y="2829432"/>
            <a:ext cx="679848" cy="67874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4" name="Group 33"/>
          <p:cNvGrpSpPr/>
          <p:nvPr/>
        </p:nvGrpSpPr>
        <p:grpSpPr>
          <a:xfrm>
            <a:off x="6156176" y="2460440"/>
            <a:ext cx="2636417" cy="858180"/>
            <a:chOff x="2113657" y="4283314"/>
            <a:chExt cx="3647460" cy="858180"/>
          </a:xfrm>
        </p:grpSpPr>
        <p:sp>
          <p:nvSpPr>
            <p:cNvPr id="35" name="TextBox 34"/>
            <p:cNvSpPr txBox="1"/>
            <p:nvPr/>
          </p:nvSpPr>
          <p:spPr>
            <a:xfrm>
              <a:off x="2113657" y="4495163"/>
              <a:ext cx="364745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6" name="TextBox 35"/>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7" name="Group 36"/>
          <p:cNvGrpSpPr/>
          <p:nvPr/>
        </p:nvGrpSpPr>
        <p:grpSpPr>
          <a:xfrm>
            <a:off x="5875993" y="3645273"/>
            <a:ext cx="2636417" cy="858180"/>
            <a:chOff x="2113657" y="4283314"/>
            <a:chExt cx="3647460" cy="858180"/>
          </a:xfrm>
        </p:grpSpPr>
        <p:sp>
          <p:nvSpPr>
            <p:cNvPr id="38" name="TextBox 37"/>
            <p:cNvSpPr txBox="1"/>
            <p:nvPr/>
          </p:nvSpPr>
          <p:spPr>
            <a:xfrm>
              <a:off x="2113657" y="4495163"/>
              <a:ext cx="364745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9" name="TextBox 38"/>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5230603" y="1275606"/>
            <a:ext cx="2636417" cy="858180"/>
            <a:chOff x="2113657" y="4283314"/>
            <a:chExt cx="3647460" cy="858180"/>
          </a:xfrm>
        </p:grpSpPr>
        <p:sp>
          <p:nvSpPr>
            <p:cNvPr id="41" name="TextBox 40"/>
            <p:cNvSpPr txBox="1"/>
            <p:nvPr/>
          </p:nvSpPr>
          <p:spPr>
            <a:xfrm>
              <a:off x="2113657" y="4495163"/>
              <a:ext cx="3647459"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2" name="TextBox 41"/>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3" name="Group 42"/>
          <p:cNvGrpSpPr/>
          <p:nvPr/>
        </p:nvGrpSpPr>
        <p:grpSpPr>
          <a:xfrm>
            <a:off x="251520" y="2460440"/>
            <a:ext cx="2636417" cy="858180"/>
            <a:chOff x="2113657" y="4283314"/>
            <a:chExt cx="3647460" cy="858180"/>
          </a:xfrm>
        </p:grpSpPr>
        <p:sp>
          <p:nvSpPr>
            <p:cNvPr id="44" name="TextBox 43"/>
            <p:cNvSpPr txBox="1"/>
            <p:nvPr/>
          </p:nvSpPr>
          <p:spPr>
            <a:xfrm>
              <a:off x="2113657" y="4495163"/>
              <a:ext cx="3647459"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5" name="TextBox 44"/>
            <p:cNvSpPr txBox="1"/>
            <p:nvPr/>
          </p:nvSpPr>
          <p:spPr>
            <a:xfrm>
              <a:off x="2113658" y="4283314"/>
              <a:ext cx="3647459"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6" name="Group 45"/>
          <p:cNvGrpSpPr/>
          <p:nvPr/>
        </p:nvGrpSpPr>
        <p:grpSpPr>
          <a:xfrm>
            <a:off x="483868" y="3645273"/>
            <a:ext cx="2636417" cy="858180"/>
            <a:chOff x="2113657" y="4283314"/>
            <a:chExt cx="3647460" cy="858180"/>
          </a:xfrm>
        </p:grpSpPr>
        <p:sp>
          <p:nvSpPr>
            <p:cNvPr id="47" name="TextBox 46"/>
            <p:cNvSpPr txBox="1"/>
            <p:nvPr/>
          </p:nvSpPr>
          <p:spPr>
            <a:xfrm>
              <a:off x="2113657" y="4495163"/>
              <a:ext cx="3647459"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8" name="TextBox 47"/>
            <p:cNvSpPr txBox="1"/>
            <p:nvPr/>
          </p:nvSpPr>
          <p:spPr>
            <a:xfrm>
              <a:off x="2113658" y="4283314"/>
              <a:ext cx="3647459"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49" name="Round Same Side Corner Rectangle 36"/>
          <p:cNvSpPr/>
          <p:nvPr/>
        </p:nvSpPr>
        <p:spPr>
          <a:xfrm>
            <a:off x="3384520" y="2735274"/>
            <a:ext cx="293156" cy="23177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126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Oval 2"/>
          <p:cNvSpPr/>
          <p:nvPr/>
        </p:nvSpPr>
        <p:spPr>
          <a:xfrm>
            <a:off x="3820707" y="2358156"/>
            <a:ext cx="1439858" cy="1439858"/>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 name="Group 3"/>
          <p:cNvGrpSpPr/>
          <p:nvPr/>
        </p:nvGrpSpPr>
        <p:grpSpPr>
          <a:xfrm>
            <a:off x="1728255" y="1779662"/>
            <a:ext cx="3994161" cy="2484847"/>
            <a:chOff x="1728255" y="1779662"/>
            <a:chExt cx="3994161" cy="2484847"/>
          </a:xfrm>
          <a:solidFill>
            <a:schemeClr val="accent2"/>
          </a:solidFill>
        </p:grpSpPr>
        <p:sp>
          <p:nvSpPr>
            <p:cNvPr id="5" name="Block Arc 4"/>
            <p:cNvSpPr/>
            <p:nvPr/>
          </p:nvSpPr>
          <p:spPr>
            <a:xfrm>
              <a:off x="3355179" y="1897272"/>
              <a:ext cx="2367237" cy="2367237"/>
            </a:xfrm>
            <a:prstGeom prst="blockArc">
              <a:avLst>
                <a:gd name="adj1" fmla="val 10800000"/>
                <a:gd name="adj2" fmla="val 16286708"/>
                <a:gd name="adj3" fmla="val 164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Rectangle 5"/>
            <p:cNvSpPr/>
            <p:nvPr/>
          </p:nvSpPr>
          <p:spPr>
            <a:xfrm>
              <a:off x="1728255" y="3003798"/>
              <a:ext cx="2016224"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sosceles Triangle 6"/>
            <p:cNvSpPr/>
            <p:nvPr/>
          </p:nvSpPr>
          <p:spPr>
            <a:xfrm rot="5400000">
              <a:off x="4473104" y="1845355"/>
              <a:ext cx="588585" cy="4572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Group 7"/>
          <p:cNvGrpSpPr/>
          <p:nvPr/>
        </p:nvGrpSpPr>
        <p:grpSpPr>
          <a:xfrm rot="10800000">
            <a:off x="3357016" y="1920803"/>
            <a:ext cx="4001476" cy="2484847"/>
            <a:chOff x="1720940" y="1779662"/>
            <a:chExt cx="4001476" cy="2484847"/>
          </a:xfrm>
          <a:solidFill>
            <a:schemeClr val="accent3">
              <a:lumMod val="60000"/>
              <a:lumOff val="40000"/>
            </a:schemeClr>
          </a:solidFill>
        </p:grpSpPr>
        <p:sp>
          <p:nvSpPr>
            <p:cNvPr id="9" name="Block Arc 8"/>
            <p:cNvSpPr/>
            <p:nvPr/>
          </p:nvSpPr>
          <p:spPr>
            <a:xfrm>
              <a:off x="3355179" y="1897272"/>
              <a:ext cx="2367237" cy="2367237"/>
            </a:xfrm>
            <a:prstGeom prst="blockArc">
              <a:avLst>
                <a:gd name="adj1" fmla="val 10800000"/>
                <a:gd name="adj2" fmla="val 16286708"/>
                <a:gd name="adj3" fmla="val 164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Rectangle 9"/>
            <p:cNvSpPr/>
            <p:nvPr/>
          </p:nvSpPr>
          <p:spPr>
            <a:xfrm>
              <a:off x="1720940" y="3003798"/>
              <a:ext cx="2016224"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p:cNvSpPr/>
            <p:nvPr/>
          </p:nvSpPr>
          <p:spPr>
            <a:xfrm rot="5400000">
              <a:off x="4473104" y="1845355"/>
              <a:ext cx="588585" cy="4572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TextBox 11"/>
          <p:cNvSpPr txBox="1"/>
          <p:nvPr/>
        </p:nvSpPr>
        <p:spPr>
          <a:xfrm>
            <a:off x="5436097" y="2847604"/>
            <a:ext cx="1800200"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3" name="TextBox 12"/>
          <p:cNvSpPr txBox="1"/>
          <p:nvPr/>
        </p:nvSpPr>
        <p:spPr>
          <a:xfrm>
            <a:off x="1836267" y="3029929"/>
            <a:ext cx="1800200"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4" name="TextBox 13"/>
          <p:cNvSpPr txBox="1"/>
          <p:nvPr/>
        </p:nvSpPr>
        <p:spPr>
          <a:xfrm>
            <a:off x="473839" y="1889285"/>
            <a:ext cx="2821707" cy="1015663"/>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a:t>
            </a:r>
          </a:p>
        </p:txBody>
      </p:sp>
      <p:sp>
        <p:nvSpPr>
          <p:cNvPr id="15" name="TextBox 14"/>
          <p:cNvSpPr txBox="1"/>
          <p:nvPr/>
        </p:nvSpPr>
        <p:spPr>
          <a:xfrm>
            <a:off x="5782741" y="3284279"/>
            <a:ext cx="2821707" cy="1015663"/>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a:t>
            </a:r>
          </a:p>
        </p:txBody>
      </p:sp>
      <p:sp>
        <p:nvSpPr>
          <p:cNvPr id="17" name="Rectangle 9"/>
          <p:cNvSpPr/>
          <p:nvPr/>
        </p:nvSpPr>
        <p:spPr>
          <a:xfrm>
            <a:off x="4200712" y="2741518"/>
            <a:ext cx="679848" cy="67874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23288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84168" y="483518"/>
            <a:ext cx="2592288" cy="1384995"/>
          </a:xfrm>
          <a:prstGeom prst="rect">
            <a:avLst/>
          </a:prstGeom>
          <a:noFill/>
        </p:spPr>
        <p:txBody>
          <a:bodyPr wrap="square" rtlCol="0" anchor="ctr">
            <a:spAutoFit/>
          </a:bodyPr>
          <a:lstStyle/>
          <a:p>
            <a:pPr algn="r"/>
            <a:r>
              <a:rPr lang="en-US" altLang="ko-KR" sz="2800" b="1" dirty="0">
                <a:solidFill>
                  <a:schemeClr val="tx1">
                    <a:lumMod val="75000"/>
                    <a:lumOff val="25000"/>
                  </a:schemeClr>
                </a:solidFill>
                <a:cs typeface="Arial" pitchFamily="34" charset="0"/>
              </a:rPr>
              <a:t>Modern  </a:t>
            </a:r>
            <a:r>
              <a:rPr lang="en-US" altLang="ko-KR" sz="2800" b="1" dirty="0">
                <a:solidFill>
                  <a:schemeClr val="accent1"/>
                </a:solidFill>
                <a:cs typeface="Arial" pitchFamily="34" charset="0"/>
              </a:rPr>
              <a:t>PowerPoint  </a:t>
            </a:r>
            <a:r>
              <a:rPr lang="en-US" altLang="ko-KR" sz="2800" b="1" dirty="0">
                <a:solidFill>
                  <a:schemeClr val="tx1">
                    <a:lumMod val="75000"/>
                    <a:lumOff val="25000"/>
                  </a:schemeClr>
                </a:solidFill>
                <a:cs typeface="Arial" pitchFamily="34" charset="0"/>
              </a:rPr>
              <a:t>Presentation</a:t>
            </a:r>
            <a:endParaRPr lang="ko-KR" altLang="en-US" sz="2800" b="1" dirty="0">
              <a:solidFill>
                <a:schemeClr val="tx1">
                  <a:lumMod val="75000"/>
                  <a:lumOff val="25000"/>
                </a:schemeClr>
              </a:solidFill>
              <a:cs typeface="Arial" pitchFamily="34" charset="0"/>
            </a:endParaRPr>
          </a:p>
        </p:txBody>
      </p:sp>
      <p:sp>
        <p:nvSpPr>
          <p:cNvPr id="9" name="TextBox 8"/>
          <p:cNvSpPr txBox="1"/>
          <p:nvPr/>
        </p:nvSpPr>
        <p:spPr>
          <a:xfrm>
            <a:off x="5546641" y="1969839"/>
            <a:ext cx="3129815" cy="2677656"/>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Get a modern PowerPoint  Presentation that is beautifully designed.  Easy to change colors, photos and Text. </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 name="그림 개체 틀 2">
            <a:extLst>
              <a:ext uri="{FF2B5EF4-FFF2-40B4-BE49-F238E27FC236}">
                <a16:creationId xmlns:a16="http://schemas.microsoft.com/office/drawing/2014/main" xmlns="" id="{426C97A5-44EF-4BD4-99F9-C9031F4427ED}"/>
              </a:ext>
            </a:extLst>
          </p:cNvPr>
          <p:cNvSpPr>
            <a:spLocks noGrp="1"/>
          </p:cNvSpPr>
          <p:nvPr>
            <p:ph type="pic" idx="15"/>
          </p:nvPr>
        </p:nvSpPr>
        <p:spPr/>
      </p:sp>
      <p:sp>
        <p:nvSpPr>
          <p:cNvPr id="5" name="그림 개체 틀 4">
            <a:extLst>
              <a:ext uri="{FF2B5EF4-FFF2-40B4-BE49-F238E27FC236}">
                <a16:creationId xmlns:a16="http://schemas.microsoft.com/office/drawing/2014/main" xmlns="" id="{BFB0C31B-7E2D-49B2-8DC3-67DD5A5197BC}"/>
              </a:ext>
            </a:extLst>
          </p:cNvPr>
          <p:cNvSpPr>
            <a:spLocks noGrp="1"/>
          </p:cNvSpPr>
          <p:nvPr>
            <p:ph type="pic" idx="17"/>
          </p:nvPr>
        </p:nvSpPr>
        <p:spPr/>
      </p:sp>
      <p:sp>
        <p:nvSpPr>
          <p:cNvPr id="7" name="그림 개체 틀 6">
            <a:extLst>
              <a:ext uri="{FF2B5EF4-FFF2-40B4-BE49-F238E27FC236}">
                <a16:creationId xmlns:a16="http://schemas.microsoft.com/office/drawing/2014/main" xmlns="" id="{565FD790-F4DD-4CCC-B21B-1414EE1ADA07}"/>
              </a:ext>
            </a:extLst>
          </p:cNvPr>
          <p:cNvSpPr>
            <a:spLocks noGrp="1"/>
          </p:cNvSpPr>
          <p:nvPr>
            <p:ph type="pic" idx="19"/>
          </p:nvPr>
        </p:nvSpPr>
        <p:spPr/>
      </p:sp>
      <p:sp>
        <p:nvSpPr>
          <p:cNvPr id="11" name="그림 개체 틀 10">
            <a:extLst>
              <a:ext uri="{FF2B5EF4-FFF2-40B4-BE49-F238E27FC236}">
                <a16:creationId xmlns:a16="http://schemas.microsoft.com/office/drawing/2014/main" xmlns="" id="{FBDCD26C-4E43-4602-A895-1594FE135FA0}"/>
              </a:ext>
            </a:extLst>
          </p:cNvPr>
          <p:cNvSpPr>
            <a:spLocks noGrp="1"/>
          </p:cNvSpPr>
          <p:nvPr>
            <p:ph type="pic" idx="16"/>
          </p:nvPr>
        </p:nvSpPr>
        <p:spPr/>
      </p:sp>
    </p:spTree>
    <p:extLst>
      <p:ext uri="{BB962C8B-B14F-4D97-AF65-F5344CB8AC3E}">
        <p14:creationId xmlns:p14="http://schemas.microsoft.com/office/powerpoint/2010/main" val="196518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Oval 2"/>
          <p:cNvSpPr/>
          <p:nvPr/>
        </p:nvSpPr>
        <p:spPr>
          <a:xfrm>
            <a:off x="611560" y="2495731"/>
            <a:ext cx="1159017" cy="1159017"/>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3"/>
          <p:cNvSpPr/>
          <p:nvPr/>
        </p:nvSpPr>
        <p:spPr>
          <a:xfrm>
            <a:off x="3513584" y="2623792"/>
            <a:ext cx="914400" cy="914400"/>
          </a:xfrm>
          <a:prstGeom prst="ellipse">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5073600" y="1627695"/>
            <a:ext cx="733400" cy="733400"/>
          </a:xfrm>
          <a:prstGeom prst="ellipse">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5402200" y="2714292"/>
            <a:ext cx="733400" cy="733400"/>
          </a:xfrm>
          <a:prstGeom prst="ellipse">
            <a:avLst/>
          </a:prstGeom>
          <a:solidFill>
            <a:schemeClr val="accent4"/>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5073600" y="3787935"/>
            <a:ext cx="733400" cy="733400"/>
          </a:xfrm>
          <a:prstGeom prst="ellipse">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Left-Right Arrow 7"/>
          <p:cNvSpPr/>
          <p:nvPr/>
        </p:nvSpPr>
        <p:spPr>
          <a:xfrm>
            <a:off x="2006271" y="2838676"/>
            <a:ext cx="1092122" cy="484632"/>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Group 8"/>
          <p:cNvGrpSpPr/>
          <p:nvPr/>
        </p:nvGrpSpPr>
        <p:grpSpPr>
          <a:xfrm>
            <a:off x="611560" y="1546378"/>
            <a:ext cx="2926034" cy="896034"/>
            <a:chOff x="3017859" y="4310610"/>
            <a:chExt cx="1870812" cy="896034"/>
          </a:xfrm>
        </p:grpSpPr>
        <p:sp>
          <p:nvSpPr>
            <p:cNvPr id="10" name="TextBox 9"/>
            <p:cNvSpPr txBox="1"/>
            <p:nvPr/>
          </p:nvSpPr>
          <p:spPr>
            <a:xfrm>
              <a:off x="3017859" y="4560313"/>
              <a:ext cx="1866815"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 name="TextBox 10"/>
            <p:cNvSpPr txBox="1"/>
            <p:nvPr/>
          </p:nvSpPr>
          <p:spPr>
            <a:xfrm>
              <a:off x="3017859" y="4310610"/>
              <a:ext cx="1870812"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825923" y="3706618"/>
            <a:ext cx="2926034" cy="896034"/>
            <a:chOff x="3017859" y="4310610"/>
            <a:chExt cx="1870812" cy="896034"/>
          </a:xfrm>
        </p:grpSpPr>
        <p:sp>
          <p:nvSpPr>
            <p:cNvPr id="13" name="TextBox 12"/>
            <p:cNvSpPr txBox="1"/>
            <p:nvPr/>
          </p:nvSpPr>
          <p:spPr>
            <a:xfrm>
              <a:off x="3017859" y="4560313"/>
              <a:ext cx="1866815"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4" name="TextBox 13"/>
            <p:cNvSpPr txBox="1"/>
            <p:nvPr/>
          </p:nvSpPr>
          <p:spPr>
            <a:xfrm>
              <a:off x="3017859" y="4310610"/>
              <a:ext cx="1870812"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6056580" y="1638711"/>
            <a:ext cx="2585980" cy="711368"/>
            <a:chOff x="3017859" y="4310610"/>
            <a:chExt cx="1870812" cy="711368"/>
          </a:xfrm>
        </p:grpSpPr>
        <p:sp>
          <p:nvSpPr>
            <p:cNvPr id="16" name="TextBox 15"/>
            <p:cNvSpPr txBox="1"/>
            <p:nvPr/>
          </p:nvSpPr>
          <p:spPr>
            <a:xfrm>
              <a:off x="3021856" y="4560313"/>
              <a:ext cx="186681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17" name="TextBox 16"/>
            <p:cNvSpPr txBox="1"/>
            <p:nvPr/>
          </p:nvSpPr>
          <p:spPr>
            <a:xfrm>
              <a:off x="3017859" y="4310610"/>
              <a:ext cx="1870812"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6450516" y="2718831"/>
            <a:ext cx="2585980" cy="711368"/>
            <a:chOff x="3017859" y="4310610"/>
            <a:chExt cx="1870812" cy="711368"/>
          </a:xfrm>
        </p:grpSpPr>
        <p:sp>
          <p:nvSpPr>
            <p:cNvPr id="19" name="TextBox 18"/>
            <p:cNvSpPr txBox="1"/>
            <p:nvPr/>
          </p:nvSpPr>
          <p:spPr>
            <a:xfrm>
              <a:off x="3021856" y="4560313"/>
              <a:ext cx="186681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20" name="TextBox 19"/>
            <p:cNvSpPr txBox="1"/>
            <p:nvPr/>
          </p:nvSpPr>
          <p:spPr>
            <a:xfrm>
              <a:off x="3017859" y="4310610"/>
              <a:ext cx="1870812"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6056580" y="3798951"/>
            <a:ext cx="2585980" cy="711368"/>
            <a:chOff x="3017859" y="4310610"/>
            <a:chExt cx="1870812" cy="711368"/>
          </a:xfrm>
        </p:grpSpPr>
        <p:sp>
          <p:nvSpPr>
            <p:cNvPr id="22" name="TextBox 21"/>
            <p:cNvSpPr txBox="1"/>
            <p:nvPr/>
          </p:nvSpPr>
          <p:spPr>
            <a:xfrm>
              <a:off x="3021856" y="4560313"/>
              <a:ext cx="186681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sp>
          <p:nvSpPr>
            <p:cNvPr id="23" name="TextBox 22"/>
            <p:cNvSpPr txBox="1"/>
            <p:nvPr/>
          </p:nvSpPr>
          <p:spPr>
            <a:xfrm>
              <a:off x="3017859" y="4310610"/>
              <a:ext cx="1870812"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4" name="Bent Arrow 23"/>
          <p:cNvSpPr/>
          <p:nvPr/>
        </p:nvSpPr>
        <p:spPr>
          <a:xfrm>
            <a:off x="3907076" y="1823376"/>
            <a:ext cx="813816" cy="748373"/>
          </a:xfrm>
          <a:prstGeom prst="bentArrow">
            <a:avLst>
              <a:gd name="adj1" fmla="val 29249"/>
              <a:gd name="adj2" fmla="val 26593"/>
              <a:gd name="adj3" fmla="val 35625"/>
              <a:gd name="adj4" fmla="val 437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 name="Bent Arrow 24"/>
          <p:cNvSpPr/>
          <p:nvPr/>
        </p:nvSpPr>
        <p:spPr>
          <a:xfrm flipV="1">
            <a:off x="3907076" y="3610859"/>
            <a:ext cx="813816" cy="748373"/>
          </a:xfrm>
          <a:prstGeom prst="bentArrow">
            <a:avLst>
              <a:gd name="adj1" fmla="val 29249"/>
              <a:gd name="adj2" fmla="val 26593"/>
              <a:gd name="adj3" fmla="val 35625"/>
              <a:gd name="adj4" fmla="val 437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6" name="Right Arrow 25"/>
          <p:cNvSpPr/>
          <p:nvPr/>
        </p:nvSpPr>
        <p:spPr>
          <a:xfrm>
            <a:off x="4558146" y="2838676"/>
            <a:ext cx="713893" cy="4846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30"/>
          <p:cNvSpPr>
            <a:spLocks noChangeAspect="1"/>
          </p:cNvSpPr>
          <p:nvPr/>
        </p:nvSpPr>
        <p:spPr>
          <a:xfrm>
            <a:off x="5647974" y="2935674"/>
            <a:ext cx="279951" cy="27913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Oval 7"/>
          <p:cNvSpPr>
            <a:spLocks noChangeAspect="1"/>
          </p:cNvSpPr>
          <p:nvPr/>
        </p:nvSpPr>
        <p:spPr>
          <a:xfrm>
            <a:off x="5288670" y="3993931"/>
            <a:ext cx="320500" cy="32049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Oval 21"/>
          <p:cNvSpPr>
            <a:spLocks noChangeAspect="1"/>
          </p:cNvSpPr>
          <p:nvPr/>
        </p:nvSpPr>
        <p:spPr>
          <a:xfrm>
            <a:off x="3758234" y="2873423"/>
            <a:ext cx="425099" cy="4286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ounded Rectangle 27"/>
          <p:cNvSpPr>
            <a:spLocks noChangeAspect="1"/>
          </p:cNvSpPr>
          <p:nvPr/>
        </p:nvSpPr>
        <p:spPr>
          <a:xfrm>
            <a:off x="5297079" y="1867558"/>
            <a:ext cx="309544" cy="23777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9"/>
          <p:cNvSpPr/>
          <p:nvPr/>
        </p:nvSpPr>
        <p:spPr>
          <a:xfrm>
            <a:off x="945173" y="2829744"/>
            <a:ext cx="491789" cy="49099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35249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7" name="Oval 6"/>
          <p:cNvSpPr/>
          <p:nvPr/>
        </p:nvSpPr>
        <p:spPr>
          <a:xfrm>
            <a:off x="6888093" y="3234464"/>
            <a:ext cx="1522245" cy="1506300"/>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xmlns="" id="{218FF43E-753A-4E81-9C6A-3F792AA46308}"/>
              </a:ext>
            </a:extLst>
          </p:cNvPr>
          <p:cNvGrpSpPr/>
          <p:nvPr/>
        </p:nvGrpSpPr>
        <p:grpSpPr>
          <a:xfrm>
            <a:off x="683568" y="1215648"/>
            <a:ext cx="2843918" cy="1897150"/>
            <a:chOff x="683568" y="1215648"/>
            <a:chExt cx="2843918" cy="1897150"/>
          </a:xfrm>
        </p:grpSpPr>
        <p:sp>
          <p:nvSpPr>
            <p:cNvPr id="4" name="Rectangle 9"/>
            <p:cNvSpPr/>
            <p:nvPr/>
          </p:nvSpPr>
          <p:spPr>
            <a:xfrm>
              <a:off x="683568" y="1275607"/>
              <a:ext cx="1714787" cy="171200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 name="Group 7"/>
            <p:cNvGrpSpPr/>
            <p:nvPr/>
          </p:nvGrpSpPr>
          <p:grpSpPr>
            <a:xfrm>
              <a:off x="1560641" y="1215648"/>
              <a:ext cx="1966845" cy="1897150"/>
              <a:chOff x="1244285" y="137079"/>
              <a:chExt cx="3193518" cy="3080355"/>
            </a:xfrm>
            <a:solidFill>
              <a:schemeClr val="bg1">
                <a:lumMod val="65000"/>
              </a:schemeClr>
            </a:solidFill>
          </p:grpSpPr>
          <p:sp>
            <p:nvSpPr>
              <p:cNvPr id="9" name="Rectangle 8"/>
              <p:cNvSpPr/>
              <p:nvPr/>
            </p:nvSpPr>
            <p:spPr>
              <a:xfrm rot="18900000">
                <a:off x="3296344" y="1792669"/>
                <a:ext cx="528220" cy="1321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ound Same Side Corner Rectangle 9"/>
              <p:cNvSpPr/>
              <p:nvPr/>
            </p:nvSpPr>
            <p:spPr>
              <a:xfrm rot="8100000">
                <a:off x="3909641" y="2915594"/>
                <a:ext cx="528162" cy="30184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Donut 10"/>
              <p:cNvSpPr/>
              <p:nvPr/>
            </p:nvSpPr>
            <p:spPr>
              <a:xfrm>
                <a:off x="1244285" y="137079"/>
                <a:ext cx="2226071" cy="2226071"/>
              </a:xfrm>
              <a:prstGeom prst="donut">
                <a:avLst>
                  <a:gd name="adj" fmla="val 11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p:nvSpPr>
            <p:spPr>
              <a:xfrm>
                <a:off x="1570436" y="463230"/>
                <a:ext cx="1573768" cy="1573768"/>
              </a:xfrm>
              <a:prstGeom prst="blockArc">
                <a:avLst>
                  <a:gd name="adj1" fmla="val 15714950"/>
                  <a:gd name="adj2" fmla="val 161138"/>
                  <a:gd name="adj3" fmla="val 92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 name="Rectangle 9"/>
          <p:cNvSpPr/>
          <p:nvPr/>
        </p:nvSpPr>
        <p:spPr>
          <a:xfrm>
            <a:off x="4257582" y="1384613"/>
            <a:ext cx="612068" cy="61107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9"/>
          <p:cNvSpPr/>
          <p:nvPr/>
        </p:nvSpPr>
        <p:spPr>
          <a:xfrm>
            <a:off x="4265966" y="2317527"/>
            <a:ext cx="612068" cy="61107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6" name="Group 15"/>
          <p:cNvGrpSpPr/>
          <p:nvPr/>
        </p:nvGrpSpPr>
        <p:grpSpPr>
          <a:xfrm>
            <a:off x="5177096" y="1351541"/>
            <a:ext cx="3421994" cy="678692"/>
            <a:chOff x="803640" y="3362835"/>
            <a:chExt cx="2059657" cy="678692"/>
          </a:xfrm>
        </p:grpSpPr>
        <p:sp>
          <p:nvSpPr>
            <p:cNvPr id="17" name="TextBox 16"/>
            <p:cNvSpPr txBox="1"/>
            <p:nvPr/>
          </p:nvSpPr>
          <p:spPr>
            <a:xfrm>
              <a:off x="803640" y="3579862"/>
              <a:ext cx="2059657"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5177096" y="2283718"/>
            <a:ext cx="3421994" cy="678692"/>
            <a:chOff x="803640" y="3362835"/>
            <a:chExt cx="2059657" cy="678692"/>
          </a:xfrm>
        </p:grpSpPr>
        <p:sp>
          <p:nvSpPr>
            <p:cNvPr id="20" name="TextBox 19"/>
            <p:cNvSpPr txBox="1"/>
            <p:nvPr/>
          </p:nvSpPr>
          <p:spPr>
            <a:xfrm>
              <a:off x="803640" y="3579862"/>
              <a:ext cx="2059657"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 name="그룹 2">
            <a:extLst>
              <a:ext uri="{FF2B5EF4-FFF2-40B4-BE49-F238E27FC236}">
                <a16:creationId xmlns:a16="http://schemas.microsoft.com/office/drawing/2014/main" xmlns="" id="{3B6334AB-CD11-4C7D-91D8-156D4BF16052}"/>
              </a:ext>
            </a:extLst>
          </p:cNvPr>
          <p:cNvGrpSpPr/>
          <p:nvPr/>
        </p:nvGrpSpPr>
        <p:grpSpPr>
          <a:xfrm>
            <a:off x="323528" y="3433812"/>
            <a:ext cx="5970142" cy="1363152"/>
            <a:chOff x="323528" y="3433812"/>
            <a:chExt cx="5970142" cy="1363152"/>
          </a:xfrm>
        </p:grpSpPr>
        <p:sp>
          <p:nvSpPr>
            <p:cNvPr id="23" name="TextBox 22"/>
            <p:cNvSpPr txBox="1"/>
            <p:nvPr/>
          </p:nvSpPr>
          <p:spPr>
            <a:xfrm>
              <a:off x="323528" y="3781301"/>
              <a:ext cx="5970142" cy="1015663"/>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  </a:t>
              </a:r>
            </a:p>
          </p:txBody>
        </p:sp>
        <p:sp>
          <p:nvSpPr>
            <p:cNvPr id="24" name="Rectangle 23"/>
            <p:cNvSpPr/>
            <p:nvPr/>
          </p:nvSpPr>
          <p:spPr>
            <a:xfrm>
              <a:off x="323528" y="3433812"/>
              <a:ext cx="5970142" cy="276999"/>
            </a:xfrm>
            <a:prstGeom prst="rect">
              <a:avLst/>
            </a:prstGeom>
          </p:spPr>
          <p:txBody>
            <a:bodyPr wrap="square" anchor="ctr">
              <a:spAutoFit/>
            </a:bodyPr>
            <a:lstStyle/>
            <a:p>
              <a:pPr algn="r"/>
              <a:r>
                <a:rPr lang="en-US" altLang="ko-KR" sz="1200" b="1" dirty="0">
                  <a:solidFill>
                    <a:schemeClr val="tx1">
                      <a:lumMod val="75000"/>
                      <a:lumOff val="25000"/>
                    </a:schemeClr>
                  </a:solidFill>
                  <a:cs typeface="Arial" pitchFamily="34" charset="0"/>
                </a:rPr>
                <a:t>Easy to change colors, photos and Text.  </a:t>
              </a:r>
            </a:p>
          </p:txBody>
        </p:sp>
      </p:grpSp>
      <p:sp>
        <p:nvSpPr>
          <p:cNvPr id="25" name="Right Arrow 24"/>
          <p:cNvSpPr/>
          <p:nvPr/>
        </p:nvSpPr>
        <p:spPr>
          <a:xfrm>
            <a:off x="6569975" y="3329995"/>
            <a:ext cx="636235" cy="48463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5161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5" name="Rectangle 30"/>
          <p:cNvSpPr/>
          <p:nvPr/>
        </p:nvSpPr>
        <p:spPr>
          <a:xfrm>
            <a:off x="4788024" y="1761358"/>
            <a:ext cx="267169" cy="26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e 24"/>
          <p:cNvSpPr/>
          <p:nvPr/>
        </p:nvSpPr>
        <p:spPr>
          <a:xfrm>
            <a:off x="4774688" y="3783024"/>
            <a:ext cx="316648" cy="314894"/>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Oval 7"/>
          <p:cNvSpPr/>
          <p:nvPr/>
        </p:nvSpPr>
        <p:spPr>
          <a:xfrm>
            <a:off x="4758180" y="2747846"/>
            <a:ext cx="314186" cy="31418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xtBox 7"/>
          <p:cNvSpPr txBox="1"/>
          <p:nvPr/>
        </p:nvSpPr>
        <p:spPr>
          <a:xfrm>
            <a:off x="3110724" y="1761358"/>
            <a:ext cx="1461276" cy="276999"/>
          </a:xfrm>
          <a:prstGeom prst="rect">
            <a:avLst/>
          </a:prstGeom>
          <a:noFill/>
        </p:spPr>
        <p:txBody>
          <a:bodyPr wrap="square" rtlCol="0" anchor="ctr">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9" name="TextBox 8"/>
          <p:cNvSpPr txBox="1"/>
          <p:nvPr/>
        </p:nvSpPr>
        <p:spPr>
          <a:xfrm>
            <a:off x="3110724" y="2766439"/>
            <a:ext cx="1461276" cy="276999"/>
          </a:xfrm>
          <a:prstGeom prst="rect">
            <a:avLst/>
          </a:prstGeom>
          <a:noFill/>
        </p:spPr>
        <p:txBody>
          <a:bodyPr wrap="square" rtlCol="0" anchor="ctr">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0" name="TextBox 9"/>
          <p:cNvSpPr txBox="1"/>
          <p:nvPr/>
        </p:nvSpPr>
        <p:spPr>
          <a:xfrm>
            <a:off x="3110724" y="3800095"/>
            <a:ext cx="1461276" cy="276999"/>
          </a:xfrm>
          <a:prstGeom prst="rect">
            <a:avLst/>
          </a:prstGeom>
          <a:noFill/>
        </p:spPr>
        <p:txBody>
          <a:bodyPr wrap="square" rtlCol="0" anchor="ctr">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nvGrpSpPr>
          <p:cNvPr id="11" name="Group 10"/>
          <p:cNvGrpSpPr/>
          <p:nvPr/>
        </p:nvGrpSpPr>
        <p:grpSpPr>
          <a:xfrm>
            <a:off x="5432022" y="1488939"/>
            <a:ext cx="3256588" cy="863358"/>
            <a:chOff x="803640" y="3362835"/>
            <a:chExt cx="2059657" cy="863358"/>
          </a:xfrm>
        </p:grpSpPr>
        <p:sp>
          <p:nvSpPr>
            <p:cNvPr id="12" name="TextBox 11"/>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4" name="Group 13"/>
          <p:cNvGrpSpPr/>
          <p:nvPr/>
        </p:nvGrpSpPr>
        <p:grpSpPr>
          <a:xfrm>
            <a:off x="5432022" y="2492309"/>
            <a:ext cx="3256588"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5432022" y="3495679"/>
            <a:ext cx="3256588" cy="863358"/>
            <a:chOff x="803640" y="3362835"/>
            <a:chExt cx="2059657" cy="863358"/>
          </a:xfrm>
        </p:grpSpPr>
        <p:sp>
          <p:nvSpPr>
            <p:cNvPr id="18" name="TextBox 17"/>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4" name="그림 개체 틀 3">
            <a:extLst>
              <a:ext uri="{FF2B5EF4-FFF2-40B4-BE49-F238E27FC236}">
                <a16:creationId xmlns:a16="http://schemas.microsoft.com/office/drawing/2014/main" xmlns="" id="{8CC078DE-8AB7-4D8C-9683-3754B82A9650}"/>
              </a:ext>
            </a:extLst>
          </p:cNvPr>
          <p:cNvSpPr>
            <a:spLocks noGrp="1"/>
          </p:cNvSpPr>
          <p:nvPr>
            <p:ph type="pic" idx="1"/>
          </p:nvPr>
        </p:nvSpPr>
        <p:spPr/>
      </p:sp>
    </p:spTree>
    <p:extLst>
      <p:ext uri="{BB962C8B-B14F-4D97-AF65-F5344CB8AC3E}">
        <p14:creationId xmlns:p14="http://schemas.microsoft.com/office/powerpoint/2010/main" val="331893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5443494" y="1448703"/>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5947550" y="3162925"/>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5947550" y="2305814"/>
            <a:ext cx="648072" cy="648072"/>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5443494" y="4020037"/>
            <a:ext cx="648072" cy="648072"/>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9"/>
          <p:cNvSpPr/>
          <p:nvPr/>
        </p:nvSpPr>
        <p:spPr>
          <a:xfrm>
            <a:off x="6110259" y="2478833"/>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6"/>
          <p:cNvSpPr/>
          <p:nvPr/>
        </p:nvSpPr>
        <p:spPr>
          <a:xfrm rot="2700000">
            <a:off x="6149362" y="3267837"/>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Parallelogram 15"/>
          <p:cNvSpPr/>
          <p:nvPr/>
        </p:nvSpPr>
        <p:spPr>
          <a:xfrm rot="16200000">
            <a:off x="5590153" y="158073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 Same Side Corner Rectangle 6"/>
          <p:cNvSpPr>
            <a:spLocks noChangeAspect="1"/>
          </p:cNvSpPr>
          <p:nvPr/>
        </p:nvSpPr>
        <p:spPr>
          <a:xfrm rot="2700000">
            <a:off x="5712808" y="4124686"/>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6" name="Straight Connector 15"/>
          <p:cNvCxnSpPr>
            <a:endCxn id="8" idx="3"/>
          </p:cNvCxnSpPr>
          <p:nvPr/>
        </p:nvCxnSpPr>
        <p:spPr>
          <a:xfrm flipV="1">
            <a:off x="4571999" y="2001867"/>
            <a:ext cx="966403" cy="95201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2"/>
          </p:cNvCxnSpPr>
          <p:nvPr/>
        </p:nvCxnSpPr>
        <p:spPr>
          <a:xfrm flipV="1">
            <a:off x="4571999" y="2629850"/>
            <a:ext cx="1375551" cy="32403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1" idx="1"/>
          </p:cNvCxnSpPr>
          <p:nvPr/>
        </p:nvCxnSpPr>
        <p:spPr>
          <a:xfrm>
            <a:off x="4571999" y="2953886"/>
            <a:ext cx="966403" cy="116105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9" idx="2"/>
          </p:cNvCxnSpPr>
          <p:nvPr/>
        </p:nvCxnSpPr>
        <p:spPr>
          <a:xfrm>
            <a:off x="4571999" y="2953886"/>
            <a:ext cx="1375551" cy="53307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3052433" y="1448703"/>
            <a:ext cx="648072" cy="648072"/>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Oval 22"/>
          <p:cNvSpPr/>
          <p:nvPr/>
        </p:nvSpPr>
        <p:spPr>
          <a:xfrm flipH="1">
            <a:off x="2548377" y="3162925"/>
            <a:ext cx="648072" cy="648072"/>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Oval 23"/>
          <p:cNvSpPr/>
          <p:nvPr/>
        </p:nvSpPr>
        <p:spPr>
          <a:xfrm flipH="1">
            <a:off x="2548377" y="23058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Oval 24"/>
          <p:cNvSpPr/>
          <p:nvPr/>
        </p:nvSpPr>
        <p:spPr>
          <a:xfrm flipH="1">
            <a:off x="3052433" y="40200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9"/>
          <p:cNvSpPr/>
          <p:nvPr/>
        </p:nvSpPr>
        <p:spPr>
          <a:xfrm flipH="1">
            <a:off x="2711085" y="2478833"/>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16"/>
          <p:cNvSpPr/>
          <p:nvPr/>
        </p:nvSpPr>
        <p:spPr>
          <a:xfrm rot="18900000" flipH="1">
            <a:off x="2750189" y="3267837"/>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Parallelogram 15"/>
          <p:cNvSpPr/>
          <p:nvPr/>
        </p:nvSpPr>
        <p:spPr>
          <a:xfrm rot="5400000" flipH="1">
            <a:off x="3199093" y="158073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ound Same Side Corner Rectangle 6"/>
          <p:cNvSpPr>
            <a:spLocks noChangeAspect="1"/>
          </p:cNvSpPr>
          <p:nvPr/>
        </p:nvSpPr>
        <p:spPr>
          <a:xfrm rot="18900000" flipH="1">
            <a:off x="3321747" y="4124686"/>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30" name="Straight Connector 29"/>
          <p:cNvCxnSpPr>
            <a:endCxn id="22" idx="3"/>
          </p:cNvCxnSpPr>
          <p:nvPr/>
        </p:nvCxnSpPr>
        <p:spPr>
          <a:xfrm flipH="1" flipV="1">
            <a:off x="3605597" y="2001867"/>
            <a:ext cx="966403" cy="95201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4" idx="2"/>
          </p:cNvCxnSpPr>
          <p:nvPr/>
        </p:nvCxnSpPr>
        <p:spPr>
          <a:xfrm flipH="1" flipV="1">
            <a:off x="3196449" y="2629850"/>
            <a:ext cx="1375551" cy="32403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5" idx="1"/>
          </p:cNvCxnSpPr>
          <p:nvPr/>
        </p:nvCxnSpPr>
        <p:spPr>
          <a:xfrm flipH="1">
            <a:off x="3605597" y="2953886"/>
            <a:ext cx="966403" cy="116105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3" idx="2"/>
          </p:cNvCxnSpPr>
          <p:nvPr/>
        </p:nvCxnSpPr>
        <p:spPr>
          <a:xfrm flipH="1">
            <a:off x="3196449" y="2953886"/>
            <a:ext cx="1375551" cy="533075"/>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5" name="Rectangle 9"/>
          <p:cNvSpPr/>
          <p:nvPr/>
        </p:nvSpPr>
        <p:spPr>
          <a:xfrm>
            <a:off x="3933081" y="1923678"/>
            <a:ext cx="1277837" cy="2448272"/>
          </a:xfrm>
          <a:custGeom>
            <a:avLst/>
            <a:gdLst/>
            <a:ahLst/>
            <a:cxnLst/>
            <a:rect l="l" t="t" r="r" b="b"/>
            <a:pathLst>
              <a:path w="1714787" h="3285446">
                <a:moveTo>
                  <a:pt x="780580" y="1757086"/>
                </a:moveTo>
                <a:lnTo>
                  <a:pt x="780580" y="2998214"/>
                </a:lnTo>
                <a:cubicBezTo>
                  <a:pt x="780580" y="3015344"/>
                  <a:pt x="794467" y="3029231"/>
                  <a:pt x="811597" y="3029231"/>
                </a:cubicBezTo>
                <a:cubicBezTo>
                  <a:pt x="828727" y="3029231"/>
                  <a:pt x="842614" y="3015344"/>
                  <a:pt x="842614" y="2998214"/>
                </a:cubicBezTo>
                <a:lnTo>
                  <a:pt x="842615" y="1763031"/>
                </a:lnTo>
                <a:close/>
                <a:moveTo>
                  <a:pt x="860525" y="341259"/>
                </a:moveTo>
                <a:lnTo>
                  <a:pt x="1415147" y="895881"/>
                </a:lnTo>
                <a:lnTo>
                  <a:pt x="1415147" y="895881"/>
                </a:lnTo>
                <a:lnTo>
                  <a:pt x="1415147" y="1712000"/>
                </a:lnTo>
                <a:lnTo>
                  <a:pt x="1070351" y="1712000"/>
                </a:lnTo>
                <a:lnTo>
                  <a:pt x="1070351" y="1709551"/>
                </a:lnTo>
                <a:cubicBezTo>
                  <a:pt x="1060605" y="1716901"/>
                  <a:pt x="1049729" y="1721930"/>
                  <a:pt x="1038710" y="1726516"/>
                </a:cubicBezTo>
                <a:lnTo>
                  <a:pt x="1107655" y="1726516"/>
                </a:lnTo>
                <a:cubicBezTo>
                  <a:pt x="1136752" y="1726516"/>
                  <a:pt x="1160339" y="1750103"/>
                  <a:pt x="1160339" y="1779199"/>
                </a:cubicBezTo>
                <a:lnTo>
                  <a:pt x="1160339" y="1901614"/>
                </a:lnTo>
                <a:cubicBezTo>
                  <a:pt x="1160339" y="1930711"/>
                  <a:pt x="1136752" y="1954298"/>
                  <a:pt x="1107655" y="1954298"/>
                </a:cubicBezTo>
                <a:lnTo>
                  <a:pt x="1008038" y="1954298"/>
                </a:lnTo>
                <a:lnTo>
                  <a:pt x="1008037" y="1995659"/>
                </a:lnTo>
                <a:lnTo>
                  <a:pt x="1077617" y="1995659"/>
                </a:lnTo>
                <a:lnTo>
                  <a:pt x="1077617" y="2054907"/>
                </a:lnTo>
                <a:lnTo>
                  <a:pt x="1008038" y="2054907"/>
                </a:lnTo>
                <a:lnTo>
                  <a:pt x="1008038" y="2078380"/>
                </a:lnTo>
                <a:lnTo>
                  <a:pt x="1079187" y="2078380"/>
                </a:lnTo>
                <a:lnTo>
                  <a:pt x="1079186" y="2213635"/>
                </a:lnTo>
                <a:lnTo>
                  <a:pt x="1008038" y="2213635"/>
                </a:lnTo>
                <a:lnTo>
                  <a:pt x="1008037" y="2243824"/>
                </a:lnTo>
                <a:lnTo>
                  <a:pt x="1079187" y="2243824"/>
                </a:lnTo>
                <a:lnTo>
                  <a:pt x="1079187" y="2379076"/>
                </a:lnTo>
                <a:lnTo>
                  <a:pt x="1008037" y="2379076"/>
                </a:lnTo>
                <a:lnTo>
                  <a:pt x="1008038" y="2432738"/>
                </a:lnTo>
                <a:lnTo>
                  <a:pt x="1079186" y="2432738"/>
                </a:lnTo>
                <a:lnTo>
                  <a:pt x="1079186" y="2491985"/>
                </a:lnTo>
                <a:lnTo>
                  <a:pt x="1008038" y="2491985"/>
                </a:lnTo>
                <a:lnTo>
                  <a:pt x="1008037" y="2533348"/>
                </a:lnTo>
                <a:lnTo>
                  <a:pt x="1079186" y="2533348"/>
                </a:lnTo>
                <a:lnTo>
                  <a:pt x="1079186" y="2663015"/>
                </a:lnTo>
                <a:lnTo>
                  <a:pt x="1008038" y="2663015"/>
                </a:lnTo>
                <a:lnTo>
                  <a:pt x="1008038" y="2698790"/>
                </a:lnTo>
                <a:lnTo>
                  <a:pt x="1079187" y="2698790"/>
                </a:lnTo>
                <a:lnTo>
                  <a:pt x="1079187" y="2822872"/>
                </a:lnTo>
                <a:lnTo>
                  <a:pt x="1008037" y="2822872"/>
                </a:lnTo>
                <a:lnTo>
                  <a:pt x="1008037" y="2876935"/>
                </a:lnTo>
                <a:lnTo>
                  <a:pt x="1079187" y="2876936"/>
                </a:lnTo>
                <a:lnTo>
                  <a:pt x="1079187" y="3001017"/>
                </a:lnTo>
                <a:lnTo>
                  <a:pt x="1070808" y="3001017"/>
                </a:lnTo>
                <a:lnTo>
                  <a:pt x="1077617" y="3004265"/>
                </a:lnTo>
                <a:lnTo>
                  <a:pt x="969155" y="3126069"/>
                </a:lnTo>
                <a:lnTo>
                  <a:pt x="839698" y="3285446"/>
                </a:lnTo>
                <a:lnTo>
                  <a:pt x="679497" y="3082116"/>
                </a:lnTo>
                <a:lnTo>
                  <a:pt x="677189" y="3082116"/>
                </a:lnTo>
                <a:lnTo>
                  <a:pt x="677189" y="3079186"/>
                </a:lnTo>
                <a:lnTo>
                  <a:pt x="675815" y="3077443"/>
                </a:lnTo>
                <a:lnTo>
                  <a:pt x="677189" y="3077452"/>
                </a:lnTo>
                <a:lnTo>
                  <a:pt x="677190" y="1729995"/>
                </a:lnTo>
                <a:lnTo>
                  <a:pt x="642460" y="1712000"/>
                </a:lnTo>
                <a:lnTo>
                  <a:pt x="305902" y="1712000"/>
                </a:lnTo>
                <a:lnTo>
                  <a:pt x="305902" y="895881"/>
                </a:lnTo>
                <a:lnTo>
                  <a:pt x="305903" y="895881"/>
                </a:lnTo>
                <a:close/>
                <a:moveTo>
                  <a:pt x="270905" y="65171"/>
                </a:moveTo>
                <a:lnTo>
                  <a:pt x="500403" y="65171"/>
                </a:lnTo>
                <a:lnTo>
                  <a:pt x="500403" y="288199"/>
                </a:lnTo>
                <a:lnTo>
                  <a:pt x="270905" y="517697"/>
                </a:lnTo>
                <a:close/>
                <a:moveTo>
                  <a:pt x="860526" y="3771"/>
                </a:moveTo>
                <a:lnTo>
                  <a:pt x="1714787" y="895880"/>
                </a:lnTo>
                <a:lnTo>
                  <a:pt x="1540680" y="895880"/>
                </a:lnTo>
                <a:lnTo>
                  <a:pt x="860526" y="185592"/>
                </a:lnTo>
                <a:close/>
                <a:moveTo>
                  <a:pt x="860525" y="0"/>
                </a:moveTo>
                <a:lnTo>
                  <a:pt x="860525" y="181821"/>
                </a:lnTo>
                <a:lnTo>
                  <a:pt x="175384" y="892109"/>
                </a:lnTo>
                <a:lnTo>
                  <a:pt x="0" y="8921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4" name="Group 33"/>
          <p:cNvGrpSpPr/>
          <p:nvPr/>
        </p:nvGrpSpPr>
        <p:grpSpPr>
          <a:xfrm>
            <a:off x="6732240" y="2290637"/>
            <a:ext cx="2304256" cy="678692"/>
            <a:chOff x="803640" y="3362835"/>
            <a:chExt cx="2059657" cy="678692"/>
          </a:xfrm>
        </p:grpSpPr>
        <p:sp>
          <p:nvSpPr>
            <p:cNvPr id="35" name="TextBox 34"/>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36" name="TextBox 3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37" name="Group 36"/>
          <p:cNvGrpSpPr/>
          <p:nvPr/>
        </p:nvGrpSpPr>
        <p:grpSpPr>
          <a:xfrm>
            <a:off x="6732240" y="3147880"/>
            <a:ext cx="2304256" cy="678692"/>
            <a:chOff x="803640" y="3362835"/>
            <a:chExt cx="2059657" cy="678692"/>
          </a:xfrm>
        </p:grpSpPr>
        <p:sp>
          <p:nvSpPr>
            <p:cNvPr id="38" name="TextBox 37"/>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39" name="TextBox 38"/>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40" name="Group 39"/>
          <p:cNvGrpSpPr/>
          <p:nvPr/>
        </p:nvGrpSpPr>
        <p:grpSpPr>
          <a:xfrm>
            <a:off x="6271586" y="4005124"/>
            <a:ext cx="2304256" cy="678692"/>
            <a:chOff x="803640" y="3362835"/>
            <a:chExt cx="2059657" cy="678692"/>
          </a:xfrm>
        </p:grpSpPr>
        <p:sp>
          <p:nvSpPr>
            <p:cNvPr id="41" name="TextBox 40"/>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42" name="TextBox 41"/>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43" name="Group 42"/>
          <p:cNvGrpSpPr/>
          <p:nvPr/>
        </p:nvGrpSpPr>
        <p:grpSpPr>
          <a:xfrm>
            <a:off x="6271586" y="1433394"/>
            <a:ext cx="2304256" cy="678692"/>
            <a:chOff x="803640" y="3362835"/>
            <a:chExt cx="2059657" cy="678692"/>
          </a:xfrm>
        </p:grpSpPr>
        <p:sp>
          <p:nvSpPr>
            <p:cNvPr id="44" name="TextBox 43"/>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45" name="TextBox 4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46" name="Group 45"/>
          <p:cNvGrpSpPr/>
          <p:nvPr/>
        </p:nvGrpSpPr>
        <p:grpSpPr>
          <a:xfrm>
            <a:off x="136079" y="2305946"/>
            <a:ext cx="2304256" cy="678692"/>
            <a:chOff x="803640" y="3362835"/>
            <a:chExt cx="2059657" cy="678692"/>
          </a:xfrm>
        </p:grpSpPr>
        <p:sp>
          <p:nvSpPr>
            <p:cNvPr id="47" name="TextBox 46"/>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48" name="TextBox 47"/>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49" name="Group 48"/>
          <p:cNvGrpSpPr/>
          <p:nvPr/>
        </p:nvGrpSpPr>
        <p:grpSpPr>
          <a:xfrm>
            <a:off x="136079" y="3163189"/>
            <a:ext cx="2304256" cy="678692"/>
            <a:chOff x="803640" y="3362835"/>
            <a:chExt cx="2059657" cy="678692"/>
          </a:xfrm>
        </p:grpSpPr>
        <p:sp>
          <p:nvSpPr>
            <p:cNvPr id="50" name="TextBox 49"/>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51" name="TextBox 5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52" name="Group 51"/>
          <p:cNvGrpSpPr/>
          <p:nvPr/>
        </p:nvGrpSpPr>
        <p:grpSpPr>
          <a:xfrm>
            <a:off x="611560" y="4020433"/>
            <a:ext cx="2304256" cy="678692"/>
            <a:chOff x="803640" y="3362835"/>
            <a:chExt cx="2059657" cy="678692"/>
          </a:xfrm>
        </p:grpSpPr>
        <p:sp>
          <p:nvSpPr>
            <p:cNvPr id="53" name="TextBox 52"/>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54" name="TextBox 5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55" name="Group 54"/>
          <p:cNvGrpSpPr/>
          <p:nvPr/>
        </p:nvGrpSpPr>
        <p:grpSpPr>
          <a:xfrm>
            <a:off x="611560" y="1448703"/>
            <a:ext cx="2304256" cy="678692"/>
            <a:chOff x="803640" y="3362835"/>
            <a:chExt cx="2059657" cy="678692"/>
          </a:xfrm>
        </p:grpSpPr>
        <p:sp>
          <p:nvSpPr>
            <p:cNvPr id="56" name="TextBox 55"/>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Arial" pitchFamily="34" charset="0"/>
                  <a:cs typeface="Arial" pitchFamily="34" charset="0"/>
                </a:rPr>
                <a:t>Easy to change colors, photos and Text.  </a:t>
              </a:r>
            </a:p>
          </p:txBody>
        </p:sp>
        <p:sp>
          <p:nvSpPr>
            <p:cNvPr id="57" name="TextBox 5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Arial" pitchFamily="34" charset="0"/>
                  <a:cs typeface="Arial" pitchFamily="34" charset="0"/>
                </a:rPr>
                <a:t>Your Text  Here</a:t>
              </a:r>
              <a:endParaRPr lang="ko-KR" altLang="en-US" sz="1200" b="1" dirty="0">
                <a:solidFill>
                  <a:schemeClr val="tx1">
                    <a:lumMod val="75000"/>
                    <a:lumOff val="25000"/>
                  </a:schemeClr>
                </a:solidFill>
                <a:latin typeface="Arial" pitchFamily="34" charset="0"/>
                <a:cs typeface="Arial" pitchFamily="34" charset="0"/>
              </a:endParaRPr>
            </a:p>
          </p:txBody>
        </p:sp>
      </p:grpSp>
    </p:spTree>
    <p:extLst>
      <p:ext uri="{BB962C8B-B14F-4D97-AF65-F5344CB8AC3E}">
        <p14:creationId xmlns:p14="http://schemas.microsoft.com/office/powerpoint/2010/main" val="280864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3"/>
          <p:cNvSpPr txBox="1">
            <a:spLocks/>
          </p:cNvSpPr>
          <p:nvPr/>
        </p:nvSpPr>
        <p:spPr>
          <a:xfrm>
            <a:off x="388034" y="3731829"/>
            <a:ext cx="3816424" cy="117039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dirty="0">
                <a:solidFill>
                  <a:schemeClr val="tx1">
                    <a:lumMod val="75000"/>
                    <a:lumOff val="25000"/>
                  </a:schemeClr>
                </a:solidFill>
                <a:latin typeface="+mj-lt"/>
                <a:cs typeface="Arial" pitchFamily="34" charset="0"/>
              </a:rPr>
              <a:t>Simple </a:t>
            </a:r>
            <a:r>
              <a:rPr lang="en-US" altLang="ko-KR" sz="2400" b="1" dirty="0">
                <a:solidFill>
                  <a:schemeClr val="accent1"/>
                </a:solidFill>
                <a:latin typeface="+mj-lt"/>
                <a:cs typeface="Arial" pitchFamily="34" charset="0"/>
              </a:rPr>
              <a:t>Portfolio </a:t>
            </a:r>
          </a:p>
          <a:p>
            <a:pPr marL="0" indent="0">
              <a:lnSpc>
                <a:spcPct val="110000"/>
              </a:lnSpc>
              <a:buNone/>
            </a:pPr>
            <a:r>
              <a:rPr lang="en-US" altLang="ko-KR" sz="2400" b="1" dirty="0">
                <a:solidFill>
                  <a:schemeClr val="accent1"/>
                </a:solidFill>
                <a:latin typeface="+mj-lt"/>
                <a:cs typeface="Arial" pitchFamily="34" charset="0"/>
              </a:rPr>
              <a:t>Presentation</a:t>
            </a:r>
            <a:r>
              <a:rPr lang="ko-KR" altLang="en-US" sz="2400" b="1" dirty="0">
                <a:solidFill>
                  <a:schemeClr val="accent1"/>
                </a:solidFill>
                <a:latin typeface="+mj-lt"/>
                <a:cs typeface="Arial" pitchFamily="34" charset="0"/>
              </a:rPr>
              <a:t> </a:t>
            </a:r>
            <a:r>
              <a:rPr lang="en-US" altLang="ko-KR" sz="2400" b="1" dirty="0">
                <a:solidFill>
                  <a:schemeClr val="tx1">
                    <a:lumMod val="75000"/>
                    <a:lumOff val="25000"/>
                  </a:schemeClr>
                </a:solidFill>
                <a:latin typeface="+mj-lt"/>
                <a:cs typeface="Arial" pitchFamily="34" charset="0"/>
              </a:rPr>
              <a:t>Designed</a:t>
            </a:r>
          </a:p>
        </p:txBody>
      </p:sp>
      <p:sp>
        <p:nvSpPr>
          <p:cNvPr id="10" name="TextBox 9"/>
          <p:cNvSpPr txBox="1"/>
          <p:nvPr/>
        </p:nvSpPr>
        <p:spPr>
          <a:xfrm>
            <a:off x="4204458" y="3731380"/>
            <a:ext cx="4327982" cy="120032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Easy to change colors, photos and Text. </a:t>
            </a:r>
          </a:p>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Easy to change colors, photos and Text. </a:t>
            </a:r>
          </a:p>
        </p:txBody>
      </p:sp>
      <p:sp>
        <p:nvSpPr>
          <p:cNvPr id="3" name="그림 개체 틀 2">
            <a:extLst>
              <a:ext uri="{FF2B5EF4-FFF2-40B4-BE49-F238E27FC236}">
                <a16:creationId xmlns:a16="http://schemas.microsoft.com/office/drawing/2014/main" xmlns="" id="{58A42518-DF7B-4708-B46D-6434CB8A4C32}"/>
              </a:ext>
            </a:extLst>
          </p:cNvPr>
          <p:cNvSpPr>
            <a:spLocks noGrp="1"/>
          </p:cNvSpPr>
          <p:nvPr>
            <p:ph type="pic" idx="13"/>
          </p:nvPr>
        </p:nvSpPr>
        <p:spPr/>
      </p:sp>
      <p:sp>
        <p:nvSpPr>
          <p:cNvPr id="5" name="그림 개체 틀 4">
            <a:extLst>
              <a:ext uri="{FF2B5EF4-FFF2-40B4-BE49-F238E27FC236}">
                <a16:creationId xmlns:a16="http://schemas.microsoft.com/office/drawing/2014/main" xmlns="" id="{194E1627-799D-4FD9-AE3B-98D052016E04}"/>
              </a:ext>
            </a:extLst>
          </p:cNvPr>
          <p:cNvSpPr>
            <a:spLocks noGrp="1"/>
          </p:cNvSpPr>
          <p:nvPr>
            <p:ph type="pic" idx="14"/>
          </p:nvPr>
        </p:nvSpPr>
        <p:spPr/>
      </p:sp>
      <p:sp>
        <p:nvSpPr>
          <p:cNvPr id="7" name="그림 개체 틀 6">
            <a:extLst>
              <a:ext uri="{FF2B5EF4-FFF2-40B4-BE49-F238E27FC236}">
                <a16:creationId xmlns:a16="http://schemas.microsoft.com/office/drawing/2014/main" xmlns="" id="{70C1F020-DA84-435B-9850-B73E107D73BD}"/>
              </a:ext>
            </a:extLst>
          </p:cNvPr>
          <p:cNvSpPr>
            <a:spLocks noGrp="1"/>
          </p:cNvSpPr>
          <p:nvPr>
            <p:ph type="pic" idx="16"/>
          </p:nvPr>
        </p:nvSpPr>
        <p:spPr/>
      </p:sp>
      <p:sp>
        <p:nvSpPr>
          <p:cNvPr id="16" name="그림 개체 틀 15">
            <a:extLst>
              <a:ext uri="{FF2B5EF4-FFF2-40B4-BE49-F238E27FC236}">
                <a16:creationId xmlns:a16="http://schemas.microsoft.com/office/drawing/2014/main" xmlns="" id="{80686066-2CC9-4B85-ACA9-58F3E9F4A875}"/>
              </a:ext>
            </a:extLst>
          </p:cNvPr>
          <p:cNvSpPr>
            <a:spLocks noGrp="1"/>
          </p:cNvSpPr>
          <p:nvPr>
            <p:ph type="pic" idx="17"/>
          </p:nvPr>
        </p:nvSpPr>
        <p:spPr/>
      </p:sp>
      <p:sp>
        <p:nvSpPr>
          <p:cNvPr id="18" name="그림 개체 틀 17">
            <a:extLst>
              <a:ext uri="{FF2B5EF4-FFF2-40B4-BE49-F238E27FC236}">
                <a16:creationId xmlns:a16="http://schemas.microsoft.com/office/drawing/2014/main" xmlns="" id="{7834F182-4569-4605-9AA4-CC3D25A3D692}"/>
              </a:ext>
            </a:extLst>
          </p:cNvPr>
          <p:cNvSpPr>
            <a:spLocks noGrp="1"/>
          </p:cNvSpPr>
          <p:nvPr>
            <p:ph type="pic" idx="12"/>
          </p:nvPr>
        </p:nvSpPr>
        <p:spPr/>
      </p:sp>
    </p:spTree>
    <p:extLst>
      <p:ext uri="{BB962C8B-B14F-4D97-AF65-F5344CB8AC3E}">
        <p14:creationId xmlns:p14="http://schemas.microsoft.com/office/powerpoint/2010/main" val="268377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5">
            <a:extLst>
              <a:ext uri="{FF2B5EF4-FFF2-40B4-BE49-F238E27FC236}">
                <a16:creationId xmlns:a16="http://schemas.microsoft.com/office/drawing/2014/main" xmlns="" id="{B1E31FF6-BCCE-4D17-A2B0-42503123C3DD}"/>
              </a:ext>
            </a:extLst>
          </p:cNvPr>
          <p:cNvGraphicFramePr/>
          <p:nvPr>
            <p:extLst>
              <p:ext uri="{D42A27DB-BD31-4B8C-83A1-F6EECF244321}">
                <p14:modId xmlns:p14="http://schemas.microsoft.com/office/powerpoint/2010/main" val="2568249243"/>
              </p:ext>
            </p:extLst>
          </p:nvPr>
        </p:nvGraphicFramePr>
        <p:xfrm>
          <a:off x="5383620" y="2776205"/>
          <a:ext cx="1354911" cy="12241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2" name="Chart 5">
            <a:extLst>
              <a:ext uri="{FF2B5EF4-FFF2-40B4-BE49-F238E27FC236}">
                <a16:creationId xmlns:a16="http://schemas.microsoft.com/office/drawing/2014/main" xmlns="" id="{55F8720C-EBEF-4325-A2E3-4354DF627096}"/>
              </a:ext>
            </a:extLst>
          </p:cNvPr>
          <p:cNvGraphicFramePr/>
          <p:nvPr>
            <p:extLst>
              <p:ext uri="{D42A27DB-BD31-4B8C-83A1-F6EECF244321}">
                <p14:modId xmlns:p14="http://schemas.microsoft.com/office/powerpoint/2010/main" val="1799460070"/>
              </p:ext>
            </p:extLst>
          </p:nvPr>
        </p:nvGraphicFramePr>
        <p:xfrm>
          <a:off x="7147128" y="2776205"/>
          <a:ext cx="1354911" cy="12241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925061833"/>
              </p:ext>
            </p:extLst>
          </p:nvPr>
        </p:nvGraphicFramePr>
        <p:xfrm>
          <a:off x="3606512" y="2776205"/>
          <a:ext cx="1354911"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rapezoid 22"/>
          <p:cNvSpPr/>
          <p:nvPr/>
        </p:nvSpPr>
        <p:spPr>
          <a:xfrm>
            <a:off x="7047511" y="1455052"/>
            <a:ext cx="1526946" cy="776787"/>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Freeform 3"/>
          <p:cNvSpPr/>
          <p:nvPr/>
        </p:nvSpPr>
        <p:spPr>
          <a:xfrm>
            <a:off x="5576249" y="1372086"/>
            <a:ext cx="942454" cy="96630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Rounded Rectangle 25"/>
          <p:cNvSpPr/>
          <p:nvPr/>
        </p:nvSpPr>
        <p:spPr>
          <a:xfrm>
            <a:off x="3707904" y="1433076"/>
            <a:ext cx="1152128" cy="84432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9" name="TextBox 8"/>
          <p:cNvSpPr txBox="1"/>
          <p:nvPr/>
        </p:nvSpPr>
        <p:spPr>
          <a:xfrm>
            <a:off x="3845460" y="3146558"/>
            <a:ext cx="877014"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55%</a:t>
            </a:r>
            <a:endParaRPr lang="ko-KR" altLang="en-US" sz="2400" b="1" dirty="0">
              <a:solidFill>
                <a:schemeClr val="tx1">
                  <a:lumMod val="75000"/>
                  <a:lumOff val="25000"/>
                </a:schemeClr>
              </a:solidFill>
              <a:cs typeface="Arial" pitchFamily="34" charset="0"/>
            </a:endParaRPr>
          </a:p>
        </p:txBody>
      </p:sp>
      <p:sp>
        <p:nvSpPr>
          <p:cNvPr id="10" name="TextBox 9"/>
          <p:cNvSpPr txBox="1"/>
          <p:nvPr/>
        </p:nvSpPr>
        <p:spPr>
          <a:xfrm>
            <a:off x="5608969" y="3146558"/>
            <a:ext cx="877014"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60%</a:t>
            </a:r>
            <a:endParaRPr lang="ko-KR" altLang="en-US" sz="2400" b="1" dirty="0">
              <a:solidFill>
                <a:schemeClr val="tx1">
                  <a:lumMod val="75000"/>
                  <a:lumOff val="25000"/>
                </a:schemeClr>
              </a:solidFill>
              <a:cs typeface="Arial" pitchFamily="34" charset="0"/>
            </a:endParaRPr>
          </a:p>
        </p:txBody>
      </p:sp>
      <p:sp>
        <p:nvSpPr>
          <p:cNvPr id="11" name="TextBox 10"/>
          <p:cNvSpPr txBox="1"/>
          <p:nvPr/>
        </p:nvSpPr>
        <p:spPr>
          <a:xfrm>
            <a:off x="7372477" y="3121474"/>
            <a:ext cx="877014"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35%</a:t>
            </a:r>
            <a:endParaRPr lang="ko-KR" altLang="en-US" sz="2400" b="1" dirty="0">
              <a:solidFill>
                <a:schemeClr val="tx1">
                  <a:lumMod val="75000"/>
                  <a:lumOff val="25000"/>
                </a:schemeClr>
              </a:solidFill>
              <a:cs typeface="Arial" pitchFamily="34" charset="0"/>
            </a:endParaRPr>
          </a:p>
        </p:txBody>
      </p:sp>
      <p:sp>
        <p:nvSpPr>
          <p:cNvPr id="12" name="TextBox 11"/>
          <p:cNvSpPr txBox="1"/>
          <p:nvPr/>
        </p:nvSpPr>
        <p:spPr>
          <a:xfrm>
            <a:off x="611560" y="1300078"/>
            <a:ext cx="2952328" cy="584775"/>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Modern  PowerPoint  Presentation</a:t>
            </a:r>
            <a:endParaRPr lang="ko-KR" altLang="en-US" sz="1600" b="1" dirty="0">
              <a:solidFill>
                <a:schemeClr val="tx1">
                  <a:lumMod val="75000"/>
                  <a:lumOff val="25000"/>
                </a:schemeClr>
              </a:solidFill>
              <a:cs typeface="Arial" pitchFamily="34" charset="0"/>
            </a:endParaRPr>
          </a:p>
        </p:txBody>
      </p:sp>
      <p:grpSp>
        <p:nvGrpSpPr>
          <p:cNvPr id="13" name="Group 12"/>
          <p:cNvGrpSpPr/>
          <p:nvPr/>
        </p:nvGrpSpPr>
        <p:grpSpPr>
          <a:xfrm>
            <a:off x="1224056" y="2092166"/>
            <a:ext cx="2051800" cy="857361"/>
            <a:chOff x="720000" y="1114639"/>
            <a:chExt cx="3059912" cy="857361"/>
          </a:xfrm>
        </p:grpSpPr>
        <p:sp>
          <p:nvSpPr>
            <p:cNvPr id="14" name="TextBox 13"/>
            <p:cNvSpPr txBox="1"/>
            <p:nvPr/>
          </p:nvSpPr>
          <p:spPr>
            <a:xfrm>
              <a:off x="720000" y="1325669"/>
              <a:ext cx="3059911"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720001" y="1114639"/>
              <a:ext cx="3059911"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1224056" y="3903204"/>
            <a:ext cx="2051800" cy="857361"/>
            <a:chOff x="720000" y="2431958"/>
            <a:chExt cx="3059912" cy="857361"/>
          </a:xfrm>
        </p:grpSpPr>
        <p:sp>
          <p:nvSpPr>
            <p:cNvPr id="17" name="TextBox 16"/>
            <p:cNvSpPr txBox="1"/>
            <p:nvPr/>
          </p:nvSpPr>
          <p:spPr>
            <a:xfrm>
              <a:off x="720000" y="2642988"/>
              <a:ext cx="3059911"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720001" y="2431958"/>
              <a:ext cx="3059911"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1224056" y="2997685"/>
            <a:ext cx="2051800" cy="857361"/>
            <a:chOff x="720000" y="2431958"/>
            <a:chExt cx="3059912" cy="857361"/>
          </a:xfrm>
        </p:grpSpPr>
        <p:sp>
          <p:nvSpPr>
            <p:cNvPr id="20" name="TextBox 19"/>
            <p:cNvSpPr txBox="1"/>
            <p:nvPr/>
          </p:nvSpPr>
          <p:spPr>
            <a:xfrm>
              <a:off x="720000" y="2642988"/>
              <a:ext cx="3059911"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720001" y="2431958"/>
              <a:ext cx="3059911"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2" name="Oval 21"/>
          <p:cNvSpPr/>
          <p:nvPr/>
        </p:nvSpPr>
        <p:spPr>
          <a:xfrm>
            <a:off x="620242" y="2254986"/>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Oval 22"/>
          <p:cNvSpPr/>
          <p:nvPr/>
        </p:nvSpPr>
        <p:spPr>
          <a:xfrm>
            <a:off x="620242" y="3160505"/>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4" name="Oval 23"/>
          <p:cNvSpPr/>
          <p:nvPr/>
        </p:nvSpPr>
        <p:spPr>
          <a:xfrm>
            <a:off x="628506" y="4066024"/>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5" name="Trapezoid 22"/>
          <p:cNvSpPr/>
          <p:nvPr/>
        </p:nvSpPr>
        <p:spPr>
          <a:xfrm>
            <a:off x="742940" y="4245807"/>
            <a:ext cx="338404" cy="172153"/>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6" name="Freeform 25"/>
          <p:cNvSpPr/>
          <p:nvPr/>
        </p:nvSpPr>
        <p:spPr>
          <a:xfrm>
            <a:off x="742940" y="3279580"/>
            <a:ext cx="286324" cy="2935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7" name="Rounded Rectangle 25"/>
          <p:cNvSpPr/>
          <p:nvPr/>
        </p:nvSpPr>
        <p:spPr>
          <a:xfrm>
            <a:off x="719354" y="2382213"/>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8" name="TextBox 27"/>
          <p:cNvSpPr txBox="1"/>
          <p:nvPr/>
        </p:nvSpPr>
        <p:spPr>
          <a:xfrm>
            <a:off x="3602013" y="4305067"/>
            <a:ext cx="1363908" cy="276999"/>
          </a:xfrm>
          <a:prstGeom prst="rect">
            <a:avLst/>
          </a:prstGeom>
          <a:solidFill>
            <a:schemeClr val="accent2"/>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9" name="TextBox 28"/>
          <p:cNvSpPr txBox="1"/>
          <p:nvPr/>
        </p:nvSpPr>
        <p:spPr>
          <a:xfrm>
            <a:off x="5406281" y="4305067"/>
            <a:ext cx="1363908" cy="276999"/>
          </a:xfrm>
          <a:prstGeom prst="rect">
            <a:avLst/>
          </a:prstGeom>
          <a:solidFill>
            <a:schemeClr val="accent3"/>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0" name="TextBox 29"/>
          <p:cNvSpPr txBox="1"/>
          <p:nvPr/>
        </p:nvSpPr>
        <p:spPr>
          <a:xfrm>
            <a:off x="7210549" y="4305067"/>
            <a:ext cx="1363908" cy="276999"/>
          </a:xfrm>
          <a:prstGeom prst="rect">
            <a:avLst/>
          </a:prstGeom>
          <a:solidFill>
            <a:schemeClr val="accent4"/>
          </a:solid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4040656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grpSp>
        <p:nvGrpSpPr>
          <p:cNvPr id="6" name="Group 5"/>
          <p:cNvGrpSpPr/>
          <p:nvPr/>
        </p:nvGrpSpPr>
        <p:grpSpPr>
          <a:xfrm>
            <a:off x="395536" y="2689154"/>
            <a:ext cx="4176464" cy="762148"/>
            <a:chOff x="803640" y="3362835"/>
            <a:chExt cx="2059657" cy="762148"/>
          </a:xfrm>
        </p:grpSpPr>
        <p:sp>
          <p:nvSpPr>
            <p:cNvPr id="7" name="TextBox 6"/>
            <p:cNvSpPr txBox="1"/>
            <p:nvPr/>
          </p:nvSpPr>
          <p:spPr>
            <a:xfrm>
              <a:off x="803640" y="3663318"/>
              <a:ext cx="2059657"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8" name="TextBox 7"/>
            <p:cNvSpPr txBox="1"/>
            <p:nvPr/>
          </p:nvSpPr>
          <p:spPr>
            <a:xfrm>
              <a:off x="803640" y="3362835"/>
              <a:ext cx="2059657" cy="276999"/>
            </a:xfrm>
            <a:prstGeom prst="rect">
              <a:avLst/>
            </a:prstGeom>
            <a:solidFill>
              <a:schemeClr val="accent1"/>
            </a:solid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9" name="TextBox 8"/>
          <p:cNvSpPr txBox="1"/>
          <p:nvPr/>
        </p:nvSpPr>
        <p:spPr>
          <a:xfrm>
            <a:off x="395536" y="1419622"/>
            <a:ext cx="4176463"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Easy to change colors, photos and Text. </a:t>
            </a:r>
          </a:p>
        </p:txBody>
      </p:sp>
      <p:sp>
        <p:nvSpPr>
          <p:cNvPr id="10" name="TextBox 9"/>
          <p:cNvSpPr txBox="1"/>
          <p:nvPr/>
        </p:nvSpPr>
        <p:spPr>
          <a:xfrm>
            <a:off x="395536" y="1699703"/>
            <a:ext cx="4386606"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11" name="Oval 10"/>
          <p:cNvSpPr/>
          <p:nvPr/>
        </p:nvSpPr>
        <p:spPr>
          <a:xfrm>
            <a:off x="2074549" y="3585499"/>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Oval 11"/>
          <p:cNvSpPr/>
          <p:nvPr/>
        </p:nvSpPr>
        <p:spPr>
          <a:xfrm>
            <a:off x="868372" y="3585499"/>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3" name="Rectangle 16"/>
          <p:cNvSpPr/>
          <p:nvPr/>
        </p:nvSpPr>
        <p:spPr>
          <a:xfrm rot="2700000">
            <a:off x="1019516" y="3664072"/>
            <a:ext cx="183076" cy="3282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Parallelogram 15"/>
          <p:cNvSpPr/>
          <p:nvPr/>
        </p:nvSpPr>
        <p:spPr>
          <a:xfrm rot="16200000">
            <a:off x="2184388" y="3684382"/>
            <a:ext cx="265687" cy="287596"/>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5" name="TextBox 14"/>
          <p:cNvSpPr txBox="1"/>
          <p:nvPr/>
        </p:nvSpPr>
        <p:spPr>
          <a:xfrm>
            <a:off x="638525" y="4241849"/>
            <a:ext cx="9450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6" name="Oval 15"/>
          <p:cNvSpPr/>
          <p:nvPr/>
        </p:nvSpPr>
        <p:spPr>
          <a:xfrm>
            <a:off x="3280725" y="3585499"/>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7" name="Rectangle 9"/>
          <p:cNvSpPr/>
          <p:nvPr/>
        </p:nvSpPr>
        <p:spPr>
          <a:xfrm>
            <a:off x="3402583" y="3715078"/>
            <a:ext cx="241648" cy="22620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TextBox 17"/>
          <p:cNvSpPr txBox="1"/>
          <p:nvPr/>
        </p:nvSpPr>
        <p:spPr>
          <a:xfrm>
            <a:off x="1844702" y="4241849"/>
            <a:ext cx="9450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9" name="TextBox 18"/>
          <p:cNvSpPr txBox="1"/>
          <p:nvPr/>
        </p:nvSpPr>
        <p:spPr>
          <a:xfrm>
            <a:off x="3050879" y="4241849"/>
            <a:ext cx="9450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4" name="그림 개체 틀 3">
            <a:extLst>
              <a:ext uri="{FF2B5EF4-FFF2-40B4-BE49-F238E27FC236}">
                <a16:creationId xmlns:a16="http://schemas.microsoft.com/office/drawing/2014/main" xmlns="" id="{C09257CB-2331-4D7A-A3A8-EB687DE057C5}"/>
              </a:ext>
            </a:extLst>
          </p:cNvPr>
          <p:cNvSpPr>
            <a:spLocks noGrp="1"/>
          </p:cNvSpPr>
          <p:nvPr>
            <p:ph type="pic" idx="1"/>
          </p:nvPr>
        </p:nvSpPr>
        <p:spPr/>
      </p:sp>
    </p:spTree>
    <p:extLst>
      <p:ext uri="{BB962C8B-B14F-4D97-AF65-F5344CB8AC3E}">
        <p14:creationId xmlns:p14="http://schemas.microsoft.com/office/powerpoint/2010/main" val="405764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771800" y="411510"/>
            <a:ext cx="63722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latin typeface="+mn-lt"/>
                <a:cs typeface="Arial" pitchFamily="34" charset="0"/>
              </a:rPr>
              <a:t>Agenda Style</a:t>
            </a:r>
          </a:p>
        </p:txBody>
      </p:sp>
      <p:sp>
        <p:nvSpPr>
          <p:cNvPr id="4" name="Round Same Side Corner Rectangle 3"/>
          <p:cNvSpPr/>
          <p:nvPr/>
        </p:nvSpPr>
        <p:spPr>
          <a:xfrm rot="5400000">
            <a:off x="5371945" y="-502422"/>
            <a:ext cx="396000" cy="4104456"/>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3088234" y="1226880"/>
            <a:ext cx="648000" cy="648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3125784" y="1396991"/>
            <a:ext cx="572901" cy="307777"/>
          </a:xfrm>
          <a:prstGeom prst="rect">
            <a:avLst/>
          </a:prstGeom>
          <a:noFill/>
        </p:spPr>
        <p:txBody>
          <a:bodyPr wrap="square" tIns="0" bIns="0" rtlCol="0" anchor="ctr">
            <a:spAutoFit/>
          </a:bodyPr>
          <a:lstStyle/>
          <a:p>
            <a:pPr algn="ctr"/>
            <a:r>
              <a:rPr lang="en-US" altLang="ko-KR" sz="2000" b="1" dirty="0">
                <a:solidFill>
                  <a:schemeClr val="accent1"/>
                </a:solidFill>
                <a:cs typeface="Arial" pitchFamily="34" charset="0"/>
              </a:rPr>
              <a:t>01</a:t>
            </a:r>
          </a:p>
        </p:txBody>
      </p:sp>
      <p:sp>
        <p:nvSpPr>
          <p:cNvPr id="7" name="TextBox 6"/>
          <p:cNvSpPr txBox="1"/>
          <p:nvPr/>
        </p:nvSpPr>
        <p:spPr bwMode="auto">
          <a:xfrm>
            <a:off x="3770509" y="1396976"/>
            <a:ext cx="2376264"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Your Text Here</a:t>
            </a:r>
          </a:p>
        </p:txBody>
      </p:sp>
      <p:sp>
        <p:nvSpPr>
          <p:cNvPr id="8" name="TextBox 12"/>
          <p:cNvSpPr txBox="1"/>
          <p:nvPr/>
        </p:nvSpPr>
        <p:spPr bwMode="auto">
          <a:xfrm>
            <a:off x="3742124" y="1805421"/>
            <a:ext cx="291810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9" name="TextBox 8"/>
          <p:cNvSpPr txBox="1"/>
          <p:nvPr/>
        </p:nvSpPr>
        <p:spPr bwMode="auto">
          <a:xfrm>
            <a:off x="3742124" y="2105343"/>
            <a:ext cx="291810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cxnSp>
        <p:nvCxnSpPr>
          <p:cNvPr id="10" name="Straight Arrow Connector 9"/>
          <p:cNvCxnSpPr/>
          <p:nvPr/>
        </p:nvCxnSpPr>
        <p:spPr>
          <a:xfrm>
            <a:off x="6640813" y="1938518"/>
            <a:ext cx="540000" cy="0"/>
          </a:xfrm>
          <a:prstGeom prst="straightConnector1">
            <a:avLst/>
          </a:prstGeom>
          <a:ln w="25400" cap="rnd">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640813" y="2238440"/>
            <a:ext cx="540000" cy="0"/>
          </a:xfrm>
          <a:prstGeom prst="straightConnector1">
            <a:avLst/>
          </a:prstGeom>
          <a:ln w="25400" cap="rnd">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2" name="직사각형 39"/>
          <p:cNvSpPr/>
          <p:nvPr/>
        </p:nvSpPr>
        <p:spPr>
          <a:xfrm>
            <a:off x="7180600" y="1805421"/>
            <a:ext cx="312906" cy="276999"/>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75000"/>
                    <a:lumOff val="25000"/>
                  </a:schemeClr>
                </a:solidFill>
                <a:cs typeface="Arial" pitchFamily="34" charset="0"/>
              </a:rPr>
              <a:t>1 </a:t>
            </a:r>
            <a:endParaRPr lang="ko-KR" altLang="en-US" sz="1200" dirty="0">
              <a:solidFill>
                <a:schemeClr val="tx1">
                  <a:lumMod val="75000"/>
                  <a:lumOff val="25000"/>
                </a:schemeClr>
              </a:solidFill>
            </a:endParaRPr>
          </a:p>
        </p:txBody>
      </p:sp>
      <p:sp>
        <p:nvSpPr>
          <p:cNvPr id="13" name="직사각형 109"/>
          <p:cNvSpPr>
            <a:spLocks noChangeArrowheads="1"/>
          </p:cNvSpPr>
          <p:nvPr/>
        </p:nvSpPr>
        <p:spPr bwMode="auto">
          <a:xfrm>
            <a:off x="7180600" y="2105343"/>
            <a:ext cx="312906" cy="276999"/>
          </a:xfrm>
          <a:prstGeom prst="rect">
            <a:avLst/>
          </a:prstGeom>
          <a:noFill/>
          <a:ln w="9525">
            <a:noFill/>
            <a:miter lim="800000"/>
            <a:headEnd/>
            <a:tailEnd/>
          </a:ln>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charset="0"/>
              </a:rPr>
              <a:t>2 </a:t>
            </a:r>
            <a:endParaRPr lang="ko-KR" altLang="en-US" sz="1200" dirty="0">
              <a:solidFill>
                <a:schemeClr val="tx1">
                  <a:lumMod val="75000"/>
                  <a:lumOff val="25000"/>
                </a:schemeClr>
              </a:solidFill>
            </a:endParaRPr>
          </a:p>
        </p:txBody>
      </p:sp>
      <p:sp>
        <p:nvSpPr>
          <p:cNvPr id="43" name="Round Same Side Corner Rectangle 42"/>
          <p:cNvSpPr/>
          <p:nvPr/>
        </p:nvSpPr>
        <p:spPr>
          <a:xfrm rot="5400000">
            <a:off x="5802710" y="652356"/>
            <a:ext cx="396000" cy="4104456"/>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AutoShape 92"/>
          <p:cNvSpPr>
            <a:spLocks noChangeAspect="1" noChangeArrowheads="1"/>
          </p:cNvSpPr>
          <p:nvPr/>
        </p:nvSpPr>
        <p:spPr bwMode="auto">
          <a:xfrm rot="16200000" flipH="1">
            <a:off x="3523495" y="2389083"/>
            <a:ext cx="648000" cy="648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5" name="TextBox 44"/>
          <p:cNvSpPr txBox="1"/>
          <p:nvPr/>
        </p:nvSpPr>
        <p:spPr>
          <a:xfrm>
            <a:off x="3561044" y="2559194"/>
            <a:ext cx="572901" cy="307777"/>
          </a:xfrm>
          <a:prstGeom prst="rect">
            <a:avLst/>
          </a:prstGeom>
          <a:noFill/>
        </p:spPr>
        <p:txBody>
          <a:bodyPr wrap="square" tIns="0" bIns="0" rtlCol="0" anchor="ctr">
            <a:spAutoFit/>
          </a:bodyPr>
          <a:lstStyle/>
          <a:p>
            <a:pPr algn="ctr"/>
            <a:r>
              <a:rPr lang="en-US" altLang="ko-KR" sz="2000" b="1" dirty="0">
                <a:solidFill>
                  <a:schemeClr val="accent2"/>
                </a:solidFill>
                <a:cs typeface="Arial" pitchFamily="34" charset="0"/>
              </a:rPr>
              <a:t>02</a:t>
            </a:r>
          </a:p>
        </p:txBody>
      </p:sp>
      <p:sp>
        <p:nvSpPr>
          <p:cNvPr id="46" name="TextBox 45"/>
          <p:cNvSpPr txBox="1"/>
          <p:nvPr/>
        </p:nvSpPr>
        <p:spPr bwMode="auto">
          <a:xfrm>
            <a:off x="4201274" y="2551754"/>
            <a:ext cx="2376264"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Your Text Here</a:t>
            </a:r>
          </a:p>
        </p:txBody>
      </p:sp>
      <p:sp>
        <p:nvSpPr>
          <p:cNvPr id="47" name="TextBox 12"/>
          <p:cNvSpPr txBox="1"/>
          <p:nvPr/>
        </p:nvSpPr>
        <p:spPr bwMode="auto">
          <a:xfrm>
            <a:off x="4172889" y="2960199"/>
            <a:ext cx="291810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48" name="TextBox 47"/>
          <p:cNvSpPr txBox="1"/>
          <p:nvPr/>
        </p:nvSpPr>
        <p:spPr bwMode="auto">
          <a:xfrm>
            <a:off x="4172889" y="3260121"/>
            <a:ext cx="291810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cxnSp>
        <p:nvCxnSpPr>
          <p:cNvPr id="49" name="Straight Arrow Connector 48"/>
          <p:cNvCxnSpPr/>
          <p:nvPr/>
        </p:nvCxnSpPr>
        <p:spPr>
          <a:xfrm>
            <a:off x="7071578" y="3093296"/>
            <a:ext cx="540000" cy="0"/>
          </a:xfrm>
          <a:prstGeom prst="straightConnector1">
            <a:avLst/>
          </a:prstGeom>
          <a:ln w="25400" cap="rnd">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071578" y="3393218"/>
            <a:ext cx="540000" cy="0"/>
          </a:xfrm>
          <a:prstGeom prst="straightConnector1">
            <a:avLst/>
          </a:prstGeom>
          <a:ln w="25400" cap="rnd">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51" name="직사각형 39"/>
          <p:cNvSpPr/>
          <p:nvPr/>
        </p:nvSpPr>
        <p:spPr>
          <a:xfrm>
            <a:off x="7611365" y="2960199"/>
            <a:ext cx="312906" cy="276999"/>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65000"/>
                    <a:lumOff val="35000"/>
                  </a:schemeClr>
                </a:solidFill>
                <a:cs typeface="Arial" pitchFamily="34" charset="0"/>
              </a:rPr>
              <a:t>1 </a:t>
            </a:r>
            <a:endParaRPr lang="ko-KR" altLang="en-US" sz="1200" dirty="0">
              <a:solidFill>
                <a:schemeClr val="tx1">
                  <a:lumMod val="65000"/>
                  <a:lumOff val="35000"/>
                </a:schemeClr>
              </a:solidFill>
            </a:endParaRPr>
          </a:p>
        </p:txBody>
      </p:sp>
      <p:sp>
        <p:nvSpPr>
          <p:cNvPr id="52" name="직사각형 109"/>
          <p:cNvSpPr>
            <a:spLocks noChangeArrowheads="1"/>
          </p:cNvSpPr>
          <p:nvPr/>
        </p:nvSpPr>
        <p:spPr bwMode="auto">
          <a:xfrm>
            <a:off x="7611365" y="3260121"/>
            <a:ext cx="312906" cy="276999"/>
          </a:xfrm>
          <a:prstGeom prst="rect">
            <a:avLst/>
          </a:prstGeom>
          <a:noFill/>
          <a:ln w="9525">
            <a:noFill/>
            <a:miter lim="800000"/>
            <a:headEnd/>
            <a:tailEnd/>
          </a:ln>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charset="0"/>
              </a:rPr>
              <a:t>2 </a:t>
            </a:r>
            <a:endParaRPr lang="ko-KR" altLang="en-US" sz="1200" dirty="0">
              <a:solidFill>
                <a:schemeClr val="tx1">
                  <a:lumMod val="75000"/>
                  <a:lumOff val="25000"/>
                </a:schemeClr>
              </a:solidFill>
            </a:endParaRPr>
          </a:p>
        </p:txBody>
      </p:sp>
      <p:sp>
        <p:nvSpPr>
          <p:cNvPr id="54" name="Round Same Side Corner Rectangle 53"/>
          <p:cNvSpPr/>
          <p:nvPr/>
        </p:nvSpPr>
        <p:spPr>
          <a:xfrm rot="5400000">
            <a:off x="6233476" y="1807135"/>
            <a:ext cx="396000" cy="4104456"/>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AutoShape 92"/>
          <p:cNvSpPr>
            <a:spLocks noChangeAspect="1" noChangeArrowheads="1"/>
          </p:cNvSpPr>
          <p:nvPr/>
        </p:nvSpPr>
        <p:spPr bwMode="auto">
          <a:xfrm rot="16200000" flipH="1">
            <a:off x="3915314" y="3543862"/>
            <a:ext cx="648000" cy="648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56" name="TextBox 55"/>
          <p:cNvSpPr txBox="1"/>
          <p:nvPr/>
        </p:nvSpPr>
        <p:spPr>
          <a:xfrm>
            <a:off x="3952864" y="3713974"/>
            <a:ext cx="572901" cy="307777"/>
          </a:xfrm>
          <a:prstGeom prst="rect">
            <a:avLst/>
          </a:prstGeom>
          <a:noFill/>
        </p:spPr>
        <p:txBody>
          <a:bodyPr wrap="square" tIns="0" bIns="0" rtlCol="0" anchor="ctr">
            <a:spAutoFit/>
          </a:bodyPr>
          <a:lstStyle/>
          <a:p>
            <a:pPr algn="ctr"/>
            <a:r>
              <a:rPr lang="en-US" altLang="ko-KR" sz="2000" b="1" dirty="0">
                <a:solidFill>
                  <a:schemeClr val="accent3"/>
                </a:solidFill>
                <a:cs typeface="Arial" pitchFamily="34" charset="0"/>
              </a:rPr>
              <a:t>03</a:t>
            </a:r>
          </a:p>
        </p:txBody>
      </p:sp>
      <p:sp>
        <p:nvSpPr>
          <p:cNvPr id="57" name="TextBox 56"/>
          <p:cNvSpPr txBox="1"/>
          <p:nvPr/>
        </p:nvSpPr>
        <p:spPr bwMode="auto">
          <a:xfrm>
            <a:off x="4632040" y="3706533"/>
            <a:ext cx="2376264"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Your Text Here</a:t>
            </a:r>
          </a:p>
        </p:txBody>
      </p:sp>
      <p:sp>
        <p:nvSpPr>
          <p:cNvPr id="58" name="TextBox 12"/>
          <p:cNvSpPr txBox="1"/>
          <p:nvPr/>
        </p:nvSpPr>
        <p:spPr bwMode="auto">
          <a:xfrm>
            <a:off x="4603655" y="4114978"/>
            <a:ext cx="291810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59" name="TextBox 58"/>
          <p:cNvSpPr txBox="1"/>
          <p:nvPr/>
        </p:nvSpPr>
        <p:spPr bwMode="auto">
          <a:xfrm>
            <a:off x="4603655" y="4414900"/>
            <a:ext cx="291810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cxnSp>
        <p:nvCxnSpPr>
          <p:cNvPr id="60" name="Straight Arrow Connector 59"/>
          <p:cNvCxnSpPr/>
          <p:nvPr/>
        </p:nvCxnSpPr>
        <p:spPr>
          <a:xfrm>
            <a:off x="7502344" y="4248075"/>
            <a:ext cx="540000" cy="0"/>
          </a:xfrm>
          <a:prstGeom prst="straightConnector1">
            <a:avLst/>
          </a:prstGeom>
          <a:ln w="25400" cap="rnd">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502344" y="4547997"/>
            <a:ext cx="540000" cy="0"/>
          </a:xfrm>
          <a:prstGeom prst="straightConnector1">
            <a:avLst/>
          </a:prstGeom>
          <a:ln w="25400" cap="rnd">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62" name="직사각형 39"/>
          <p:cNvSpPr/>
          <p:nvPr/>
        </p:nvSpPr>
        <p:spPr>
          <a:xfrm>
            <a:off x="8042131" y="4114978"/>
            <a:ext cx="312906" cy="276999"/>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75000"/>
                    <a:lumOff val="25000"/>
                  </a:schemeClr>
                </a:solidFill>
                <a:cs typeface="Arial" pitchFamily="34" charset="0"/>
              </a:rPr>
              <a:t>1 </a:t>
            </a:r>
            <a:endParaRPr lang="ko-KR" altLang="en-US" sz="1200" dirty="0">
              <a:solidFill>
                <a:schemeClr val="tx1">
                  <a:lumMod val="75000"/>
                  <a:lumOff val="25000"/>
                </a:schemeClr>
              </a:solidFill>
            </a:endParaRPr>
          </a:p>
        </p:txBody>
      </p:sp>
      <p:sp>
        <p:nvSpPr>
          <p:cNvPr id="63" name="직사각형 109"/>
          <p:cNvSpPr>
            <a:spLocks noChangeArrowheads="1"/>
          </p:cNvSpPr>
          <p:nvPr/>
        </p:nvSpPr>
        <p:spPr bwMode="auto">
          <a:xfrm>
            <a:off x="8042131" y="4414900"/>
            <a:ext cx="312906" cy="276999"/>
          </a:xfrm>
          <a:prstGeom prst="rect">
            <a:avLst/>
          </a:prstGeom>
          <a:noFill/>
          <a:ln w="9525">
            <a:noFill/>
            <a:miter lim="800000"/>
            <a:headEnd/>
            <a:tailEnd/>
          </a:ln>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charset="0"/>
              </a:rPr>
              <a:t>2 </a:t>
            </a:r>
            <a:endParaRPr lang="ko-KR" altLang="en-US" sz="1200" dirty="0">
              <a:solidFill>
                <a:schemeClr val="tx1">
                  <a:lumMod val="75000"/>
                  <a:lumOff val="25000"/>
                </a:schemeClr>
              </a:solidFill>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grpSp>
        <p:nvGrpSpPr>
          <p:cNvPr id="15" name="Group 14"/>
          <p:cNvGrpSpPr/>
          <p:nvPr/>
        </p:nvGrpSpPr>
        <p:grpSpPr>
          <a:xfrm>
            <a:off x="6372200" y="1359409"/>
            <a:ext cx="2665097" cy="2407585"/>
            <a:chOff x="6300192" y="1245581"/>
            <a:chExt cx="3304999" cy="2985657"/>
          </a:xfrm>
        </p:grpSpPr>
        <p:sp>
          <p:nvSpPr>
            <p:cNvPr id="4" name="Rectangle 3"/>
            <p:cNvSpPr/>
            <p:nvPr/>
          </p:nvSpPr>
          <p:spPr>
            <a:xfrm>
              <a:off x="6300192" y="1566942"/>
              <a:ext cx="2664296" cy="266429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ight Triangle 4"/>
            <p:cNvSpPr/>
            <p:nvPr/>
          </p:nvSpPr>
          <p:spPr>
            <a:xfrm rot="5400000">
              <a:off x="6478923" y="1727341"/>
              <a:ext cx="2108716" cy="214233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ight Triangle 7"/>
            <p:cNvSpPr/>
            <p:nvPr/>
          </p:nvSpPr>
          <p:spPr>
            <a:xfrm rot="2700000">
              <a:off x="7971857" y="2078798"/>
              <a:ext cx="1626084" cy="1640584"/>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sosceles Triangle 6"/>
            <p:cNvSpPr/>
            <p:nvPr/>
          </p:nvSpPr>
          <p:spPr>
            <a:xfrm>
              <a:off x="6474034" y="2987528"/>
              <a:ext cx="2130413" cy="1066504"/>
            </a:xfrm>
            <a:prstGeom prst="triangle">
              <a:avLst>
                <a:gd name="adj" fmla="val 5000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ardrop 9"/>
            <p:cNvSpPr/>
            <p:nvPr/>
          </p:nvSpPr>
          <p:spPr>
            <a:xfrm rot="8100000">
              <a:off x="7815648" y="1245581"/>
              <a:ext cx="1162165" cy="1162165"/>
            </a:xfrm>
            <a:prstGeom prst="teardrop">
              <a:avLst>
                <a:gd name="adj" fmla="val 12531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8108698" y="153863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Group 13"/>
            <p:cNvGrpSpPr/>
            <p:nvPr/>
          </p:nvGrpSpPr>
          <p:grpSpPr>
            <a:xfrm>
              <a:off x="6618877" y="1826662"/>
              <a:ext cx="617422" cy="617415"/>
              <a:chOff x="10548654" y="2648430"/>
              <a:chExt cx="914410" cy="914397"/>
            </a:xfrm>
            <a:solidFill>
              <a:schemeClr val="bg1"/>
            </a:solidFill>
          </p:grpSpPr>
          <p:sp>
            <p:nvSpPr>
              <p:cNvPr id="12" name="Block Arc 11"/>
              <p:cNvSpPr/>
              <p:nvPr/>
            </p:nvSpPr>
            <p:spPr>
              <a:xfrm>
                <a:off x="10548654" y="2648430"/>
                <a:ext cx="914399" cy="914397"/>
              </a:xfrm>
              <a:prstGeom prst="blockArc">
                <a:avLst>
                  <a:gd name="adj1" fmla="val 21592577"/>
                  <a:gd name="adj2" fmla="val 18042711"/>
                  <a:gd name="adj3" fmla="val 186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Rectangle 12"/>
              <p:cNvSpPr/>
              <p:nvPr/>
            </p:nvSpPr>
            <p:spPr>
              <a:xfrm>
                <a:off x="11103024" y="3042141"/>
                <a:ext cx="360040" cy="1269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7" name="TextBox 16"/>
          <p:cNvSpPr txBox="1"/>
          <p:nvPr/>
        </p:nvSpPr>
        <p:spPr>
          <a:xfrm>
            <a:off x="6445940" y="3867894"/>
            <a:ext cx="1042273" cy="830997"/>
          </a:xfrm>
          <a:prstGeom prst="rect">
            <a:avLst/>
          </a:prstGeom>
          <a:noFill/>
        </p:spPr>
        <p:txBody>
          <a:bodyPr wrap="none" rtlCol="0" anchor="ctr">
            <a:spAutoFit/>
          </a:bodyPr>
          <a:lstStyle/>
          <a:p>
            <a:pPr algn="ctr"/>
            <a:r>
              <a:rPr lang="en-US" altLang="ko-KR" sz="4800" b="1" dirty="0">
                <a:solidFill>
                  <a:schemeClr val="tx1">
                    <a:lumMod val="75000"/>
                    <a:lumOff val="25000"/>
                  </a:schemeClr>
                </a:solidFill>
                <a:cs typeface="Arial" pitchFamily="34" charset="0"/>
              </a:rPr>
              <a:t>7.5</a:t>
            </a:r>
            <a:endParaRPr lang="ko-KR" altLang="en-US" sz="2800" b="1" dirty="0">
              <a:solidFill>
                <a:schemeClr val="tx1">
                  <a:lumMod val="75000"/>
                  <a:lumOff val="25000"/>
                </a:schemeClr>
              </a:solidFill>
              <a:cs typeface="Arial" pitchFamily="34" charset="0"/>
            </a:endParaRPr>
          </a:p>
        </p:txBody>
      </p:sp>
      <p:sp>
        <p:nvSpPr>
          <p:cNvPr id="18" name="Right Arrow 17"/>
          <p:cNvSpPr/>
          <p:nvPr/>
        </p:nvSpPr>
        <p:spPr>
          <a:xfrm>
            <a:off x="5508104" y="1626865"/>
            <a:ext cx="636235" cy="48463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19" name="TextBox 18"/>
          <p:cNvSpPr txBox="1"/>
          <p:nvPr/>
        </p:nvSpPr>
        <p:spPr>
          <a:xfrm>
            <a:off x="3463305" y="1723433"/>
            <a:ext cx="1872208" cy="3046988"/>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p>
        </p:txBody>
      </p:sp>
      <p:sp>
        <p:nvSpPr>
          <p:cNvPr id="20" name="Rectangle 19"/>
          <p:cNvSpPr/>
          <p:nvPr/>
        </p:nvSpPr>
        <p:spPr>
          <a:xfrm>
            <a:off x="3463305" y="1318794"/>
            <a:ext cx="1872208" cy="461665"/>
          </a:xfrm>
          <a:prstGeom prst="rect">
            <a:avLst/>
          </a:prstGeom>
        </p:spPr>
        <p:txBody>
          <a:bodyPr wrap="square" anchor="ctr">
            <a:spAutoFit/>
          </a:bodyPr>
          <a:lstStyle/>
          <a:p>
            <a:r>
              <a:rPr lang="en-US" altLang="ko-KR" sz="1200" b="1" dirty="0">
                <a:solidFill>
                  <a:schemeClr val="tx1">
                    <a:lumMod val="75000"/>
                    <a:lumOff val="25000"/>
                  </a:schemeClr>
                </a:solidFill>
                <a:cs typeface="Arial" pitchFamily="34" charset="0"/>
              </a:rPr>
              <a:t>Easy to change colors, photos and Text.  </a:t>
            </a:r>
          </a:p>
        </p:txBody>
      </p:sp>
      <p:graphicFrame>
        <p:nvGraphicFramePr>
          <p:cNvPr id="21" name="Chart 20"/>
          <p:cNvGraphicFramePr/>
          <p:nvPr>
            <p:extLst>
              <p:ext uri="{D42A27DB-BD31-4B8C-83A1-F6EECF244321}">
                <p14:modId xmlns:p14="http://schemas.microsoft.com/office/powerpoint/2010/main" val="3298449016"/>
              </p:ext>
            </p:extLst>
          </p:nvPr>
        </p:nvGraphicFramePr>
        <p:xfrm>
          <a:off x="611560" y="1318793"/>
          <a:ext cx="2592288" cy="3380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16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 name="그룹 296">
            <a:extLst>
              <a:ext uri="{FF2B5EF4-FFF2-40B4-BE49-F238E27FC236}">
                <a16:creationId xmlns:a16="http://schemas.microsoft.com/office/drawing/2014/main" xmlns="" id="{81D6D969-C57E-418D-8747-E04DA73F4F9A}"/>
              </a:ext>
            </a:extLst>
          </p:cNvPr>
          <p:cNvGrpSpPr/>
          <p:nvPr/>
        </p:nvGrpSpPr>
        <p:grpSpPr>
          <a:xfrm>
            <a:off x="3194737" y="1377157"/>
            <a:ext cx="5619575" cy="3306228"/>
            <a:chOff x="635000" y="1382713"/>
            <a:chExt cx="7869238" cy="4572000"/>
          </a:xfrm>
          <a:solidFill>
            <a:schemeClr val="bg1">
              <a:lumMod val="85000"/>
            </a:schemeClr>
          </a:solidFill>
        </p:grpSpPr>
        <p:sp>
          <p:nvSpPr>
            <p:cNvPr id="298" name="Freeform 8">
              <a:extLst>
                <a:ext uri="{FF2B5EF4-FFF2-40B4-BE49-F238E27FC236}">
                  <a16:creationId xmlns:a16="http://schemas.microsoft.com/office/drawing/2014/main" xmlns="" id="{D73D54D0-C6FA-4D4C-8A44-4D466929FFED}"/>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99" name="Freeform 9">
              <a:extLst>
                <a:ext uri="{FF2B5EF4-FFF2-40B4-BE49-F238E27FC236}">
                  <a16:creationId xmlns:a16="http://schemas.microsoft.com/office/drawing/2014/main" xmlns="" id="{DC435ECE-AF9E-4013-8B1F-3E96A6191291}"/>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0" name="Freeform 10">
              <a:extLst>
                <a:ext uri="{FF2B5EF4-FFF2-40B4-BE49-F238E27FC236}">
                  <a16:creationId xmlns:a16="http://schemas.microsoft.com/office/drawing/2014/main" xmlns="" id="{CBA748BE-E644-42CB-9BB9-7DA08D7BC7DA}"/>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1" name="Freeform 11">
              <a:extLst>
                <a:ext uri="{FF2B5EF4-FFF2-40B4-BE49-F238E27FC236}">
                  <a16:creationId xmlns:a16="http://schemas.microsoft.com/office/drawing/2014/main" xmlns="" id="{9F73FC35-5BE1-4E7D-BBC6-E5585C6532C7}"/>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8" name="Oval 7"/>
          <p:cNvSpPr/>
          <p:nvPr/>
        </p:nvSpPr>
        <p:spPr>
          <a:xfrm>
            <a:off x="6812878" y="3879213"/>
            <a:ext cx="540000" cy="54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458591" y="3440621"/>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Straight Arrow Connector 9"/>
          <p:cNvCxnSpPr>
            <a:stCxn id="9" idx="7"/>
          </p:cNvCxnSpPr>
          <p:nvPr/>
        </p:nvCxnSpPr>
        <p:spPr>
          <a:xfrm flipV="1">
            <a:off x="3919510" y="3045550"/>
            <a:ext cx="367601" cy="474152"/>
          </a:xfrm>
          <a:prstGeom prst="straightConnector1">
            <a:avLst/>
          </a:prstGeom>
          <a:ln w="25400">
            <a:solidFill>
              <a:srgbClr val="3AB8D9"/>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0"/>
          </p:cNvCxnSpPr>
          <p:nvPr/>
        </p:nvCxnSpPr>
        <p:spPr>
          <a:xfrm flipH="1" flipV="1">
            <a:off x="7059246" y="3045549"/>
            <a:ext cx="23632" cy="833664"/>
          </a:xfrm>
          <a:prstGeom prst="straightConnector1">
            <a:avLst/>
          </a:prstGeom>
          <a:ln w="25400">
            <a:solidFill>
              <a:srgbClr val="3AB8D9"/>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697753" y="2555449"/>
            <a:ext cx="713322" cy="71332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980533" y="2488346"/>
            <a:ext cx="780425" cy="780425"/>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ounded Rectangle 27"/>
          <p:cNvSpPr/>
          <p:nvPr/>
        </p:nvSpPr>
        <p:spPr>
          <a:xfrm>
            <a:off x="3590700" y="3604702"/>
            <a:ext cx="275782" cy="21183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7"/>
          <p:cNvSpPr/>
          <p:nvPr/>
        </p:nvSpPr>
        <p:spPr>
          <a:xfrm>
            <a:off x="6958695" y="4042045"/>
            <a:ext cx="248367" cy="2143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5"/>
          <p:cNvSpPr txBox="1"/>
          <p:nvPr/>
        </p:nvSpPr>
        <p:spPr>
          <a:xfrm>
            <a:off x="6717586" y="2704740"/>
            <a:ext cx="672064"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45</a:t>
            </a:r>
            <a:r>
              <a:rPr lang="en-US" altLang="ko-KR" sz="1200" b="1" dirty="0">
                <a:solidFill>
                  <a:schemeClr val="bg1"/>
                </a:solidFill>
                <a:cs typeface="Arial" pitchFamily="34" charset="0"/>
              </a:rPr>
              <a:t>%</a:t>
            </a:r>
            <a:endParaRPr lang="ko-KR" altLang="en-US" sz="1200" b="1" dirty="0">
              <a:solidFill>
                <a:schemeClr val="bg1"/>
              </a:solidFill>
              <a:cs typeface="Arial" pitchFamily="34" charset="0"/>
            </a:endParaRPr>
          </a:p>
        </p:txBody>
      </p:sp>
      <p:sp>
        <p:nvSpPr>
          <p:cNvPr id="17" name="TextBox 16"/>
          <p:cNvSpPr txBox="1"/>
          <p:nvPr/>
        </p:nvSpPr>
        <p:spPr>
          <a:xfrm>
            <a:off x="4034713" y="2695730"/>
            <a:ext cx="672064"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32</a:t>
            </a:r>
            <a:r>
              <a:rPr lang="en-US" altLang="ko-KR" sz="1200" b="1" dirty="0">
                <a:solidFill>
                  <a:schemeClr val="bg1"/>
                </a:solidFill>
                <a:cs typeface="Arial" pitchFamily="34" charset="0"/>
              </a:rPr>
              <a:t>%</a:t>
            </a:r>
            <a:endParaRPr lang="ko-KR" altLang="en-US" sz="1200" b="1" dirty="0">
              <a:solidFill>
                <a:schemeClr val="bg1"/>
              </a:solidFill>
              <a:cs typeface="Arial" pitchFamily="34" charset="0"/>
            </a:endParaRPr>
          </a:p>
        </p:txBody>
      </p:sp>
      <p:sp>
        <p:nvSpPr>
          <p:cNvPr id="18" name="TextBox 17"/>
          <p:cNvSpPr txBox="1"/>
          <p:nvPr/>
        </p:nvSpPr>
        <p:spPr>
          <a:xfrm>
            <a:off x="611560" y="1409579"/>
            <a:ext cx="1224136" cy="584775"/>
          </a:xfrm>
          <a:prstGeom prst="rect">
            <a:avLst/>
          </a:prstGeom>
          <a:noFill/>
        </p:spPr>
        <p:txBody>
          <a:bodyPr wrap="square" rtlCol="0" anchor="ctr">
            <a:spAutoFit/>
          </a:bodyPr>
          <a:lstStyle/>
          <a:p>
            <a:r>
              <a:rPr lang="en-US" altLang="ko-KR" sz="3200" b="1" dirty="0">
                <a:solidFill>
                  <a:schemeClr val="accent2"/>
                </a:solidFill>
                <a:cs typeface="Arial" pitchFamily="34" charset="0"/>
              </a:rPr>
              <a:t>$600</a:t>
            </a:r>
            <a:endParaRPr lang="ko-KR" altLang="en-US" sz="3200" b="1" dirty="0">
              <a:solidFill>
                <a:schemeClr val="accent2"/>
              </a:solidFill>
              <a:cs typeface="Arial" pitchFamily="34" charset="0"/>
            </a:endParaRPr>
          </a:p>
        </p:txBody>
      </p:sp>
      <p:sp>
        <p:nvSpPr>
          <p:cNvPr id="19" name="TextBox 18"/>
          <p:cNvSpPr txBox="1"/>
          <p:nvPr/>
        </p:nvSpPr>
        <p:spPr>
          <a:xfrm>
            <a:off x="611560" y="1955782"/>
            <a:ext cx="2448272" cy="1015663"/>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20" name="TextBox 19"/>
          <p:cNvSpPr txBox="1"/>
          <p:nvPr/>
        </p:nvSpPr>
        <p:spPr>
          <a:xfrm>
            <a:off x="611560" y="3058212"/>
            <a:ext cx="1224136" cy="584775"/>
          </a:xfrm>
          <a:prstGeom prst="rect">
            <a:avLst/>
          </a:prstGeom>
          <a:noFill/>
        </p:spPr>
        <p:txBody>
          <a:bodyPr wrap="square" rtlCol="0" anchor="ctr">
            <a:spAutoFit/>
          </a:bodyPr>
          <a:lstStyle/>
          <a:p>
            <a:r>
              <a:rPr lang="en-US" altLang="ko-KR" sz="3200" b="1" dirty="0">
                <a:solidFill>
                  <a:schemeClr val="accent3">
                    <a:lumMod val="75000"/>
                  </a:schemeClr>
                </a:solidFill>
                <a:cs typeface="Arial" pitchFamily="34" charset="0"/>
              </a:rPr>
              <a:t>$450</a:t>
            </a:r>
            <a:endParaRPr lang="ko-KR" altLang="en-US" sz="3200" b="1" dirty="0">
              <a:solidFill>
                <a:schemeClr val="accent3">
                  <a:lumMod val="75000"/>
                </a:schemeClr>
              </a:solidFill>
              <a:cs typeface="Arial" pitchFamily="34" charset="0"/>
            </a:endParaRPr>
          </a:p>
        </p:txBody>
      </p:sp>
      <p:sp>
        <p:nvSpPr>
          <p:cNvPr id="21" name="TextBox 20"/>
          <p:cNvSpPr txBox="1"/>
          <p:nvPr/>
        </p:nvSpPr>
        <p:spPr>
          <a:xfrm>
            <a:off x="611560" y="3604415"/>
            <a:ext cx="2448272" cy="1015663"/>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Tree>
    <p:extLst>
      <p:ext uri="{BB962C8B-B14F-4D97-AF65-F5344CB8AC3E}">
        <p14:creationId xmlns:p14="http://schemas.microsoft.com/office/powerpoint/2010/main" val="585577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a:t>Infographic Style</a:t>
            </a:r>
            <a:endParaRPr lang="ko-KR" altLang="en-US" dirty="0"/>
          </a:p>
        </p:txBody>
      </p:sp>
      <p:sp>
        <p:nvSpPr>
          <p:cNvPr id="5" name="Text Placeholder 4"/>
          <p:cNvSpPr>
            <a:spLocks noGrp="1"/>
          </p:cNvSpPr>
          <p:nvPr>
            <p:ph type="body" sz="quarter" idx="11"/>
          </p:nvPr>
        </p:nvSpPr>
        <p:spPr/>
        <p:txBody>
          <a:bodyPr/>
          <a:lstStyle/>
          <a:p>
            <a:r>
              <a:rPr lang="en-US" altLang="ko-KR" dirty="0"/>
              <a:t>Insert the title of your subtitle Here</a:t>
            </a:r>
          </a:p>
        </p:txBody>
      </p:sp>
      <p:sp>
        <p:nvSpPr>
          <p:cNvPr id="6" name="TextBox 5"/>
          <p:cNvSpPr txBox="1"/>
          <p:nvPr/>
        </p:nvSpPr>
        <p:spPr>
          <a:xfrm>
            <a:off x="914222" y="3716327"/>
            <a:ext cx="7315556"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
        <p:nvSpPr>
          <p:cNvPr id="4" name="Picture Placeholder 3"/>
          <p:cNvSpPr>
            <a:spLocks noGrp="1"/>
          </p:cNvSpPr>
          <p:nvPr>
            <p:ph type="pic" idx="1"/>
          </p:nvPr>
        </p:nvSpPr>
        <p:spPr/>
      </p:sp>
    </p:spTree>
    <p:extLst>
      <p:ext uri="{BB962C8B-B14F-4D97-AF65-F5344CB8AC3E}">
        <p14:creationId xmlns:p14="http://schemas.microsoft.com/office/powerpoint/2010/main" val="65915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p:cNvSpPr/>
          <p:nvPr/>
        </p:nvSpPr>
        <p:spPr>
          <a:xfrm>
            <a:off x="6228184" y="1419622"/>
            <a:ext cx="2376264" cy="720080"/>
          </a:xfrm>
          <a:prstGeom prst="homePlat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entagon 6"/>
          <p:cNvSpPr/>
          <p:nvPr/>
        </p:nvSpPr>
        <p:spPr>
          <a:xfrm>
            <a:off x="4139952" y="1419622"/>
            <a:ext cx="2448272" cy="720080"/>
          </a:xfrm>
          <a:prstGeom prst="homePlat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entagon 5"/>
          <p:cNvSpPr/>
          <p:nvPr/>
        </p:nvSpPr>
        <p:spPr>
          <a:xfrm>
            <a:off x="2195736" y="1419622"/>
            <a:ext cx="2376264" cy="720080"/>
          </a:xfrm>
          <a:prstGeom prst="homePlat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entagon 2"/>
          <p:cNvSpPr/>
          <p:nvPr/>
        </p:nvSpPr>
        <p:spPr>
          <a:xfrm>
            <a:off x="539552" y="1419622"/>
            <a:ext cx="2016224" cy="720080"/>
          </a:xfrm>
          <a:prstGeom prst="homePlat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a:t>Table Style</a:t>
            </a:r>
            <a:endParaRPr lang="ko-KR" altLang="en-US" dirty="0"/>
          </a:p>
        </p:txBody>
      </p:sp>
      <p:graphicFrame>
        <p:nvGraphicFramePr>
          <p:cNvPr id="4" name="Table 3"/>
          <p:cNvGraphicFramePr>
            <a:graphicFrameLocks noGrp="1"/>
          </p:cNvGraphicFramePr>
          <p:nvPr>
            <p:extLst>
              <p:ext uri="{D42A27DB-BD31-4B8C-83A1-F6EECF244321}">
                <p14:modId xmlns:p14="http://schemas.microsoft.com/office/powerpoint/2010/main" val="687838702"/>
              </p:ext>
            </p:extLst>
          </p:nvPr>
        </p:nvGraphicFramePr>
        <p:xfrm>
          <a:off x="539552" y="2533658"/>
          <a:ext cx="8064896" cy="2054316"/>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xmlns="" val="20000"/>
                    </a:ext>
                  </a:extLst>
                </a:gridCol>
                <a:gridCol w="2016224">
                  <a:extLst>
                    <a:ext uri="{9D8B030D-6E8A-4147-A177-3AD203B41FA5}">
                      <a16:colId xmlns:a16="http://schemas.microsoft.com/office/drawing/2014/main" xmlns="" val="20001"/>
                    </a:ext>
                  </a:extLst>
                </a:gridCol>
                <a:gridCol w="2016224">
                  <a:extLst>
                    <a:ext uri="{9D8B030D-6E8A-4147-A177-3AD203B41FA5}">
                      <a16:colId xmlns:a16="http://schemas.microsoft.com/office/drawing/2014/main" xmlns="" val="20002"/>
                    </a:ext>
                  </a:extLst>
                </a:gridCol>
                <a:gridCol w="2016224">
                  <a:extLst>
                    <a:ext uri="{9D8B030D-6E8A-4147-A177-3AD203B41FA5}">
                      <a16:colId xmlns:a16="http://schemas.microsoft.com/office/drawing/2014/main" xmlns="" val="20003"/>
                    </a:ext>
                  </a:extLst>
                </a:gridCol>
              </a:tblGrid>
              <a:tr h="513579">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513579">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513579">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513579">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l"/>
                      <a:r>
                        <a:rPr lang="en-US" altLang="ko-KR" sz="1200" dirty="0">
                          <a:solidFill>
                            <a:schemeClr val="tx1">
                              <a:lumMod val="75000"/>
                              <a:lumOff val="25000"/>
                            </a:schemeClr>
                          </a:solidFill>
                          <a:latin typeface="+mn-lt"/>
                          <a:cs typeface="Arial" pitchFamily="34" charset="0"/>
                        </a:rPr>
                        <a:t>Simple PowerPoint Presentation </a:t>
                      </a:r>
                      <a:endParaRPr lang="ko-KR" altLang="en-US" sz="1200" dirty="0">
                        <a:solidFill>
                          <a:schemeClr val="tx1">
                            <a:lumMod val="75000"/>
                            <a:lumOff val="25000"/>
                          </a:schemeClr>
                        </a:solidFill>
                        <a:latin typeface="+mn-lt"/>
                        <a:cs typeface="Arial"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9" name="TextBox 8"/>
          <p:cNvSpPr txBox="1"/>
          <p:nvPr/>
        </p:nvSpPr>
        <p:spPr>
          <a:xfrm>
            <a:off x="639603" y="1625773"/>
            <a:ext cx="1556133" cy="307777"/>
          </a:xfrm>
          <a:prstGeom prst="rect">
            <a:avLst/>
          </a:prstGeom>
          <a:noFill/>
        </p:spPr>
        <p:txBody>
          <a:bodyPr wrap="square" rtlCol="0" anchor="ctr">
            <a:spAutoFit/>
          </a:bodyPr>
          <a:lstStyle/>
          <a:p>
            <a:pPr algn="ct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
        <p:nvSpPr>
          <p:cNvPr id="10" name="TextBox 9"/>
          <p:cNvSpPr txBox="1"/>
          <p:nvPr/>
        </p:nvSpPr>
        <p:spPr>
          <a:xfrm>
            <a:off x="2699792" y="1625773"/>
            <a:ext cx="1556133" cy="307777"/>
          </a:xfrm>
          <a:prstGeom prst="rect">
            <a:avLst/>
          </a:prstGeom>
          <a:noFill/>
        </p:spPr>
        <p:txBody>
          <a:bodyPr wrap="square" rtlCol="0" anchor="ctr">
            <a:spAutoFit/>
          </a:bodyPr>
          <a:lstStyle/>
          <a:p>
            <a:pPr algn="ct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
        <p:nvSpPr>
          <p:cNvPr id="11" name="TextBox 10"/>
          <p:cNvSpPr txBox="1"/>
          <p:nvPr/>
        </p:nvSpPr>
        <p:spPr>
          <a:xfrm>
            <a:off x="4759981" y="1625773"/>
            <a:ext cx="1556133" cy="307777"/>
          </a:xfrm>
          <a:prstGeom prst="rect">
            <a:avLst/>
          </a:prstGeom>
          <a:noFill/>
        </p:spPr>
        <p:txBody>
          <a:bodyPr wrap="square" rtlCol="0" anchor="ctr">
            <a:spAutoFit/>
          </a:bodyPr>
          <a:lstStyle/>
          <a:p>
            <a:pPr algn="ct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
        <p:nvSpPr>
          <p:cNvPr id="12" name="TextBox 11"/>
          <p:cNvSpPr txBox="1"/>
          <p:nvPr/>
        </p:nvSpPr>
        <p:spPr>
          <a:xfrm>
            <a:off x="6820170" y="1625773"/>
            <a:ext cx="1556133" cy="307777"/>
          </a:xfrm>
          <a:prstGeom prst="rect">
            <a:avLst/>
          </a:prstGeom>
          <a:noFill/>
        </p:spPr>
        <p:txBody>
          <a:bodyPr wrap="square" rtlCol="0" anchor="ctr">
            <a:spAutoFit/>
          </a:bodyPr>
          <a:lstStyle/>
          <a:p>
            <a:pPr algn="ct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931603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xmlns="" id="{C9E22516-D3B8-49E4-A8A6-A6AA75CF96F3}"/>
              </a:ext>
            </a:extLst>
          </p:cNvPr>
          <p:cNvSpPr>
            <a:spLocks noGrp="1"/>
          </p:cNvSpPr>
          <p:nvPr>
            <p:ph type="pic" idx="1"/>
          </p:nvPr>
        </p:nvSpPr>
        <p:spPr/>
      </p:sp>
      <p:sp>
        <p:nvSpPr>
          <p:cNvPr id="5" name="Rectangle 4"/>
          <p:cNvSpPr/>
          <p:nvPr/>
        </p:nvSpPr>
        <p:spPr>
          <a:xfrm>
            <a:off x="0" y="1424955"/>
            <a:ext cx="9144000" cy="226448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p:cNvSpPr/>
          <p:nvPr/>
        </p:nvSpPr>
        <p:spPr>
          <a:xfrm>
            <a:off x="0" y="1597242"/>
            <a:ext cx="9144000" cy="1919908"/>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Box 6"/>
          <p:cNvSpPr txBox="1"/>
          <p:nvPr/>
        </p:nvSpPr>
        <p:spPr>
          <a:xfrm>
            <a:off x="2411760" y="1779662"/>
            <a:ext cx="4320480" cy="1077218"/>
          </a:xfrm>
          <a:prstGeom prst="rect">
            <a:avLst/>
          </a:prstGeom>
          <a:noFill/>
        </p:spPr>
        <p:txBody>
          <a:bodyPr wrap="square" rtlCol="0" anchor="ctr">
            <a:spAutoFit/>
          </a:bodyPr>
          <a:lstStyle/>
          <a:p>
            <a:pPr algn="ctr"/>
            <a:r>
              <a:rPr lang="en-US" altLang="ko-KR" sz="3200" b="1" dirty="0">
                <a:solidFill>
                  <a:schemeClr val="bg1"/>
                </a:solidFill>
                <a:latin typeface="+mj-lt"/>
                <a:cs typeface="Arial" pitchFamily="34" charset="0"/>
              </a:rPr>
              <a:t>Simple PowerPoint Presentation</a:t>
            </a:r>
            <a:endParaRPr lang="ko-KR" altLang="en-US" sz="3200" b="1" dirty="0">
              <a:solidFill>
                <a:schemeClr val="bg1"/>
              </a:solidFill>
              <a:latin typeface="+mj-lt"/>
              <a:cs typeface="Arial" pitchFamily="34" charset="0"/>
            </a:endParaRPr>
          </a:p>
        </p:txBody>
      </p:sp>
      <p:sp>
        <p:nvSpPr>
          <p:cNvPr id="8" name="TextBox 7"/>
          <p:cNvSpPr txBox="1"/>
          <p:nvPr/>
        </p:nvSpPr>
        <p:spPr>
          <a:xfrm>
            <a:off x="1871700" y="2902173"/>
            <a:ext cx="5400600" cy="461665"/>
          </a:xfrm>
          <a:prstGeom prst="rect">
            <a:avLst/>
          </a:prstGeom>
          <a:noFill/>
        </p:spPr>
        <p:txBody>
          <a:bodyPr wrap="square" rtlCol="0" anchor="ctr">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a:t>
            </a:r>
          </a:p>
        </p:txBody>
      </p:sp>
    </p:spTree>
    <p:extLst>
      <p:ext uri="{BB962C8B-B14F-4D97-AF65-F5344CB8AC3E}">
        <p14:creationId xmlns:p14="http://schemas.microsoft.com/office/powerpoint/2010/main" val="1048775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9"/>
          <p:cNvGrpSpPr/>
          <p:nvPr/>
        </p:nvGrpSpPr>
        <p:grpSpPr>
          <a:xfrm>
            <a:off x="4330712" y="895577"/>
            <a:ext cx="4821914" cy="3836413"/>
            <a:chOff x="1092200" y="661988"/>
            <a:chExt cx="6959601" cy="5537200"/>
          </a:xfrm>
          <a:solidFill>
            <a:schemeClr val="bg1">
              <a:lumMod val="85000"/>
            </a:schemeClr>
          </a:solidFill>
        </p:grpSpPr>
        <p:sp>
          <p:nvSpPr>
            <p:cNvPr id="7" name="Freeform 8"/>
            <p:cNvSpPr>
              <a:spLocks noEditPoints="1"/>
            </p:cNvSpPr>
            <p:nvPr/>
          </p:nvSpPr>
          <p:spPr bwMode="auto">
            <a:xfrm>
              <a:off x="1092200" y="1743075"/>
              <a:ext cx="5813425" cy="4456113"/>
            </a:xfrm>
            <a:custGeom>
              <a:avLst/>
              <a:gdLst>
                <a:gd name="T0" fmla="*/ 2763 w 3662"/>
                <a:gd name="T1" fmla="*/ 2765 h 2807"/>
                <a:gd name="T2" fmla="*/ 2559 w 3662"/>
                <a:gd name="T3" fmla="*/ 2714 h 2807"/>
                <a:gd name="T4" fmla="*/ 2637 w 3662"/>
                <a:gd name="T5" fmla="*/ 2653 h 2807"/>
                <a:gd name="T6" fmla="*/ 2656 w 3662"/>
                <a:gd name="T7" fmla="*/ 2627 h 2807"/>
                <a:gd name="T8" fmla="*/ 2358 w 3662"/>
                <a:gd name="T9" fmla="*/ 2611 h 2807"/>
                <a:gd name="T10" fmla="*/ 2709 w 3662"/>
                <a:gd name="T11" fmla="*/ 2594 h 2807"/>
                <a:gd name="T12" fmla="*/ 3264 w 3662"/>
                <a:gd name="T13" fmla="*/ 2622 h 2807"/>
                <a:gd name="T14" fmla="*/ 2342 w 3662"/>
                <a:gd name="T15" fmla="*/ 2545 h 2807"/>
                <a:gd name="T16" fmla="*/ 2773 w 3662"/>
                <a:gd name="T17" fmla="*/ 2540 h 2807"/>
                <a:gd name="T18" fmla="*/ 2813 w 3662"/>
                <a:gd name="T19" fmla="*/ 2519 h 2807"/>
                <a:gd name="T20" fmla="*/ 2508 w 3662"/>
                <a:gd name="T21" fmla="*/ 2477 h 2807"/>
                <a:gd name="T22" fmla="*/ 1043 w 3662"/>
                <a:gd name="T23" fmla="*/ 2515 h 2807"/>
                <a:gd name="T24" fmla="*/ 1105 w 3662"/>
                <a:gd name="T25" fmla="*/ 2487 h 2807"/>
                <a:gd name="T26" fmla="*/ 2709 w 3662"/>
                <a:gd name="T27" fmla="*/ 2386 h 2807"/>
                <a:gd name="T28" fmla="*/ 1508 w 3662"/>
                <a:gd name="T29" fmla="*/ 2567 h 2807"/>
                <a:gd name="T30" fmla="*/ 1454 w 3662"/>
                <a:gd name="T31" fmla="*/ 2379 h 2807"/>
                <a:gd name="T32" fmla="*/ 2627 w 3662"/>
                <a:gd name="T33" fmla="*/ 2358 h 2807"/>
                <a:gd name="T34" fmla="*/ 2560 w 3662"/>
                <a:gd name="T35" fmla="*/ 2327 h 2807"/>
                <a:gd name="T36" fmla="*/ 2929 w 3662"/>
                <a:gd name="T37" fmla="*/ 2192 h 2807"/>
                <a:gd name="T38" fmla="*/ 2864 w 3662"/>
                <a:gd name="T39" fmla="*/ 2246 h 2807"/>
                <a:gd name="T40" fmla="*/ 1499 w 3662"/>
                <a:gd name="T41" fmla="*/ 2293 h 2807"/>
                <a:gd name="T42" fmla="*/ 3183 w 3662"/>
                <a:gd name="T43" fmla="*/ 1578 h 2807"/>
                <a:gd name="T44" fmla="*/ 3103 w 3662"/>
                <a:gd name="T45" fmla="*/ 1752 h 2807"/>
                <a:gd name="T46" fmla="*/ 2906 w 3662"/>
                <a:gd name="T47" fmla="*/ 1670 h 2807"/>
                <a:gd name="T48" fmla="*/ 2780 w 3662"/>
                <a:gd name="T49" fmla="*/ 1955 h 2807"/>
                <a:gd name="T50" fmla="*/ 2871 w 3662"/>
                <a:gd name="T51" fmla="*/ 2168 h 2807"/>
                <a:gd name="T52" fmla="*/ 3318 w 3662"/>
                <a:gd name="T53" fmla="*/ 2021 h 2807"/>
                <a:gd name="T54" fmla="*/ 3623 w 3662"/>
                <a:gd name="T55" fmla="*/ 1824 h 2807"/>
                <a:gd name="T56" fmla="*/ 3257 w 3662"/>
                <a:gd name="T57" fmla="*/ 1698 h 2807"/>
                <a:gd name="T58" fmla="*/ 846 w 3662"/>
                <a:gd name="T59" fmla="*/ 1524 h 2807"/>
                <a:gd name="T60" fmla="*/ 745 w 3662"/>
                <a:gd name="T61" fmla="*/ 1129 h 2807"/>
                <a:gd name="T62" fmla="*/ 1515 w 3662"/>
                <a:gd name="T63" fmla="*/ 1080 h 2807"/>
                <a:gd name="T64" fmla="*/ 684 w 3662"/>
                <a:gd name="T65" fmla="*/ 1086 h 2807"/>
                <a:gd name="T66" fmla="*/ 537 w 3662"/>
                <a:gd name="T67" fmla="*/ 1339 h 2807"/>
                <a:gd name="T68" fmla="*/ 443 w 3662"/>
                <a:gd name="T69" fmla="*/ 1290 h 2807"/>
                <a:gd name="T70" fmla="*/ 454 w 3662"/>
                <a:gd name="T71" fmla="*/ 1141 h 2807"/>
                <a:gd name="T72" fmla="*/ 522 w 3662"/>
                <a:gd name="T73" fmla="*/ 1082 h 2807"/>
                <a:gd name="T74" fmla="*/ 649 w 3662"/>
                <a:gd name="T75" fmla="*/ 890 h 2807"/>
                <a:gd name="T76" fmla="*/ 591 w 3662"/>
                <a:gd name="T77" fmla="*/ 871 h 2807"/>
                <a:gd name="T78" fmla="*/ 1958 w 3662"/>
                <a:gd name="T79" fmla="*/ 791 h 2807"/>
                <a:gd name="T80" fmla="*/ 764 w 3662"/>
                <a:gd name="T81" fmla="*/ 803 h 2807"/>
                <a:gd name="T82" fmla="*/ 829 w 3662"/>
                <a:gd name="T83" fmla="*/ 941 h 2807"/>
                <a:gd name="T84" fmla="*/ 963 w 3662"/>
                <a:gd name="T85" fmla="*/ 1162 h 2807"/>
                <a:gd name="T86" fmla="*/ 1047 w 3662"/>
                <a:gd name="T87" fmla="*/ 1283 h 2807"/>
                <a:gd name="T88" fmla="*/ 1009 w 3662"/>
                <a:gd name="T89" fmla="*/ 1398 h 2807"/>
                <a:gd name="T90" fmla="*/ 729 w 3662"/>
                <a:gd name="T91" fmla="*/ 1440 h 2807"/>
                <a:gd name="T92" fmla="*/ 740 w 3662"/>
                <a:gd name="T93" fmla="*/ 1332 h 2807"/>
                <a:gd name="T94" fmla="*/ 742 w 3662"/>
                <a:gd name="T95" fmla="*/ 1192 h 2807"/>
                <a:gd name="T96" fmla="*/ 790 w 3662"/>
                <a:gd name="T97" fmla="*/ 1063 h 2807"/>
                <a:gd name="T98" fmla="*/ 707 w 3662"/>
                <a:gd name="T99" fmla="*/ 1009 h 2807"/>
                <a:gd name="T100" fmla="*/ 642 w 3662"/>
                <a:gd name="T101" fmla="*/ 1002 h 2807"/>
                <a:gd name="T102" fmla="*/ 653 w 3662"/>
                <a:gd name="T103" fmla="*/ 897 h 2807"/>
                <a:gd name="T104" fmla="*/ 675 w 3662"/>
                <a:gd name="T105" fmla="*/ 798 h 2807"/>
                <a:gd name="T106" fmla="*/ 694 w 3662"/>
                <a:gd name="T107" fmla="*/ 761 h 2807"/>
                <a:gd name="T108" fmla="*/ 790 w 3662"/>
                <a:gd name="T109" fmla="*/ 717 h 2807"/>
                <a:gd name="T110" fmla="*/ 2093 w 3662"/>
                <a:gd name="T111" fmla="*/ 743 h 2807"/>
                <a:gd name="T112" fmla="*/ 1951 w 3662"/>
                <a:gd name="T113" fmla="*/ 585 h 2807"/>
                <a:gd name="T114" fmla="*/ 879 w 3662"/>
                <a:gd name="T115" fmla="*/ 578 h 2807"/>
                <a:gd name="T116" fmla="*/ 134 w 3662"/>
                <a:gd name="T117" fmla="*/ 99 h 2807"/>
                <a:gd name="T118" fmla="*/ 365 w 3662"/>
                <a:gd name="T119" fmla="*/ 126 h 2807"/>
                <a:gd name="T120" fmla="*/ 179 w 3662"/>
                <a:gd name="T121" fmla="*/ 323 h 2807"/>
                <a:gd name="T122" fmla="*/ 26 w 3662"/>
                <a:gd name="T123" fmla="*/ 211 h 2807"/>
                <a:gd name="T124" fmla="*/ 71 w 3662"/>
                <a:gd name="T125" fmla="*/ 85 h 2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 name="Freeform 9"/>
            <p:cNvSpPr>
              <a:spLocks noEditPoints="1"/>
            </p:cNvSpPr>
            <p:nvPr/>
          </p:nvSpPr>
          <p:spPr bwMode="auto">
            <a:xfrm>
              <a:off x="1246188" y="661988"/>
              <a:ext cx="6805613" cy="5475288"/>
            </a:xfrm>
            <a:custGeom>
              <a:avLst/>
              <a:gdLst>
                <a:gd name="T0" fmla="*/ 3961 w 4287"/>
                <a:gd name="T1" fmla="*/ 1545 h 3449"/>
                <a:gd name="T2" fmla="*/ 3682 w 4287"/>
                <a:gd name="T3" fmla="*/ 1767 h 3449"/>
                <a:gd name="T4" fmla="*/ 3922 w 4287"/>
                <a:gd name="T5" fmla="*/ 2055 h 3449"/>
                <a:gd name="T6" fmla="*/ 4080 w 4287"/>
                <a:gd name="T7" fmla="*/ 2454 h 3449"/>
                <a:gd name="T8" fmla="*/ 4223 w 4287"/>
                <a:gd name="T9" fmla="*/ 2603 h 3449"/>
                <a:gd name="T10" fmla="*/ 4116 w 4287"/>
                <a:gd name="T11" fmla="*/ 2685 h 3449"/>
                <a:gd name="T12" fmla="*/ 3811 w 4287"/>
                <a:gd name="T13" fmla="*/ 2711 h 3449"/>
                <a:gd name="T14" fmla="*/ 3813 w 4287"/>
                <a:gd name="T15" fmla="*/ 2912 h 3449"/>
                <a:gd name="T16" fmla="*/ 3423 w 4287"/>
                <a:gd name="T17" fmla="*/ 3112 h 3449"/>
                <a:gd name="T18" fmla="*/ 3165 w 4287"/>
                <a:gd name="T19" fmla="*/ 3248 h 3449"/>
                <a:gd name="T20" fmla="*/ 2849 w 4287"/>
                <a:gd name="T21" fmla="*/ 3268 h 3449"/>
                <a:gd name="T22" fmla="*/ 2770 w 4287"/>
                <a:gd name="T23" fmla="*/ 3243 h 3449"/>
                <a:gd name="T24" fmla="*/ 2655 w 4287"/>
                <a:gd name="T25" fmla="*/ 3053 h 3449"/>
                <a:gd name="T26" fmla="*/ 2591 w 4287"/>
                <a:gd name="T27" fmla="*/ 2938 h 3449"/>
                <a:gd name="T28" fmla="*/ 2446 w 4287"/>
                <a:gd name="T29" fmla="*/ 3039 h 3449"/>
                <a:gd name="T30" fmla="*/ 2486 w 4287"/>
                <a:gd name="T31" fmla="*/ 3165 h 3449"/>
                <a:gd name="T32" fmla="*/ 2442 w 4287"/>
                <a:gd name="T33" fmla="*/ 3344 h 3449"/>
                <a:gd name="T34" fmla="*/ 2306 w 4287"/>
                <a:gd name="T35" fmla="*/ 3243 h 3449"/>
                <a:gd name="T36" fmla="*/ 2098 w 4287"/>
                <a:gd name="T37" fmla="*/ 3039 h 3449"/>
                <a:gd name="T38" fmla="*/ 1774 w 4287"/>
                <a:gd name="T39" fmla="*/ 2728 h 3449"/>
                <a:gd name="T40" fmla="*/ 1589 w 4287"/>
                <a:gd name="T41" fmla="*/ 2702 h 3449"/>
                <a:gd name="T42" fmla="*/ 1880 w 4287"/>
                <a:gd name="T43" fmla="*/ 2988 h 3449"/>
                <a:gd name="T44" fmla="*/ 1926 w 4287"/>
                <a:gd name="T45" fmla="*/ 3292 h 3449"/>
                <a:gd name="T46" fmla="*/ 1685 w 4287"/>
                <a:gd name="T47" fmla="*/ 3390 h 3449"/>
                <a:gd name="T48" fmla="*/ 1887 w 4287"/>
                <a:gd name="T49" fmla="*/ 3231 h 3449"/>
                <a:gd name="T50" fmla="*/ 1465 w 4287"/>
                <a:gd name="T51" fmla="*/ 2884 h 3449"/>
                <a:gd name="T52" fmla="*/ 1241 w 4287"/>
                <a:gd name="T53" fmla="*/ 2819 h 3449"/>
                <a:gd name="T54" fmla="*/ 927 w 4287"/>
                <a:gd name="T55" fmla="*/ 2988 h 3449"/>
                <a:gd name="T56" fmla="*/ 556 w 4287"/>
                <a:gd name="T57" fmla="*/ 3334 h 3449"/>
                <a:gd name="T58" fmla="*/ 172 w 4287"/>
                <a:gd name="T59" fmla="*/ 3327 h 3449"/>
                <a:gd name="T60" fmla="*/ 35 w 4287"/>
                <a:gd name="T61" fmla="*/ 3018 h 3449"/>
                <a:gd name="T62" fmla="*/ 268 w 4287"/>
                <a:gd name="T63" fmla="*/ 2669 h 3449"/>
                <a:gd name="T64" fmla="*/ 671 w 4287"/>
                <a:gd name="T65" fmla="*/ 2735 h 3449"/>
                <a:gd name="T66" fmla="*/ 512 w 4287"/>
                <a:gd name="T67" fmla="*/ 2302 h 3449"/>
                <a:gd name="T68" fmla="*/ 821 w 4287"/>
                <a:gd name="T69" fmla="*/ 2259 h 3449"/>
                <a:gd name="T70" fmla="*/ 1074 w 4287"/>
                <a:gd name="T71" fmla="*/ 2055 h 3449"/>
                <a:gd name="T72" fmla="*/ 1371 w 4287"/>
                <a:gd name="T73" fmla="*/ 1857 h 3449"/>
                <a:gd name="T74" fmla="*/ 1397 w 4287"/>
                <a:gd name="T75" fmla="*/ 1608 h 3449"/>
                <a:gd name="T76" fmla="*/ 1468 w 4287"/>
                <a:gd name="T77" fmla="*/ 1772 h 3449"/>
                <a:gd name="T78" fmla="*/ 1690 w 4287"/>
                <a:gd name="T79" fmla="*/ 1842 h 3449"/>
                <a:gd name="T80" fmla="*/ 2036 w 4287"/>
                <a:gd name="T81" fmla="*/ 1470 h 3449"/>
                <a:gd name="T82" fmla="*/ 2076 w 4287"/>
                <a:gd name="T83" fmla="*/ 1304 h 3449"/>
                <a:gd name="T84" fmla="*/ 2264 w 4287"/>
                <a:gd name="T85" fmla="*/ 1212 h 3449"/>
                <a:gd name="T86" fmla="*/ 2037 w 4287"/>
                <a:gd name="T87" fmla="*/ 1280 h 3449"/>
                <a:gd name="T88" fmla="*/ 1980 w 4287"/>
                <a:gd name="T89" fmla="*/ 838 h 3449"/>
                <a:gd name="T90" fmla="*/ 1863 w 4287"/>
                <a:gd name="T91" fmla="*/ 897 h 3449"/>
                <a:gd name="T92" fmla="*/ 1814 w 4287"/>
                <a:gd name="T93" fmla="*/ 1283 h 3449"/>
                <a:gd name="T94" fmla="*/ 1746 w 4287"/>
                <a:gd name="T95" fmla="*/ 1641 h 3449"/>
                <a:gd name="T96" fmla="*/ 1552 w 4287"/>
                <a:gd name="T97" fmla="*/ 1730 h 3449"/>
                <a:gd name="T98" fmla="*/ 1554 w 4287"/>
                <a:gd name="T99" fmla="*/ 1629 h 3449"/>
                <a:gd name="T100" fmla="*/ 1234 w 4287"/>
                <a:gd name="T101" fmla="*/ 1503 h 3449"/>
                <a:gd name="T102" fmla="*/ 1208 w 4287"/>
                <a:gd name="T103" fmla="*/ 1100 h 3449"/>
                <a:gd name="T104" fmla="*/ 1461 w 4287"/>
                <a:gd name="T105" fmla="*/ 875 h 3449"/>
                <a:gd name="T106" fmla="*/ 1543 w 4287"/>
                <a:gd name="T107" fmla="*/ 574 h 3449"/>
                <a:gd name="T108" fmla="*/ 1695 w 4287"/>
                <a:gd name="T109" fmla="*/ 396 h 3449"/>
                <a:gd name="T110" fmla="*/ 1884 w 4287"/>
                <a:gd name="T111" fmla="*/ 234 h 3449"/>
                <a:gd name="T112" fmla="*/ 2181 w 4287"/>
                <a:gd name="T113" fmla="*/ 316 h 3449"/>
                <a:gd name="T114" fmla="*/ 2399 w 4287"/>
                <a:gd name="T115" fmla="*/ 557 h 3449"/>
                <a:gd name="T116" fmla="*/ 2502 w 4287"/>
                <a:gd name="T117" fmla="*/ 740 h 3449"/>
                <a:gd name="T118" fmla="*/ 2516 w 4287"/>
                <a:gd name="T119" fmla="*/ 644 h 3449"/>
                <a:gd name="T120" fmla="*/ 2568 w 4287"/>
                <a:gd name="T121" fmla="*/ 325 h 3449"/>
                <a:gd name="T122" fmla="*/ 2709 w 4287"/>
                <a:gd name="T123" fmla="*/ 29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grpSp>
        <p:nvGrpSpPr>
          <p:cNvPr id="5" name="Group 4"/>
          <p:cNvGrpSpPr/>
          <p:nvPr/>
        </p:nvGrpSpPr>
        <p:grpSpPr>
          <a:xfrm>
            <a:off x="7452320" y="1203598"/>
            <a:ext cx="597998" cy="597998"/>
            <a:chOff x="2389826" y="2189776"/>
            <a:chExt cx="937151" cy="937151"/>
          </a:xfrm>
        </p:grpSpPr>
        <p:sp>
          <p:nvSpPr>
            <p:cNvPr id="3" name="Teardrop 2"/>
            <p:cNvSpPr/>
            <p:nvPr/>
          </p:nvSpPr>
          <p:spPr>
            <a:xfrm rot="8100000">
              <a:off x="2389826" y="2189776"/>
              <a:ext cx="937151" cy="937151"/>
            </a:xfrm>
            <a:prstGeom prst="teardrop">
              <a:avLst>
                <a:gd name="adj" fmla="val 12531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Oval 3"/>
            <p:cNvSpPr/>
            <p:nvPr/>
          </p:nvSpPr>
          <p:spPr>
            <a:xfrm>
              <a:off x="2626137" y="2426087"/>
              <a:ext cx="464529" cy="464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Group 8"/>
          <p:cNvGrpSpPr/>
          <p:nvPr/>
        </p:nvGrpSpPr>
        <p:grpSpPr>
          <a:xfrm>
            <a:off x="5652120" y="2633114"/>
            <a:ext cx="597998" cy="597998"/>
            <a:chOff x="2389826" y="2189776"/>
            <a:chExt cx="937151" cy="937151"/>
          </a:xfrm>
        </p:grpSpPr>
        <p:sp>
          <p:nvSpPr>
            <p:cNvPr id="10" name="Teardrop 9"/>
            <p:cNvSpPr/>
            <p:nvPr/>
          </p:nvSpPr>
          <p:spPr>
            <a:xfrm rot="8100000">
              <a:off x="2389826" y="2189776"/>
              <a:ext cx="937151" cy="937151"/>
            </a:xfrm>
            <a:prstGeom prst="teardrop">
              <a:avLst>
                <a:gd name="adj" fmla="val 12531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p:cNvSpPr/>
            <p:nvPr/>
          </p:nvSpPr>
          <p:spPr>
            <a:xfrm>
              <a:off x="2626137" y="2426087"/>
              <a:ext cx="464529" cy="464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Group 11"/>
          <p:cNvGrpSpPr/>
          <p:nvPr/>
        </p:nvGrpSpPr>
        <p:grpSpPr>
          <a:xfrm>
            <a:off x="7576170" y="3340782"/>
            <a:ext cx="597998" cy="597998"/>
            <a:chOff x="2389826" y="2189776"/>
            <a:chExt cx="937151" cy="937151"/>
          </a:xfrm>
        </p:grpSpPr>
        <p:sp>
          <p:nvSpPr>
            <p:cNvPr id="13" name="Teardrop 12"/>
            <p:cNvSpPr/>
            <p:nvPr/>
          </p:nvSpPr>
          <p:spPr>
            <a:xfrm rot="8100000">
              <a:off x="2389826" y="2189776"/>
              <a:ext cx="937151" cy="937151"/>
            </a:xfrm>
            <a:prstGeom prst="teardrop">
              <a:avLst>
                <a:gd name="adj" fmla="val 12531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2626137" y="2426087"/>
              <a:ext cx="464529" cy="464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Group 14"/>
          <p:cNvGrpSpPr/>
          <p:nvPr/>
        </p:nvGrpSpPr>
        <p:grpSpPr>
          <a:xfrm>
            <a:off x="504554" y="1626447"/>
            <a:ext cx="597998" cy="597998"/>
            <a:chOff x="2389826" y="2189776"/>
            <a:chExt cx="937151" cy="937151"/>
          </a:xfrm>
        </p:grpSpPr>
        <p:sp>
          <p:nvSpPr>
            <p:cNvPr id="16" name="Teardrop 15"/>
            <p:cNvSpPr/>
            <p:nvPr/>
          </p:nvSpPr>
          <p:spPr>
            <a:xfrm rot="8100000">
              <a:off x="2389826" y="2189776"/>
              <a:ext cx="937151" cy="937151"/>
            </a:xfrm>
            <a:prstGeom prst="teardrop">
              <a:avLst>
                <a:gd name="adj" fmla="val 12531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6"/>
            <p:cNvSpPr/>
            <p:nvPr/>
          </p:nvSpPr>
          <p:spPr>
            <a:xfrm>
              <a:off x="2626137" y="2426087"/>
              <a:ext cx="464529" cy="464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7"/>
          <p:cNvGrpSpPr/>
          <p:nvPr/>
        </p:nvGrpSpPr>
        <p:grpSpPr>
          <a:xfrm>
            <a:off x="504554" y="2695039"/>
            <a:ext cx="597998" cy="597998"/>
            <a:chOff x="2389826" y="2189776"/>
            <a:chExt cx="937151" cy="937151"/>
          </a:xfrm>
        </p:grpSpPr>
        <p:sp>
          <p:nvSpPr>
            <p:cNvPr id="19" name="Teardrop 18"/>
            <p:cNvSpPr/>
            <p:nvPr/>
          </p:nvSpPr>
          <p:spPr>
            <a:xfrm rot="8100000">
              <a:off x="2389826" y="2189776"/>
              <a:ext cx="937151" cy="937151"/>
            </a:xfrm>
            <a:prstGeom prst="teardrop">
              <a:avLst>
                <a:gd name="adj" fmla="val 12531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2626137" y="2426087"/>
              <a:ext cx="464529" cy="464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p:nvGrpSpPr>
        <p:grpSpPr>
          <a:xfrm>
            <a:off x="504554" y="3763631"/>
            <a:ext cx="597998" cy="597998"/>
            <a:chOff x="2389826" y="2189776"/>
            <a:chExt cx="937151" cy="937151"/>
          </a:xfrm>
        </p:grpSpPr>
        <p:sp>
          <p:nvSpPr>
            <p:cNvPr id="22" name="Teardrop 21"/>
            <p:cNvSpPr/>
            <p:nvPr/>
          </p:nvSpPr>
          <p:spPr>
            <a:xfrm rot="8100000">
              <a:off x="2389826" y="2189776"/>
              <a:ext cx="937151" cy="937151"/>
            </a:xfrm>
            <a:prstGeom prst="teardrop">
              <a:avLst>
                <a:gd name="adj" fmla="val 12531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Oval 22"/>
            <p:cNvSpPr/>
            <p:nvPr/>
          </p:nvSpPr>
          <p:spPr>
            <a:xfrm>
              <a:off x="2626137" y="2426087"/>
              <a:ext cx="464529" cy="464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Group 24"/>
          <p:cNvGrpSpPr/>
          <p:nvPr/>
        </p:nvGrpSpPr>
        <p:grpSpPr>
          <a:xfrm>
            <a:off x="1331639" y="2627596"/>
            <a:ext cx="2736305" cy="894546"/>
            <a:chOff x="4320398" y="1245513"/>
            <a:chExt cx="2874451" cy="894546"/>
          </a:xfrm>
        </p:grpSpPr>
        <p:sp>
          <p:nvSpPr>
            <p:cNvPr id="26" name="TextBox 25"/>
            <p:cNvSpPr txBox="1"/>
            <p:nvPr/>
          </p:nvSpPr>
          <p:spPr>
            <a:xfrm>
              <a:off x="4320399" y="1493728"/>
              <a:ext cx="2874450"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7" name="TextBox 26"/>
            <p:cNvSpPr txBox="1"/>
            <p:nvPr/>
          </p:nvSpPr>
          <p:spPr>
            <a:xfrm>
              <a:off x="4320398" y="1245513"/>
              <a:ext cx="2874450"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1331639" y="1561763"/>
            <a:ext cx="2736305" cy="894546"/>
            <a:chOff x="4320398" y="1245513"/>
            <a:chExt cx="2874451" cy="894546"/>
          </a:xfrm>
        </p:grpSpPr>
        <p:sp>
          <p:nvSpPr>
            <p:cNvPr id="29" name="TextBox 28"/>
            <p:cNvSpPr txBox="1"/>
            <p:nvPr/>
          </p:nvSpPr>
          <p:spPr>
            <a:xfrm>
              <a:off x="4320399" y="1493728"/>
              <a:ext cx="2874450"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0" name="TextBox 29"/>
            <p:cNvSpPr txBox="1"/>
            <p:nvPr/>
          </p:nvSpPr>
          <p:spPr>
            <a:xfrm>
              <a:off x="4320398" y="1245513"/>
              <a:ext cx="2874450"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1331639" y="3693428"/>
            <a:ext cx="2736305" cy="894546"/>
            <a:chOff x="4320398" y="1245513"/>
            <a:chExt cx="2874451" cy="894546"/>
          </a:xfrm>
        </p:grpSpPr>
        <p:sp>
          <p:nvSpPr>
            <p:cNvPr id="32" name="TextBox 31"/>
            <p:cNvSpPr txBox="1"/>
            <p:nvPr/>
          </p:nvSpPr>
          <p:spPr>
            <a:xfrm>
              <a:off x="4320399" y="1493728"/>
              <a:ext cx="2874450"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3" name="TextBox 32"/>
            <p:cNvSpPr txBox="1"/>
            <p:nvPr/>
          </p:nvSpPr>
          <p:spPr>
            <a:xfrm>
              <a:off x="4320398" y="1245513"/>
              <a:ext cx="2874450"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8972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graphicFrame>
        <p:nvGraphicFramePr>
          <p:cNvPr id="3" name="Table 2"/>
          <p:cNvGraphicFramePr>
            <a:graphicFrameLocks noGrp="1"/>
          </p:cNvGraphicFramePr>
          <p:nvPr>
            <p:extLst>
              <p:ext uri="{D42A27DB-BD31-4B8C-83A1-F6EECF244321}">
                <p14:modId xmlns:p14="http://schemas.microsoft.com/office/powerpoint/2010/main" val="517144288"/>
              </p:ext>
            </p:extLst>
          </p:nvPr>
        </p:nvGraphicFramePr>
        <p:xfrm>
          <a:off x="1952506" y="1320726"/>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xmlns=""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7" name="TextBox 6"/>
          <p:cNvSpPr txBox="1"/>
          <p:nvPr/>
        </p:nvSpPr>
        <p:spPr>
          <a:xfrm>
            <a:off x="395536" y="2149928"/>
            <a:ext cx="1439712" cy="307777"/>
          </a:xfrm>
          <a:prstGeom prst="rect">
            <a:avLst/>
          </a:prstGeom>
          <a:solidFill>
            <a:schemeClr val="accent1"/>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sp>
        <p:nvSpPr>
          <p:cNvPr id="8" name="TextBox 7"/>
          <p:cNvSpPr txBox="1"/>
          <p:nvPr/>
        </p:nvSpPr>
        <p:spPr>
          <a:xfrm>
            <a:off x="395536" y="2605943"/>
            <a:ext cx="143971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sp>
        <p:nvSpPr>
          <p:cNvPr id="9" name="TextBox 8"/>
          <p:cNvSpPr txBox="1"/>
          <p:nvPr/>
        </p:nvSpPr>
        <p:spPr>
          <a:xfrm>
            <a:off x="395536" y="3061958"/>
            <a:ext cx="1439712" cy="307777"/>
          </a:xfrm>
          <a:prstGeom prst="rect">
            <a:avLst/>
          </a:prstGeom>
          <a:solidFill>
            <a:schemeClr val="accent3"/>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sp>
        <p:nvSpPr>
          <p:cNvPr id="10" name="TextBox 9"/>
          <p:cNvSpPr txBox="1"/>
          <p:nvPr/>
        </p:nvSpPr>
        <p:spPr>
          <a:xfrm>
            <a:off x="395536" y="3517973"/>
            <a:ext cx="1439712" cy="307777"/>
          </a:xfrm>
          <a:prstGeom prst="rect">
            <a:avLst/>
          </a:prstGeom>
          <a:solidFill>
            <a:schemeClr val="accent4"/>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134621374"/>
              </p:ext>
            </p:extLst>
          </p:nvPr>
        </p:nvGraphicFramePr>
        <p:xfrm>
          <a:off x="3662610" y="1327634"/>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xmlns=""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62758725"/>
              </p:ext>
            </p:extLst>
          </p:nvPr>
        </p:nvGraphicFramePr>
        <p:xfrm>
          <a:off x="5372714" y="1334542"/>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xmlns=""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451706507"/>
              </p:ext>
            </p:extLst>
          </p:nvPr>
        </p:nvGraphicFramePr>
        <p:xfrm>
          <a:off x="7082818" y="1341450"/>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xmlns=""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15" name="TextBox 14"/>
          <p:cNvSpPr txBox="1"/>
          <p:nvPr/>
        </p:nvSpPr>
        <p:spPr>
          <a:xfrm>
            <a:off x="1952506" y="4472533"/>
            <a:ext cx="1539374" cy="307777"/>
          </a:xfrm>
          <a:prstGeom prst="rect">
            <a:avLst/>
          </a:prstGeom>
          <a:solidFill>
            <a:schemeClr val="accent1"/>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sp>
        <p:nvSpPr>
          <p:cNvPr id="16" name="TextBox 15"/>
          <p:cNvSpPr txBox="1"/>
          <p:nvPr/>
        </p:nvSpPr>
        <p:spPr>
          <a:xfrm>
            <a:off x="3664048" y="4472533"/>
            <a:ext cx="1539374" cy="307777"/>
          </a:xfrm>
          <a:prstGeom prst="rect">
            <a:avLst/>
          </a:prstGeom>
          <a:solidFill>
            <a:schemeClr val="accent2"/>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sp>
        <p:nvSpPr>
          <p:cNvPr id="17" name="TextBox 16"/>
          <p:cNvSpPr txBox="1"/>
          <p:nvPr/>
        </p:nvSpPr>
        <p:spPr>
          <a:xfrm>
            <a:off x="5375590" y="4472533"/>
            <a:ext cx="1539374" cy="307777"/>
          </a:xfrm>
          <a:prstGeom prst="rect">
            <a:avLst/>
          </a:prstGeom>
          <a:solidFill>
            <a:schemeClr val="accent3"/>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sp>
        <p:nvSpPr>
          <p:cNvPr id="18" name="TextBox 17"/>
          <p:cNvSpPr txBox="1"/>
          <p:nvPr/>
        </p:nvSpPr>
        <p:spPr>
          <a:xfrm>
            <a:off x="7087131" y="4472533"/>
            <a:ext cx="1539374" cy="307777"/>
          </a:xfrm>
          <a:prstGeom prst="rect">
            <a:avLst/>
          </a:prstGeom>
          <a:solidFill>
            <a:schemeClr val="accent4"/>
          </a:solidFill>
        </p:spPr>
        <p:txBody>
          <a:bodyPr wrap="square" rtlCol="0" anchor="ctr">
            <a:spAutoFit/>
          </a:bodyPr>
          <a:lstStyle/>
          <a:p>
            <a:pPr algn="ctr"/>
            <a:r>
              <a:rPr lang="en-US" altLang="ko-KR" sz="1400" b="1" dirty="0">
                <a:solidFill>
                  <a:schemeClr val="bg1"/>
                </a:solidFill>
                <a:latin typeface="Calibri" pitchFamily="34" charset="0"/>
                <a:cs typeface="Calibri" pitchFamily="34" charset="0"/>
              </a:rPr>
              <a:t>Your Text Here</a:t>
            </a:r>
            <a:endParaRPr lang="ko-KR" altLang="en-US" sz="1400" b="1"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16773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grpSp>
        <p:nvGrpSpPr>
          <p:cNvPr id="5" name="Group 4"/>
          <p:cNvGrpSpPr/>
          <p:nvPr/>
        </p:nvGrpSpPr>
        <p:grpSpPr>
          <a:xfrm>
            <a:off x="467544" y="1395401"/>
            <a:ext cx="2304256" cy="3120565"/>
            <a:chOff x="467544" y="1233581"/>
            <a:chExt cx="3240360" cy="3120565"/>
          </a:xfrm>
        </p:grpSpPr>
        <p:sp>
          <p:nvSpPr>
            <p:cNvPr id="6" name="TextBox 5"/>
            <p:cNvSpPr txBox="1"/>
            <p:nvPr/>
          </p:nvSpPr>
          <p:spPr>
            <a:xfrm>
              <a:off x="467544" y="1676490"/>
              <a:ext cx="3240360" cy="2677656"/>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7" name="TextBox 6"/>
            <p:cNvSpPr txBox="1"/>
            <p:nvPr/>
          </p:nvSpPr>
          <p:spPr>
            <a:xfrm>
              <a:off x="467544" y="1233581"/>
              <a:ext cx="3240360" cy="369332"/>
            </a:xfrm>
            <a:prstGeom prst="rect">
              <a:avLst/>
            </a:prstGeom>
            <a:noFill/>
          </p:spPr>
          <p:txBody>
            <a:bodyPr wrap="square" rtlCol="0" anchor="ctr">
              <a:spAutoFit/>
            </a:bodyPr>
            <a:lstStyle/>
            <a:p>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grpSp>
      <p:grpSp>
        <p:nvGrpSpPr>
          <p:cNvPr id="8" name="Group 7"/>
          <p:cNvGrpSpPr/>
          <p:nvPr/>
        </p:nvGrpSpPr>
        <p:grpSpPr>
          <a:xfrm>
            <a:off x="6998184" y="1275606"/>
            <a:ext cx="1822288" cy="863358"/>
            <a:chOff x="803640" y="3362835"/>
            <a:chExt cx="2059657" cy="863358"/>
          </a:xfrm>
        </p:grpSpPr>
        <p:sp>
          <p:nvSpPr>
            <p:cNvPr id="9" name="TextBox 8"/>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10" name="TextBox 9"/>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1" name="Group 10"/>
          <p:cNvGrpSpPr/>
          <p:nvPr/>
        </p:nvGrpSpPr>
        <p:grpSpPr>
          <a:xfrm>
            <a:off x="6998184" y="2499742"/>
            <a:ext cx="1822288" cy="863358"/>
            <a:chOff x="803640" y="3362835"/>
            <a:chExt cx="2059657" cy="863358"/>
          </a:xfrm>
        </p:grpSpPr>
        <p:sp>
          <p:nvSpPr>
            <p:cNvPr id="12" name="TextBox 11"/>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4" name="Group 13"/>
          <p:cNvGrpSpPr/>
          <p:nvPr/>
        </p:nvGrpSpPr>
        <p:grpSpPr>
          <a:xfrm>
            <a:off x="6998184" y="3723878"/>
            <a:ext cx="1822288"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7" name="Oval 16"/>
          <p:cNvSpPr/>
          <p:nvPr/>
        </p:nvSpPr>
        <p:spPr>
          <a:xfrm>
            <a:off x="6390892" y="3912875"/>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8" name="Oval 17"/>
          <p:cNvSpPr/>
          <p:nvPr/>
        </p:nvSpPr>
        <p:spPr>
          <a:xfrm>
            <a:off x="6390892" y="1464603"/>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Oval 18"/>
          <p:cNvSpPr/>
          <p:nvPr/>
        </p:nvSpPr>
        <p:spPr>
          <a:xfrm>
            <a:off x="6390892" y="2688739"/>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Rectangle 30"/>
          <p:cNvSpPr/>
          <p:nvPr/>
        </p:nvSpPr>
        <p:spPr>
          <a:xfrm>
            <a:off x="6535993" y="1609990"/>
            <a:ext cx="195161" cy="19459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Pie 24"/>
          <p:cNvSpPr/>
          <p:nvPr/>
        </p:nvSpPr>
        <p:spPr>
          <a:xfrm>
            <a:off x="6518821" y="4040546"/>
            <a:ext cx="231304" cy="23002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7"/>
          <p:cNvSpPr/>
          <p:nvPr/>
        </p:nvSpPr>
        <p:spPr>
          <a:xfrm>
            <a:off x="6518821" y="2807811"/>
            <a:ext cx="229506" cy="22950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 name="그림 개체 틀 3">
            <a:extLst>
              <a:ext uri="{FF2B5EF4-FFF2-40B4-BE49-F238E27FC236}">
                <a16:creationId xmlns:a16="http://schemas.microsoft.com/office/drawing/2014/main" xmlns="" id="{86FF379A-8A94-4037-883B-678DA41CE6F9}"/>
              </a:ext>
            </a:extLst>
          </p:cNvPr>
          <p:cNvSpPr>
            <a:spLocks noGrp="1"/>
          </p:cNvSpPr>
          <p:nvPr>
            <p:ph type="pic" idx="12"/>
          </p:nvPr>
        </p:nvSpPr>
        <p:spPr/>
      </p:sp>
    </p:spTree>
    <p:extLst>
      <p:ext uri="{BB962C8B-B14F-4D97-AF65-F5344CB8AC3E}">
        <p14:creationId xmlns:p14="http://schemas.microsoft.com/office/powerpoint/2010/main" val="62165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Right Arrow 2"/>
          <p:cNvSpPr/>
          <p:nvPr/>
        </p:nvSpPr>
        <p:spPr>
          <a:xfrm rot="2307596">
            <a:off x="1107937" y="2000267"/>
            <a:ext cx="1584176" cy="1224136"/>
          </a:xfrm>
          <a:prstGeom prst="rightArrow">
            <a:avLst>
              <a:gd name="adj1" fmla="val 50000"/>
              <a:gd name="adj2" fmla="val 64156"/>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ight Arrow 3"/>
          <p:cNvSpPr/>
          <p:nvPr/>
        </p:nvSpPr>
        <p:spPr>
          <a:xfrm rot="2307596">
            <a:off x="2908629" y="2000267"/>
            <a:ext cx="1584176" cy="1224136"/>
          </a:xfrm>
          <a:prstGeom prst="rightArrow">
            <a:avLst>
              <a:gd name="adj1" fmla="val 50000"/>
              <a:gd name="adj2" fmla="val 64156"/>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ight Arrow 4"/>
          <p:cNvSpPr/>
          <p:nvPr/>
        </p:nvSpPr>
        <p:spPr>
          <a:xfrm rot="2307596">
            <a:off x="4709321" y="2000267"/>
            <a:ext cx="1584176" cy="1224136"/>
          </a:xfrm>
          <a:prstGeom prst="rightArrow">
            <a:avLst>
              <a:gd name="adj1" fmla="val 50000"/>
              <a:gd name="adj2" fmla="val 64156"/>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ight Arrow 5"/>
          <p:cNvSpPr/>
          <p:nvPr/>
        </p:nvSpPr>
        <p:spPr>
          <a:xfrm rot="2307596">
            <a:off x="6510013" y="2000267"/>
            <a:ext cx="1584176" cy="1224136"/>
          </a:xfrm>
          <a:prstGeom prst="rightArrow">
            <a:avLst>
              <a:gd name="adj1" fmla="val 50000"/>
              <a:gd name="adj2" fmla="val 64156"/>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p:cNvGrpSpPr/>
          <p:nvPr/>
        </p:nvGrpSpPr>
        <p:grpSpPr>
          <a:xfrm>
            <a:off x="850462" y="3343586"/>
            <a:ext cx="1841749" cy="1275820"/>
            <a:chOff x="952701" y="3409575"/>
            <a:chExt cx="1324654" cy="1275820"/>
          </a:xfrm>
        </p:grpSpPr>
        <p:sp>
          <p:nvSpPr>
            <p:cNvPr id="8" name="TextBox 7"/>
            <p:cNvSpPr txBox="1"/>
            <p:nvPr/>
          </p:nvSpPr>
          <p:spPr>
            <a:xfrm>
              <a:off x="952701" y="3669732"/>
              <a:ext cx="1324654"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9" name="TextBox 8"/>
            <p:cNvSpPr txBox="1"/>
            <p:nvPr/>
          </p:nvSpPr>
          <p:spPr>
            <a:xfrm>
              <a:off x="952701" y="3409575"/>
              <a:ext cx="1324654"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0" name="Group 9"/>
          <p:cNvGrpSpPr/>
          <p:nvPr/>
        </p:nvGrpSpPr>
        <p:grpSpPr>
          <a:xfrm>
            <a:off x="2709820" y="3343586"/>
            <a:ext cx="1841749" cy="1275820"/>
            <a:chOff x="952701" y="3409575"/>
            <a:chExt cx="1324654" cy="1275820"/>
          </a:xfrm>
        </p:grpSpPr>
        <p:sp>
          <p:nvSpPr>
            <p:cNvPr id="11" name="TextBox 10"/>
            <p:cNvSpPr txBox="1"/>
            <p:nvPr/>
          </p:nvSpPr>
          <p:spPr>
            <a:xfrm>
              <a:off x="952701" y="3669732"/>
              <a:ext cx="1324654"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952701" y="3409575"/>
              <a:ext cx="1324654"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4569178" y="3343586"/>
            <a:ext cx="1841749" cy="1275820"/>
            <a:chOff x="952701" y="3409575"/>
            <a:chExt cx="1324654" cy="1275820"/>
          </a:xfrm>
        </p:grpSpPr>
        <p:sp>
          <p:nvSpPr>
            <p:cNvPr id="14" name="TextBox 13"/>
            <p:cNvSpPr txBox="1"/>
            <p:nvPr/>
          </p:nvSpPr>
          <p:spPr>
            <a:xfrm>
              <a:off x="952701" y="3669732"/>
              <a:ext cx="1324654"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952701" y="3409575"/>
              <a:ext cx="1324654"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6428536" y="3343586"/>
            <a:ext cx="1841749" cy="1275820"/>
            <a:chOff x="952701" y="3409575"/>
            <a:chExt cx="1324654" cy="1275820"/>
          </a:xfrm>
        </p:grpSpPr>
        <p:sp>
          <p:nvSpPr>
            <p:cNvPr id="17" name="TextBox 16"/>
            <p:cNvSpPr txBox="1"/>
            <p:nvPr/>
          </p:nvSpPr>
          <p:spPr>
            <a:xfrm>
              <a:off x="952701" y="3669732"/>
              <a:ext cx="1324654"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952701" y="3409575"/>
              <a:ext cx="1324654"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9" name="Rectangle 30"/>
          <p:cNvSpPr>
            <a:spLocks noChangeAspect="1"/>
          </p:cNvSpPr>
          <p:nvPr/>
        </p:nvSpPr>
        <p:spPr>
          <a:xfrm>
            <a:off x="1921432" y="2688998"/>
            <a:ext cx="279951" cy="27913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7"/>
          <p:cNvSpPr>
            <a:spLocks noChangeAspect="1"/>
          </p:cNvSpPr>
          <p:nvPr/>
        </p:nvSpPr>
        <p:spPr>
          <a:xfrm>
            <a:off x="7349410" y="2668315"/>
            <a:ext cx="320500" cy="32049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1"/>
          <p:cNvSpPr>
            <a:spLocks noChangeAspect="1"/>
          </p:cNvSpPr>
          <p:nvPr/>
        </p:nvSpPr>
        <p:spPr>
          <a:xfrm>
            <a:off x="5522675" y="2665113"/>
            <a:ext cx="324195" cy="3269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27"/>
          <p:cNvSpPr>
            <a:spLocks noChangeAspect="1"/>
          </p:cNvSpPr>
          <p:nvPr/>
        </p:nvSpPr>
        <p:spPr>
          <a:xfrm>
            <a:off x="3703924" y="2707119"/>
            <a:ext cx="316210" cy="24289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04084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4" name="Rectangle 9"/>
          <p:cNvSpPr/>
          <p:nvPr/>
        </p:nvSpPr>
        <p:spPr>
          <a:xfrm>
            <a:off x="616893" y="1265120"/>
            <a:ext cx="1287787" cy="128569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2699792" y="1620224"/>
            <a:ext cx="5970142"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p>
        </p:txBody>
      </p:sp>
      <p:sp>
        <p:nvSpPr>
          <p:cNvPr id="6" name="Rectangle 5"/>
          <p:cNvSpPr/>
          <p:nvPr/>
        </p:nvSpPr>
        <p:spPr>
          <a:xfrm>
            <a:off x="2699792" y="1272735"/>
            <a:ext cx="5970142" cy="276999"/>
          </a:xfrm>
          <a:prstGeom prst="rect">
            <a:avLst/>
          </a:prstGeom>
        </p:spPr>
        <p:txBody>
          <a:bodyPr wrap="square" anchor="ctr">
            <a:spAutoFit/>
          </a:bodyPr>
          <a:lstStyle/>
          <a:p>
            <a:r>
              <a:rPr lang="en-US" altLang="ko-KR" sz="1200" b="1" dirty="0">
                <a:solidFill>
                  <a:schemeClr val="tx1">
                    <a:lumMod val="75000"/>
                    <a:lumOff val="25000"/>
                  </a:schemeClr>
                </a:solidFill>
                <a:cs typeface="Arial" pitchFamily="34" charset="0"/>
              </a:rPr>
              <a:t>Easy to change colors, photos and Text.  </a:t>
            </a:r>
          </a:p>
        </p:txBody>
      </p:sp>
      <p:sp>
        <p:nvSpPr>
          <p:cNvPr id="7" name="Right Arrow 6"/>
          <p:cNvSpPr/>
          <p:nvPr/>
        </p:nvSpPr>
        <p:spPr>
          <a:xfrm rot="10800000">
            <a:off x="1987357" y="1377908"/>
            <a:ext cx="636235" cy="48463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graphicFrame>
        <p:nvGraphicFramePr>
          <p:cNvPr id="8" name="Chart 7"/>
          <p:cNvGraphicFramePr/>
          <p:nvPr>
            <p:extLst>
              <p:ext uri="{D42A27DB-BD31-4B8C-83A1-F6EECF244321}">
                <p14:modId xmlns:p14="http://schemas.microsoft.com/office/powerpoint/2010/main" val="753253168"/>
              </p:ext>
            </p:extLst>
          </p:nvPr>
        </p:nvGraphicFramePr>
        <p:xfrm>
          <a:off x="2410606" y="3003798"/>
          <a:ext cx="6049826" cy="1888972"/>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a:off x="2374590" y="3223419"/>
            <a:ext cx="216000" cy="216000"/>
          </a:xfrm>
          <a:prstGeom prst="ellipse">
            <a:avLst/>
          </a:pr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2374590" y="3630522"/>
            <a:ext cx="216000" cy="216000"/>
          </a:xfrm>
          <a:prstGeom prst="ellipse">
            <a:avLst/>
          </a:pr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Oval 10"/>
          <p:cNvSpPr/>
          <p:nvPr/>
        </p:nvSpPr>
        <p:spPr>
          <a:xfrm>
            <a:off x="2374590" y="4037625"/>
            <a:ext cx="216000" cy="216000"/>
          </a:xfrm>
          <a:prstGeom prst="ellipse">
            <a:avLst/>
          </a:prstGeom>
          <a:solidFill>
            <a:schemeClr val="accent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Oval 11"/>
          <p:cNvSpPr/>
          <p:nvPr/>
        </p:nvSpPr>
        <p:spPr>
          <a:xfrm>
            <a:off x="2374590" y="4444727"/>
            <a:ext cx="216000" cy="216000"/>
          </a:xfrm>
          <a:prstGeom prst="ellipse">
            <a:avLst/>
          </a:prstGeom>
          <a:solidFill>
            <a:schemeClr val="accent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p:cNvSpPr txBox="1"/>
          <p:nvPr/>
        </p:nvSpPr>
        <p:spPr>
          <a:xfrm>
            <a:off x="683568" y="3192919"/>
            <a:ext cx="153030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4" name="TextBox 13"/>
          <p:cNvSpPr txBox="1"/>
          <p:nvPr/>
        </p:nvSpPr>
        <p:spPr>
          <a:xfrm>
            <a:off x="683568" y="3600022"/>
            <a:ext cx="153030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5" name="TextBox 14"/>
          <p:cNvSpPr txBox="1"/>
          <p:nvPr/>
        </p:nvSpPr>
        <p:spPr>
          <a:xfrm>
            <a:off x="683568" y="4007125"/>
            <a:ext cx="153030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6" name="TextBox 15"/>
          <p:cNvSpPr txBox="1"/>
          <p:nvPr/>
        </p:nvSpPr>
        <p:spPr>
          <a:xfrm>
            <a:off x="683568" y="4414227"/>
            <a:ext cx="153030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nvGrpSpPr>
          <p:cNvPr id="20" name="Group 19"/>
          <p:cNvGrpSpPr/>
          <p:nvPr/>
        </p:nvGrpSpPr>
        <p:grpSpPr>
          <a:xfrm>
            <a:off x="7047792" y="2373720"/>
            <a:ext cx="744919" cy="744919"/>
            <a:chOff x="7047792" y="2373720"/>
            <a:chExt cx="744919" cy="744919"/>
          </a:xfrm>
        </p:grpSpPr>
        <p:sp>
          <p:nvSpPr>
            <p:cNvPr id="18" name="Teardrop 17"/>
            <p:cNvSpPr/>
            <p:nvPr/>
          </p:nvSpPr>
          <p:spPr>
            <a:xfrm rot="8100000">
              <a:off x="7047792" y="2373720"/>
              <a:ext cx="744919" cy="744919"/>
            </a:xfrm>
            <a:prstGeom prst="teardrop">
              <a:avLst>
                <a:gd name="adj" fmla="val 12531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7071437" y="2546124"/>
              <a:ext cx="697627" cy="400110"/>
            </a:xfrm>
            <a:prstGeom prst="rect">
              <a:avLst/>
            </a:prstGeom>
            <a:noFill/>
          </p:spPr>
          <p:txBody>
            <a:bodyPr wrap="none" rtlCol="0" anchor="ctr">
              <a:spAutoFit/>
            </a:bodyPr>
            <a:lstStyle/>
            <a:p>
              <a:r>
                <a:rPr lang="en-US" altLang="ko-KR" sz="2000" b="1" dirty="0">
                  <a:solidFill>
                    <a:schemeClr val="bg1"/>
                  </a:solidFill>
                  <a:cs typeface="Arial" pitchFamily="34" charset="0"/>
                </a:rPr>
                <a:t>85%</a:t>
              </a:r>
              <a:endParaRPr lang="ko-KR" altLang="en-US" sz="2000" b="1" dirty="0">
                <a:solidFill>
                  <a:schemeClr val="bg1"/>
                </a:solidFill>
                <a:cs typeface="Arial" pitchFamily="34" charset="0"/>
              </a:endParaRPr>
            </a:p>
          </p:txBody>
        </p:sp>
      </p:grpSp>
      <p:grpSp>
        <p:nvGrpSpPr>
          <p:cNvPr id="21" name="Group 20"/>
          <p:cNvGrpSpPr/>
          <p:nvPr/>
        </p:nvGrpSpPr>
        <p:grpSpPr>
          <a:xfrm>
            <a:off x="4139952" y="2746179"/>
            <a:ext cx="744919" cy="744919"/>
            <a:chOff x="7047792" y="2373720"/>
            <a:chExt cx="744919" cy="744919"/>
          </a:xfrm>
        </p:grpSpPr>
        <p:sp>
          <p:nvSpPr>
            <p:cNvPr id="22" name="Teardrop 21"/>
            <p:cNvSpPr/>
            <p:nvPr/>
          </p:nvSpPr>
          <p:spPr>
            <a:xfrm rot="8100000">
              <a:off x="7047792" y="2373720"/>
              <a:ext cx="744919" cy="744919"/>
            </a:xfrm>
            <a:prstGeom prst="teardrop">
              <a:avLst>
                <a:gd name="adj" fmla="val 12531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7071437" y="2546124"/>
              <a:ext cx="697627" cy="400110"/>
            </a:xfrm>
            <a:prstGeom prst="rect">
              <a:avLst/>
            </a:prstGeom>
            <a:noFill/>
          </p:spPr>
          <p:txBody>
            <a:bodyPr wrap="none" rtlCol="0" anchor="ctr">
              <a:spAutoFit/>
            </a:bodyPr>
            <a:lstStyle/>
            <a:p>
              <a:r>
                <a:rPr lang="en-US" altLang="ko-KR" sz="2000" b="1" dirty="0">
                  <a:solidFill>
                    <a:schemeClr val="bg1"/>
                  </a:solidFill>
                  <a:cs typeface="Arial" pitchFamily="34" charset="0"/>
                </a:rPr>
                <a:t>35%</a:t>
              </a:r>
              <a:endParaRPr lang="ko-KR" altLang="en-US" sz="2000" b="1" dirty="0">
                <a:solidFill>
                  <a:schemeClr val="bg1"/>
                </a:solidFill>
                <a:cs typeface="Arial" pitchFamily="34" charset="0"/>
              </a:endParaRPr>
            </a:p>
          </p:txBody>
        </p:sp>
      </p:grpSp>
      <p:grpSp>
        <p:nvGrpSpPr>
          <p:cNvPr id="24" name="Group 23"/>
          <p:cNvGrpSpPr/>
          <p:nvPr/>
        </p:nvGrpSpPr>
        <p:grpSpPr>
          <a:xfrm>
            <a:off x="4744485" y="3138748"/>
            <a:ext cx="744919" cy="744919"/>
            <a:chOff x="7047792" y="2373720"/>
            <a:chExt cx="744919" cy="744919"/>
          </a:xfrm>
        </p:grpSpPr>
        <p:sp>
          <p:nvSpPr>
            <p:cNvPr id="25" name="Teardrop 24"/>
            <p:cNvSpPr/>
            <p:nvPr/>
          </p:nvSpPr>
          <p:spPr>
            <a:xfrm rot="8100000">
              <a:off x="7047792" y="2373720"/>
              <a:ext cx="744919" cy="744919"/>
            </a:xfrm>
            <a:prstGeom prst="teardrop">
              <a:avLst>
                <a:gd name="adj" fmla="val 12531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7071437" y="2546124"/>
              <a:ext cx="697627" cy="400110"/>
            </a:xfrm>
            <a:prstGeom prst="rect">
              <a:avLst/>
            </a:prstGeom>
            <a:noFill/>
          </p:spPr>
          <p:txBody>
            <a:bodyPr wrap="none" rtlCol="0" anchor="ctr">
              <a:spAutoFit/>
            </a:bodyPr>
            <a:lstStyle/>
            <a:p>
              <a:r>
                <a:rPr lang="en-US" altLang="ko-KR" sz="2000" b="1" dirty="0">
                  <a:solidFill>
                    <a:schemeClr val="bg1"/>
                  </a:solidFill>
                  <a:cs typeface="Arial" pitchFamily="34" charset="0"/>
                </a:rPr>
                <a:t>45%</a:t>
              </a:r>
              <a:endParaRPr lang="ko-KR" altLang="en-US" sz="2000" b="1" dirty="0">
                <a:solidFill>
                  <a:schemeClr val="bg1"/>
                </a:solidFill>
                <a:cs typeface="Arial" pitchFamily="34" charset="0"/>
              </a:endParaRPr>
            </a:p>
          </p:txBody>
        </p:sp>
      </p:grpSp>
      <p:grpSp>
        <p:nvGrpSpPr>
          <p:cNvPr id="27" name="Group 26"/>
          <p:cNvGrpSpPr/>
          <p:nvPr/>
        </p:nvGrpSpPr>
        <p:grpSpPr>
          <a:xfrm>
            <a:off x="5312403" y="3552699"/>
            <a:ext cx="744919" cy="744919"/>
            <a:chOff x="7047792" y="2373720"/>
            <a:chExt cx="744919" cy="744919"/>
          </a:xfrm>
        </p:grpSpPr>
        <p:sp>
          <p:nvSpPr>
            <p:cNvPr id="28" name="Teardrop 27"/>
            <p:cNvSpPr/>
            <p:nvPr/>
          </p:nvSpPr>
          <p:spPr>
            <a:xfrm rot="8100000">
              <a:off x="7047792" y="2373720"/>
              <a:ext cx="744919" cy="744919"/>
            </a:xfrm>
            <a:prstGeom prst="teardrop">
              <a:avLst>
                <a:gd name="adj" fmla="val 12531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7071437" y="2546124"/>
              <a:ext cx="697627" cy="400110"/>
            </a:xfrm>
            <a:prstGeom prst="rect">
              <a:avLst/>
            </a:prstGeom>
            <a:noFill/>
          </p:spPr>
          <p:txBody>
            <a:bodyPr wrap="none" rtlCol="0" anchor="ctr">
              <a:spAutoFit/>
            </a:bodyPr>
            <a:lstStyle/>
            <a:p>
              <a:r>
                <a:rPr lang="en-US" altLang="ko-KR" sz="2000" b="1" dirty="0">
                  <a:solidFill>
                    <a:schemeClr val="bg1"/>
                  </a:solidFill>
                  <a:cs typeface="Arial" pitchFamily="34" charset="0"/>
                </a:rPr>
                <a:t>55%</a:t>
              </a:r>
              <a:endParaRPr lang="ko-KR" altLang="en-US" sz="2000" b="1" dirty="0">
                <a:solidFill>
                  <a:schemeClr val="bg1"/>
                </a:solidFill>
                <a:cs typeface="Arial" pitchFamily="34" charset="0"/>
              </a:endParaRPr>
            </a:p>
          </p:txBody>
        </p:sp>
      </p:grpSp>
    </p:spTree>
    <p:extLst>
      <p:ext uri="{BB962C8B-B14F-4D97-AF65-F5344CB8AC3E}">
        <p14:creationId xmlns:p14="http://schemas.microsoft.com/office/powerpoint/2010/main" val="290954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Break</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91680" y="283517"/>
            <a:ext cx="3168352" cy="863358"/>
            <a:chOff x="803640" y="3362835"/>
            <a:chExt cx="2059657" cy="863358"/>
          </a:xfrm>
        </p:grpSpPr>
        <p:sp>
          <p:nvSpPr>
            <p:cNvPr id="8" name="TextBox 7"/>
            <p:cNvSpPr txBox="1"/>
            <p:nvPr/>
          </p:nvSpPr>
          <p:spPr>
            <a:xfrm>
              <a:off x="803640" y="3579862"/>
              <a:ext cx="2059657"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9" name="TextBox 8"/>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0" name="Group 9"/>
          <p:cNvGrpSpPr/>
          <p:nvPr/>
        </p:nvGrpSpPr>
        <p:grpSpPr>
          <a:xfrm>
            <a:off x="592510" y="4011910"/>
            <a:ext cx="3168352" cy="863358"/>
            <a:chOff x="803640" y="3362835"/>
            <a:chExt cx="2059657" cy="863358"/>
          </a:xfrm>
        </p:grpSpPr>
        <p:sp>
          <p:nvSpPr>
            <p:cNvPr id="11" name="TextBox 10"/>
            <p:cNvSpPr txBox="1"/>
            <p:nvPr/>
          </p:nvSpPr>
          <p:spPr>
            <a:xfrm>
              <a:off x="803640" y="3579862"/>
              <a:ext cx="2059657" cy="646331"/>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62835"/>
              <a:ext cx="2059657"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4211960" y="1786118"/>
            <a:ext cx="1332148" cy="1602022"/>
            <a:chOff x="803640" y="3362835"/>
            <a:chExt cx="2059657" cy="1602022"/>
          </a:xfrm>
        </p:grpSpPr>
        <p:sp>
          <p:nvSpPr>
            <p:cNvPr id="14" name="TextBox 13"/>
            <p:cNvSpPr txBox="1"/>
            <p:nvPr/>
          </p:nvSpPr>
          <p:spPr>
            <a:xfrm>
              <a:off x="803640" y="3579862"/>
              <a:ext cx="2059657" cy="138499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6" name="Text Placeholder 1"/>
          <p:cNvSpPr txBox="1">
            <a:spLocks/>
          </p:cNvSpPr>
          <p:nvPr/>
        </p:nvSpPr>
        <p:spPr>
          <a:xfrm>
            <a:off x="5796136" y="411510"/>
            <a:ext cx="2808312" cy="158417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tx1">
                    <a:lumMod val="75000"/>
                    <a:lumOff val="25000"/>
                  </a:schemeClr>
                </a:solidFill>
                <a:latin typeface="+mj-lt"/>
                <a:cs typeface="Arial" pitchFamily="34" charset="0"/>
              </a:rPr>
              <a:t>Portfolio </a:t>
            </a:r>
          </a:p>
          <a:p>
            <a:pPr marL="0" indent="0" algn="r">
              <a:buNone/>
            </a:pPr>
            <a:r>
              <a:rPr lang="en-US" altLang="ko-KR" sz="2800" b="1" dirty="0">
                <a:solidFill>
                  <a:schemeClr val="accent1"/>
                </a:solidFill>
                <a:latin typeface="+mj-lt"/>
                <a:cs typeface="Arial" pitchFamily="34" charset="0"/>
              </a:rPr>
              <a:t>Presentation</a:t>
            </a:r>
          </a:p>
          <a:p>
            <a:pPr marL="0" indent="0" algn="r">
              <a:buNone/>
            </a:pPr>
            <a:r>
              <a:rPr lang="en-US" altLang="ko-KR" sz="2800" b="1" dirty="0">
                <a:solidFill>
                  <a:schemeClr val="tx1">
                    <a:lumMod val="75000"/>
                    <a:lumOff val="25000"/>
                  </a:schemeClr>
                </a:solidFill>
                <a:latin typeface="+mj-lt"/>
                <a:cs typeface="Arial" pitchFamily="34" charset="0"/>
              </a:rPr>
              <a:t>Designed</a:t>
            </a:r>
            <a:endParaRPr lang="ko-KR" altLang="en-US" sz="2800" b="1" dirty="0">
              <a:solidFill>
                <a:schemeClr val="tx1">
                  <a:lumMod val="75000"/>
                  <a:lumOff val="25000"/>
                </a:schemeClr>
              </a:solidFill>
              <a:latin typeface="+mj-lt"/>
              <a:cs typeface="Arial" pitchFamily="34" charset="0"/>
            </a:endParaRPr>
          </a:p>
        </p:txBody>
      </p:sp>
      <p:sp>
        <p:nvSpPr>
          <p:cNvPr id="17" name="TextBox 16"/>
          <p:cNvSpPr txBox="1"/>
          <p:nvPr/>
        </p:nvSpPr>
        <p:spPr>
          <a:xfrm>
            <a:off x="6347789" y="2061649"/>
            <a:ext cx="2256659" cy="2677656"/>
          </a:xfrm>
          <a:prstGeom prst="rect">
            <a:avLst/>
          </a:prstGeom>
          <a:noFill/>
        </p:spPr>
        <p:txBody>
          <a:bodyPr wrap="square" rtlCol="0" anchor="ctr">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xmlns="" id="{39CD5657-657B-4E45-BE24-011EF38286E6}"/>
              </a:ext>
            </a:extLst>
          </p:cNvPr>
          <p:cNvSpPr>
            <a:spLocks noGrp="1"/>
          </p:cNvSpPr>
          <p:nvPr>
            <p:ph type="pic" idx="13"/>
          </p:nvPr>
        </p:nvSpPr>
        <p:spPr/>
      </p:sp>
      <p:sp>
        <p:nvSpPr>
          <p:cNvPr id="5" name="그림 개체 틀 4">
            <a:extLst>
              <a:ext uri="{FF2B5EF4-FFF2-40B4-BE49-F238E27FC236}">
                <a16:creationId xmlns:a16="http://schemas.microsoft.com/office/drawing/2014/main" xmlns="" id="{CDF29FE9-C03A-4C26-9773-A6C1B94161FE}"/>
              </a:ext>
            </a:extLst>
          </p:cNvPr>
          <p:cNvSpPr>
            <a:spLocks noGrp="1"/>
          </p:cNvSpPr>
          <p:nvPr>
            <p:ph type="pic" idx="1"/>
          </p:nvPr>
        </p:nvSpPr>
        <p:spPr/>
      </p:sp>
      <p:sp>
        <p:nvSpPr>
          <p:cNvPr id="18" name="그림 개체 틀 17">
            <a:extLst>
              <a:ext uri="{FF2B5EF4-FFF2-40B4-BE49-F238E27FC236}">
                <a16:creationId xmlns:a16="http://schemas.microsoft.com/office/drawing/2014/main" xmlns="" id="{E0AAEEBF-5B94-44EB-B3B2-AC2D4B1DA2D8}"/>
              </a:ext>
            </a:extLst>
          </p:cNvPr>
          <p:cNvSpPr>
            <a:spLocks noGrp="1"/>
          </p:cNvSpPr>
          <p:nvPr>
            <p:ph type="pic" idx="12"/>
          </p:nvPr>
        </p:nvSpPr>
        <p:spPr/>
      </p:sp>
    </p:spTree>
    <p:extLst>
      <p:ext uri="{BB962C8B-B14F-4D97-AF65-F5344CB8AC3E}">
        <p14:creationId xmlns:p14="http://schemas.microsoft.com/office/powerpoint/2010/main" val="2862440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rPr>
              <a:t>Columns Style</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2164146" y="1408555"/>
            <a:ext cx="2880320" cy="3179419"/>
            <a:chOff x="515169" y="2020164"/>
            <a:chExt cx="2585081" cy="3179419"/>
          </a:xfrm>
        </p:grpSpPr>
        <p:sp>
          <p:nvSpPr>
            <p:cNvPr id="5" name="TextBox 4"/>
            <p:cNvSpPr txBox="1"/>
            <p:nvPr/>
          </p:nvSpPr>
          <p:spPr>
            <a:xfrm>
              <a:off x="515169" y="2337261"/>
              <a:ext cx="2585081"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I hope and I believe that this Template will your Time, Money and Reputation. Easy to change colors, photos and Text.</a:t>
              </a:r>
            </a:p>
          </p:txBody>
        </p:sp>
        <p:sp>
          <p:nvSpPr>
            <p:cNvPr id="6" name="TextBox 5"/>
            <p:cNvSpPr txBox="1"/>
            <p:nvPr/>
          </p:nvSpPr>
          <p:spPr>
            <a:xfrm>
              <a:off x="515169" y="2020164"/>
              <a:ext cx="2585081" cy="276999"/>
            </a:xfrm>
            <a:prstGeom prst="rect">
              <a:avLst/>
            </a:prstGeom>
            <a:solidFill>
              <a:schemeClr val="accent2"/>
            </a:solidFill>
          </p:spPr>
          <p:txBody>
            <a:bodyPr wrap="square" rtlCol="0">
              <a:spAutoFit/>
            </a:bodyPr>
            <a:lstStyle/>
            <a:p>
              <a:r>
                <a:rPr lang="en-US" altLang="ko-KR" sz="1200" b="1" dirty="0">
                  <a:solidFill>
                    <a:schemeClr val="bg1"/>
                  </a:solidFill>
                  <a:cs typeface="Arial" pitchFamily="34" charset="0"/>
                </a:rPr>
                <a:t>Contents A </a:t>
              </a:r>
              <a:endParaRPr lang="ko-KR" altLang="en-US" sz="1200" b="1" dirty="0">
                <a:solidFill>
                  <a:schemeClr val="bg1"/>
                </a:solidFill>
                <a:cs typeface="Arial" pitchFamily="34" charset="0"/>
              </a:endParaRPr>
            </a:p>
          </p:txBody>
        </p:sp>
      </p:grpSp>
      <p:grpSp>
        <p:nvGrpSpPr>
          <p:cNvPr id="7" name="Group 6"/>
          <p:cNvGrpSpPr/>
          <p:nvPr/>
        </p:nvGrpSpPr>
        <p:grpSpPr>
          <a:xfrm>
            <a:off x="5555729" y="1408555"/>
            <a:ext cx="2880320" cy="3179419"/>
            <a:chOff x="3316274" y="2010639"/>
            <a:chExt cx="2585081" cy="3179419"/>
          </a:xfrm>
        </p:grpSpPr>
        <p:sp>
          <p:nvSpPr>
            <p:cNvPr id="8" name="TextBox 7"/>
            <p:cNvSpPr txBox="1"/>
            <p:nvPr/>
          </p:nvSpPr>
          <p:spPr>
            <a:xfrm>
              <a:off x="3316274" y="2327736"/>
              <a:ext cx="2585081"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a:t>
              </a:r>
            </a:p>
            <a:p>
              <a:r>
                <a:rPr lang="en-US" altLang="ko-KR" sz="1200" dirty="0">
                  <a:solidFill>
                    <a:schemeClr val="tx1">
                      <a:lumMod val="75000"/>
                      <a:lumOff val="25000"/>
                    </a:schemeClr>
                  </a:solidFill>
                  <a:cs typeface="Arial" pitchFamily="34" charset="0"/>
                </a:rPr>
                <a:t> </a:t>
              </a:r>
            </a:p>
            <a:p>
              <a:r>
                <a:rPr lang="en-US" altLang="ko-KR" sz="1200" dirty="0">
                  <a:solidFill>
                    <a:schemeClr val="tx1">
                      <a:lumMod val="75000"/>
                      <a:lumOff val="25000"/>
                    </a:schemeClr>
                  </a:solidFill>
                  <a:cs typeface="Arial" pitchFamily="34" charset="0"/>
                </a:rPr>
                <a:t> I hope and I believe that this Template will your Time, Money and Reputation. Easy to change colors, photos and Text.</a:t>
              </a:r>
            </a:p>
          </p:txBody>
        </p:sp>
        <p:sp>
          <p:nvSpPr>
            <p:cNvPr id="9" name="TextBox 8"/>
            <p:cNvSpPr txBox="1"/>
            <p:nvPr/>
          </p:nvSpPr>
          <p:spPr>
            <a:xfrm>
              <a:off x="3316274" y="2010639"/>
              <a:ext cx="2585081" cy="276999"/>
            </a:xfrm>
            <a:prstGeom prst="rect">
              <a:avLst/>
            </a:prstGeom>
            <a:solidFill>
              <a:schemeClr val="accent3"/>
            </a:solidFill>
          </p:spPr>
          <p:txBody>
            <a:bodyPr wrap="square" rtlCol="0">
              <a:spAutoFit/>
            </a:bodyPr>
            <a:lstStyle/>
            <a:p>
              <a:r>
                <a:rPr lang="en-US" altLang="ko-KR" sz="1200" b="1" dirty="0">
                  <a:solidFill>
                    <a:schemeClr val="bg1"/>
                  </a:solidFill>
                  <a:cs typeface="Arial" pitchFamily="34" charset="0"/>
                </a:rPr>
                <a:t>Contents B </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2482955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rPr>
              <a:t>Columns Style</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2164146" y="1408555"/>
            <a:ext cx="2047814" cy="3179419"/>
            <a:chOff x="515169" y="2020164"/>
            <a:chExt cx="2585081" cy="3179419"/>
          </a:xfrm>
        </p:grpSpPr>
        <p:sp>
          <p:nvSpPr>
            <p:cNvPr id="5" name="TextBox 4"/>
            <p:cNvSpPr txBox="1"/>
            <p:nvPr/>
          </p:nvSpPr>
          <p:spPr>
            <a:xfrm>
              <a:off x="515169" y="2337261"/>
              <a:ext cx="2585081" cy="2862322"/>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Get a modern PowerPoint  Presentation that is beautifully designed. I hope and I believe that this Template will your Time, Money and Reputation. Easy to change colors, photos and Text. I hope and I believe that this Template will your Time, Money and Reputation. Easy to change colors.</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Easy to change colors, photos and Text.</a:t>
              </a:r>
            </a:p>
          </p:txBody>
        </p:sp>
        <p:sp>
          <p:nvSpPr>
            <p:cNvPr id="6" name="TextBox 5"/>
            <p:cNvSpPr txBox="1"/>
            <p:nvPr/>
          </p:nvSpPr>
          <p:spPr>
            <a:xfrm>
              <a:off x="515169" y="2020164"/>
              <a:ext cx="2585081" cy="276999"/>
            </a:xfrm>
            <a:prstGeom prst="rect">
              <a:avLst/>
            </a:prstGeom>
            <a:solidFill>
              <a:schemeClr val="accent2"/>
            </a:solidFill>
          </p:spPr>
          <p:txBody>
            <a:bodyPr wrap="square" rtlCol="0">
              <a:spAutoFit/>
            </a:bodyPr>
            <a:lstStyle/>
            <a:p>
              <a:r>
                <a:rPr lang="en-US" altLang="ko-KR" sz="1200" b="1" dirty="0">
                  <a:solidFill>
                    <a:schemeClr val="bg1"/>
                  </a:solidFill>
                  <a:latin typeface="Arial" pitchFamily="34" charset="0"/>
                  <a:cs typeface="Arial" pitchFamily="34" charset="0"/>
                </a:rPr>
                <a:t>Contents A </a:t>
              </a:r>
              <a:endParaRPr lang="ko-KR" altLang="en-US" sz="1200" b="1" dirty="0">
                <a:solidFill>
                  <a:schemeClr val="bg1"/>
                </a:solidFill>
                <a:latin typeface="Arial" pitchFamily="34" charset="0"/>
                <a:cs typeface="Arial" pitchFamily="34" charset="0"/>
              </a:endParaRPr>
            </a:p>
          </p:txBody>
        </p:sp>
      </p:grpSp>
      <p:grpSp>
        <p:nvGrpSpPr>
          <p:cNvPr id="10" name="Group 9"/>
          <p:cNvGrpSpPr/>
          <p:nvPr/>
        </p:nvGrpSpPr>
        <p:grpSpPr>
          <a:xfrm>
            <a:off x="4276190" y="1408555"/>
            <a:ext cx="2047814" cy="3179419"/>
            <a:chOff x="515169" y="2020164"/>
            <a:chExt cx="2585081" cy="3179419"/>
          </a:xfrm>
        </p:grpSpPr>
        <p:sp>
          <p:nvSpPr>
            <p:cNvPr id="11" name="TextBox 10"/>
            <p:cNvSpPr txBox="1"/>
            <p:nvPr/>
          </p:nvSpPr>
          <p:spPr>
            <a:xfrm>
              <a:off x="515169" y="2337261"/>
              <a:ext cx="2585081" cy="2862322"/>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Get a modern PowerPoint  Presentation that is beautifully designed. I hope and I believe that this Template will your Time, Money and Reputation. Easy to change colors, photos and Text. I hope and I believe that this Template will your Time, Money and Reputation. Easy to change colors.</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Easy to change colors, photos and Text.</a:t>
              </a:r>
            </a:p>
          </p:txBody>
        </p:sp>
        <p:sp>
          <p:nvSpPr>
            <p:cNvPr id="12" name="TextBox 11"/>
            <p:cNvSpPr txBox="1"/>
            <p:nvPr/>
          </p:nvSpPr>
          <p:spPr>
            <a:xfrm>
              <a:off x="515169" y="2020164"/>
              <a:ext cx="2585081" cy="276999"/>
            </a:xfrm>
            <a:prstGeom prst="rect">
              <a:avLst/>
            </a:prstGeom>
            <a:solidFill>
              <a:schemeClr val="accent3"/>
            </a:solidFill>
          </p:spPr>
          <p:txBody>
            <a:bodyPr wrap="square" rtlCol="0">
              <a:spAutoFit/>
            </a:bodyPr>
            <a:lstStyle/>
            <a:p>
              <a:r>
                <a:rPr lang="en-US" altLang="ko-KR" sz="1200" b="1" dirty="0">
                  <a:solidFill>
                    <a:schemeClr val="bg1"/>
                  </a:solidFill>
                  <a:latin typeface="Arial" pitchFamily="34" charset="0"/>
                  <a:cs typeface="Arial" pitchFamily="34" charset="0"/>
                </a:rPr>
                <a:t>Contents B </a:t>
              </a:r>
              <a:endParaRPr lang="ko-KR" altLang="en-US" sz="1200" b="1" dirty="0">
                <a:solidFill>
                  <a:schemeClr val="bg1"/>
                </a:solidFill>
                <a:latin typeface="Arial" pitchFamily="34" charset="0"/>
                <a:cs typeface="Arial" pitchFamily="34" charset="0"/>
              </a:endParaRPr>
            </a:p>
          </p:txBody>
        </p:sp>
      </p:grpSp>
      <p:grpSp>
        <p:nvGrpSpPr>
          <p:cNvPr id="13" name="Group 12"/>
          <p:cNvGrpSpPr/>
          <p:nvPr/>
        </p:nvGrpSpPr>
        <p:grpSpPr>
          <a:xfrm>
            <a:off x="6388235" y="1408555"/>
            <a:ext cx="2047814" cy="3179419"/>
            <a:chOff x="515169" y="2020164"/>
            <a:chExt cx="2585081" cy="3179419"/>
          </a:xfrm>
        </p:grpSpPr>
        <p:sp>
          <p:nvSpPr>
            <p:cNvPr id="14" name="TextBox 13"/>
            <p:cNvSpPr txBox="1"/>
            <p:nvPr/>
          </p:nvSpPr>
          <p:spPr>
            <a:xfrm>
              <a:off x="515169" y="2337261"/>
              <a:ext cx="2585081" cy="2862322"/>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Get a modern PowerPoint  Presentation that is beautifully designed. I hope and I believe that this Template will your Time, Money and Reputation. Easy to change colors, photos and Text. I hope and I believe that this Template will your Time, Money and Reputation. Easy to change colors.</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Easy to change colors, photos and Text.</a:t>
              </a:r>
            </a:p>
          </p:txBody>
        </p:sp>
        <p:sp>
          <p:nvSpPr>
            <p:cNvPr id="15" name="TextBox 14"/>
            <p:cNvSpPr txBox="1"/>
            <p:nvPr/>
          </p:nvSpPr>
          <p:spPr>
            <a:xfrm>
              <a:off x="515169" y="2020164"/>
              <a:ext cx="2585081" cy="276999"/>
            </a:xfrm>
            <a:prstGeom prst="rect">
              <a:avLst/>
            </a:prstGeom>
            <a:solidFill>
              <a:schemeClr val="accent4"/>
            </a:solidFill>
          </p:spPr>
          <p:txBody>
            <a:bodyPr wrap="square" rtlCol="0">
              <a:spAutoFit/>
            </a:bodyPr>
            <a:lstStyle/>
            <a:p>
              <a:r>
                <a:rPr lang="en-US" altLang="ko-KR" sz="1200" b="1" dirty="0">
                  <a:solidFill>
                    <a:schemeClr val="bg1"/>
                  </a:solidFill>
                  <a:latin typeface="Arial" pitchFamily="34" charset="0"/>
                  <a:cs typeface="Arial" pitchFamily="34" charset="0"/>
                </a:rPr>
                <a:t>Contents C </a:t>
              </a:r>
              <a:endParaRPr lang="ko-KR" altLang="en-US" sz="12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777667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xmlns="" id="{08E3873D-5CE1-4C0A-80D6-2B6D2EEF33C3}"/>
              </a:ext>
            </a:extLst>
          </p:cNvPr>
          <p:cNvSpPr>
            <a:spLocks noGrp="1"/>
          </p:cNvSpPr>
          <p:nvPr>
            <p:ph type="body" sz="quarter" idx="10"/>
          </p:nvPr>
        </p:nvSpPr>
        <p:spPr/>
        <p:txBody>
          <a:bodyPr/>
          <a:lstStyle/>
          <a:p>
            <a:r>
              <a:rPr lang="en-US" altLang="ko-KR" dirty="0"/>
              <a:t>Fully Editable Shapes</a:t>
            </a:r>
          </a:p>
        </p:txBody>
      </p:sp>
      <p:grpSp>
        <p:nvGrpSpPr>
          <p:cNvPr id="6" name="Group 14">
            <a:extLst>
              <a:ext uri="{FF2B5EF4-FFF2-40B4-BE49-F238E27FC236}">
                <a16:creationId xmlns:a16="http://schemas.microsoft.com/office/drawing/2014/main" xmlns="" id="{0CAB70D6-72EA-4509-BA83-5DE7F6148D1A}"/>
              </a:ext>
            </a:extLst>
          </p:cNvPr>
          <p:cNvGrpSpPr/>
          <p:nvPr/>
        </p:nvGrpSpPr>
        <p:grpSpPr>
          <a:xfrm>
            <a:off x="683568" y="1635646"/>
            <a:ext cx="1801345" cy="1627292"/>
            <a:chOff x="6300192" y="1245581"/>
            <a:chExt cx="3304999" cy="2985657"/>
          </a:xfrm>
        </p:grpSpPr>
        <p:sp>
          <p:nvSpPr>
            <p:cNvPr id="7" name="Rectangle 3">
              <a:extLst>
                <a:ext uri="{FF2B5EF4-FFF2-40B4-BE49-F238E27FC236}">
                  <a16:creationId xmlns:a16="http://schemas.microsoft.com/office/drawing/2014/main" xmlns="" id="{929B23B7-7CBD-4087-87A5-E1E00049226D}"/>
                </a:ext>
              </a:extLst>
            </p:cNvPr>
            <p:cNvSpPr/>
            <p:nvPr/>
          </p:nvSpPr>
          <p:spPr>
            <a:xfrm>
              <a:off x="6300192" y="1566942"/>
              <a:ext cx="2664296" cy="266429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Triangle 4">
              <a:extLst>
                <a:ext uri="{FF2B5EF4-FFF2-40B4-BE49-F238E27FC236}">
                  <a16:creationId xmlns:a16="http://schemas.microsoft.com/office/drawing/2014/main" xmlns="" id="{D7168865-D092-45B9-B877-00A862408878}"/>
                </a:ext>
              </a:extLst>
            </p:cNvPr>
            <p:cNvSpPr/>
            <p:nvPr/>
          </p:nvSpPr>
          <p:spPr>
            <a:xfrm rot="5400000">
              <a:off x="6478923" y="1727341"/>
              <a:ext cx="2108716" cy="214233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ight Triangle 7">
              <a:extLst>
                <a:ext uri="{FF2B5EF4-FFF2-40B4-BE49-F238E27FC236}">
                  <a16:creationId xmlns:a16="http://schemas.microsoft.com/office/drawing/2014/main" xmlns="" id="{0006C818-2D29-4A7E-BA2C-8EA585713FBA}"/>
                </a:ext>
              </a:extLst>
            </p:cNvPr>
            <p:cNvSpPr/>
            <p:nvPr/>
          </p:nvSpPr>
          <p:spPr>
            <a:xfrm rot="2700000">
              <a:off x="7971857" y="2078798"/>
              <a:ext cx="1626084" cy="1640584"/>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Isosceles Triangle 6">
              <a:extLst>
                <a:ext uri="{FF2B5EF4-FFF2-40B4-BE49-F238E27FC236}">
                  <a16:creationId xmlns:a16="http://schemas.microsoft.com/office/drawing/2014/main" xmlns="" id="{2F2F9B4B-6678-402F-9098-907A6C381DAC}"/>
                </a:ext>
              </a:extLst>
            </p:cNvPr>
            <p:cNvSpPr/>
            <p:nvPr/>
          </p:nvSpPr>
          <p:spPr>
            <a:xfrm>
              <a:off x="6474034" y="2987528"/>
              <a:ext cx="2130413" cy="1066504"/>
            </a:xfrm>
            <a:prstGeom prst="triangle">
              <a:avLst>
                <a:gd name="adj" fmla="val 5000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ardrop 9">
              <a:extLst>
                <a:ext uri="{FF2B5EF4-FFF2-40B4-BE49-F238E27FC236}">
                  <a16:creationId xmlns:a16="http://schemas.microsoft.com/office/drawing/2014/main" xmlns="" id="{9F03DB64-DE53-4168-A94F-41E76101AAFD}"/>
                </a:ext>
              </a:extLst>
            </p:cNvPr>
            <p:cNvSpPr/>
            <p:nvPr/>
          </p:nvSpPr>
          <p:spPr>
            <a:xfrm rot="8100000">
              <a:off x="7815648" y="1245581"/>
              <a:ext cx="1162165" cy="1162165"/>
            </a:xfrm>
            <a:prstGeom prst="teardrop">
              <a:avLst>
                <a:gd name="adj" fmla="val 12531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8">
              <a:extLst>
                <a:ext uri="{FF2B5EF4-FFF2-40B4-BE49-F238E27FC236}">
                  <a16:creationId xmlns:a16="http://schemas.microsoft.com/office/drawing/2014/main" xmlns="" id="{B0578F55-50B0-4BF3-8DF8-DB2F09889B2F}"/>
                </a:ext>
              </a:extLst>
            </p:cNvPr>
            <p:cNvSpPr/>
            <p:nvPr/>
          </p:nvSpPr>
          <p:spPr>
            <a:xfrm>
              <a:off x="8108698" y="153863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3">
              <a:extLst>
                <a:ext uri="{FF2B5EF4-FFF2-40B4-BE49-F238E27FC236}">
                  <a16:creationId xmlns:a16="http://schemas.microsoft.com/office/drawing/2014/main" xmlns="" id="{40113D51-C53E-43E2-8864-EB57EE865204}"/>
                </a:ext>
              </a:extLst>
            </p:cNvPr>
            <p:cNvGrpSpPr/>
            <p:nvPr/>
          </p:nvGrpSpPr>
          <p:grpSpPr>
            <a:xfrm>
              <a:off x="6618877" y="1826662"/>
              <a:ext cx="617422" cy="617415"/>
              <a:chOff x="10548654" y="2648430"/>
              <a:chExt cx="914410" cy="914397"/>
            </a:xfrm>
            <a:solidFill>
              <a:schemeClr val="bg1"/>
            </a:solidFill>
          </p:grpSpPr>
          <p:sp>
            <p:nvSpPr>
              <p:cNvPr id="14" name="Block Arc 11">
                <a:extLst>
                  <a:ext uri="{FF2B5EF4-FFF2-40B4-BE49-F238E27FC236}">
                    <a16:creationId xmlns:a16="http://schemas.microsoft.com/office/drawing/2014/main" xmlns="" id="{E4123081-0A46-44C6-AACF-B0C38174C4C3}"/>
                  </a:ext>
                </a:extLst>
              </p:cNvPr>
              <p:cNvSpPr/>
              <p:nvPr/>
            </p:nvSpPr>
            <p:spPr>
              <a:xfrm>
                <a:off x="10548654" y="2648430"/>
                <a:ext cx="914399" cy="914397"/>
              </a:xfrm>
              <a:prstGeom prst="blockArc">
                <a:avLst>
                  <a:gd name="adj1" fmla="val 21592577"/>
                  <a:gd name="adj2" fmla="val 18042711"/>
                  <a:gd name="adj3" fmla="val 186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Rectangle 12">
                <a:extLst>
                  <a:ext uri="{FF2B5EF4-FFF2-40B4-BE49-F238E27FC236}">
                    <a16:creationId xmlns:a16="http://schemas.microsoft.com/office/drawing/2014/main" xmlns="" id="{0145DEF3-DC41-43CC-A56E-390632BFB454}"/>
                  </a:ext>
                </a:extLst>
              </p:cNvPr>
              <p:cNvSpPr/>
              <p:nvPr/>
            </p:nvSpPr>
            <p:spPr>
              <a:xfrm>
                <a:off x="11103024" y="3042141"/>
                <a:ext cx="360040" cy="1269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Rectangle 9">
            <a:extLst>
              <a:ext uri="{FF2B5EF4-FFF2-40B4-BE49-F238E27FC236}">
                <a16:creationId xmlns:a16="http://schemas.microsoft.com/office/drawing/2014/main" xmlns="" id="{7B67F8B8-62E3-4F66-9299-EE335490EBED}"/>
              </a:ext>
            </a:extLst>
          </p:cNvPr>
          <p:cNvSpPr/>
          <p:nvPr/>
        </p:nvSpPr>
        <p:spPr>
          <a:xfrm>
            <a:off x="2582380" y="1678762"/>
            <a:ext cx="1277837" cy="2448272"/>
          </a:xfrm>
          <a:custGeom>
            <a:avLst/>
            <a:gdLst/>
            <a:ahLst/>
            <a:cxnLst/>
            <a:rect l="l" t="t" r="r" b="b"/>
            <a:pathLst>
              <a:path w="1714787" h="3285446">
                <a:moveTo>
                  <a:pt x="780580" y="1757086"/>
                </a:moveTo>
                <a:lnTo>
                  <a:pt x="780580" y="2998214"/>
                </a:lnTo>
                <a:cubicBezTo>
                  <a:pt x="780580" y="3015344"/>
                  <a:pt x="794467" y="3029231"/>
                  <a:pt x="811597" y="3029231"/>
                </a:cubicBezTo>
                <a:cubicBezTo>
                  <a:pt x="828727" y="3029231"/>
                  <a:pt x="842614" y="3015344"/>
                  <a:pt x="842614" y="2998214"/>
                </a:cubicBezTo>
                <a:lnTo>
                  <a:pt x="842615" y="1763031"/>
                </a:lnTo>
                <a:close/>
                <a:moveTo>
                  <a:pt x="860525" y="341259"/>
                </a:moveTo>
                <a:lnTo>
                  <a:pt x="1415147" y="895881"/>
                </a:lnTo>
                <a:lnTo>
                  <a:pt x="1415147" y="895881"/>
                </a:lnTo>
                <a:lnTo>
                  <a:pt x="1415147" y="1712000"/>
                </a:lnTo>
                <a:lnTo>
                  <a:pt x="1070351" y="1712000"/>
                </a:lnTo>
                <a:lnTo>
                  <a:pt x="1070351" y="1709551"/>
                </a:lnTo>
                <a:cubicBezTo>
                  <a:pt x="1060605" y="1716901"/>
                  <a:pt x="1049729" y="1721930"/>
                  <a:pt x="1038710" y="1726516"/>
                </a:cubicBezTo>
                <a:lnTo>
                  <a:pt x="1107655" y="1726516"/>
                </a:lnTo>
                <a:cubicBezTo>
                  <a:pt x="1136752" y="1726516"/>
                  <a:pt x="1160339" y="1750103"/>
                  <a:pt x="1160339" y="1779199"/>
                </a:cubicBezTo>
                <a:lnTo>
                  <a:pt x="1160339" y="1901614"/>
                </a:lnTo>
                <a:cubicBezTo>
                  <a:pt x="1160339" y="1930711"/>
                  <a:pt x="1136752" y="1954298"/>
                  <a:pt x="1107655" y="1954298"/>
                </a:cubicBezTo>
                <a:lnTo>
                  <a:pt x="1008038" y="1954298"/>
                </a:lnTo>
                <a:lnTo>
                  <a:pt x="1008037" y="1995659"/>
                </a:lnTo>
                <a:lnTo>
                  <a:pt x="1077617" y="1995659"/>
                </a:lnTo>
                <a:lnTo>
                  <a:pt x="1077617" y="2054907"/>
                </a:lnTo>
                <a:lnTo>
                  <a:pt x="1008038" y="2054907"/>
                </a:lnTo>
                <a:lnTo>
                  <a:pt x="1008038" y="2078380"/>
                </a:lnTo>
                <a:lnTo>
                  <a:pt x="1079187" y="2078380"/>
                </a:lnTo>
                <a:lnTo>
                  <a:pt x="1079186" y="2213635"/>
                </a:lnTo>
                <a:lnTo>
                  <a:pt x="1008038" y="2213635"/>
                </a:lnTo>
                <a:lnTo>
                  <a:pt x="1008037" y="2243824"/>
                </a:lnTo>
                <a:lnTo>
                  <a:pt x="1079187" y="2243824"/>
                </a:lnTo>
                <a:lnTo>
                  <a:pt x="1079187" y="2379076"/>
                </a:lnTo>
                <a:lnTo>
                  <a:pt x="1008037" y="2379076"/>
                </a:lnTo>
                <a:lnTo>
                  <a:pt x="1008038" y="2432738"/>
                </a:lnTo>
                <a:lnTo>
                  <a:pt x="1079186" y="2432738"/>
                </a:lnTo>
                <a:lnTo>
                  <a:pt x="1079186" y="2491985"/>
                </a:lnTo>
                <a:lnTo>
                  <a:pt x="1008038" y="2491985"/>
                </a:lnTo>
                <a:lnTo>
                  <a:pt x="1008037" y="2533348"/>
                </a:lnTo>
                <a:lnTo>
                  <a:pt x="1079186" y="2533348"/>
                </a:lnTo>
                <a:lnTo>
                  <a:pt x="1079186" y="2663015"/>
                </a:lnTo>
                <a:lnTo>
                  <a:pt x="1008038" y="2663015"/>
                </a:lnTo>
                <a:lnTo>
                  <a:pt x="1008038" y="2698790"/>
                </a:lnTo>
                <a:lnTo>
                  <a:pt x="1079187" y="2698790"/>
                </a:lnTo>
                <a:lnTo>
                  <a:pt x="1079187" y="2822872"/>
                </a:lnTo>
                <a:lnTo>
                  <a:pt x="1008037" y="2822872"/>
                </a:lnTo>
                <a:lnTo>
                  <a:pt x="1008037" y="2876935"/>
                </a:lnTo>
                <a:lnTo>
                  <a:pt x="1079187" y="2876936"/>
                </a:lnTo>
                <a:lnTo>
                  <a:pt x="1079187" y="3001017"/>
                </a:lnTo>
                <a:lnTo>
                  <a:pt x="1070808" y="3001017"/>
                </a:lnTo>
                <a:lnTo>
                  <a:pt x="1077617" y="3004265"/>
                </a:lnTo>
                <a:lnTo>
                  <a:pt x="969155" y="3126069"/>
                </a:lnTo>
                <a:lnTo>
                  <a:pt x="839698" y="3285446"/>
                </a:lnTo>
                <a:lnTo>
                  <a:pt x="679497" y="3082116"/>
                </a:lnTo>
                <a:lnTo>
                  <a:pt x="677189" y="3082116"/>
                </a:lnTo>
                <a:lnTo>
                  <a:pt x="677189" y="3079186"/>
                </a:lnTo>
                <a:lnTo>
                  <a:pt x="675815" y="3077443"/>
                </a:lnTo>
                <a:lnTo>
                  <a:pt x="677189" y="3077452"/>
                </a:lnTo>
                <a:lnTo>
                  <a:pt x="677190" y="1729995"/>
                </a:lnTo>
                <a:lnTo>
                  <a:pt x="642460" y="1712000"/>
                </a:lnTo>
                <a:lnTo>
                  <a:pt x="305902" y="1712000"/>
                </a:lnTo>
                <a:lnTo>
                  <a:pt x="305902" y="895881"/>
                </a:lnTo>
                <a:lnTo>
                  <a:pt x="305903" y="895881"/>
                </a:lnTo>
                <a:close/>
                <a:moveTo>
                  <a:pt x="270905" y="65171"/>
                </a:moveTo>
                <a:lnTo>
                  <a:pt x="500403" y="65171"/>
                </a:lnTo>
                <a:lnTo>
                  <a:pt x="500403" y="288199"/>
                </a:lnTo>
                <a:lnTo>
                  <a:pt x="270905" y="517697"/>
                </a:lnTo>
                <a:close/>
                <a:moveTo>
                  <a:pt x="860526" y="3771"/>
                </a:moveTo>
                <a:lnTo>
                  <a:pt x="1714787" y="895880"/>
                </a:lnTo>
                <a:lnTo>
                  <a:pt x="1540680" y="895880"/>
                </a:lnTo>
                <a:lnTo>
                  <a:pt x="860526" y="185592"/>
                </a:lnTo>
                <a:close/>
                <a:moveTo>
                  <a:pt x="860525" y="0"/>
                </a:moveTo>
                <a:lnTo>
                  <a:pt x="860525" y="181821"/>
                </a:lnTo>
                <a:lnTo>
                  <a:pt x="175384" y="892109"/>
                </a:lnTo>
                <a:lnTo>
                  <a:pt x="0" y="8921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6">
            <a:extLst>
              <a:ext uri="{FF2B5EF4-FFF2-40B4-BE49-F238E27FC236}">
                <a16:creationId xmlns:a16="http://schemas.microsoft.com/office/drawing/2014/main" xmlns="" id="{434B1D89-DE3E-4E27-BDAA-B57C29CBC5D0}"/>
              </a:ext>
            </a:extLst>
          </p:cNvPr>
          <p:cNvSpPr/>
          <p:nvPr/>
        </p:nvSpPr>
        <p:spPr>
          <a:xfrm>
            <a:off x="7300228" y="1938404"/>
            <a:ext cx="1503186" cy="1487441"/>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xmlns="" id="{E6D9F59F-328F-4F8E-BDD5-763B091C5CF3}"/>
              </a:ext>
            </a:extLst>
          </p:cNvPr>
          <p:cNvGrpSpPr/>
          <p:nvPr/>
        </p:nvGrpSpPr>
        <p:grpSpPr>
          <a:xfrm>
            <a:off x="4155537" y="1619548"/>
            <a:ext cx="2808312" cy="1873398"/>
            <a:chOff x="683568" y="1215648"/>
            <a:chExt cx="2843918" cy="1897150"/>
          </a:xfrm>
        </p:grpSpPr>
        <p:sp>
          <p:nvSpPr>
            <p:cNvPr id="19" name="Rectangle 9">
              <a:extLst>
                <a:ext uri="{FF2B5EF4-FFF2-40B4-BE49-F238E27FC236}">
                  <a16:creationId xmlns:a16="http://schemas.microsoft.com/office/drawing/2014/main" xmlns="" id="{DA13B349-B2CD-4688-B87E-92CCA0DEC00E}"/>
                </a:ext>
              </a:extLst>
            </p:cNvPr>
            <p:cNvSpPr/>
            <p:nvPr/>
          </p:nvSpPr>
          <p:spPr>
            <a:xfrm>
              <a:off x="683568" y="1275607"/>
              <a:ext cx="1714787" cy="171200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0" name="Group 7">
              <a:extLst>
                <a:ext uri="{FF2B5EF4-FFF2-40B4-BE49-F238E27FC236}">
                  <a16:creationId xmlns:a16="http://schemas.microsoft.com/office/drawing/2014/main" xmlns="" id="{67B85C97-28EC-4EC1-878E-47CE6FE520E2}"/>
                </a:ext>
              </a:extLst>
            </p:cNvPr>
            <p:cNvGrpSpPr/>
            <p:nvPr/>
          </p:nvGrpSpPr>
          <p:grpSpPr>
            <a:xfrm>
              <a:off x="1560641" y="1215648"/>
              <a:ext cx="1966845" cy="1897150"/>
              <a:chOff x="1244285" y="137079"/>
              <a:chExt cx="3193518" cy="3080355"/>
            </a:xfrm>
            <a:solidFill>
              <a:schemeClr val="bg1">
                <a:lumMod val="65000"/>
              </a:schemeClr>
            </a:solidFill>
          </p:grpSpPr>
          <p:sp>
            <p:nvSpPr>
              <p:cNvPr id="21" name="Rectangle 8">
                <a:extLst>
                  <a:ext uri="{FF2B5EF4-FFF2-40B4-BE49-F238E27FC236}">
                    <a16:creationId xmlns:a16="http://schemas.microsoft.com/office/drawing/2014/main" xmlns="" id="{FA82440B-E116-40AF-8F29-0498DB7C4300}"/>
                  </a:ext>
                </a:extLst>
              </p:cNvPr>
              <p:cNvSpPr/>
              <p:nvPr/>
            </p:nvSpPr>
            <p:spPr>
              <a:xfrm rot="18900000">
                <a:off x="3296344" y="1792669"/>
                <a:ext cx="528220" cy="1321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 Same Side Corner Rectangle 9">
                <a:extLst>
                  <a:ext uri="{FF2B5EF4-FFF2-40B4-BE49-F238E27FC236}">
                    <a16:creationId xmlns:a16="http://schemas.microsoft.com/office/drawing/2014/main" xmlns="" id="{063459DE-1C5D-4382-850A-79737809951F}"/>
                  </a:ext>
                </a:extLst>
              </p:cNvPr>
              <p:cNvSpPr/>
              <p:nvPr/>
            </p:nvSpPr>
            <p:spPr>
              <a:xfrm rot="8100000">
                <a:off x="3909641" y="2915594"/>
                <a:ext cx="528162" cy="30184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onut 10">
                <a:extLst>
                  <a:ext uri="{FF2B5EF4-FFF2-40B4-BE49-F238E27FC236}">
                    <a16:creationId xmlns:a16="http://schemas.microsoft.com/office/drawing/2014/main" xmlns="" id="{2043C5C0-FAEA-4DB7-94C9-7A6B8384C7B7}"/>
                  </a:ext>
                </a:extLst>
              </p:cNvPr>
              <p:cNvSpPr/>
              <p:nvPr/>
            </p:nvSpPr>
            <p:spPr>
              <a:xfrm>
                <a:off x="1244285" y="137079"/>
                <a:ext cx="2226071" cy="2226071"/>
              </a:xfrm>
              <a:prstGeom prst="donut">
                <a:avLst>
                  <a:gd name="adj" fmla="val 11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Block Arc 11">
                <a:extLst>
                  <a:ext uri="{FF2B5EF4-FFF2-40B4-BE49-F238E27FC236}">
                    <a16:creationId xmlns:a16="http://schemas.microsoft.com/office/drawing/2014/main" xmlns="" id="{6F129307-634F-4E19-94AE-EF78022397BC}"/>
                  </a:ext>
                </a:extLst>
              </p:cNvPr>
              <p:cNvSpPr/>
              <p:nvPr/>
            </p:nvSpPr>
            <p:spPr>
              <a:xfrm>
                <a:off x="1570436" y="463230"/>
                <a:ext cx="1573768" cy="1573768"/>
              </a:xfrm>
              <a:prstGeom prst="blockArc">
                <a:avLst>
                  <a:gd name="adj1" fmla="val 15714950"/>
                  <a:gd name="adj2" fmla="val 161138"/>
                  <a:gd name="adj3" fmla="val 92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Tree>
    <p:extLst>
      <p:ext uri="{BB962C8B-B14F-4D97-AF65-F5344CB8AC3E}">
        <p14:creationId xmlns:p14="http://schemas.microsoft.com/office/powerpoint/2010/main" val="381296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2" name="TextBox 61">
            <a:extLst>
              <a:ext uri="{FF2B5EF4-FFF2-40B4-BE49-F238E27FC236}">
                <a16:creationId xmlns:a16="http://schemas.microsoft.com/office/drawing/2014/main" xmlns="" id="{FD733A70-C23D-481E-BF37-902BA40C73FC}"/>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xmlns="" id="{BB2FD1C7-44DC-4D82-B2A9-8C0E47A5CE4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xmlns="" id="{C61C85D3-B42F-4AED-B3FA-16756F76C27E}"/>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5" name="TextBox 64">
            <a:extLst>
              <a:ext uri="{FF2B5EF4-FFF2-40B4-BE49-F238E27FC236}">
                <a16:creationId xmlns:a16="http://schemas.microsoft.com/office/drawing/2014/main" xmlns="" id="{6BFC93EE-89D7-4A7C-9BC0-C42A1EA6A2FF}"/>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6" name="Diamond 5">
            <a:extLst>
              <a:ext uri="{FF2B5EF4-FFF2-40B4-BE49-F238E27FC236}">
                <a16:creationId xmlns:a16="http://schemas.microsoft.com/office/drawing/2014/main" xmlns="" id="{1EDCE472-2853-4C51-884F-6A364E1ADA9F}"/>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Isosceles Triangle 51">
            <a:extLst>
              <a:ext uri="{FF2B5EF4-FFF2-40B4-BE49-F238E27FC236}">
                <a16:creationId xmlns:a16="http://schemas.microsoft.com/office/drawing/2014/main" xmlns="" id="{38EB2B29-8D15-4457-8ABA-6372B9832CB1}"/>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Isosceles Triangle 57">
            <a:extLst>
              <a:ext uri="{FF2B5EF4-FFF2-40B4-BE49-F238E27FC236}">
                <a16:creationId xmlns:a16="http://schemas.microsoft.com/office/drawing/2014/main" xmlns="" id="{6E26EFC4-0CFE-41D2-895C-735E7395D98E}"/>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7">
            <a:extLst>
              <a:ext uri="{FF2B5EF4-FFF2-40B4-BE49-F238E27FC236}">
                <a16:creationId xmlns:a16="http://schemas.microsoft.com/office/drawing/2014/main" xmlns="" id="{7D364E28-0B9E-4BA3-8006-E8A2A68EDAD2}"/>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Parallelogram 15">
            <a:extLst>
              <a:ext uri="{FF2B5EF4-FFF2-40B4-BE49-F238E27FC236}">
                <a16:creationId xmlns:a16="http://schemas.microsoft.com/office/drawing/2014/main" xmlns="" id="{04D51B9C-86BF-45C4-BD4D-15D37070361A}"/>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Freeform 19">
            <a:extLst>
              <a:ext uri="{FF2B5EF4-FFF2-40B4-BE49-F238E27FC236}">
                <a16:creationId xmlns:a16="http://schemas.microsoft.com/office/drawing/2014/main" xmlns="" id="{EB32D37C-8243-4653-8D11-CC5147DF9959}"/>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Rectangle 30">
            <a:extLst>
              <a:ext uri="{FF2B5EF4-FFF2-40B4-BE49-F238E27FC236}">
                <a16:creationId xmlns:a16="http://schemas.microsoft.com/office/drawing/2014/main" xmlns="" id="{D7B2D900-6E26-4673-BA48-B695B8B9EAF6}"/>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7">
            <a:extLst>
              <a:ext uri="{FF2B5EF4-FFF2-40B4-BE49-F238E27FC236}">
                <a16:creationId xmlns:a16="http://schemas.microsoft.com/office/drawing/2014/main" xmlns="" id="{4681C313-1610-4948-A125-C7484515AF4A}"/>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Rectangle 15">
            <a:extLst>
              <a:ext uri="{FF2B5EF4-FFF2-40B4-BE49-F238E27FC236}">
                <a16:creationId xmlns:a16="http://schemas.microsoft.com/office/drawing/2014/main" xmlns="" id="{6E5080D4-0675-4C83-ABD9-A72256B8FA8F}"/>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Pie 24">
            <a:extLst>
              <a:ext uri="{FF2B5EF4-FFF2-40B4-BE49-F238E27FC236}">
                <a16:creationId xmlns:a16="http://schemas.microsoft.com/office/drawing/2014/main" xmlns="" id="{A05B9FC0-2C38-43A6-A59A-928E26B8757A}"/>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Parallelogram 30">
            <a:extLst>
              <a:ext uri="{FF2B5EF4-FFF2-40B4-BE49-F238E27FC236}">
                <a16:creationId xmlns:a16="http://schemas.microsoft.com/office/drawing/2014/main" xmlns="" id="{C314F13C-489E-4B93-9A77-E14956C0B4E2}"/>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Block Arc 14">
            <a:extLst>
              <a:ext uri="{FF2B5EF4-FFF2-40B4-BE49-F238E27FC236}">
                <a16:creationId xmlns:a16="http://schemas.microsoft.com/office/drawing/2014/main" xmlns="" id="{85FDD11B-D68B-4628-A97E-A2B8F040D1AA}"/>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0" name="Block Arc 41">
            <a:extLst>
              <a:ext uri="{FF2B5EF4-FFF2-40B4-BE49-F238E27FC236}">
                <a16:creationId xmlns:a16="http://schemas.microsoft.com/office/drawing/2014/main" xmlns="" id="{615A2DE7-274B-4C95-BD01-EAE215E1FF7D}"/>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1" name="Right Triangle 17">
            <a:extLst>
              <a:ext uri="{FF2B5EF4-FFF2-40B4-BE49-F238E27FC236}">
                <a16:creationId xmlns:a16="http://schemas.microsoft.com/office/drawing/2014/main" xmlns="" id="{A0209BF5-AB4A-47C3-8B86-E764951A30CD}"/>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Oval 27">
            <a:extLst>
              <a:ext uri="{FF2B5EF4-FFF2-40B4-BE49-F238E27FC236}">
                <a16:creationId xmlns:a16="http://schemas.microsoft.com/office/drawing/2014/main" xmlns="" id="{30A32E9F-8BFE-40DC-95C8-40EEF0AAAA55}"/>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Parallelogram 15">
            <a:extLst>
              <a:ext uri="{FF2B5EF4-FFF2-40B4-BE49-F238E27FC236}">
                <a16:creationId xmlns:a16="http://schemas.microsoft.com/office/drawing/2014/main" xmlns="" id="{EF6AC769-18B8-4E4D-B47A-876055E9C88A}"/>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Round Same Side Corner Rectangle 21">
            <a:extLst>
              <a:ext uri="{FF2B5EF4-FFF2-40B4-BE49-F238E27FC236}">
                <a16:creationId xmlns:a16="http://schemas.microsoft.com/office/drawing/2014/main" xmlns="" id="{576B2CD1-1963-4D98-A522-304A5DE8C9A5}"/>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Oval 26">
            <a:extLst>
              <a:ext uri="{FF2B5EF4-FFF2-40B4-BE49-F238E27FC236}">
                <a16:creationId xmlns:a16="http://schemas.microsoft.com/office/drawing/2014/main" xmlns="" id="{AE3C996A-632C-4B6F-A532-B646E8B93044}"/>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Freeform 32">
            <a:extLst>
              <a:ext uri="{FF2B5EF4-FFF2-40B4-BE49-F238E27FC236}">
                <a16:creationId xmlns:a16="http://schemas.microsoft.com/office/drawing/2014/main" xmlns="" id="{72EAF40C-8A6A-4810-9255-5EACEC3AC914}"/>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Rounded Rectangle 10">
            <a:extLst>
              <a:ext uri="{FF2B5EF4-FFF2-40B4-BE49-F238E27FC236}">
                <a16:creationId xmlns:a16="http://schemas.microsoft.com/office/drawing/2014/main" xmlns="" id="{55585163-91C2-4DAF-B9A8-49EDB5A55F9B}"/>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8" name="Rounded Rectangle 32">
            <a:extLst>
              <a:ext uri="{FF2B5EF4-FFF2-40B4-BE49-F238E27FC236}">
                <a16:creationId xmlns:a16="http://schemas.microsoft.com/office/drawing/2014/main" xmlns="" id="{85A32636-1914-482D-A70F-5CC90DBCFDE0}"/>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Trapezoid 13">
            <a:extLst>
              <a:ext uri="{FF2B5EF4-FFF2-40B4-BE49-F238E27FC236}">
                <a16:creationId xmlns:a16="http://schemas.microsoft.com/office/drawing/2014/main" xmlns="" id="{195A33A2-26BD-48E4-87B7-E4174042A654}"/>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Rounded Rectangle 7">
            <a:extLst>
              <a:ext uri="{FF2B5EF4-FFF2-40B4-BE49-F238E27FC236}">
                <a16:creationId xmlns:a16="http://schemas.microsoft.com/office/drawing/2014/main" xmlns="" id="{9E63D0F9-A0AD-476C-937A-BE36DE5CC6E0}"/>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Rectangle 18">
            <a:extLst>
              <a:ext uri="{FF2B5EF4-FFF2-40B4-BE49-F238E27FC236}">
                <a16:creationId xmlns:a16="http://schemas.microsoft.com/office/drawing/2014/main" xmlns="" id="{BD10550B-D59A-4A29-8E16-F99C0D4BAF54}"/>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ounded Rectangle 25">
            <a:extLst>
              <a:ext uri="{FF2B5EF4-FFF2-40B4-BE49-F238E27FC236}">
                <a16:creationId xmlns:a16="http://schemas.microsoft.com/office/drawing/2014/main" xmlns="" id="{D17D6734-6C64-43E4-9D8F-7299FBAF049C}"/>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Chord 14">
            <a:extLst>
              <a:ext uri="{FF2B5EF4-FFF2-40B4-BE49-F238E27FC236}">
                <a16:creationId xmlns:a16="http://schemas.microsoft.com/office/drawing/2014/main" xmlns="" id="{415F058F-7A72-4D43-A169-EF1BDAFE09DA}"/>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Rounded Rectangle 6">
            <a:extLst>
              <a:ext uri="{FF2B5EF4-FFF2-40B4-BE49-F238E27FC236}">
                <a16:creationId xmlns:a16="http://schemas.microsoft.com/office/drawing/2014/main" xmlns="" id="{211C00BD-DF0D-4AF1-9A60-A02444BA7AA5}"/>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5" name="Oval 66">
            <a:extLst>
              <a:ext uri="{FF2B5EF4-FFF2-40B4-BE49-F238E27FC236}">
                <a16:creationId xmlns:a16="http://schemas.microsoft.com/office/drawing/2014/main" xmlns="" id="{B46CC514-3FB0-4123-8633-CB4256B03C6A}"/>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6" name="Isosceles Triangle 13">
            <a:extLst>
              <a:ext uri="{FF2B5EF4-FFF2-40B4-BE49-F238E27FC236}">
                <a16:creationId xmlns:a16="http://schemas.microsoft.com/office/drawing/2014/main" xmlns="" id="{CDD73BA1-8B38-4CBC-A9F4-B2B2A6896CF8}"/>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7" name="Smiley Face 14">
            <a:extLst>
              <a:ext uri="{FF2B5EF4-FFF2-40B4-BE49-F238E27FC236}">
                <a16:creationId xmlns:a16="http://schemas.microsoft.com/office/drawing/2014/main" xmlns="" id="{4708F84D-75EA-405A-BD9F-3D48B4B2EEAB}"/>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Smiley Face 12">
            <a:extLst>
              <a:ext uri="{FF2B5EF4-FFF2-40B4-BE49-F238E27FC236}">
                <a16:creationId xmlns:a16="http://schemas.microsoft.com/office/drawing/2014/main" xmlns="" id="{9D743941-08D0-4F86-B4C5-65470AC69571}"/>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Smiley Face 15">
            <a:extLst>
              <a:ext uri="{FF2B5EF4-FFF2-40B4-BE49-F238E27FC236}">
                <a16:creationId xmlns:a16="http://schemas.microsoft.com/office/drawing/2014/main" xmlns="" id="{5F37424F-0ED0-4960-A046-4613BBBB2EEA}"/>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0" name="Oval 37">
            <a:extLst>
              <a:ext uri="{FF2B5EF4-FFF2-40B4-BE49-F238E27FC236}">
                <a16:creationId xmlns:a16="http://schemas.microsoft.com/office/drawing/2014/main" xmlns="" id="{56ED7FA1-61AB-47E6-8E53-17FB87600FBF}"/>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Smiley Face 14">
            <a:extLst>
              <a:ext uri="{FF2B5EF4-FFF2-40B4-BE49-F238E27FC236}">
                <a16:creationId xmlns:a16="http://schemas.microsoft.com/office/drawing/2014/main" xmlns="" id="{D7973D41-D3D3-4DD2-8D5E-5C3C354EBABC}"/>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2" name="Rectangle 16">
            <a:extLst>
              <a:ext uri="{FF2B5EF4-FFF2-40B4-BE49-F238E27FC236}">
                <a16:creationId xmlns:a16="http://schemas.microsoft.com/office/drawing/2014/main" xmlns="" id="{2F20D0B4-4A21-44DD-8925-BD9959C1E024}"/>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Rectangle 9">
            <a:extLst>
              <a:ext uri="{FF2B5EF4-FFF2-40B4-BE49-F238E27FC236}">
                <a16:creationId xmlns:a16="http://schemas.microsoft.com/office/drawing/2014/main" xmlns="" id="{C337A43E-5CB2-4696-A07E-89D4661F049B}"/>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Round Same Side Corner Rectangle 6">
            <a:extLst>
              <a:ext uri="{FF2B5EF4-FFF2-40B4-BE49-F238E27FC236}">
                <a16:creationId xmlns:a16="http://schemas.microsoft.com/office/drawing/2014/main" xmlns="" id="{86D636BF-4E93-4F40-B682-946BE70BCD20}"/>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5" name="Frame 17">
            <a:extLst>
              <a:ext uri="{FF2B5EF4-FFF2-40B4-BE49-F238E27FC236}">
                <a16:creationId xmlns:a16="http://schemas.microsoft.com/office/drawing/2014/main" xmlns="" id="{BF70D4CC-A46C-49E5-AB78-13D1E3B3F59D}"/>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6" name="Rounded Rectangle 5">
            <a:extLst>
              <a:ext uri="{FF2B5EF4-FFF2-40B4-BE49-F238E27FC236}">
                <a16:creationId xmlns:a16="http://schemas.microsoft.com/office/drawing/2014/main" xmlns="" id="{6AC9259D-E89A-4A32-B71B-8A4177F1964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Teardrop 1">
            <a:extLst>
              <a:ext uri="{FF2B5EF4-FFF2-40B4-BE49-F238E27FC236}">
                <a16:creationId xmlns:a16="http://schemas.microsoft.com/office/drawing/2014/main" xmlns="" id="{0CA35C8C-63E5-40F1-B8EE-70E002AB726E}"/>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8" name="Rectangle 130">
            <a:extLst>
              <a:ext uri="{FF2B5EF4-FFF2-40B4-BE49-F238E27FC236}">
                <a16:creationId xmlns:a16="http://schemas.microsoft.com/office/drawing/2014/main" xmlns="" id="{1BB930E5-011C-4155-9ED5-90386B26BB40}"/>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9" name="Right Triangle 17">
            <a:extLst>
              <a:ext uri="{FF2B5EF4-FFF2-40B4-BE49-F238E27FC236}">
                <a16:creationId xmlns:a16="http://schemas.microsoft.com/office/drawing/2014/main" xmlns="" id="{2C5CB767-9450-45E3-9561-4BB7FC8F7BAC}"/>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0" name="Right Triangle 17">
            <a:extLst>
              <a:ext uri="{FF2B5EF4-FFF2-40B4-BE49-F238E27FC236}">
                <a16:creationId xmlns:a16="http://schemas.microsoft.com/office/drawing/2014/main" xmlns="" id="{F6125C4C-A053-4998-98DC-42AF9B8E6706}"/>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ight Triangle 17">
            <a:extLst>
              <a:ext uri="{FF2B5EF4-FFF2-40B4-BE49-F238E27FC236}">
                <a16:creationId xmlns:a16="http://schemas.microsoft.com/office/drawing/2014/main" xmlns="" id="{C587EABD-DC39-4F93-9898-31B2792F4BE0}"/>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2" name="Oval 44">
            <a:extLst>
              <a:ext uri="{FF2B5EF4-FFF2-40B4-BE49-F238E27FC236}">
                <a16:creationId xmlns:a16="http://schemas.microsoft.com/office/drawing/2014/main" xmlns="" id="{3866C6A6-4668-435C-97BB-9020E76C42E5}"/>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00516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xmlns="" id="{106B1D30-B4B6-4FC3-8DD7-7E5FA6C7394A}"/>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xmlns="" id="{BF081461-CA8B-4654-9E9D-5B626B34E863}"/>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xmlns="" id="{ED724A1F-6D12-4FAB-97EC-DBAE2C367128}"/>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xmlns="" id="{B562A42E-9C09-4CF1-B840-146B64DFAFE9}"/>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xmlns="" id="{12916B8D-F989-41A5-8A2C-C97AB67A05EC}"/>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9">
            <a:extLst>
              <a:ext uri="{FF2B5EF4-FFF2-40B4-BE49-F238E27FC236}">
                <a16:creationId xmlns:a16="http://schemas.microsoft.com/office/drawing/2014/main" xmlns="" id="{2E2A1341-F0AE-42D8-B615-13FEB8A7239F}"/>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Isosceles Triangle 8">
            <a:extLst>
              <a:ext uri="{FF2B5EF4-FFF2-40B4-BE49-F238E27FC236}">
                <a16:creationId xmlns:a16="http://schemas.microsoft.com/office/drawing/2014/main" xmlns="" id="{9B74C4B6-2C2C-48FF-A996-D499844EC8E2}"/>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Donut 8">
            <a:extLst>
              <a:ext uri="{FF2B5EF4-FFF2-40B4-BE49-F238E27FC236}">
                <a16:creationId xmlns:a16="http://schemas.microsoft.com/office/drawing/2014/main" xmlns="" id="{65BFDD0A-199B-42DF-8EAB-624DEDAD9750}"/>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Freeform 18">
            <a:extLst>
              <a:ext uri="{FF2B5EF4-FFF2-40B4-BE49-F238E27FC236}">
                <a16:creationId xmlns:a16="http://schemas.microsoft.com/office/drawing/2014/main" xmlns="" id="{C1EA2F8A-0DF8-4D1A-84C3-7AD2D2E335AE}"/>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7">
            <a:extLst>
              <a:ext uri="{FF2B5EF4-FFF2-40B4-BE49-F238E27FC236}">
                <a16:creationId xmlns:a16="http://schemas.microsoft.com/office/drawing/2014/main" xmlns="" id="{3E7F663B-F189-48B4-B506-251EB91C1D81}"/>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Freeform 20">
            <a:extLst>
              <a:ext uri="{FF2B5EF4-FFF2-40B4-BE49-F238E27FC236}">
                <a16:creationId xmlns:a16="http://schemas.microsoft.com/office/drawing/2014/main" xmlns="" id="{8FBB14E7-D5B3-4AAB-B8BB-FA596690793E}"/>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Rounded Rectangle 25">
            <a:extLst>
              <a:ext uri="{FF2B5EF4-FFF2-40B4-BE49-F238E27FC236}">
                <a16:creationId xmlns:a16="http://schemas.microsoft.com/office/drawing/2014/main" xmlns="" id="{671982CD-A0A7-4EC5-A8D4-E9A3521F9F24}"/>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Block Arc 41">
            <a:extLst>
              <a:ext uri="{FF2B5EF4-FFF2-40B4-BE49-F238E27FC236}">
                <a16:creationId xmlns:a16="http://schemas.microsoft.com/office/drawing/2014/main" xmlns="" id="{A0E304B7-834B-4D97-8D9E-811931171359}"/>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ound Same Side Corner Rectangle 11">
            <a:extLst>
              <a:ext uri="{FF2B5EF4-FFF2-40B4-BE49-F238E27FC236}">
                <a16:creationId xmlns:a16="http://schemas.microsoft.com/office/drawing/2014/main" xmlns="" id="{3295A204-4633-4A62-A217-26A66D82B616}"/>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Donut 39">
            <a:extLst>
              <a:ext uri="{FF2B5EF4-FFF2-40B4-BE49-F238E27FC236}">
                <a16:creationId xmlns:a16="http://schemas.microsoft.com/office/drawing/2014/main" xmlns="" id="{4411CDE2-DED5-4EC6-8962-D000977C4D88}"/>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Freeform 25">
            <a:extLst>
              <a:ext uri="{FF2B5EF4-FFF2-40B4-BE49-F238E27FC236}">
                <a16:creationId xmlns:a16="http://schemas.microsoft.com/office/drawing/2014/main" xmlns="" id="{361E8C3C-6AA7-4625-A683-6AE573FACB4D}"/>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36">
            <a:extLst>
              <a:ext uri="{FF2B5EF4-FFF2-40B4-BE49-F238E27FC236}">
                <a16:creationId xmlns:a16="http://schemas.microsoft.com/office/drawing/2014/main" xmlns="" id="{69701551-2480-404B-B086-19E736BE3D10}"/>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ounded Rectangle 27">
            <a:extLst>
              <a:ext uri="{FF2B5EF4-FFF2-40B4-BE49-F238E27FC236}">
                <a16:creationId xmlns:a16="http://schemas.microsoft.com/office/drawing/2014/main" xmlns="" id="{E4A01C4E-BB1B-4D24-B263-95DC2F26BD89}"/>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Rounded Rectangle 7">
            <a:extLst>
              <a:ext uri="{FF2B5EF4-FFF2-40B4-BE49-F238E27FC236}">
                <a16:creationId xmlns:a16="http://schemas.microsoft.com/office/drawing/2014/main" xmlns="" id="{DD208052-0028-4156-847C-02D4809A109D}"/>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Chord 15">
            <a:extLst>
              <a:ext uri="{FF2B5EF4-FFF2-40B4-BE49-F238E27FC236}">
                <a16:creationId xmlns:a16="http://schemas.microsoft.com/office/drawing/2014/main" xmlns="" id="{3A26B902-F279-4DEE-A5DE-3C2591085A61}"/>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16">
            <a:extLst>
              <a:ext uri="{FF2B5EF4-FFF2-40B4-BE49-F238E27FC236}">
                <a16:creationId xmlns:a16="http://schemas.microsoft.com/office/drawing/2014/main" xmlns="" id="{21288BE8-38E8-4FAA-8574-94853D461FF2}"/>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Rounded Rectangle 6">
            <a:extLst>
              <a:ext uri="{FF2B5EF4-FFF2-40B4-BE49-F238E27FC236}">
                <a16:creationId xmlns:a16="http://schemas.microsoft.com/office/drawing/2014/main" xmlns="" id="{053B2725-CCA0-4D29-932D-4B4C65391630}"/>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5" name="Rounded Rectangle 6">
            <a:extLst>
              <a:ext uri="{FF2B5EF4-FFF2-40B4-BE49-F238E27FC236}">
                <a16:creationId xmlns:a16="http://schemas.microsoft.com/office/drawing/2014/main" xmlns="" id="{7E0AF0B2-1070-4284-AD85-26E0EC700720}"/>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6" name="Rounded Rectangle 6">
            <a:extLst>
              <a:ext uri="{FF2B5EF4-FFF2-40B4-BE49-F238E27FC236}">
                <a16:creationId xmlns:a16="http://schemas.microsoft.com/office/drawing/2014/main" xmlns="" id="{322D9A72-4E9D-4A7F-BA46-E26CE55AF8D4}"/>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7" name="Rounded Rectangle 6">
            <a:extLst>
              <a:ext uri="{FF2B5EF4-FFF2-40B4-BE49-F238E27FC236}">
                <a16:creationId xmlns:a16="http://schemas.microsoft.com/office/drawing/2014/main" xmlns="" id="{0E8EB6BE-3A67-4FEF-B660-C6CF4E480731}"/>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8" name="Teardrop 6">
            <a:extLst>
              <a:ext uri="{FF2B5EF4-FFF2-40B4-BE49-F238E27FC236}">
                <a16:creationId xmlns:a16="http://schemas.microsoft.com/office/drawing/2014/main" xmlns="" id="{B521301F-4909-4706-A132-754FD720941B}"/>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9" name="Donut 24">
            <a:extLst>
              <a:ext uri="{FF2B5EF4-FFF2-40B4-BE49-F238E27FC236}">
                <a16:creationId xmlns:a16="http://schemas.microsoft.com/office/drawing/2014/main" xmlns="" id="{932152A6-1EDE-4024-9D16-8E40FF786C4F}"/>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0" name="Chord 38">
            <a:extLst>
              <a:ext uri="{FF2B5EF4-FFF2-40B4-BE49-F238E27FC236}">
                <a16:creationId xmlns:a16="http://schemas.microsoft.com/office/drawing/2014/main" xmlns="" id="{8A75AF47-54E9-441E-864B-3B3DD8EA08F4}"/>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Heart 38">
            <a:extLst>
              <a:ext uri="{FF2B5EF4-FFF2-40B4-BE49-F238E27FC236}">
                <a16:creationId xmlns:a16="http://schemas.microsoft.com/office/drawing/2014/main" xmlns="" id="{D831A890-A383-4C22-96E9-5BA98DDD6C38}"/>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Round Same Side Corner Rectangle 19">
            <a:extLst>
              <a:ext uri="{FF2B5EF4-FFF2-40B4-BE49-F238E27FC236}">
                <a16:creationId xmlns:a16="http://schemas.microsoft.com/office/drawing/2014/main" xmlns="" id="{836E111E-1325-4086-ABFD-10FA5E708FC5}"/>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Rectangle 23">
            <a:extLst>
              <a:ext uri="{FF2B5EF4-FFF2-40B4-BE49-F238E27FC236}">
                <a16:creationId xmlns:a16="http://schemas.microsoft.com/office/drawing/2014/main" xmlns="" id="{78FB5E63-4B9A-49D6-A999-9D5FFEDE8266}"/>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Oval 31">
            <a:extLst>
              <a:ext uri="{FF2B5EF4-FFF2-40B4-BE49-F238E27FC236}">
                <a16:creationId xmlns:a16="http://schemas.microsoft.com/office/drawing/2014/main" xmlns="" id="{15F5CD2A-09AC-4E84-AACA-667749CBABB7}"/>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Rectangle 23">
            <a:extLst>
              <a:ext uri="{FF2B5EF4-FFF2-40B4-BE49-F238E27FC236}">
                <a16:creationId xmlns:a16="http://schemas.microsoft.com/office/drawing/2014/main" xmlns="" id="{E05EAEE3-FFE6-408D-B265-99CDFCA92532}"/>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Oval 31">
            <a:extLst>
              <a:ext uri="{FF2B5EF4-FFF2-40B4-BE49-F238E27FC236}">
                <a16:creationId xmlns:a16="http://schemas.microsoft.com/office/drawing/2014/main" xmlns="" id="{12BA616D-C62C-4A62-A162-58CA2410CA9A}"/>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ardrop 17">
            <a:extLst>
              <a:ext uri="{FF2B5EF4-FFF2-40B4-BE49-F238E27FC236}">
                <a16:creationId xmlns:a16="http://schemas.microsoft.com/office/drawing/2014/main" xmlns="" id="{4E4EB798-F66A-49D4-B86C-057D982115B6}"/>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Rectangle 23">
            <a:extLst>
              <a:ext uri="{FF2B5EF4-FFF2-40B4-BE49-F238E27FC236}">
                <a16:creationId xmlns:a16="http://schemas.microsoft.com/office/drawing/2014/main" xmlns="" id="{E60E52A0-A114-4691-A310-604231C3186A}"/>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Round Same Side Corner Rectangle 8">
            <a:extLst>
              <a:ext uri="{FF2B5EF4-FFF2-40B4-BE49-F238E27FC236}">
                <a16:creationId xmlns:a16="http://schemas.microsoft.com/office/drawing/2014/main" xmlns="" id="{E62B50DA-D71D-4BFC-A9C5-98956CE57308}"/>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Round Same Side Corner Rectangle 20">
            <a:extLst>
              <a:ext uri="{FF2B5EF4-FFF2-40B4-BE49-F238E27FC236}">
                <a16:creationId xmlns:a16="http://schemas.microsoft.com/office/drawing/2014/main" xmlns="" id="{7FD7E013-9FCC-4C0E-91AB-E4772A68D6FD}"/>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Donut 87">
            <a:extLst>
              <a:ext uri="{FF2B5EF4-FFF2-40B4-BE49-F238E27FC236}">
                <a16:creationId xmlns:a16="http://schemas.microsoft.com/office/drawing/2014/main" xmlns="" id="{82A61592-8CA9-4E76-AD23-B820753C8AC0}"/>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2" name="Donut 90">
            <a:extLst>
              <a:ext uri="{FF2B5EF4-FFF2-40B4-BE49-F238E27FC236}">
                <a16:creationId xmlns:a16="http://schemas.microsoft.com/office/drawing/2014/main" xmlns="" id="{642F5814-7FD6-4DDB-B570-A56BB1341AC1}"/>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3" name="Oval 6">
            <a:extLst>
              <a:ext uri="{FF2B5EF4-FFF2-40B4-BE49-F238E27FC236}">
                <a16:creationId xmlns:a16="http://schemas.microsoft.com/office/drawing/2014/main" xmlns="" id="{B7890834-121E-4697-9ED6-900E28A5CDA9}"/>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Block Arc 25">
            <a:extLst>
              <a:ext uri="{FF2B5EF4-FFF2-40B4-BE49-F238E27FC236}">
                <a16:creationId xmlns:a16="http://schemas.microsoft.com/office/drawing/2014/main" xmlns="" id="{93EA8FEB-4A12-47C7-903B-ED93863B8947}"/>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5" name="Block Arc 31">
            <a:extLst>
              <a:ext uri="{FF2B5EF4-FFF2-40B4-BE49-F238E27FC236}">
                <a16:creationId xmlns:a16="http://schemas.microsoft.com/office/drawing/2014/main" xmlns="" id="{36ECD479-D406-483F-A924-8E37D8193905}"/>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6" name="Freeform 53">
            <a:extLst>
              <a:ext uri="{FF2B5EF4-FFF2-40B4-BE49-F238E27FC236}">
                <a16:creationId xmlns:a16="http://schemas.microsoft.com/office/drawing/2014/main" xmlns="" id="{C595D610-B59D-4EA9-A848-3FC0F97BAFBA}"/>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Block Arc 10">
            <a:extLst>
              <a:ext uri="{FF2B5EF4-FFF2-40B4-BE49-F238E27FC236}">
                <a16:creationId xmlns:a16="http://schemas.microsoft.com/office/drawing/2014/main" xmlns="" id="{5C8D8FCD-D2D1-445E-87AB-E499E0430108}"/>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8" name="Freeform 55">
            <a:extLst>
              <a:ext uri="{FF2B5EF4-FFF2-40B4-BE49-F238E27FC236}">
                <a16:creationId xmlns:a16="http://schemas.microsoft.com/office/drawing/2014/main" xmlns="" id="{5797F5D6-C94A-4B17-8EEF-7933421B4469}"/>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Round Same Side Corner Rectangle 36">
            <a:extLst>
              <a:ext uri="{FF2B5EF4-FFF2-40B4-BE49-F238E27FC236}">
                <a16:creationId xmlns:a16="http://schemas.microsoft.com/office/drawing/2014/main" xmlns="" id="{9D87D475-762B-4A31-A38A-405A6B8089C8}"/>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Oval 21">
            <a:extLst>
              <a:ext uri="{FF2B5EF4-FFF2-40B4-BE49-F238E27FC236}">
                <a16:creationId xmlns:a16="http://schemas.microsoft.com/office/drawing/2014/main" xmlns="" id="{AD6DD4BB-18EF-4DCF-907F-24377C3CE653}"/>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1" name="Oval 32">
            <a:extLst>
              <a:ext uri="{FF2B5EF4-FFF2-40B4-BE49-F238E27FC236}">
                <a16:creationId xmlns:a16="http://schemas.microsoft.com/office/drawing/2014/main" xmlns="" id="{03EBE9F6-FBB9-4EDD-BDD5-82BE7C2628BE}"/>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851709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TextBox 74">
            <a:extLst>
              <a:ext uri="{FF2B5EF4-FFF2-40B4-BE49-F238E27FC236}">
                <a16:creationId xmlns:a16="http://schemas.microsoft.com/office/drawing/2014/main" xmlns="" id="{A951EE3A-0E55-4874-BBB0-979322722AAC}"/>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xmlns="" id="{1EB1AB8C-F6E8-47CB-AE62-6855E0DB0344}"/>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77" name="TextBox 76">
            <a:extLst>
              <a:ext uri="{FF2B5EF4-FFF2-40B4-BE49-F238E27FC236}">
                <a16:creationId xmlns:a16="http://schemas.microsoft.com/office/drawing/2014/main" xmlns="" id="{9174A27C-6FFF-4C54-AB4D-9CD6749FB9E2}"/>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78" name="TextBox 77">
            <a:extLst>
              <a:ext uri="{FF2B5EF4-FFF2-40B4-BE49-F238E27FC236}">
                <a16:creationId xmlns:a16="http://schemas.microsoft.com/office/drawing/2014/main" xmlns="" id="{651EAB8D-3A38-43A4-94B1-9475F4C89C18}"/>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79" name="Isosceles Triangle 68">
            <a:extLst>
              <a:ext uri="{FF2B5EF4-FFF2-40B4-BE49-F238E27FC236}">
                <a16:creationId xmlns:a16="http://schemas.microsoft.com/office/drawing/2014/main" xmlns="" id="{A1FECA4D-7E52-4EF7-A09E-1836150F74E9}"/>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0" name="Rectangle 9">
            <a:extLst>
              <a:ext uri="{FF2B5EF4-FFF2-40B4-BE49-F238E27FC236}">
                <a16:creationId xmlns:a16="http://schemas.microsoft.com/office/drawing/2014/main" xmlns="" id="{D682408A-71D4-48CE-A9B6-6F7B68021EC2}"/>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Isosceles Triangle 8">
            <a:extLst>
              <a:ext uri="{FF2B5EF4-FFF2-40B4-BE49-F238E27FC236}">
                <a16:creationId xmlns:a16="http://schemas.microsoft.com/office/drawing/2014/main" xmlns="" id="{D7A413BF-6924-4644-B9B5-34C72935075D}"/>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Donut 8">
            <a:extLst>
              <a:ext uri="{FF2B5EF4-FFF2-40B4-BE49-F238E27FC236}">
                <a16:creationId xmlns:a16="http://schemas.microsoft.com/office/drawing/2014/main" xmlns="" id="{D022C621-E799-4D77-ACEC-3AB6EB7D8D8A}"/>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Freeform 18">
            <a:extLst>
              <a:ext uri="{FF2B5EF4-FFF2-40B4-BE49-F238E27FC236}">
                <a16:creationId xmlns:a16="http://schemas.microsoft.com/office/drawing/2014/main" xmlns="" id="{0259BB0D-0CE9-461F-8F16-DF40078E7860}"/>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Oval 7">
            <a:extLst>
              <a:ext uri="{FF2B5EF4-FFF2-40B4-BE49-F238E27FC236}">
                <a16:creationId xmlns:a16="http://schemas.microsoft.com/office/drawing/2014/main" xmlns="" id="{FAB541B1-4D1D-4458-BBA2-5F60F95C059B}"/>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Freeform 20">
            <a:extLst>
              <a:ext uri="{FF2B5EF4-FFF2-40B4-BE49-F238E27FC236}">
                <a16:creationId xmlns:a16="http://schemas.microsoft.com/office/drawing/2014/main" xmlns="" id="{90693840-B1C1-4338-A2D3-D29FFD97B6A5}"/>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Rounded Rectangle 25">
            <a:extLst>
              <a:ext uri="{FF2B5EF4-FFF2-40B4-BE49-F238E27FC236}">
                <a16:creationId xmlns:a16="http://schemas.microsoft.com/office/drawing/2014/main" xmlns="" id="{9AF7FD8B-54C4-4BDB-913C-D353364B9B6D}"/>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41">
            <a:extLst>
              <a:ext uri="{FF2B5EF4-FFF2-40B4-BE49-F238E27FC236}">
                <a16:creationId xmlns:a16="http://schemas.microsoft.com/office/drawing/2014/main" xmlns="" id="{F0A4E019-7EF6-4C07-BBD7-47476105ED16}"/>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ound Same Side Corner Rectangle 11">
            <a:extLst>
              <a:ext uri="{FF2B5EF4-FFF2-40B4-BE49-F238E27FC236}">
                <a16:creationId xmlns:a16="http://schemas.microsoft.com/office/drawing/2014/main" xmlns="" id="{BC7E3310-3B1D-4098-91BB-9DD26AF9331B}"/>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Donut 39">
            <a:extLst>
              <a:ext uri="{FF2B5EF4-FFF2-40B4-BE49-F238E27FC236}">
                <a16:creationId xmlns:a16="http://schemas.microsoft.com/office/drawing/2014/main" xmlns="" id="{5EF33F64-B4DF-4B4F-AF95-A41354AFA467}"/>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Freeform 25">
            <a:extLst>
              <a:ext uri="{FF2B5EF4-FFF2-40B4-BE49-F238E27FC236}">
                <a16:creationId xmlns:a16="http://schemas.microsoft.com/office/drawing/2014/main" xmlns="" id="{7B5C806D-D8E8-4B95-AAB7-86682B250173}"/>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Rectangle 36">
            <a:extLst>
              <a:ext uri="{FF2B5EF4-FFF2-40B4-BE49-F238E27FC236}">
                <a16:creationId xmlns:a16="http://schemas.microsoft.com/office/drawing/2014/main" xmlns="" id="{F344E37B-8199-4C89-97A6-3254FF84047B}"/>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ounded Rectangle 27">
            <a:extLst>
              <a:ext uri="{FF2B5EF4-FFF2-40B4-BE49-F238E27FC236}">
                <a16:creationId xmlns:a16="http://schemas.microsoft.com/office/drawing/2014/main" xmlns="" id="{A3B1A518-D23F-41A4-82AF-CC3DC644D05B}"/>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Rounded Rectangle 7">
            <a:extLst>
              <a:ext uri="{FF2B5EF4-FFF2-40B4-BE49-F238E27FC236}">
                <a16:creationId xmlns:a16="http://schemas.microsoft.com/office/drawing/2014/main" xmlns="" id="{BE0C2EA1-F8C9-4B62-8960-7C0D127B2B60}"/>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Chord 15">
            <a:extLst>
              <a:ext uri="{FF2B5EF4-FFF2-40B4-BE49-F238E27FC236}">
                <a16:creationId xmlns:a16="http://schemas.microsoft.com/office/drawing/2014/main" xmlns="" id="{9992B8B0-AC31-453F-94E5-0A3641FC8560}"/>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5" name="Rectangle 16">
            <a:extLst>
              <a:ext uri="{FF2B5EF4-FFF2-40B4-BE49-F238E27FC236}">
                <a16:creationId xmlns:a16="http://schemas.microsoft.com/office/drawing/2014/main" xmlns="" id="{AF7DC447-1AC5-4834-A08C-4C15DD344B72}"/>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6" name="Rounded Rectangle 6">
            <a:extLst>
              <a:ext uri="{FF2B5EF4-FFF2-40B4-BE49-F238E27FC236}">
                <a16:creationId xmlns:a16="http://schemas.microsoft.com/office/drawing/2014/main" xmlns="" id="{01318B0A-514E-4D53-8DF3-713D99B8C577}"/>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7" name="Rounded Rectangle 6">
            <a:extLst>
              <a:ext uri="{FF2B5EF4-FFF2-40B4-BE49-F238E27FC236}">
                <a16:creationId xmlns:a16="http://schemas.microsoft.com/office/drawing/2014/main" xmlns="" id="{76873E74-EF9E-4B19-A55F-510B811E04E6}"/>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ounded Rectangle 6">
            <a:extLst>
              <a:ext uri="{FF2B5EF4-FFF2-40B4-BE49-F238E27FC236}">
                <a16:creationId xmlns:a16="http://schemas.microsoft.com/office/drawing/2014/main" xmlns="" id="{848A8898-93EF-48A7-BFCD-0C47709976E7}"/>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ounded Rectangle 6">
            <a:extLst>
              <a:ext uri="{FF2B5EF4-FFF2-40B4-BE49-F238E27FC236}">
                <a16:creationId xmlns:a16="http://schemas.microsoft.com/office/drawing/2014/main" xmlns="" id="{0765D0B0-4170-4758-969B-0B18D91BCC82}"/>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0" name="Teardrop 6">
            <a:extLst>
              <a:ext uri="{FF2B5EF4-FFF2-40B4-BE49-F238E27FC236}">
                <a16:creationId xmlns:a16="http://schemas.microsoft.com/office/drawing/2014/main" xmlns="" id="{54E2CD67-6859-4884-9623-1B9444869D33}"/>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1" name="Donut 24">
            <a:extLst>
              <a:ext uri="{FF2B5EF4-FFF2-40B4-BE49-F238E27FC236}">
                <a16:creationId xmlns:a16="http://schemas.microsoft.com/office/drawing/2014/main" xmlns="" id="{AF1085CA-17A8-43C9-8F0F-F6B19A189E90}"/>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2" name="Chord 38">
            <a:extLst>
              <a:ext uri="{FF2B5EF4-FFF2-40B4-BE49-F238E27FC236}">
                <a16:creationId xmlns:a16="http://schemas.microsoft.com/office/drawing/2014/main" xmlns="" id="{6C1D17FC-8E40-4958-A3D1-C3351ACB210C}"/>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Heart 38">
            <a:extLst>
              <a:ext uri="{FF2B5EF4-FFF2-40B4-BE49-F238E27FC236}">
                <a16:creationId xmlns:a16="http://schemas.microsoft.com/office/drawing/2014/main" xmlns="" id="{2B804FC4-F78C-4DE2-A0AE-D43E620350D8}"/>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Round Same Side Corner Rectangle 19">
            <a:extLst>
              <a:ext uri="{FF2B5EF4-FFF2-40B4-BE49-F238E27FC236}">
                <a16:creationId xmlns:a16="http://schemas.microsoft.com/office/drawing/2014/main" xmlns="" id="{86DA86C9-3A40-4F63-A866-EA0E15F265D7}"/>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Rectangle 23">
            <a:extLst>
              <a:ext uri="{FF2B5EF4-FFF2-40B4-BE49-F238E27FC236}">
                <a16:creationId xmlns:a16="http://schemas.microsoft.com/office/drawing/2014/main" xmlns="" id="{838BB2C4-8F98-4D87-B629-7BFE23028496}"/>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Oval 31">
            <a:extLst>
              <a:ext uri="{FF2B5EF4-FFF2-40B4-BE49-F238E27FC236}">
                <a16:creationId xmlns:a16="http://schemas.microsoft.com/office/drawing/2014/main" xmlns="" id="{7548AFD4-3A0E-49EA-95A2-D8D0C5056F20}"/>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Rectangle 23">
            <a:extLst>
              <a:ext uri="{FF2B5EF4-FFF2-40B4-BE49-F238E27FC236}">
                <a16:creationId xmlns:a16="http://schemas.microsoft.com/office/drawing/2014/main" xmlns="" id="{A818D1B4-E946-4F14-BA1B-38A9C38161EA}"/>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Oval 31">
            <a:extLst>
              <a:ext uri="{FF2B5EF4-FFF2-40B4-BE49-F238E27FC236}">
                <a16:creationId xmlns:a16="http://schemas.microsoft.com/office/drawing/2014/main" xmlns="" id="{FC8C616A-3111-455A-9BD7-020015EA2520}"/>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Teardrop 17">
            <a:extLst>
              <a:ext uri="{FF2B5EF4-FFF2-40B4-BE49-F238E27FC236}">
                <a16:creationId xmlns:a16="http://schemas.microsoft.com/office/drawing/2014/main" xmlns="" id="{479F058A-C792-4F0D-BB1E-38C487072DC7}"/>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Rectangle 23">
            <a:extLst>
              <a:ext uri="{FF2B5EF4-FFF2-40B4-BE49-F238E27FC236}">
                <a16:creationId xmlns:a16="http://schemas.microsoft.com/office/drawing/2014/main" xmlns="" id="{5B10E419-C0C8-444E-9AF1-81D8582850BF}"/>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 Same Side Corner Rectangle 8">
            <a:extLst>
              <a:ext uri="{FF2B5EF4-FFF2-40B4-BE49-F238E27FC236}">
                <a16:creationId xmlns:a16="http://schemas.microsoft.com/office/drawing/2014/main" xmlns="" id="{89C3810A-E306-4B23-9776-153380B8AD20}"/>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 Same Side Corner Rectangle 20">
            <a:extLst>
              <a:ext uri="{FF2B5EF4-FFF2-40B4-BE49-F238E27FC236}">
                <a16:creationId xmlns:a16="http://schemas.microsoft.com/office/drawing/2014/main" xmlns="" id="{9474E35C-8505-41C4-871B-5BDE21A600D3}"/>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Donut 87">
            <a:extLst>
              <a:ext uri="{FF2B5EF4-FFF2-40B4-BE49-F238E27FC236}">
                <a16:creationId xmlns:a16="http://schemas.microsoft.com/office/drawing/2014/main" xmlns="" id="{C44CE211-5D14-4FCB-92D7-7A71776BC24E}"/>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4" name="Donut 90">
            <a:extLst>
              <a:ext uri="{FF2B5EF4-FFF2-40B4-BE49-F238E27FC236}">
                <a16:creationId xmlns:a16="http://schemas.microsoft.com/office/drawing/2014/main" xmlns="" id="{0288B969-A174-46D3-BCD8-35EF7CC79131}"/>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5" name="Oval 6">
            <a:extLst>
              <a:ext uri="{FF2B5EF4-FFF2-40B4-BE49-F238E27FC236}">
                <a16:creationId xmlns:a16="http://schemas.microsoft.com/office/drawing/2014/main" xmlns="" id="{C480E0CF-E6D8-4A2F-84E6-4247F8F6ED04}"/>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Block Arc 25">
            <a:extLst>
              <a:ext uri="{FF2B5EF4-FFF2-40B4-BE49-F238E27FC236}">
                <a16:creationId xmlns:a16="http://schemas.microsoft.com/office/drawing/2014/main" xmlns="" id="{64936086-E790-4893-A3EF-3B4F5C40CA41}"/>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7" name="Block Arc 31">
            <a:extLst>
              <a:ext uri="{FF2B5EF4-FFF2-40B4-BE49-F238E27FC236}">
                <a16:creationId xmlns:a16="http://schemas.microsoft.com/office/drawing/2014/main" xmlns="" id="{0F1E095B-659D-4089-841C-9CC664883B2F}"/>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8" name="Freeform 53">
            <a:extLst>
              <a:ext uri="{FF2B5EF4-FFF2-40B4-BE49-F238E27FC236}">
                <a16:creationId xmlns:a16="http://schemas.microsoft.com/office/drawing/2014/main" xmlns="" id="{1A5B819A-5B86-4831-879F-E5B2FA50854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Block Arc 10">
            <a:extLst>
              <a:ext uri="{FF2B5EF4-FFF2-40B4-BE49-F238E27FC236}">
                <a16:creationId xmlns:a16="http://schemas.microsoft.com/office/drawing/2014/main" xmlns="" id="{C67FB01C-62DA-4077-91FA-2407C2C77F4A}"/>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0" name="Freeform 55">
            <a:extLst>
              <a:ext uri="{FF2B5EF4-FFF2-40B4-BE49-F238E27FC236}">
                <a16:creationId xmlns:a16="http://schemas.microsoft.com/office/drawing/2014/main" xmlns="" id="{4CA718E1-8527-4448-A13D-A5BF09C37707}"/>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Round Same Side Corner Rectangle 36">
            <a:extLst>
              <a:ext uri="{FF2B5EF4-FFF2-40B4-BE49-F238E27FC236}">
                <a16:creationId xmlns:a16="http://schemas.microsoft.com/office/drawing/2014/main" xmlns="" id="{2EA941CC-F33D-439C-8D31-911FBB42589F}"/>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Oval 21">
            <a:extLst>
              <a:ext uri="{FF2B5EF4-FFF2-40B4-BE49-F238E27FC236}">
                <a16:creationId xmlns:a16="http://schemas.microsoft.com/office/drawing/2014/main" xmlns="" id="{DF698F0B-431F-4DB1-812D-2046D7A33CB9}"/>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3" name="Oval 32">
            <a:extLst>
              <a:ext uri="{FF2B5EF4-FFF2-40B4-BE49-F238E27FC236}">
                <a16:creationId xmlns:a16="http://schemas.microsoft.com/office/drawing/2014/main" xmlns="" id="{5577E21A-C570-4C56-B6C6-351D82D616B8}"/>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2817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3095835" y="1851670"/>
            <a:ext cx="2952329" cy="77155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dirty="0">
                <a:solidFill>
                  <a:schemeClr val="bg1"/>
                </a:solidFill>
              </a:rPr>
              <a:t>Welcome!!</a:t>
            </a:r>
            <a:endParaRPr lang="ko-KR" altLang="en-US" sz="3600" dirty="0">
              <a:solidFill>
                <a:schemeClr val="bg1"/>
              </a:solidFill>
            </a:endParaRPr>
          </a:p>
        </p:txBody>
      </p:sp>
      <p:sp>
        <p:nvSpPr>
          <p:cNvPr id="7" name="TextBox 6"/>
          <p:cNvSpPr txBox="1"/>
          <p:nvPr/>
        </p:nvSpPr>
        <p:spPr>
          <a:xfrm>
            <a:off x="3347864" y="2571750"/>
            <a:ext cx="2448272" cy="1384995"/>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 Get a modern PowerPoint  Presentation that is beautifully designed.  Easy to change colors, photos and Text. </a:t>
            </a:r>
          </a:p>
        </p:txBody>
      </p:sp>
      <p:sp>
        <p:nvSpPr>
          <p:cNvPr id="8" name="Block Arc 14"/>
          <p:cNvSpPr/>
          <p:nvPr/>
        </p:nvSpPr>
        <p:spPr>
          <a:xfrm rot="16200000">
            <a:off x="4209863" y="1131354"/>
            <a:ext cx="720080" cy="72055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Tree>
    <p:extLst>
      <p:ext uri="{BB962C8B-B14F-4D97-AF65-F5344CB8AC3E}">
        <p14:creationId xmlns:p14="http://schemas.microsoft.com/office/powerpoint/2010/main" val="416382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Services</a:t>
            </a:r>
            <a:endParaRPr lang="ko-KR" altLang="en-US" dirty="0"/>
          </a:p>
        </p:txBody>
      </p:sp>
      <p:sp>
        <p:nvSpPr>
          <p:cNvPr id="3" name="Rectangle 2"/>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Freeform 5"/>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1353585" y="2218676"/>
            <a:ext cx="288032" cy="288032"/>
          </a:xfrm>
          <a:prstGeom prst="ellipse">
            <a:avLst/>
          </a:pr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p:nvSpPr>
        <p:spPr>
          <a:xfrm>
            <a:off x="3398089" y="2218676"/>
            <a:ext cx="288032" cy="288032"/>
          </a:xfrm>
          <a:prstGeom prst="ellipse">
            <a:avLst/>
          </a:pr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5442593" y="2218676"/>
            <a:ext cx="288032" cy="288032"/>
          </a:xfrm>
          <a:prstGeom prst="ellipse">
            <a:avLst/>
          </a:prstGeom>
          <a:solidFill>
            <a:schemeClr val="accent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Oval 10"/>
          <p:cNvSpPr/>
          <p:nvPr/>
        </p:nvSpPr>
        <p:spPr>
          <a:xfrm>
            <a:off x="7487097" y="2218676"/>
            <a:ext cx="288032" cy="288032"/>
          </a:xfrm>
          <a:prstGeom prst="ellipse">
            <a:avLst/>
          </a:prstGeom>
          <a:solidFill>
            <a:schemeClr val="accent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2" name="Group 11"/>
          <p:cNvGrpSpPr/>
          <p:nvPr/>
        </p:nvGrpSpPr>
        <p:grpSpPr>
          <a:xfrm>
            <a:off x="836175" y="2719958"/>
            <a:ext cx="1322851" cy="858180"/>
            <a:chOff x="2113657" y="4283314"/>
            <a:chExt cx="3647460" cy="858180"/>
          </a:xfrm>
        </p:grpSpPr>
        <p:sp>
          <p:nvSpPr>
            <p:cNvPr id="13" name="TextBox 12"/>
            <p:cNvSpPr txBox="1"/>
            <p:nvPr/>
          </p:nvSpPr>
          <p:spPr>
            <a:xfrm>
              <a:off x="2113657" y="4495163"/>
              <a:ext cx="36474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14" name="TextBox 13"/>
            <p:cNvSpPr txBox="1"/>
            <p:nvPr/>
          </p:nvSpPr>
          <p:spPr>
            <a:xfrm>
              <a:off x="2113658" y="4283314"/>
              <a:ext cx="364745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2880679" y="2719958"/>
            <a:ext cx="1322851" cy="858180"/>
            <a:chOff x="2113657" y="4283314"/>
            <a:chExt cx="3647460" cy="858180"/>
          </a:xfrm>
        </p:grpSpPr>
        <p:sp>
          <p:nvSpPr>
            <p:cNvPr id="16" name="TextBox 15"/>
            <p:cNvSpPr txBox="1"/>
            <p:nvPr/>
          </p:nvSpPr>
          <p:spPr>
            <a:xfrm>
              <a:off x="2113657" y="4495163"/>
              <a:ext cx="36474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17" name="TextBox 16"/>
            <p:cNvSpPr txBox="1"/>
            <p:nvPr/>
          </p:nvSpPr>
          <p:spPr>
            <a:xfrm>
              <a:off x="2113658" y="4283314"/>
              <a:ext cx="364745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4925183" y="2719958"/>
            <a:ext cx="1322851" cy="858180"/>
            <a:chOff x="2113657" y="4283314"/>
            <a:chExt cx="3647460" cy="858180"/>
          </a:xfrm>
        </p:grpSpPr>
        <p:sp>
          <p:nvSpPr>
            <p:cNvPr id="19" name="TextBox 18"/>
            <p:cNvSpPr txBox="1"/>
            <p:nvPr/>
          </p:nvSpPr>
          <p:spPr>
            <a:xfrm>
              <a:off x="2113657" y="4495163"/>
              <a:ext cx="36474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20" name="TextBox 19"/>
            <p:cNvSpPr txBox="1"/>
            <p:nvPr/>
          </p:nvSpPr>
          <p:spPr>
            <a:xfrm>
              <a:off x="2113658" y="4283314"/>
              <a:ext cx="364745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6969687" y="2719958"/>
            <a:ext cx="1322851" cy="858180"/>
            <a:chOff x="2113657" y="4283314"/>
            <a:chExt cx="3647460" cy="858180"/>
          </a:xfrm>
        </p:grpSpPr>
        <p:sp>
          <p:nvSpPr>
            <p:cNvPr id="22" name="TextBox 21"/>
            <p:cNvSpPr txBox="1"/>
            <p:nvPr/>
          </p:nvSpPr>
          <p:spPr>
            <a:xfrm>
              <a:off x="2113657" y="4495163"/>
              <a:ext cx="36474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23" name="TextBox 22"/>
            <p:cNvSpPr txBox="1"/>
            <p:nvPr/>
          </p:nvSpPr>
          <p:spPr>
            <a:xfrm>
              <a:off x="2113658" y="4283314"/>
              <a:ext cx="3647459"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4" name="TextBox 23"/>
          <p:cNvSpPr txBox="1"/>
          <p:nvPr/>
        </p:nvSpPr>
        <p:spPr>
          <a:xfrm>
            <a:off x="1332867" y="3941643"/>
            <a:ext cx="6478266"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Easy to change colors, photos and Text. </a:t>
            </a:r>
          </a:p>
        </p:txBody>
      </p:sp>
    </p:spTree>
    <p:extLst>
      <p:ext uri="{BB962C8B-B14F-4D97-AF65-F5344CB8AC3E}">
        <p14:creationId xmlns:p14="http://schemas.microsoft.com/office/powerpoint/2010/main" val="325966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Team Layout</a:t>
            </a:r>
            <a:endParaRPr lang="ko-KR" altLang="en-US" dirty="0"/>
          </a:p>
        </p:txBody>
      </p:sp>
      <p:grpSp>
        <p:nvGrpSpPr>
          <p:cNvPr id="7" name="Group 6"/>
          <p:cNvGrpSpPr/>
          <p:nvPr/>
        </p:nvGrpSpPr>
        <p:grpSpPr>
          <a:xfrm>
            <a:off x="752576" y="3211196"/>
            <a:ext cx="1584176" cy="1464203"/>
            <a:chOff x="752576" y="3211196"/>
            <a:chExt cx="1584176" cy="1464203"/>
          </a:xfrm>
        </p:grpSpPr>
        <p:sp>
          <p:nvSpPr>
            <p:cNvPr id="8" name="Text Placeholder 17"/>
            <p:cNvSpPr txBox="1">
              <a:spLocks/>
            </p:cNvSpPr>
            <p:nvPr/>
          </p:nvSpPr>
          <p:spPr>
            <a:xfrm>
              <a:off x="752576" y="3211196"/>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9" name="Text Placeholder 18"/>
            <p:cNvSpPr txBox="1">
              <a:spLocks/>
            </p:cNvSpPr>
            <p:nvPr/>
          </p:nvSpPr>
          <p:spPr>
            <a:xfrm>
              <a:off x="752576" y="3529871"/>
              <a:ext cx="158417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1"/>
                  </a:solidFill>
                  <a:cs typeface="Arial" pitchFamily="34" charset="0"/>
                </a:rPr>
                <a:t>Programmer</a:t>
              </a:r>
            </a:p>
          </p:txBody>
        </p:sp>
        <p:sp>
          <p:nvSpPr>
            <p:cNvPr id="10" name="TextBox 9"/>
            <p:cNvSpPr txBox="1"/>
            <p:nvPr/>
          </p:nvSpPr>
          <p:spPr>
            <a:xfrm>
              <a:off x="752576" y="3844402"/>
              <a:ext cx="1584176"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11" name="Group 10"/>
          <p:cNvGrpSpPr/>
          <p:nvPr/>
        </p:nvGrpSpPr>
        <p:grpSpPr>
          <a:xfrm>
            <a:off x="2771800" y="3211196"/>
            <a:ext cx="1584176" cy="1464203"/>
            <a:chOff x="752576" y="3211196"/>
            <a:chExt cx="1584176" cy="1464203"/>
          </a:xfrm>
        </p:grpSpPr>
        <p:sp>
          <p:nvSpPr>
            <p:cNvPr id="12" name="Text Placeholder 17"/>
            <p:cNvSpPr txBox="1">
              <a:spLocks/>
            </p:cNvSpPr>
            <p:nvPr/>
          </p:nvSpPr>
          <p:spPr>
            <a:xfrm>
              <a:off x="752576" y="3211196"/>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13" name="Text Placeholder 18"/>
            <p:cNvSpPr txBox="1">
              <a:spLocks/>
            </p:cNvSpPr>
            <p:nvPr/>
          </p:nvSpPr>
          <p:spPr>
            <a:xfrm>
              <a:off x="752576" y="3529871"/>
              <a:ext cx="158417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2"/>
                  </a:solidFill>
                  <a:cs typeface="Arial" pitchFamily="34" charset="0"/>
                </a:rPr>
                <a:t>Programmer</a:t>
              </a:r>
            </a:p>
          </p:txBody>
        </p:sp>
        <p:sp>
          <p:nvSpPr>
            <p:cNvPr id="14" name="TextBox 13"/>
            <p:cNvSpPr txBox="1"/>
            <p:nvPr/>
          </p:nvSpPr>
          <p:spPr>
            <a:xfrm>
              <a:off x="752576" y="3844402"/>
              <a:ext cx="1584176"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15" name="Group 14"/>
          <p:cNvGrpSpPr/>
          <p:nvPr/>
        </p:nvGrpSpPr>
        <p:grpSpPr>
          <a:xfrm>
            <a:off x="4791024" y="3211196"/>
            <a:ext cx="1584176" cy="1464203"/>
            <a:chOff x="752576" y="3211196"/>
            <a:chExt cx="1584176" cy="1464203"/>
          </a:xfrm>
        </p:grpSpPr>
        <p:sp>
          <p:nvSpPr>
            <p:cNvPr id="16" name="Text Placeholder 17"/>
            <p:cNvSpPr txBox="1">
              <a:spLocks/>
            </p:cNvSpPr>
            <p:nvPr/>
          </p:nvSpPr>
          <p:spPr>
            <a:xfrm>
              <a:off x="752576" y="3211196"/>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17" name="Text Placeholder 18"/>
            <p:cNvSpPr txBox="1">
              <a:spLocks/>
            </p:cNvSpPr>
            <p:nvPr/>
          </p:nvSpPr>
          <p:spPr>
            <a:xfrm>
              <a:off x="752576" y="3529871"/>
              <a:ext cx="158417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3"/>
                  </a:solidFill>
                  <a:cs typeface="Arial" pitchFamily="34" charset="0"/>
                </a:rPr>
                <a:t>Programmer</a:t>
              </a:r>
            </a:p>
          </p:txBody>
        </p:sp>
        <p:sp>
          <p:nvSpPr>
            <p:cNvPr id="18" name="TextBox 17"/>
            <p:cNvSpPr txBox="1"/>
            <p:nvPr/>
          </p:nvSpPr>
          <p:spPr>
            <a:xfrm>
              <a:off x="752576" y="3844402"/>
              <a:ext cx="1584176"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19" name="Group 18"/>
          <p:cNvGrpSpPr/>
          <p:nvPr/>
        </p:nvGrpSpPr>
        <p:grpSpPr>
          <a:xfrm>
            <a:off x="6810248" y="3211196"/>
            <a:ext cx="1584176" cy="1464203"/>
            <a:chOff x="752576" y="3211196"/>
            <a:chExt cx="1584176" cy="1464203"/>
          </a:xfrm>
        </p:grpSpPr>
        <p:sp>
          <p:nvSpPr>
            <p:cNvPr id="20" name="Text Placeholder 17"/>
            <p:cNvSpPr txBox="1">
              <a:spLocks/>
            </p:cNvSpPr>
            <p:nvPr/>
          </p:nvSpPr>
          <p:spPr>
            <a:xfrm>
              <a:off x="752576" y="3211196"/>
              <a:ext cx="1584176" cy="246087"/>
            </a:xfrm>
            <a:prstGeom prst="rect">
              <a:avLst/>
            </a:prstGeom>
            <a:no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1" name="Text Placeholder 18"/>
            <p:cNvSpPr txBox="1">
              <a:spLocks/>
            </p:cNvSpPr>
            <p:nvPr/>
          </p:nvSpPr>
          <p:spPr>
            <a:xfrm>
              <a:off x="752576" y="3529871"/>
              <a:ext cx="158417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4"/>
                  </a:solidFill>
                  <a:cs typeface="Arial" pitchFamily="34" charset="0"/>
                </a:rPr>
                <a:t>Programmer</a:t>
              </a:r>
            </a:p>
          </p:txBody>
        </p:sp>
        <p:sp>
          <p:nvSpPr>
            <p:cNvPr id="22" name="TextBox 21"/>
            <p:cNvSpPr txBox="1"/>
            <p:nvPr/>
          </p:nvSpPr>
          <p:spPr>
            <a:xfrm>
              <a:off x="752576" y="3844402"/>
              <a:ext cx="1584176"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23" name="Rectangle 22"/>
          <p:cNvSpPr/>
          <p:nvPr/>
        </p:nvSpPr>
        <p:spPr>
          <a:xfrm>
            <a:off x="683568" y="3147814"/>
            <a:ext cx="1728192" cy="158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23"/>
          <p:cNvSpPr/>
          <p:nvPr/>
        </p:nvSpPr>
        <p:spPr>
          <a:xfrm>
            <a:off x="2699792" y="3147814"/>
            <a:ext cx="1728192" cy="15840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4716016" y="3147814"/>
            <a:ext cx="1728192" cy="158400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p:cNvSpPr/>
          <p:nvPr/>
        </p:nvSpPr>
        <p:spPr>
          <a:xfrm>
            <a:off x="6732240" y="3147814"/>
            <a:ext cx="1728192" cy="15840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그림 개체 틀 3">
            <a:extLst>
              <a:ext uri="{FF2B5EF4-FFF2-40B4-BE49-F238E27FC236}">
                <a16:creationId xmlns:a16="http://schemas.microsoft.com/office/drawing/2014/main" xmlns="" id="{527ED211-485D-48A4-B3BC-678074D2C9EC}"/>
              </a:ext>
            </a:extLst>
          </p:cNvPr>
          <p:cNvSpPr>
            <a:spLocks noGrp="1"/>
          </p:cNvSpPr>
          <p:nvPr>
            <p:ph type="pic" idx="1"/>
          </p:nvPr>
        </p:nvSpPr>
        <p:spPr/>
      </p:sp>
      <p:sp>
        <p:nvSpPr>
          <p:cNvPr id="6" name="그림 개체 틀 5">
            <a:extLst>
              <a:ext uri="{FF2B5EF4-FFF2-40B4-BE49-F238E27FC236}">
                <a16:creationId xmlns:a16="http://schemas.microsoft.com/office/drawing/2014/main" xmlns="" id="{DED3C7AB-D7B8-4AD4-BC41-C600A5AD7CFE}"/>
              </a:ext>
            </a:extLst>
          </p:cNvPr>
          <p:cNvSpPr>
            <a:spLocks noGrp="1"/>
          </p:cNvSpPr>
          <p:nvPr>
            <p:ph type="pic" idx="11"/>
          </p:nvPr>
        </p:nvSpPr>
        <p:spPr/>
      </p:sp>
      <p:sp>
        <p:nvSpPr>
          <p:cNvPr id="28" name="그림 개체 틀 27">
            <a:extLst>
              <a:ext uri="{FF2B5EF4-FFF2-40B4-BE49-F238E27FC236}">
                <a16:creationId xmlns:a16="http://schemas.microsoft.com/office/drawing/2014/main" xmlns="" id="{292094D6-328D-4674-84E5-C1615D44CB52}"/>
              </a:ext>
            </a:extLst>
          </p:cNvPr>
          <p:cNvSpPr>
            <a:spLocks noGrp="1"/>
          </p:cNvSpPr>
          <p:nvPr>
            <p:ph type="pic" idx="12"/>
          </p:nvPr>
        </p:nvSpPr>
        <p:spPr/>
      </p:sp>
      <p:sp>
        <p:nvSpPr>
          <p:cNvPr id="30" name="그림 개체 틀 29">
            <a:extLst>
              <a:ext uri="{FF2B5EF4-FFF2-40B4-BE49-F238E27FC236}">
                <a16:creationId xmlns:a16="http://schemas.microsoft.com/office/drawing/2014/main" xmlns="" id="{7B2A43DC-E34C-4327-92EA-8F2BCE5FBD2A}"/>
              </a:ext>
            </a:extLst>
          </p:cNvPr>
          <p:cNvSpPr>
            <a:spLocks noGrp="1"/>
          </p:cNvSpPr>
          <p:nvPr>
            <p:ph type="pic" idx="13"/>
          </p:nvPr>
        </p:nvSpPr>
        <p:spPr/>
      </p:sp>
    </p:spTree>
    <p:extLst>
      <p:ext uri="{BB962C8B-B14F-4D97-AF65-F5344CB8AC3E}">
        <p14:creationId xmlns:p14="http://schemas.microsoft.com/office/powerpoint/2010/main" val="215746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3752" y="2666049"/>
            <a:ext cx="9036496"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 name="Text Placeholder 1"/>
          <p:cNvSpPr>
            <a:spLocks noGrp="1"/>
          </p:cNvSpPr>
          <p:nvPr>
            <p:ph type="body" sz="quarter" idx="10"/>
          </p:nvPr>
        </p:nvSpPr>
        <p:spPr/>
        <p:txBody>
          <a:bodyPr/>
          <a:lstStyle/>
          <a:p>
            <a:r>
              <a:rPr lang="en-US" altLang="ko-KR" dirty="0"/>
              <a:t>Timeline Style</a:t>
            </a:r>
            <a:endParaRPr lang="ko-KR" altLang="en-US" dirty="0"/>
          </a:p>
        </p:txBody>
      </p:sp>
      <p:sp>
        <p:nvSpPr>
          <p:cNvPr id="4" name="Oval 3"/>
          <p:cNvSpPr/>
          <p:nvPr/>
        </p:nvSpPr>
        <p:spPr>
          <a:xfrm>
            <a:off x="1157411" y="2529118"/>
            <a:ext cx="288032" cy="288032"/>
          </a:xfrm>
          <a:prstGeom prst="ellipse">
            <a:avLst/>
          </a:prstGeom>
          <a:solidFill>
            <a:schemeClr val="accent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 name="Oval 4"/>
          <p:cNvSpPr/>
          <p:nvPr/>
        </p:nvSpPr>
        <p:spPr>
          <a:xfrm>
            <a:off x="2791928" y="2529118"/>
            <a:ext cx="288032" cy="288032"/>
          </a:xfrm>
          <a:prstGeom prst="ellipse">
            <a:avLst/>
          </a:prstGeom>
          <a:solidFill>
            <a:schemeClr val="accent4"/>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6" name="Oval 5"/>
          <p:cNvSpPr/>
          <p:nvPr/>
        </p:nvSpPr>
        <p:spPr>
          <a:xfrm>
            <a:off x="4426444" y="2529118"/>
            <a:ext cx="288032" cy="288032"/>
          </a:xfrm>
          <a:prstGeom prst="ellipse">
            <a:avLst/>
          </a:prstGeom>
          <a:solidFill>
            <a:schemeClr val="accent5"/>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7" name="Oval 6"/>
          <p:cNvSpPr/>
          <p:nvPr/>
        </p:nvSpPr>
        <p:spPr>
          <a:xfrm>
            <a:off x="6060960" y="2529118"/>
            <a:ext cx="288032" cy="288032"/>
          </a:xfrm>
          <a:prstGeom prst="ellipse">
            <a:avLst/>
          </a:prstGeom>
          <a:solidFill>
            <a:schemeClr val="accent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8" name="TextBox 7"/>
          <p:cNvSpPr txBox="1"/>
          <p:nvPr/>
        </p:nvSpPr>
        <p:spPr>
          <a:xfrm>
            <a:off x="852956" y="1786329"/>
            <a:ext cx="886112" cy="369332"/>
          </a:xfrm>
          <a:prstGeom prst="rect">
            <a:avLst/>
          </a:prstGeom>
          <a:noFill/>
          <a:ln w="25400">
            <a:solidFill>
              <a:schemeClr val="accent3"/>
            </a:solidFill>
          </a:ln>
        </p:spPr>
        <p:txBody>
          <a:bodyPr wrap="square" rtlCol="0" anchor="ctr">
            <a:spAutoFit/>
          </a:bodyPr>
          <a:lstStyle/>
          <a:p>
            <a:pPr algn="ctr"/>
            <a:r>
              <a:rPr lang="en-US" altLang="ko-KR" sz="1800" b="1" dirty="0">
                <a:solidFill>
                  <a:schemeClr val="tx1">
                    <a:lumMod val="75000"/>
                    <a:lumOff val="25000"/>
                  </a:schemeClr>
                </a:solidFill>
                <a:cs typeface="Arial" pitchFamily="34" charset="0"/>
              </a:rPr>
              <a:t>2015</a:t>
            </a:r>
            <a:endParaRPr lang="ko-KR" altLang="en-US" sz="1800" b="1" dirty="0">
              <a:solidFill>
                <a:schemeClr val="tx1">
                  <a:lumMod val="75000"/>
                  <a:lumOff val="25000"/>
                </a:schemeClr>
              </a:solidFill>
              <a:cs typeface="Arial" pitchFamily="34" charset="0"/>
            </a:endParaRPr>
          </a:p>
        </p:txBody>
      </p:sp>
      <p:sp>
        <p:nvSpPr>
          <p:cNvPr id="9" name="TextBox 8"/>
          <p:cNvSpPr txBox="1"/>
          <p:nvPr/>
        </p:nvSpPr>
        <p:spPr>
          <a:xfrm>
            <a:off x="2485615" y="1786329"/>
            <a:ext cx="886112" cy="369332"/>
          </a:xfrm>
          <a:prstGeom prst="rect">
            <a:avLst/>
          </a:prstGeom>
          <a:noFill/>
          <a:ln w="25400">
            <a:solidFill>
              <a:schemeClr val="accent4"/>
            </a:solidFill>
          </a:ln>
        </p:spPr>
        <p:txBody>
          <a:bodyPr wrap="square" rtlCol="0" anchor="ctr">
            <a:spAutoFit/>
          </a:bodyPr>
          <a:lstStyle/>
          <a:p>
            <a:pPr algn="ctr"/>
            <a:r>
              <a:rPr lang="en-US" altLang="ko-KR" sz="1800" b="1" dirty="0">
                <a:solidFill>
                  <a:schemeClr val="tx1">
                    <a:lumMod val="75000"/>
                    <a:lumOff val="25000"/>
                  </a:schemeClr>
                </a:solidFill>
                <a:cs typeface="Arial" pitchFamily="34" charset="0"/>
              </a:rPr>
              <a:t>2016</a:t>
            </a:r>
            <a:endParaRPr lang="ko-KR" altLang="en-US" sz="1800" b="1" dirty="0">
              <a:solidFill>
                <a:schemeClr val="tx1">
                  <a:lumMod val="75000"/>
                  <a:lumOff val="25000"/>
                </a:schemeClr>
              </a:solidFill>
              <a:cs typeface="Arial" pitchFamily="34" charset="0"/>
            </a:endParaRPr>
          </a:p>
        </p:txBody>
      </p:sp>
      <p:sp>
        <p:nvSpPr>
          <p:cNvPr id="10" name="TextBox 9"/>
          <p:cNvSpPr txBox="1"/>
          <p:nvPr/>
        </p:nvSpPr>
        <p:spPr>
          <a:xfrm>
            <a:off x="4118274" y="1786329"/>
            <a:ext cx="886112" cy="369332"/>
          </a:xfrm>
          <a:prstGeom prst="rect">
            <a:avLst/>
          </a:prstGeom>
          <a:noFill/>
          <a:ln w="25400">
            <a:solidFill>
              <a:schemeClr val="accent5"/>
            </a:solidFill>
          </a:ln>
        </p:spPr>
        <p:txBody>
          <a:bodyPr wrap="square" rtlCol="0" anchor="ctr">
            <a:spAutoFit/>
          </a:bodyPr>
          <a:lstStyle/>
          <a:p>
            <a:pPr algn="ctr"/>
            <a:r>
              <a:rPr lang="en-US" altLang="ko-KR" sz="1800" b="1" dirty="0">
                <a:solidFill>
                  <a:schemeClr val="tx1">
                    <a:lumMod val="75000"/>
                    <a:lumOff val="25000"/>
                  </a:schemeClr>
                </a:solidFill>
                <a:cs typeface="Arial" pitchFamily="34" charset="0"/>
              </a:rPr>
              <a:t>2017</a:t>
            </a:r>
            <a:endParaRPr lang="ko-KR" altLang="en-US" sz="1800" b="1" dirty="0">
              <a:solidFill>
                <a:schemeClr val="tx1">
                  <a:lumMod val="75000"/>
                  <a:lumOff val="25000"/>
                </a:schemeClr>
              </a:solidFill>
              <a:cs typeface="Arial" pitchFamily="34" charset="0"/>
            </a:endParaRPr>
          </a:p>
        </p:txBody>
      </p:sp>
      <p:sp>
        <p:nvSpPr>
          <p:cNvPr id="11" name="TextBox 10"/>
          <p:cNvSpPr txBox="1"/>
          <p:nvPr/>
        </p:nvSpPr>
        <p:spPr>
          <a:xfrm>
            <a:off x="5750932" y="1786329"/>
            <a:ext cx="886112" cy="369332"/>
          </a:xfrm>
          <a:prstGeom prst="rect">
            <a:avLst/>
          </a:prstGeom>
          <a:noFill/>
          <a:ln w="25400">
            <a:solidFill>
              <a:schemeClr val="accent2"/>
            </a:solidFill>
          </a:ln>
        </p:spPr>
        <p:txBody>
          <a:bodyPr wrap="square" rtlCol="0" anchor="ctr">
            <a:spAutoFit/>
          </a:bodyPr>
          <a:lstStyle/>
          <a:p>
            <a:pPr algn="ctr"/>
            <a:r>
              <a:rPr lang="en-US" altLang="ko-KR" sz="1800" b="1" dirty="0">
                <a:solidFill>
                  <a:schemeClr val="tx1">
                    <a:lumMod val="75000"/>
                    <a:lumOff val="25000"/>
                  </a:schemeClr>
                </a:solidFill>
                <a:cs typeface="Arial" pitchFamily="34" charset="0"/>
              </a:rPr>
              <a:t>2018</a:t>
            </a:r>
            <a:endParaRPr lang="ko-KR" altLang="en-US" sz="1800" b="1" dirty="0">
              <a:solidFill>
                <a:schemeClr val="tx1">
                  <a:lumMod val="75000"/>
                  <a:lumOff val="25000"/>
                </a:schemeClr>
              </a:solidFill>
              <a:cs typeface="Arial" pitchFamily="34" charset="0"/>
            </a:endParaRPr>
          </a:p>
        </p:txBody>
      </p:sp>
      <p:sp>
        <p:nvSpPr>
          <p:cNvPr id="12" name="TextBox 11"/>
          <p:cNvSpPr txBox="1"/>
          <p:nvPr/>
        </p:nvSpPr>
        <p:spPr>
          <a:xfrm>
            <a:off x="7353493" y="1786329"/>
            <a:ext cx="972000" cy="369332"/>
          </a:xfrm>
          <a:prstGeom prst="rect">
            <a:avLst/>
          </a:prstGeom>
          <a:solidFill>
            <a:schemeClr val="accent1"/>
          </a:solidFill>
          <a:ln w="25400">
            <a:solidFill>
              <a:schemeClr val="accent1"/>
            </a:solidFill>
          </a:ln>
        </p:spPr>
        <p:txBody>
          <a:bodyPr wrap="square" rtlCol="0" anchor="ctr">
            <a:spAutoFit/>
          </a:bodyPr>
          <a:lstStyle/>
          <a:p>
            <a:pPr algn="ctr"/>
            <a:r>
              <a:rPr lang="en-US" altLang="ko-KR" sz="1800" b="1" dirty="0">
                <a:solidFill>
                  <a:schemeClr val="bg1"/>
                </a:solidFill>
                <a:cs typeface="Arial" pitchFamily="34" charset="0"/>
              </a:rPr>
              <a:t>2019</a:t>
            </a:r>
            <a:endParaRPr lang="ko-KR" altLang="en-US" sz="1800" b="1" dirty="0">
              <a:solidFill>
                <a:schemeClr val="bg1"/>
              </a:solidFill>
              <a:cs typeface="Arial" pitchFamily="34" charset="0"/>
            </a:endParaRPr>
          </a:p>
        </p:txBody>
      </p:sp>
      <p:grpSp>
        <p:nvGrpSpPr>
          <p:cNvPr id="13" name="Group 12"/>
          <p:cNvGrpSpPr/>
          <p:nvPr/>
        </p:nvGrpSpPr>
        <p:grpSpPr>
          <a:xfrm>
            <a:off x="600024" y="3683966"/>
            <a:ext cx="1402807" cy="1048024"/>
            <a:chOff x="803640" y="3362835"/>
            <a:chExt cx="2059657" cy="1048024"/>
          </a:xfrm>
        </p:grpSpPr>
        <p:sp>
          <p:nvSpPr>
            <p:cNvPr id="14" name="TextBox 13"/>
            <p:cNvSpPr txBox="1"/>
            <p:nvPr/>
          </p:nvSpPr>
          <p:spPr>
            <a:xfrm>
              <a:off x="803640" y="3579862"/>
              <a:ext cx="2059657"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2234540" y="3683966"/>
            <a:ext cx="1402807" cy="1048024"/>
            <a:chOff x="803640" y="3362835"/>
            <a:chExt cx="2059657" cy="1048024"/>
          </a:xfrm>
        </p:grpSpPr>
        <p:sp>
          <p:nvSpPr>
            <p:cNvPr id="17" name="TextBox 16"/>
            <p:cNvSpPr txBox="1"/>
            <p:nvPr/>
          </p:nvSpPr>
          <p:spPr>
            <a:xfrm>
              <a:off x="803640" y="3579862"/>
              <a:ext cx="2059657"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3869056" y="3683966"/>
            <a:ext cx="1402807" cy="1048024"/>
            <a:chOff x="803640" y="3362835"/>
            <a:chExt cx="2059657" cy="1048024"/>
          </a:xfrm>
        </p:grpSpPr>
        <p:sp>
          <p:nvSpPr>
            <p:cNvPr id="20" name="TextBox 19"/>
            <p:cNvSpPr txBox="1"/>
            <p:nvPr/>
          </p:nvSpPr>
          <p:spPr>
            <a:xfrm>
              <a:off x="803640" y="3579862"/>
              <a:ext cx="2059657"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5503572" y="3683966"/>
            <a:ext cx="1402807" cy="1048024"/>
            <a:chOff x="803640" y="3362835"/>
            <a:chExt cx="2059657" cy="1048024"/>
          </a:xfrm>
        </p:grpSpPr>
        <p:sp>
          <p:nvSpPr>
            <p:cNvPr id="23" name="TextBox 22"/>
            <p:cNvSpPr txBox="1"/>
            <p:nvPr/>
          </p:nvSpPr>
          <p:spPr>
            <a:xfrm>
              <a:off x="803640" y="3579862"/>
              <a:ext cx="2059657"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5" name="Group 24"/>
          <p:cNvGrpSpPr/>
          <p:nvPr/>
        </p:nvGrpSpPr>
        <p:grpSpPr>
          <a:xfrm>
            <a:off x="7138090" y="3683966"/>
            <a:ext cx="1402807" cy="1048024"/>
            <a:chOff x="803640" y="3362835"/>
            <a:chExt cx="2059657" cy="1048024"/>
          </a:xfrm>
        </p:grpSpPr>
        <p:sp>
          <p:nvSpPr>
            <p:cNvPr id="26" name="TextBox 25"/>
            <p:cNvSpPr txBox="1"/>
            <p:nvPr/>
          </p:nvSpPr>
          <p:spPr>
            <a:xfrm>
              <a:off x="803640" y="3579862"/>
              <a:ext cx="2059657"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8" name="Oval 21"/>
          <p:cNvSpPr>
            <a:spLocks noChangeAspect="1"/>
          </p:cNvSpPr>
          <p:nvPr/>
        </p:nvSpPr>
        <p:spPr>
          <a:xfrm>
            <a:off x="4432327" y="3222566"/>
            <a:ext cx="297162" cy="2996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9" name="Rectangle 9"/>
          <p:cNvSpPr/>
          <p:nvPr/>
        </p:nvSpPr>
        <p:spPr>
          <a:xfrm>
            <a:off x="6047835" y="3235576"/>
            <a:ext cx="292306" cy="2736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Donut 24"/>
          <p:cNvSpPr/>
          <p:nvPr/>
        </p:nvSpPr>
        <p:spPr>
          <a:xfrm>
            <a:off x="7658485" y="3199316"/>
            <a:ext cx="343349" cy="34614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1" name="Rounded Rectangle 27"/>
          <p:cNvSpPr/>
          <p:nvPr/>
        </p:nvSpPr>
        <p:spPr>
          <a:xfrm>
            <a:off x="2788751" y="3247478"/>
            <a:ext cx="325230" cy="24982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ounded Rectangle 7"/>
          <p:cNvSpPr/>
          <p:nvPr/>
        </p:nvSpPr>
        <p:spPr>
          <a:xfrm>
            <a:off x="1121619" y="3221889"/>
            <a:ext cx="348786" cy="3009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4" name="Oval 33"/>
          <p:cNvSpPr/>
          <p:nvPr/>
        </p:nvSpPr>
        <p:spPr>
          <a:xfrm>
            <a:off x="7695477" y="2529118"/>
            <a:ext cx="288032" cy="288032"/>
          </a:xfrm>
          <a:prstGeom prst="ellipse">
            <a:avLst/>
          </a:prstGeom>
          <a:solidFill>
            <a:schemeClr val="accent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364705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p:cNvSpPr txBox="1">
            <a:spLocks/>
          </p:cNvSpPr>
          <p:nvPr/>
        </p:nvSpPr>
        <p:spPr>
          <a:xfrm>
            <a:off x="277398" y="1909824"/>
            <a:ext cx="3384376" cy="130999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3600" b="1" dirty="0">
                <a:solidFill>
                  <a:schemeClr val="accent1"/>
                </a:solidFill>
                <a:latin typeface="+mj-lt"/>
                <a:cs typeface="Arial" pitchFamily="34" charset="0"/>
              </a:rPr>
              <a:t>Portfolio </a:t>
            </a:r>
            <a:r>
              <a:rPr lang="en-US" altLang="ko-KR" sz="3600" b="1" dirty="0">
                <a:solidFill>
                  <a:schemeClr val="tx1">
                    <a:lumMod val="75000"/>
                    <a:lumOff val="25000"/>
                  </a:schemeClr>
                </a:solidFill>
                <a:latin typeface="+mj-lt"/>
                <a:cs typeface="Arial" pitchFamily="34" charset="0"/>
              </a:rPr>
              <a:t>Presentation</a:t>
            </a:r>
            <a:endParaRPr lang="ko-KR" altLang="en-US" sz="3600" dirty="0">
              <a:solidFill>
                <a:schemeClr val="tx1">
                  <a:lumMod val="75000"/>
                  <a:lumOff val="25000"/>
                </a:schemeClr>
              </a:solidFill>
              <a:latin typeface="+mj-lt"/>
              <a:cs typeface="Arial" pitchFamily="34" charset="0"/>
            </a:endParaRPr>
          </a:p>
        </p:txBody>
      </p:sp>
      <p:grpSp>
        <p:nvGrpSpPr>
          <p:cNvPr id="3" name="그룹 2">
            <a:extLst>
              <a:ext uri="{FF2B5EF4-FFF2-40B4-BE49-F238E27FC236}">
                <a16:creationId xmlns:a16="http://schemas.microsoft.com/office/drawing/2014/main" xmlns="" id="{29CE3F35-64D8-436C-82D4-FB53E4D41C60}"/>
              </a:ext>
            </a:extLst>
          </p:cNvPr>
          <p:cNvGrpSpPr/>
          <p:nvPr/>
        </p:nvGrpSpPr>
        <p:grpSpPr>
          <a:xfrm>
            <a:off x="277398" y="367355"/>
            <a:ext cx="3384376" cy="1526288"/>
            <a:chOff x="277398" y="367355"/>
            <a:chExt cx="3384376" cy="1526288"/>
          </a:xfrm>
        </p:grpSpPr>
        <p:sp>
          <p:nvSpPr>
            <p:cNvPr id="10" name="Content Placeholder 4"/>
            <p:cNvSpPr txBox="1">
              <a:spLocks/>
            </p:cNvSpPr>
            <p:nvPr/>
          </p:nvSpPr>
          <p:spPr>
            <a:xfrm>
              <a:off x="277398" y="644354"/>
              <a:ext cx="3384376" cy="124928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marL="0" indent="0">
                <a:buNone/>
              </a:pPr>
              <a:r>
                <a:rPr lang="en-US" altLang="ko-KR" sz="1200" dirty="0">
                  <a:solidFill>
                    <a:schemeClr val="tx1">
                      <a:lumMod val="75000"/>
                      <a:lumOff val="25000"/>
                    </a:schemeClr>
                  </a:solidFill>
                  <a:cs typeface="Arial" pitchFamily="34" charset="0"/>
                </a:rPr>
                <a:t> </a:t>
              </a:r>
            </a:p>
          </p:txBody>
        </p:sp>
        <p:sp>
          <p:nvSpPr>
            <p:cNvPr id="11" name="TextBox 10"/>
            <p:cNvSpPr txBox="1"/>
            <p:nvPr/>
          </p:nvSpPr>
          <p:spPr>
            <a:xfrm>
              <a:off x="277398" y="367355"/>
              <a:ext cx="338437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 name="그룹 1">
            <a:extLst>
              <a:ext uri="{FF2B5EF4-FFF2-40B4-BE49-F238E27FC236}">
                <a16:creationId xmlns:a16="http://schemas.microsoft.com/office/drawing/2014/main" xmlns="" id="{2402A250-FC72-4FEF-9AED-E12D442082A3}"/>
              </a:ext>
            </a:extLst>
          </p:cNvPr>
          <p:cNvGrpSpPr/>
          <p:nvPr/>
        </p:nvGrpSpPr>
        <p:grpSpPr>
          <a:xfrm>
            <a:off x="277398" y="3286336"/>
            <a:ext cx="3384376" cy="1526288"/>
            <a:chOff x="277398" y="3286336"/>
            <a:chExt cx="3384376" cy="1526288"/>
          </a:xfrm>
        </p:grpSpPr>
        <p:sp>
          <p:nvSpPr>
            <p:cNvPr id="12" name="Content Placeholder 4"/>
            <p:cNvSpPr txBox="1">
              <a:spLocks/>
            </p:cNvSpPr>
            <p:nvPr/>
          </p:nvSpPr>
          <p:spPr>
            <a:xfrm>
              <a:off x="277398" y="3563335"/>
              <a:ext cx="3384376" cy="124928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marL="0" indent="0">
                <a:buNone/>
              </a:pPr>
              <a:r>
                <a:rPr lang="en-US" altLang="ko-KR" sz="1200" dirty="0">
                  <a:solidFill>
                    <a:schemeClr val="tx1">
                      <a:lumMod val="75000"/>
                      <a:lumOff val="25000"/>
                    </a:schemeClr>
                  </a:solidFill>
                  <a:cs typeface="Arial" pitchFamily="34" charset="0"/>
                </a:rPr>
                <a:t> </a:t>
              </a:r>
            </a:p>
          </p:txBody>
        </p:sp>
        <p:sp>
          <p:nvSpPr>
            <p:cNvPr id="13" name="TextBox 12"/>
            <p:cNvSpPr txBox="1"/>
            <p:nvPr/>
          </p:nvSpPr>
          <p:spPr>
            <a:xfrm>
              <a:off x="277398" y="3286336"/>
              <a:ext cx="338437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5" name="그림 개체 틀 4">
            <a:extLst>
              <a:ext uri="{FF2B5EF4-FFF2-40B4-BE49-F238E27FC236}">
                <a16:creationId xmlns:a16="http://schemas.microsoft.com/office/drawing/2014/main" xmlns="" id="{8D73FE6A-AD01-4F83-9411-889EF08185CF}"/>
              </a:ext>
            </a:extLst>
          </p:cNvPr>
          <p:cNvSpPr>
            <a:spLocks noGrp="1"/>
          </p:cNvSpPr>
          <p:nvPr>
            <p:ph type="pic" idx="1"/>
          </p:nvPr>
        </p:nvSpPr>
        <p:spPr/>
      </p:sp>
      <p:sp>
        <p:nvSpPr>
          <p:cNvPr id="7" name="그림 개체 틀 6">
            <a:extLst>
              <a:ext uri="{FF2B5EF4-FFF2-40B4-BE49-F238E27FC236}">
                <a16:creationId xmlns:a16="http://schemas.microsoft.com/office/drawing/2014/main" xmlns="" id="{3F4B2E30-B2B9-40DC-AB82-C06536B5F769}"/>
              </a:ext>
            </a:extLst>
          </p:cNvPr>
          <p:cNvSpPr>
            <a:spLocks noGrp="1"/>
          </p:cNvSpPr>
          <p:nvPr>
            <p:ph type="pic" idx="12"/>
          </p:nvPr>
        </p:nvSpPr>
        <p:spPr/>
      </p:sp>
    </p:spTree>
    <p:extLst>
      <p:ext uri="{BB962C8B-B14F-4D97-AF65-F5344CB8AC3E}">
        <p14:creationId xmlns:p14="http://schemas.microsoft.com/office/powerpoint/2010/main" val="363910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cxnSp>
        <p:nvCxnSpPr>
          <p:cNvPr id="31" name="Straight Arrow Connector 30"/>
          <p:cNvCxnSpPr/>
          <p:nvPr/>
        </p:nvCxnSpPr>
        <p:spPr>
          <a:xfrm flipV="1">
            <a:off x="2146656" y="2981408"/>
            <a:ext cx="1620000" cy="19576"/>
          </a:xfrm>
          <a:prstGeom prst="straightConnector1">
            <a:avLst/>
          </a:prstGeom>
          <a:ln w="38100">
            <a:solidFill>
              <a:schemeClr val="tx1">
                <a:lumMod val="75000"/>
                <a:lumOff val="2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720000" flipV="1">
            <a:off x="3748956" y="2815439"/>
            <a:ext cx="1620000" cy="0"/>
          </a:xfrm>
          <a:prstGeom prst="straightConnector1">
            <a:avLst/>
          </a:prstGeom>
          <a:ln w="38100">
            <a:solidFill>
              <a:schemeClr val="tx1">
                <a:lumMod val="75000"/>
                <a:lumOff val="2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 flipV="1">
            <a:off x="5320712" y="2389925"/>
            <a:ext cx="1620000" cy="0"/>
          </a:xfrm>
          <a:prstGeom prst="straightConnector1">
            <a:avLst/>
          </a:prstGeom>
          <a:ln w="38100">
            <a:solidFill>
              <a:schemeClr val="tx1">
                <a:lumMod val="75000"/>
                <a:lumOff val="2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500000" flipV="1">
            <a:off x="6825178" y="1797302"/>
            <a:ext cx="1620000" cy="0"/>
          </a:xfrm>
          <a:prstGeom prst="straightConnector1">
            <a:avLst/>
          </a:prstGeom>
          <a:ln w="38100">
            <a:solidFill>
              <a:schemeClr val="tx1">
                <a:lumMod val="75000"/>
                <a:lumOff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200000">
            <a:off x="596164" y="2725115"/>
            <a:ext cx="1620000" cy="0"/>
          </a:xfrm>
          <a:prstGeom prst="straightConnector1">
            <a:avLst/>
          </a:prstGeom>
          <a:ln w="38100">
            <a:solidFill>
              <a:schemeClr val="tx1">
                <a:lumMod val="75000"/>
                <a:lumOff val="2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6164" y="2365115"/>
            <a:ext cx="720000" cy="720000"/>
          </a:xfrm>
          <a:prstGeom prst="ellipse">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Oval 36"/>
          <p:cNvSpPr/>
          <p:nvPr/>
        </p:nvSpPr>
        <p:spPr>
          <a:xfrm>
            <a:off x="2596656" y="2651905"/>
            <a:ext cx="720000" cy="720000"/>
          </a:xfrm>
          <a:prstGeom prst="ellipse">
            <a:avLst/>
          </a:prstGeom>
          <a:solidFill>
            <a:schemeClr val="accent4"/>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Oval 37"/>
          <p:cNvSpPr/>
          <p:nvPr/>
        </p:nvSpPr>
        <p:spPr>
          <a:xfrm>
            <a:off x="4198956" y="2438405"/>
            <a:ext cx="720000" cy="720000"/>
          </a:xfrm>
          <a:prstGeom prst="ellipse">
            <a:avLst/>
          </a:prstGeom>
          <a:solidFill>
            <a:schemeClr val="accent5"/>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Oval 38"/>
          <p:cNvSpPr/>
          <p:nvPr/>
        </p:nvSpPr>
        <p:spPr>
          <a:xfrm>
            <a:off x="5770712" y="1961874"/>
            <a:ext cx="720000" cy="720000"/>
          </a:xfrm>
          <a:prstGeom prst="ellipse">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Oval 39"/>
          <p:cNvSpPr/>
          <p:nvPr/>
        </p:nvSpPr>
        <p:spPr>
          <a:xfrm>
            <a:off x="7193608" y="1419622"/>
            <a:ext cx="720000" cy="7200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1" name="Group 40"/>
          <p:cNvGrpSpPr/>
          <p:nvPr/>
        </p:nvGrpSpPr>
        <p:grpSpPr>
          <a:xfrm>
            <a:off x="704639" y="3216893"/>
            <a:ext cx="1403050" cy="1292663"/>
            <a:chOff x="6210996" y="1433695"/>
            <a:chExt cx="1712589" cy="919631"/>
          </a:xfrm>
        </p:grpSpPr>
        <p:sp>
          <p:nvSpPr>
            <p:cNvPr id="42" name="TextBox 41"/>
            <p:cNvSpPr txBox="1"/>
            <p:nvPr/>
          </p:nvSpPr>
          <p:spPr>
            <a:xfrm>
              <a:off x="6210999" y="1433695"/>
              <a:ext cx="1712586" cy="197064"/>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3" name="TextBox 42"/>
            <p:cNvSpPr txBox="1"/>
            <p:nvPr/>
          </p:nvSpPr>
          <p:spPr>
            <a:xfrm>
              <a:off x="6210996" y="1630759"/>
              <a:ext cx="1712587" cy="72256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44" name="Group 43"/>
          <p:cNvGrpSpPr/>
          <p:nvPr/>
        </p:nvGrpSpPr>
        <p:grpSpPr>
          <a:xfrm>
            <a:off x="2261892" y="3469202"/>
            <a:ext cx="1403050" cy="1292663"/>
            <a:chOff x="6210996" y="1433695"/>
            <a:chExt cx="1712589" cy="919631"/>
          </a:xfrm>
        </p:grpSpPr>
        <p:sp>
          <p:nvSpPr>
            <p:cNvPr id="45" name="TextBox 44"/>
            <p:cNvSpPr txBox="1"/>
            <p:nvPr/>
          </p:nvSpPr>
          <p:spPr>
            <a:xfrm>
              <a:off x="6210999" y="1433695"/>
              <a:ext cx="1712586" cy="197064"/>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6210996" y="1630759"/>
              <a:ext cx="1712587" cy="72256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47" name="Group 46"/>
          <p:cNvGrpSpPr/>
          <p:nvPr/>
        </p:nvGrpSpPr>
        <p:grpSpPr>
          <a:xfrm>
            <a:off x="3819145" y="3260493"/>
            <a:ext cx="1403050" cy="1292663"/>
            <a:chOff x="6210996" y="1433695"/>
            <a:chExt cx="1712589" cy="919631"/>
          </a:xfrm>
        </p:grpSpPr>
        <p:sp>
          <p:nvSpPr>
            <p:cNvPr id="48" name="TextBox 47"/>
            <p:cNvSpPr txBox="1"/>
            <p:nvPr/>
          </p:nvSpPr>
          <p:spPr>
            <a:xfrm>
              <a:off x="6210999" y="1433695"/>
              <a:ext cx="1712586" cy="197064"/>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9" name="TextBox 48"/>
            <p:cNvSpPr txBox="1"/>
            <p:nvPr/>
          </p:nvSpPr>
          <p:spPr>
            <a:xfrm>
              <a:off x="6210996" y="1630759"/>
              <a:ext cx="1712587" cy="72256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50" name="Group 49"/>
          <p:cNvGrpSpPr/>
          <p:nvPr/>
        </p:nvGrpSpPr>
        <p:grpSpPr>
          <a:xfrm>
            <a:off x="5376398" y="2756437"/>
            <a:ext cx="1403050" cy="1292663"/>
            <a:chOff x="6210996" y="1433695"/>
            <a:chExt cx="1712589" cy="919631"/>
          </a:xfrm>
        </p:grpSpPr>
        <p:sp>
          <p:nvSpPr>
            <p:cNvPr id="51" name="TextBox 50"/>
            <p:cNvSpPr txBox="1"/>
            <p:nvPr/>
          </p:nvSpPr>
          <p:spPr>
            <a:xfrm>
              <a:off x="6210999" y="1433695"/>
              <a:ext cx="1712586" cy="197064"/>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2" name="TextBox 51"/>
            <p:cNvSpPr txBox="1"/>
            <p:nvPr/>
          </p:nvSpPr>
          <p:spPr>
            <a:xfrm>
              <a:off x="6210996" y="1630759"/>
              <a:ext cx="1712587" cy="72256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53" name="Group 52"/>
          <p:cNvGrpSpPr/>
          <p:nvPr/>
        </p:nvGrpSpPr>
        <p:grpSpPr>
          <a:xfrm>
            <a:off x="6933653" y="2230436"/>
            <a:ext cx="1403050" cy="1292663"/>
            <a:chOff x="6210996" y="1433695"/>
            <a:chExt cx="1712589" cy="919631"/>
          </a:xfrm>
        </p:grpSpPr>
        <p:sp>
          <p:nvSpPr>
            <p:cNvPr id="54" name="TextBox 53"/>
            <p:cNvSpPr txBox="1"/>
            <p:nvPr/>
          </p:nvSpPr>
          <p:spPr>
            <a:xfrm>
              <a:off x="6210999" y="1433695"/>
              <a:ext cx="1712586" cy="197064"/>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5" name="TextBox 54"/>
            <p:cNvSpPr txBox="1"/>
            <p:nvPr/>
          </p:nvSpPr>
          <p:spPr>
            <a:xfrm>
              <a:off x="6210996" y="1630759"/>
              <a:ext cx="1712587" cy="72256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56" name="Rounded Rectangle 27"/>
          <p:cNvSpPr/>
          <p:nvPr/>
        </p:nvSpPr>
        <p:spPr>
          <a:xfrm>
            <a:off x="6000866" y="2240743"/>
            <a:ext cx="259692" cy="199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Rectangle 9"/>
          <p:cNvSpPr/>
          <p:nvPr/>
        </p:nvSpPr>
        <p:spPr>
          <a:xfrm>
            <a:off x="2846993" y="2909251"/>
            <a:ext cx="219326" cy="2053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ounded Rectangle 7"/>
          <p:cNvSpPr/>
          <p:nvPr/>
        </p:nvSpPr>
        <p:spPr>
          <a:xfrm>
            <a:off x="1285389" y="2616251"/>
            <a:ext cx="241551" cy="208455"/>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Round Same Side Corner Rectangle 36"/>
          <p:cNvSpPr/>
          <p:nvPr/>
        </p:nvSpPr>
        <p:spPr>
          <a:xfrm>
            <a:off x="4457352" y="2703997"/>
            <a:ext cx="238821" cy="18881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7"/>
          <p:cNvSpPr/>
          <p:nvPr/>
        </p:nvSpPr>
        <p:spPr>
          <a:xfrm>
            <a:off x="7425050" y="1668744"/>
            <a:ext cx="257115" cy="2571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860805290"/>
      </p:ext>
    </p:extLst>
  </p:cSld>
  <p:clrMapOvr>
    <a:masterClrMapping/>
  </p:clrMapOvr>
</p:sld>
</file>

<file path=ppt/theme/theme1.xml><?xml version="1.0" encoding="utf-8"?>
<a:theme xmlns:a="http://schemas.openxmlformats.org/drawingml/2006/main" name="Cover and End Slide Master">
  <a:themeElements>
    <a:clrScheme name="ALLPPT-COLOR-A35">
      <a:dk1>
        <a:sysClr val="windowText" lastClr="000000"/>
      </a:dk1>
      <a:lt1>
        <a:sysClr val="window" lastClr="FFFFFF"/>
      </a:lt1>
      <a:dk2>
        <a:srgbClr val="1F497D"/>
      </a:dk2>
      <a:lt2>
        <a:srgbClr val="EEECE1"/>
      </a:lt2>
      <a:accent1>
        <a:srgbClr val="4FC5E5"/>
      </a:accent1>
      <a:accent2>
        <a:srgbClr val="4FC5E5"/>
      </a:accent2>
      <a:accent3>
        <a:srgbClr val="4FC5E5"/>
      </a:accent3>
      <a:accent4>
        <a:srgbClr val="4FC5E5"/>
      </a:accent4>
      <a:accent5>
        <a:srgbClr val="4FC5E5"/>
      </a:accent5>
      <a:accent6>
        <a:srgbClr val="4FC5E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AB8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Slide Master">
  <a:themeElements>
    <a:clrScheme name="ALLPPT-COLOR-A35">
      <a:dk1>
        <a:sysClr val="windowText" lastClr="000000"/>
      </a:dk1>
      <a:lt1>
        <a:sysClr val="window" lastClr="FFFFFF"/>
      </a:lt1>
      <a:dk2>
        <a:srgbClr val="1F497D"/>
      </a:dk2>
      <a:lt2>
        <a:srgbClr val="EEECE1"/>
      </a:lt2>
      <a:accent1>
        <a:srgbClr val="4FC5E5"/>
      </a:accent1>
      <a:accent2>
        <a:srgbClr val="4FC5E5"/>
      </a:accent2>
      <a:accent3>
        <a:srgbClr val="4FC5E5"/>
      </a:accent3>
      <a:accent4>
        <a:srgbClr val="4FC5E5"/>
      </a:accent4>
      <a:accent5>
        <a:srgbClr val="4FC5E5"/>
      </a:accent5>
      <a:accent6>
        <a:srgbClr val="4FC5E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35">
      <a:dk1>
        <a:sysClr val="windowText" lastClr="000000"/>
      </a:dk1>
      <a:lt1>
        <a:sysClr val="window" lastClr="FFFFFF"/>
      </a:lt1>
      <a:dk2>
        <a:srgbClr val="1F497D"/>
      </a:dk2>
      <a:lt2>
        <a:srgbClr val="EEECE1"/>
      </a:lt2>
      <a:accent1>
        <a:srgbClr val="4FC5E5"/>
      </a:accent1>
      <a:accent2>
        <a:srgbClr val="4FC5E5"/>
      </a:accent2>
      <a:accent3>
        <a:srgbClr val="4FC5E5"/>
      </a:accent3>
      <a:accent4>
        <a:srgbClr val="4FC5E5"/>
      </a:accent4>
      <a:accent5>
        <a:srgbClr val="4FC5E5"/>
      </a:accent5>
      <a:accent6>
        <a:srgbClr val="4FC5E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2708</Words>
  <Application>Microsoft Office PowerPoint</Application>
  <PresentationFormat>On-screen Show (16:9)</PresentationFormat>
  <Paragraphs>344</Paragraphs>
  <Slides>37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Arial Unicode MS</vt:lpstr>
      <vt:lpstr>맑은 고딕</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85</cp:revision>
  <dcterms:created xsi:type="dcterms:W3CDTF">2016-12-05T23:26:54Z</dcterms:created>
  <dcterms:modified xsi:type="dcterms:W3CDTF">2018-07-19T22:41:01Z</dcterms:modified>
</cp:coreProperties>
</file>