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22" r:id="rId10"/>
    <p:sldId id="308" r:id="rId11"/>
    <p:sldId id="309" r:id="rId12"/>
    <p:sldId id="310" r:id="rId13"/>
    <p:sldId id="311" r:id="rId14"/>
    <p:sldId id="313" r:id="rId15"/>
    <p:sldId id="315" r:id="rId16"/>
    <p:sldId id="314" r:id="rId17"/>
    <p:sldId id="312" r:id="rId18"/>
    <p:sldId id="316" r:id="rId19"/>
    <p:sldId id="317" r:id="rId20"/>
    <p:sldId id="318" r:id="rId21"/>
    <p:sldId id="319" r:id="rId22"/>
    <p:sldId id="320" r:id="rId23"/>
    <p:sldId id="321" r:id="rId24"/>
    <p:sldId id="307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9394882050142578E-2"/>
          <c:y val="4.1771659226584754E-2"/>
          <c:w val="0.94121023589971486"/>
          <c:h val="0.8978914996683483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explosion val="25"/>
          <c:dPt>
            <c:idx val="0"/>
            <c:bubble3D val="0"/>
            <c:spPr>
              <a:solidFill>
                <a:schemeClr val="accent1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995D-42C1-8E28-8FE419DF93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995D-42C1-8E28-8FE419DF9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995D-42C1-8E28-8FE419DF93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995D-42C1-8E28-8FE419DF93E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5D-42C1-8E28-8FE419D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D4CEED5F-05A5-4C95-8D36-08F70B0CA274}"/>
              </a:ext>
            </a:extLst>
          </p:cNvPr>
          <p:cNvGrpSpPr/>
          <p:nvPr userDrawn="1"/>
        </p:nvGrpSpPr>
        <p:grpSpPr>
          <a:xfrm>
            <a:off x="4131811" y="3271635"/>
            <a:ext cx="2983301" cy="165076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3" name="Group 19">
              <a:extLst>
                <a:ext uri="{FF2B5EF4-FFF2-40B4-BE49-F238E27FC236}">
                  <a16:creationId xmlns:a16="http://schemas.microsoft.com/office/drawing/2014/main" id="{0AE21581-A99A-4496-AF35-2A986B847801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5" name="Rounded Rectangle 3">
                <a:extLst>
                  <a:ext uri="{FF2B5EF4-FFF2-40B4-BE49-F238E27FC236}">
                    <a16:creationId xmlns:a16="http://schemas.microsoft.com/office/drawing/2014/main" id="{F1878D2D-957A-479C-84CF-EBE4CC50048A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6" name="Rectangle 22">
                <a:extLst>
                  <a:ext uri="{FF2B5EF4-FFF2-40B4-BE49-F238E27FC236}">
                    <a16:creationId xmlns:a16="http://schemas.microsoft.com/office/drawing/2014/main" id="{2138B544-8608-4084-882F-6DB7D566538B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7" name="Trapezoid 23">
                <a:extLst>
                  <a:ext uri="{FF2B5EF4-FFF2-40B4-BE49-F238E27FC236}">
                    <a16:creationId xmlns:a16="http://schemas.microsoft.com/office/drawing/2014/main" id="{B0B26B10-0B11-4EBA-9FC3-06783833CFA9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7D953836-1884-4D01-B5C6-37FB50CCB2E4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CAF7367-28DF-4B85-9E2C-8E167BAE6D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18659" y="3340175"/>
            <a:ext cx="2204915" cy="1370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DBC048E4-D7EB-430A-95B6-BA430029E922}"/>
              </a:ext>
            </a:extLst>
          </p:cNvPr>
          <p:cNvGrpSpPr/>
          <p:nvPr userDrawn="1"/>
        </p:nvGrpSpPr>
        <p:grpSpPr>
          <a:xfrm>
            <a:off x="9858944" y="2924944"/>
            <a:ext cx="1208030" cy="2011253"/>
            <a:chOff x="701317" y="1844824"/>
            <a:chExt cx="2371375" cy="394811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C461110-CCEE-4BB5-B4B3-20F94B43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17" y="1844824"/>
              <a:ext cx="2371375" cy="3948112"/>
            </a:xfrm>
            <a:custGeom>
              <a:avLst/>
              <a:gdLst>
                <a:gd name="T0" fmla="*/ 530 w 566"/>
                <a:gd name="T1" fmla="*/ 0 h 1053"/>
                <a:gd name="T2" fmla="*/ 36 w 566"/>
                <a:gd name="T3" fmla="*/ 0 h 1053"/>
                <a:gd name="T4" fmla="*/ 0 w 566"/>
                <a:gd name="T5" fmla="*/ 36 h 1053"/>
                <a:gd name="T6" fmla="*/ 0 w 566"/>
                <a:gd name="T7" fmla="*/ 1017 h 1053"/>
                <a:gd name="T8" fmla="*/ 36 w 566"/>
                <a:gd name="T9" fmla="*/ 1053 h 1053"/>
                <a:gd name="T10" fmla="*/ 530 w 566"/>
                <a:gd name="T11" fmla="*/ 1053 h 1053"/>
                <a:gd name="T12" fmla="*/ 566 w 566"/>
                <a:gd name="T13" fmla="*/ 1017 h 1053"/>
                <a:gd name="T14" fmla="*/ 566 w 566"/>
                <a:gd name="T15" fmla="*/ 36 h 1053"/>
                <a:gd name="T16" fmla="*/ 530 w 566"/>
                <a:gd name="T17" fmla="*/ 0 h 1053"/>
                <a:gd name="T18" fmla="*/ 520 w 566"/>
                <a:gd name="T19" fmla="*/ 911 h 1053"/>
                <a:gd name="T20" fmla="*/ 48 w 566"/>
                <a:gd name="T21" fmla="*/ 911 h 1053"/>
                <a:gd name="T22" fmla="*/ 48 w 566"/>
                <a:gd name="T23" fmla="*/ 108 h 1053"/>
                <a:gd name="T24" fmla="*/ 520 w 566"/>
                <a:gd name="T25" fmla="*/ 108 h 1053"/>
                <a:gd name="T26" fmla="*/ 520 w 566"/>
                <a:gd name="T27" fmla="*/ 9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1053">
                  <a:moveTo>
                    <a:pt x="53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37"/>
                    <a:pt x="16" y="1053"/>
                    <a:pt x="36" y="1053"/>
                  </a:cubicBezTo>
                  <a:cubicBezTo>
                    <a:pt x="530" y="1053"/>
                    <a:pt x="530" y="1053"/>
                    <a:pt x="530" y="1053"/>
                  </a:cubicBezTo>
                  <a:cubicBezTo>
                    <a:pt x="550" y="1053"/>
                    <a:pt x="566" y="1037"/>
                    <a:pt x="566" y="1017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16"/>
                    <a:pt x="550" y="0"/>
                    <a:pt x="530" y="0"/>
                  </a:cubicBezTo>
                  <a:close/>
                  <a:moveTo>
                    <a:pt x="520" y="911"/>
                  </a:moveTo>
                  <a:cubicBezTo>
                    <a:pt x="48" y="911"/>
                    <a:pt x="48" y="911"/>
                    <a:pt x="48" y="9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20" y="108"/>
                    <a:pt x="520" y="108"/>
                    <a:pt x="520" y="108"/>
                  </a:cubicBezTo>
                  <a:lnTo>
                    <a:pt x="520" y="911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378E2123-189A-4DFF-A99A-C44F43ABDDC3}"/>
                </a:ext>
              </a:extLst>
            </p:cNvPr>
            <p:cNvSpPr/>
            <p:nvPr/>
          </p:nvSpPr>
          <p:spPr>
            <a:xfrm>
              <a:off x="1707005" y="2042848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E9F352-252D-45F4-BF11-D83835D75DB9}"/>
                </a:ext>
              </a:extLst>
            </p:cNvPr>
            <p:cNvSpPr/>
            <p:nvPr/>
          </p:nvSpPr>
          <p:spPr>
            <a:xfrm>
              <a:off x="1715855" y="5362110"/>
              <a:ext cx="342299" cy="342299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5B4B6D61-8EE1-4FE1-B158-CF6BEDD80ED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51371" y="3104529"/>
            <a:ext cx="1032623" cy="15632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5B436F02-8F29-45AD-BCC8-391AE17A9DDF}"/>
              </a:ext>
            </a:extLst>
          </p:cNvPr>
          <p:cNvGrpSpPr/>
          <p:nvPr userDrawn="1"/>
        </p:nvGrpSpPr>
        <p:grpSpPr>
          <a:xfrm>
            <a:off x="776615" y="2636912"/>
            <a:ext cx="2944471" cy="2396773"/>
            <a:chOff x="1115616" y="2459340"/>
            <a:chExt cx="3744416" cy="3187578"/>
          </a:xfrm>
          <a:solidFill>
            <a:schemeClr val="tx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EF70D309-6A71-482D-8A56-0C255C4D3EA1}"/>
                </a:ext>
              </a:extLst>
            </p:cNvPr>
            <p:cNvSpPr/>
            <p:nvPr userDrawn="1"/>
          </p:nvSpPr>
          <p:spPr>
            <a:xfrm>
              <a:off x="1115616" y="2459340"/>
              <a:ext cx="3744416" cy="3187578"/>
            </a:xfrm>
            <a:custGeom>
              <a:avLst/>
              <a:gdLst/>
              <a:ahLst/>
              <a:cxnLst/>
              <a:rect l="l" t="t" r="r" b="b"/>
              <a:pathLst>
                <a:path w="3744416" h="3187578">
                  <a:moveTo>
                    <a:pt x="144016" y="128672"/>
                  </a:moveTo>
                  <a:lnTo>
                    <a:pt x="144016" y="144016"/>
                  </a:lnTo>
                  <a:lnTo>
                    <a:pt x="144016" y="2109815"/>
                  </a:lnTo>
                  <a:lnTo>
                    <a:pt x="144016" y="2232248"/>
                  </a:lnTo>
                  <a:lnTo>
                    <a:pt x="3600400" y="2232248"/>
                  </a:lnTo>
                  <a:lnTo>
                    <a:pt x="3600400" y="2109815"/>
                  </a:lnTo>
                  <a:lnTo>
                    <a:pt x="3600400" y="144016"/>
                  </a:lnTo>
                  <a:lnTo>
                    <a:pt x="3600400" y="128672"/>
                  </a:lnTo>
                  <a:close/>
                  <a:moveTo>
                    <a:pt x="124099" y="0"/>
                  </a:moveTo>
                  <a:lnTo>
                    <a:pt x="3620317" y="0"/>
                  </a:lnTo>
                  <a:cubicBezTo>
                    <a:pt x="3688855" y="0"/>
                    <a:pt x="3744416" y="52712"/>
                    <a:pt x="3744416" y="117735"/>
                  </a:cubicBezTo>
                  <a:lnTo>
                    <a:pt x="3744416" y="2546561"/>
                  </a:lnTo>
                  <a:cubicBezTo>
                    <a:pt x="3744416" y="2611584"/>
                    <a:pt x="3688855" y="2664296"/>
                    <a:pt x="3620317" y="2664296"/>
                  </a:cubicBezTo>
                  <a:lnTo>
                    <a:pt x="2367875" y="2664296"/>
                  </a:lnTo>
                  <a:lnTo>
                    <a:pt x="2480694" y="3115570"/>
                  </a:lnTo>
                  <a:lnTo>
                    <a:pt x="2832314" y="3115570"/>
                  </a:lnTo>
                  <a:cubicBezTo>
                    <a:pt x="2838943" y="3115570"/>
                    <a:pt x="2844316" y="3120943"/>
                    <a:pt x="2844316" y="3127572"/>
                  </a:cubicBezTo>
                  <a:lnTo>
                    <a:pt x="2844316" y="3175576"/>
                  </a:lnTo>
                  <a:cubicBezTo>
                    <a:pt x="2844316" y="3182205"/>
                    <a:pt x="2838943" y="3187578"/>
                    <a:pt x="2832314" y="3187578"/>
                  </a:cubicBezTo>
                  <a:lnTo>
                    <a:pt x="912102" y="3187578"/>
                  </a:lnTo>
                  <a:cubicBezTo>
                    <a:pt x="905473" y="3187578"/>
                    <a:pt x="900100" y="3182205"/>
                    <a:pt x="900100" y="3175576"/>
                  </a:cubicBezTo>
                  <a:lnTo>
                    <a:pt x="900100" y="3127572"/>
                  </a:lnTo>
                  <a:cubicBezTo>
                    <a:pt x="900100" y="3120943"/>
                    <a:pt x="905473" y="3115570"/>
                    <a:pt x="912102" y="3115570"/>
                  </a:cubicBezTo>
                  <a:lnTo>
                    <a:pt x="1263723" y="3115570"/>
                  </a:lnTo>
                  <a:lnTo>
                    <a:pt x="1376541" y="2664296"/>
                  </a:lnTo>
                  <a:lnTo>
                    <a:pt x="124099" y="2664296"/>
                  </a:lnTo>
                  <a:cubicBezTo>
                    <a:pt x="55561" y="2664296"/>
                    <a:pt x="0" y="2611584"/>
                    <a:pt x="0" y="2546561"/>
                  </a:cubicBezTo>
                  <a:lnTo>
                    <a:pt x="0" y="117735"/>
                  </a:lnTo>
                  <a:cubicBezTo>
                    <a:pt x="0" y="52712"/>
                    <a:pt x="55561" y="0"/>
                    <a:pt x="124099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77CFD1E-495A-4BE8-9A8B-50D8A3EE70EA}"/>
                </a:ext>
              </a:extLst>
            </p:cNvPr>
            <p:cNvSpPr/>
            <p:nvPr userDrawn="1"/>
          </p:nvSpPr>
          <p:spPr>
            <a:xfrm>
              <a:off x="2879812" y="4797152"/>
              <a:ext cx="216024" cy="216024"/>
            </a:xfrm>
            <a:prstGeom prst="ellipse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15285B0-C98A-4C1A-B6BB-7281B23F0A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9574" y="2725522"/>
            <a:ext cx="2729759" cy="1599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3094AD3-37B0-48D5-95C6-35C7B054F8D5}"/>
              </a:ext>
            </a:extLst>
          </p:cNvPr>
          <p:cNvGrpSpPr/>
          <p:nvPr userDrawn="1"/>
        </p:nvGrpSpPr>
        <p:grpSpPr>
          <a:xfrm>
            <a:off x="7621087" y="2926866"/>
            <a:ext cx="1646157" cy="2037251"/>
            <a:chOff x="7452320" y="1988840"/>
            <a:chExt cx="1512168" cy="2088232"/>
          </a:xfrm>
        </p:grpSpPr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BE8F5CDA-8B02-4E99-95FE-6B94F11C3EDC}"/>
                </a:ext>
              </a:extLst>
            </p:cNvPr>
            <p:cNvSpPr/>
            <p:nvPr userDrawn="1"/>
          </p:nvSpPr>
          <p:spPr>
            <a:xfrm>
              <a:off x="7452320" y="1988840"/>
              <a:ext cx="1512168" cy="2088232"/>
            </a:xfrm>
            <a:custGeom>
              <a:avLst/>
              <a:gdLst/>
              <a:ahLst/>
              <a:cxnLst/>
              <a:rect l="l" t="t" r="r" b="b"/>
              <a:pathLst>
                <a:path w="1512168" h="2088232">
                  <a:moveTo>
                    <a:pt x="167516" y="181585"/>
                  </a:moveTo>
                  <a:lnTo>
                    <a:pt x="167516" y="1906647"/>
                  </a:lnTo>
                  <a:lnTo>
                    <a:pt x="1344652" y="1906647"/>
                  </a:lnTo>
                  <a:lnTo>
                    <a:pt x="1344652" y="181585"/>
                  </a:lnTo>
                  <a:close/>
                  <a:moveTo>
                    <a:pt x="90110" y="0"/>
                  </a:moveTo>
                  <a:lnTo>
                    <a:pt x="1422058" y="0"/>
                  </a:lnTo>
                  <a:cubicBezTo>
                    <a:pt x="1471824" y="0"/>
                    <a:pt x="1512168" y="40344"/>
                    <a:pt x="1512168" y="90110"/>
                  </a:cubicBezTo>
                  <a:lnTo>
                    <a:pt x="1512168" y="1998122"/>
                  </a:lnTo>
                  <a:cubicBezTo>
                    <a:pt x="1512168" y="2047888"/>
                    <a:pt x="1471824" y="2088232"/>
                    <a:pt x="1422058" y="2088232"/>
                  </a:cubicBezTo>
                  <a:lnTo>
                    <a:pt x="90110" y="2088232"/>
                  </a:lnTo>
                  <a:cubicBezTo>
                    <a:pt x="40344" y="2088232"/>
                    <a:pt x="0" y="2047888"/>
                    <a:pt x="0" y="1998122"/>
                  </a:cubicBezTo>
                  <a:lnTo>
                    <a:pt x="0" y="90110"/>
                  </a:lnTo>
                  <a:cubicBezTo>
                    <a:pt x="0" y="40344"/>
                    <a:pt x="40344" y="0"/>
                    <a:pt x="90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D17CE40C-C5D8-4CEA-BC31-3AB37DEB7F72}"/>
                </a:ext>
              </a:extLst>
            </p:cNvPr>
            <p:cNvSpPr/>
            <p:nvPr userDrawn="1"/>
          </p:nvSpPr>
          <p:spPr>
            <a:xfrm>
              <a:off x="8160965" y="3933056"/>
              <a:ext cx="94878" cy="948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1F730C8E-8511-4792-A541-9C345551B7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71688" y="3052440"/>
            <a:ext cx="1315810" cy="1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37639E75-D289-4636-8780-3A505B77F8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7D861E08-1F75-486F-B445-FEAFEB4AEA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1D2432A-6903-4A48-AE3D-9418C8E15F4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0FB824B-78A0-423F-821E-62E6F93ADC99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3EA0FC-A2DC-411F-8AF1-10B261A3AE6C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11C469EC-416E-4313-A051-A96155968BF4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8E4FE6-7B12-495E-B79E-DB7B85325F18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75B542-335A-46FD-8254-2C4390620FCB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7174A4-C52B-4FA5-92CC-F94C671E95ED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BCE48-586F-4CF6-A123-489162FFFADF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A6DFE2-3F3F-4D02-BC43-5C90812CE9CB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2A4D1C-1884-4626-BA7E-3AD1DB4F45F2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3632F1-1DEA-4137-B695-5FF35FE79F64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03D29-2A33-415B-AD17-1EE6C8D1E655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33F79ACA-81A9-4B35-AB07-8CABA0AD4C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DEB466-40ED-4F20-9F67-7C1527EB78F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3FE9BAA-AE7C-494B-8B98-B19912C57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3D0ED3-920F-4732-BBB4-FA050EFFEE3F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FB048A7-F2CE-476C-8585-59FD712210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E99BD-708B-4DBA-AEED-94D5C7CF8F35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670448-EEE0-4C7D-B666-ABA15FF47B2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E5F73D6-25C3-4421-8361-D30028F6523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1E966D7-76A1-47F0-9FA5-BE7C8C93E80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FEFD9D0-0772-4791-B8CE-F6CBB9C2FCF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FEDB5618-D80A-4410-8901-E057549A62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7F7C7D-3EC2-42EE-8881-C197183B4C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id="{9E328021-6526-4E52-A45A-0266F30BA0C0}"/>
              </a:ext>
            </a:extLst>
          </p:cNvPr>
          <p:cNvSpPr txBox="1"/>
          <p:nvPr/>
        </p:nvSpPr>
        <p:spPr>
          <a:xfrm>
            <a:off x="6509059" y="6146544"/>
            <a:ext cx="495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3CDFE-1E25-4CDD-973B-09A37D5998A1}"/>
              </a:ext>
            </a:extLst>
          </p:cNvPr>
          <p:cNvSpPr txBox="1"/>
          <p:nvPr/>
        </p:nvSpPr>
        <p:spPr>
          <a:xfrm>
            <a:off x="6509059" y="3908599"/>
            <a:ext cx="49526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F0961-E91B-430F-A19E-C1C68360DF85}"/>
              </a:ext>
            </a:extLst>
          </p:cNvPr>
          <p:cNvSpPr txBox="1"/>
          <p:nvPr/>
        </p:nvSpPr>
        <p:spPr>
          <a:xfrm>
            <a:off x="6509059" y="5660093"/>
            <a:ext cx="49526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aphic 1">
            <a:extLst>
              <a:ext uri="{FF2B5EF4-FFF2-40B4-BE49-F238E27FC236}">
                <a16:creationId xmlns:a16="http://schemas.microsoft.com/office/drawing/2014/main" id="{25601AD4-A3DF-4D36-B718-A424151E348F}"/>
              </a:ext>
            </a:extLst>
          </p:cNvPr>
          <p:cNvGrpSpPr/>
          <p:nvPr/>
        </p:nvGrpSpPr>
        <p:grpSpPr>
          <a:xfrm>
            <a:off x="9777070" y="385334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B3858B-4CEE-412F-9FF2-DBD2B8956643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3" name="Graphic 1">
              <a:extLst>
                <a:ext uri="{FF2B5EF4-FFF2-40B4-BE49-F238E27FC236}">
                  <a16:creationId xmlns:a16="http://schemas.microsoft.com/office/drawing/2014/main" id="{52992BC7-6292-495D-A18E-7100368934CF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6FA1A6D-F10C-4DDF-AD18-F72A02FC337E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Graphic 1">
                <a:extLst>
                  <a:ext uri="{FF2B5EF4-FFF2-40B4-BE49-F238E27FC236}">
                    <a16:creationId xmlns:a16="http://schemas.microsoft.com/office/drawing/2014/main" id="{770A0065-6227-441A-B762-C9AD4C7FBC10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6CF03A85-45D7-465F-8B38-4A3E514447B2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7" name="Graphic 1">
                  <a:extLst>
                    <a:ext uri="{FF2B5EF4-FFF2-40B4-BE49-F238E27FC236}">
                      <a16:creationId xmlns:a16="http://schemas.microsoft.com/office/drawing/2014/main" id="{ABD3B2B9-4558-4CBF-B670-6784FF4E648F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D1B6F521-9C0D-4A72-AD7D-63AD65162E52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9" name="Graphic 1">
                    <a:extLst>
                      <a:ext uri="{FF2B5EF4-FFF2-40B4-BE49-F238E27FC236}">
                        <a16:creationId xmlns:a16="http://schemas.microsoft.com/office/drawing/2014/main" id="{DD400D99-D8A7-45AD-9915-7EEBFBADB91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98A7135E-D049-4425-8E7E-98AF4115E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AE4C67A8-D2D6-48C9-A7CF-B4F3A2FB7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FB6E6EEA-26EE-403A-B45D-C139297EE075}"/>
              </a:ext>
            </a:extLst>
          </p:cNvPr>
          <p:cNvSpPr/>
          <p:nvPr/>
        </p:nvSpPr>
        <p:spPr>
          <a:xfrm flipH="1" flipV="1">
            <a:off x="7737044" y="1895475"/>
            <a:ext cx="1543504" cy="1543504"/>
          </a:xfrm>
          <a:prstGeom prst="blockArc">
            <a:avLst>
              <a:gd name="adj1" fmla="val 19218060"/>
              <a:gd name="adj2" fmla="val 9152942"/>
              <a:gd name="adj3" fmla="val 16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DA665E0A-E70D-4C34-8CA7-052AE2C3FE2C}"/>
              </a:ext>
            </a:extLst>
          </p:cNvPr>
          <p:cNvSpPr/>
          <p:nvPr/>
        </p:nvSpPr>
        <p:spPr>
          <a:xfrm rot="10800000" flipH="1" flipV="1">
            <a:off x="6708042" y="2667227"/>
            <a:ext cx="1543504" cy="1543504"/>
          </a:xfrm>
          <a:prstGeom prst="blockArc">
            <a:avLst>
              <a:gd name="adj1" fmla="val 19218060"/>
              <a:gd name="adj2" fmla="val 9152942"/>
              <a:gd name="adj3" fmla="val 166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C45F18B9-852C-4B63-8BBF-08D12EA536D9}"/>
              </a:ext>
            </a:extLst>
          </p:cNvPr>
          <p:cNvSpPr/>
          <p:nvPr/>
        </p:nvSpPr>
        <p:spPr>
          <a:xfrm flipH="1" flipV="1">
            <a:off x="5595953" y="3301564"/>
            <a:ext cx="1543504" cy="1543504"/>
          </a:xfrm>
          <a:prstGeom prst="blockArc">
            <a:avLst>
              <a:gd name="adj1" fmla="val 19218060"/>
              <a:gd name="adj2" fmla="val 9152942"/>
              <a:gd name="adj3" fmla="val 166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B5805CDA-6D82-4509-B4CF-B01E254B07C3}"/>
              </a:ext>
            </a:extLst>
          </p:cNvPr>
          <p:cNvSpPr/>
          <p:nvPr/>
        </p:nvSpPr>
        <p:spPr>
          <a:xfrm rot="10800000" flipH="1" flipV="1">
            <a:off x="4566951" y="4073316"/>
            <a:ext cx="1543504" cy="1543504"/>
          </a:xfrm>
          <a:prstGeom prst="blockArc">
            <a:avLst>
              <a:gd name="adj1" fmla="val 19218060"/>
              <a:gd name="adj2" fmla="val 9152942"/>
              <a:gd name="adj3" fmla="val 166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46C02-F54C-4B8F-96B6-3EC2B4A40B9D}"/>
              </a:ext>
            </a:extLst>
          </p:cNvPr>
          <p:cNvSpPr/>
          <p:nvPr/>
        </p:nvSpPr>
        <p:spPr>
          <a:xfrm rot="10800000" flipH="1" flipV="1">
            <a:off x="1615915" y="5083296"/>
            <a:ext cx="3266271" cy="264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FFCBE-F3B7-4398-A6C2-9EB772296AB8}"/>
              </a:ext>
            </a:extLst>
          </p:cNvPr>
          <p:cNvSpPr/>
          <p:nvPr/>
        </p:nvSpPr>
        <p:spPr>
          <a:xfrm rot="10800000" flipH="1" flipV="1">
            <a:off x="8970062" y="2168258"/>
            <a:ext cx="959202" cy="264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3963649-D31C-4B25-ACF3-EC121F121CDC}"/>
              </a:ext>
            </a:extLst>
          </p:cNvPr>
          <p:cNvSpPr/>
          <p:nvPr/>
        </p:nvSpPr>
        <p:spPr>
          <a:xfrm rot="5400000">
            <a:off x="9892436" y="2126188"/>
            <a:ext cx="404836" cy="3489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656F781-F051-4E1C-A5E1-6C38507C2EDD}"/>
              </a:ext>
            </a:extLst>
          </p:cNvPr>
          <p:cNvSpPr/>
          <p:nvPr/>
        </p:nvSpPr>
        <p:spPr>
          <a:xfrm>
            <a:off x="996670" y="4949548"/>
            <a:ext cx="819150" cy="532352"/>
          </a:xfrm>
          <a:prstGeom prst="chevron">
            <a:avLst>
              <a:gd name="adj" fmla="val 46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F6D216-EA43-4FB1-BC25-94332C6EC1B3}"/>
              </a:ext>
            </a:extLst>
          </p:cNvPr>
          <p:cNvSpPr/>
          <p:nvPr/>
        </p:nvSpPr>
        <p:spPr>
          <a:xfrm>
            <a:off x="4998366" y="4491477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E22B8D-BB42-4181-8252-17F967FF9304}"/>
              </a:ext>
            </a:extLst>
          </p:cNvPr>
          <p:cNvSpPr/>
          <p:nvPr/>
        </p:nvSpPr>
        <p:spPr>
          <a:xfrm>
            <a:off x="6047801" y="3755120"/>
            <a:ext cx="724247" cy="7242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63956A-7EC1-4465-AE97-6F8B4B24EBC6}"/>
              </a:ext>
            </a:extLst>
          </p:cNvPr>
          <p:cNvSpPr/>
          <p:nvPr/>
        </p:nvSpPr>
        <p:spPr>
          <a:xfrm>
            <a:off x="7097236" y="3018762"/>
            <a:ext cx="724247" cy="724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0D3DBB-55AE-4BB8-A508-F3AD8F2BE7B9}"/>
              </a:ext>
            </a:extLst>
          </p:cNvPr>
          <p:cNvSpPr/>
          <p:nvPr/>
        </p:nvSpPr>
        <p:spPr>
          <a:xfrm>
            <a:off x="8146672" y="2282404"/>
            <a:ext cx="724247" cy="7242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5BAB92A4-A2B7-4E57-AAC7-715E12AD8DC5}"/>
              </a:ext>
            </a:extLst>
          </p:cNvPr>
          <p:cNvSpPr/>
          <p:nvPr/>
        </p:nvSpPr>
        <p:spPr>
          <a:xfrm>
            <a:off x="8330285" y="2475944"/>
            <a:ext cx="382002" cy="37587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1E70AA6C-399F-4DBC-A2D1-C9603D07B50F}"/>
              </a:ext>
            </a:extLst>
          </p:cNvPr>
          <p:cNvSpPr/>
          <p:nvPr/>
        </p:nvSpPr>
        <p:spPr>
          <a:xfrm>
            <a:off x="7295068" y="3234785"/>
            <a:ext cx="309974" cy="3099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Oval 66">
            <a:extLst>
              <a:ext uri="{FF2B5EF4-FFF2-40B4-BE49-F238E27FC236}">
                <a16:creationId xmlns:a16="http://schemas.microsoft.com/office/drawing/2014/main" id="{1D59F1A9-1ADF-4467-9FE1-8B3B0846E763}"/>
              </a:ext>
            </a:extLst>
          </p:cNvPr>
          <p:cNvSpPr/>
          <p:nvPr/>
        </p:nvSpPr>
        <p:spPr>
          <a:xfrm rot="20700000">
            <a:off x="6221834" y="3976871"/>
            <a:ext cx="346043" cy="296413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5528F52-F43A-41BC-8E45-C1F0991E1BE2}"/>
              </a:ext>
            </a:extLst>
          </p:cNvPr>
          <p:cNvSpPr/>
          <p:nvPr/>
        </p:nvSpPr>
        <p:spPr>
          <a:xfrm>
            <a:off x="5191132" y="4691232"/>
            <a:ext cx="332579" cy="3113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30CFF-A81D-4ACC-AA0E-209E061A79FA}"/>
              </a:ext>
            </a:extLst>
          </p:cNvPr>
          <p:cNvSpPr txBox="1"/>
          <p:nvPr/>
        </p:nvSpPr>
        <p:spPr>
          <a:xfrm>
            <a:off x="1674214" y="5381035"/>
            <a:ext cx="303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4BB3C-C54C-467F-BCAC-2D61A4F92D9C}"/>
              </a:ext>
            </a:extLst>
          </p:cNvPr>
          <p:cNvSpPr txBox="1"/>
          <p:nvPr/>
        </p:nvSpPr>
        <p:spPr>
          <a:xfrm>
            <a:off x="3227542" y="4330380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E9986-EEAD-4D2A-A176-2C034225A7BC}"/>
              </a:ext>
            </a:extLst>
          </p:cNvPr>
          <p:cNvSpPr txBox="1"/>
          <p:nvPr/>
        </p:nvSpPr>
        <p:spPr>
          <a:xfrm>
            <a:off x="6845781" y="4377346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FA17E-B36D-417B-A1C1-6FA14C1ABAF0}"/>
              </a:ext>
            </a:extLst>
          </p:cNvPr>
          <p:cNvSpPr txBox="1"/>
          <p:nvPr/>
        </p:nvSpPr>
        <p:spPr>
          <a:xfrm>
            <a:off x="5435079" y="2599830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CE5EC-42DE-4358-8233-99C3E7B94BB3}"/>
              </a:ext>
            </a:extLst>
          </p:cNvPr>
          <p:cNvSpPr txBox="1"/>
          <p:nvPr/>
        </p:nvSpPr>
        <p:spPr>
          <a:xfrm>
            <a:off x="9053318" y="2646796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53DF2-2063-42EE-8BF4-093D660F84C5}"/>
              </a:ext>
            </a:extLst>
          </p:cNvPr>
          <p:cNvSpPr txBox="1"/>
          <p:nvPr/>
        </p:nvSpPr>
        <p:spPr>
          <a:xfrm>
            <a:off x="3473541" y="2538274"/>
            <a:ext cx="201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518B2-B22E-4170-8203-09A0A1379121}"/>
              </a:ext>
            </a:extLst>
          </p:cNvPr>
          <p:cNvSpPr txBox="1"/>
          <p:nvPr/>
        </p:nvSpPr>
        <p:spPr>
          <a:xfrm>
            <a:off x="1279498" y="4265582"/>
            <a:ext cx="201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95B74E-7932-4B31-BDAF-EBCECE6ED769}"/>
              </a:ext>
            </a:extLst>
          </p:cNvPr>
          <p:cNvSpPr txBox="1"/>
          <p:nvPr/>
        </p:nvSpPr>
        <p:spPr>
          <a:xfrm>
            <a:off x="9532710" y="3274855"/>
            <a:ext cx="201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8BA9F4-76FE-43CF-A364-DE68FFFC7395}"/>
              </a:ext>
            </a:extLst>
          </p:cNvPr>
          <p:cNvSpPr txBox="1"/>
          <p:nvPr/>
        </p:nvSpPr>
        <p:spPr>
          <a:xfrm>
            <a:off x="7338667" y="5002163"/>
            <a:ext cx="201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8A6CB26-3D22-4789-8952-2BAFCD6D07D3}"/>
              </a:ext>
            </a:extLst>
          </p:cNvPr>
          <p:cNvSpPr/>
          <p:nvPr/>
        </p:nvSpPr>
        <p:spPr>
          <a:xfrm>
            <a:off x="10269352" y="1452515"/>
            <a:ext cx="1379002" cy="1212121"/>
          </a:xfrm>
          <a:custGeom>
            <a:avLst/>
            <a:gdLst>
              <a:gd name="connsiteX0" fmla="*/ 890534 w 1379002"/>
              <a:gd name="connsiteY0" fmla="*/ 849271 h 1212121"/>
              <a:gd name="connsiteX1" fmla="*/ 890534 w 1379002"/>
              <a:gd name="connsiteY1" fmla="*/ 942246 h 1212121"/>
              <a:gd name="connsiteX2" fmla="*/ 1032851 w 1379002"/>
              <a:gd name="connsiteY2" fmla="*/ 942246 h 1212121"/>
              <a:gd name="connsiteX3" fmla="*/ 1032851 w 1379002"/>
              <a:gd name="connsiteY3" fmla="*/ 849271 h 1212121"/>
              <a:gd name="connsiteX4" fmla="*/ 890534 w 1379002"/>
              <a:gd name="connsiteY4" fmla="*/ 849271 h 1212121"/>
              <a:gd name="connsiteX5" fmla="*/ 171945 w 1379002"/>
              <a:gd name="connsiteY5" fmla="*/ 849271 h 1212121"/>
              <a:gd name="connsiteX6" fmla="*/ 171945 w 1379002"/>
              <a:gd name="connsiteY6" fmla="*/ 942462 h 1212121"/>
              <a:gd name="connsiteX7" fmla="*/ 314370 w 1379002"/>
              <a:gd name="connsiteY7" fmla="*/ 942462 h 1212121"/>
              <a:gd name="connsiteX8" fmla="*/ 314370 w 1379002"/>
              <a:gd name="connsiteY8" fmla="*/ 849271 h 1212121"/>
              <a:gd name="connsiteX9" fmla="*/ 171945 w 1379002"/>
              <a:gd name="connsiteY9" fmla="*/ 849271 h 1212121"/>
              <a:gd name="connsiteX10" fmla="*/ 333439 w 1379002"/>
              <a:gd name="connsiteY10" fmla="*/ 849164 h 1212121"/>
              <a:gd name="connsiteX11" fmla="*/ 333439 w 1379002"/>
              <a:gd name="connsiteY11" fmla="*/ 942462 h 1212121"/>
              <a:gd name="connsiteX12" fmla="*/ 490085 w 1379002"/>
              <a:gd name="connsiteY12" fmla="*/ 942462 h 1212121"/>
              <a:gd name="connsiteX13" fmla="*/ 490085 w 1379002"/>
              <a:gd name="connsiteY13" fmla="*/ 849164 h 1212121"/>
              <a:gd name="connsiteX14" fmla="*/ 333439 w 1379002"/>
              <a:gd name="connsiteY14" fmla="*/ 849164 h 1212121"/>
              <a:gd name="connsiteX15" fmla="*/ 1051812 w 1379002"/>
              <a:gd name="connsiteY15" fmla="*/ 849056 h 1212121"/>
              <a:gd name="connsiteX16" fmla="*/ 1051812 w 1379002"/>
              <a:gd name="connsiteY16" fmla="*/ 942246 h 1212121"/>
              <a:gd name="connsiteX17" fmla="*/ 1208351 w 1379002"/>
              <a:gd name="connsiteY17" fmla="*/ 942246 h 1212121"/>
              <a:gd name="connsiteX18" fmla="*/ 1208351 w 1379002"/>
              <a:gd name="connsiteY18" fmla="*/ 849056 h 1212121"/>
              <a:gd name="connsiteX19" fmla="*/ 1051812 w 1379002"/>
              <a:gd name="connsiteY19" fmla="*/ 849056 h 1212121"/>
              <a:gd name="connsiteX20" fmla="*/ 1051705 w 1379002"/>
              <a:gd name="connsiteY20" fmla="*/ 737227 h 1212121"/>
              <a:gd name="connsiteX21" fmla="*/ 1051705 w 1379002"/>
              <a:gd name="connsiteY21" fmla="*/ 830202 h 1212121"/>
              <a:gd name="connsiteX22" fmla="*/ 1208458 w 1379002"/>
              <a:gd name="connsiteY22" fmla="*/ 830202 h 1212121"/>
              <a:gd name="connsiteX23" fmla="*/ 1208458 w 1379002"/>
              <a:gd name="connsiteY23" fmla="*/ 737227 h 1212121"/>
              <a:gd name="connsiteX24" fmla="*/ 1051705 w 1379002"/>
              <a:gd name="connsiteY24" fmla="*/ 737227 h 1212121"/>
              <a:gd name="connsiteX25" fmla="*/ 333331 w 1379002"/>
              <a:gd name="connsiteY25" fmla="*/ 737227 h 1212121"/>
              <a:gd name="connsiteX26" fmla="*/ 333331 w 1379002"/>
              <a:gd name="connsiteY26" fmla="*/ 830095 h 1212121"/>
              <a:gd name="connsiteX27" fmla="*/ 490192 w 1379002"/>
              <a:gd name="connsiteY27" fmla="*/ 830095 h 1212121"/>
              <a:gd name="connsiteX28" fmla="*/ 490192 w 1379002"/>
              <a:gd name="connsiteY28" fmla="*/ 737227 h 1212121"/>
              <a:gd name="connsiteX29" fmla="*/ 333331 w 1379002"/>
              <a:gd name="connsiteY29" fmla="*/ 737227 h 1212121"/>
              <a:gd name="connsiteX30" fmla="*/ 890534 w 1379002"/>
              <a:gd name="connsiteY30" fmla="*/ 737120 h 1212121"/>
              <a:gd name="connsiteX31" fmla="*/ 890534 w 1379002"/>
              <a:gd name="connsiteY31" fmla="*/ 830202 h 1212121"/>
              <a:gd name="connsiteX32" fmla="*/ 1032528 w 1379002"/>
              <a:gd name="connsiteY32" fmla="*/ 830202 h 1212121"/>
              <a:gd name="connsiteX33" fmla="*/ 1032528 w 1379002"/>
              <a:gd name="connsiteY33" fmla="*/ 737120 h 1212121"/>
              <a:gd name="connsiteX34" fmla="*/ 890534 w 1379002"/>
              <a:gd name="connsiteY34" fmla="*/ 737120 h 1212121"/>
              <a:gd name="connsiteX35" fmla="*/ 172160 w 1379002"/>
              <a:gd name="connsiteY35" fmla="*/ 737120 h 1212121"/>
              <a:gd name="connsiteX36" fmla="*/ 172160 w 1379002"/>
              <a:gd name="connsiteY36" fmla="*/ 830095 h 1212121"/>
              <a:gd name="connsiteX37" fmla="*/ 314370 w 1379002"/>
              <a:gd name="connsiteY37" fmla="*/ 830095 h 1212121"/>
              <a:gd name="connsiteX38" fmla="*/ 314370 w 1379002"/>
              <a:gd name="connsiteY38" fmla="*/ 737120 h 1212121"/>
              <a:gd name="connsiteX39" fmla="*/ 172160 w 1379002"/>
              <a:gd name="connsiteY39" fmla="*/ 737120 h 1212121"/>
              <a:gd name="connsiteX40" fmla="*/ 693380 w 1379002"/>
              <a:gd name="connsiteY40" fmla="*/ 671617 h 1212121"/>
              <a:gd name="connsiteX41" fmla="*/ 1288613 w 1379002"/>
              <a:gd name="connsiteY41" fmla="*/ 671617 h 1212121"/>
              <a:gd name="connsiteX42" fmla="*/ 1299602 w 1379002"/>
              <a:gd name="connsiteY42" fmla="*/ 682606 h 1212121"/>
              <a:gd name="connsiteX43" fmla="*/ 1299278 w 1379002"/>
              <a:gd name="connsiteY43" fmla="*/ 1212014 h 1212121"/>
              <a:gd name="connsiteX44" fmla="*/ 814473 w 1379002"/>
              <a:gd name="connsiteY44" fmla="*/ 1212014 h 1212121"/>
              <a:gd name="connsiteX45" fmla="*/ 814689 w 1379002"/>
              <a:gd name="connsiteY45" fmla="*/ 1208243 h 1212121"/>
              <a:gd name="connsiteX46" fmla="*/ 814689 w 1379002"/>
              <a:gd name="connsiteY46" fmla="*/ 833003 h 1212121"/>
              <a:gd name="connsiteX47" fmla="*/ 814473 w 1379002"/>
              <a:gd name="connsiteY47" fmla="*/ 827940 h 1212121"/>
              <a:gd name="connsiteX48" fmla="*/ 581874 w 1379002"/>
              <a:gd name="connsiteY48" fmla="*/ 827940 h 1212121"/>
              <a:gd name="connsiteX49" fmla="*/ 581874 w 1379002"/>
              <a:gd name="connsiteY49" fmla="*/ 834081 h 1212121"/>
              <a:gd name="connsiteX50" fmla="*/ 581874 w 1379002"/>
              <a:gd name="connsiteY50" fmla="*/ 914882 h 1212121"/>
              <a:gd name="connsiteX51" fmla="*/ 581767 w 1379002"/>
              <a:gd name="connsiteY51" fmla="*/ 1212121 h 1212121"/>
              <a:gd name="connsiteX52" fmla="*/ 75414 w 1379002"/>
              <a:gd name="connsiteY52" fmla="*/ 1212121 h 1212121"/>
              <a:gd name="connsiteX53" fmla="*/ 75199 w 1379002"/>
              <a:gd name="connsiteY53" fmla="*/ 1206735 h 1212121"/>
              <a:gd name="connsiteX54" fmla="*/ 75199 w 1379002"/>
              <a:gd name="connsiteY54" fmla="*/ 677758 h 1212121"/>
              <a:gd name="connsiteX55" fmla="*/ 75522 w 1379002"/>
              <a:gd name="connsiteY55" fmla="*/ 671725 h 1212121"/>
              <a:gd name="connsiteX56" fmla="*/ 83602 w 1379002"/>
              <a:gd name="connsiteY56" fmla="*/ 671725 h 1212121"/>
              <a:gd name="connsiteX57" fmla="*/ 693380 w 1379002"/>
              <a:gd name="connsiteY57" fmla="*/ 671617 h 1212121"/>
              <a:gd name="connsiteX58" fmla="*/ 480281 w 1379002"/>
              <a:gd name="connsiteY58" fmla="*/ 367483 h 1212121"/>
              <a:gd name="connsiteX59" fmla="*/ 480281 w 1379002"/>
              <a:gd name="connsiteY59" fmla="*/ 509476 h 1212121"/>
              <a:gd name="connsiteX60" fmla="*/ 675065 w 1379002"/>
              <a:gd name="connsiteY60" fmla="*/ 509476 h 1212121"/>
              <a:gd name="connsiteX61" fmla="*/ 675065 w 1379002"/>
              <a:gd name="connsiteY61" fmla="*/ 367483 h 1212121"/>
              <a:gd name="connsiteX62" fmla="*/ 480281 w 1379002"/>
              <a:gd name="connsiteY62" fmla="*/ 367483 h 1212121"/>
              <a:gd name="connsiteX63" fmla="*/ 701675 w 1379002"/>
              <a:gd name="connsiteY63" fmla="*/ 367159 h 1212121"/>
              <a:gd name="connsiteX64" fmla="*/ 701675 w 1379002"/>
              <a:gd name="connsiteY64" fmla="*/ 509261 h 1212121"/>
              <a:gd name="connsiteX65" fmla="*/ 896351 w 1379002"/>
              <a:gd name="connsiteY65" fmla="*/ 509261 h 1212121"/>
              <a:gd name="connsiteX66" fmla="*/ 896351 w 1379002"/>
              <a:gd name="connsiteY66" fmla="*/ 367159 h 1212121"/>
              <a:gd name="connsiteX67" fmla="*/ 701675 w 1379002"/>
              <a:gd name="connsiteY67" fmla="*/ 367159 h 1212121"/>
              <a:gd name="connsiteX68" fmla="*/ 960777 w 1379002"/>
              <a:gd name="connsiteY68" fmla="*/ 262764 h 1212121"/>
              <a:gd name="connsiteX69" fmla="*/ 960777 w 1379002"/>
              <a:gd name="connsiteY69" fmla="*/ 541258 h 1212121"/>
              <a:gd name="connsiteX70" fmla="*/ 407883 w 1379002"/>
              <a:gd name="connsiteY70" fmla="*/ 541258 h 1212121"/>
              <a:gd name="connsiteX71" fmla="*/ 407883 w 1379002"/>
              <a:gd name="connsiteY71" fmla="*/ 265350 h 1212121"/>
              <a:gd name="connsiteX72" fmla="*/ 395062 w 1379002"/>
              <a:gd name="connsiteY72" fmla="*/ 284311 h 1212121"/>
              <a:gd name="connsiteX73" fmla="*/ 395278 w 1379002"/>
              <a:gd name="connsiteY73" fmla="*/ 552570 h 1212121"/>
              <a:gd name="connsiteX74" fmla="*/ 395278 w 1379002"/>
              <a:gd name="connsiteY74" fmla="*/ 558711 h 1212121"/>
              <a:gd name="connsiteX75" fmla="*/ 974674 w 1379002"/>
              <a:gd name="connsiteY75" fmla="*/ 558711 h 1212121"/>
              <a:gd name="connsiteX76" fmla="*/ 974998 w 1379002"/>
              <a:gd name="connsiteY76" fmla="*/ 556772 h 1212121"/>
              <a:gd name="connsiteX77" fmla="*/ 974998 w 1379002"/>
              <a:gd name="connsiteY77" fmla="*/ 277201 h 1212121"/>
              <a:gd name="connsiteX78" fmla="*/ 973489 w 1379002"/>
              <a:gd name="connsiteY78" fmla="*/ 272892 h 1212121"/>
              <a:gd name="connsiteX79" fmla="*/ 960777 w 1379002"/>
              <a:gd name="connsiteY79" fmla="*/ 262764 h 1212121"/>
              <a:gd name="connsiteX80" fmla="*/ 701460 w 1379002"/>
              <a:gd name="connsiteY80" fmla="*/ 260071 h 1212121"/>
              <a:gd name="connsiteX81" fmla="*/ 701460 w 1379002"/>
              <a:gd name="connsiteY81" fmla="*/ 352938 h 1212121"/>
              <a:gd name="connsiteX82" fmla="*/ 896028 w 1379002"/>
              <a:gd name="connsiteY82" fmla="*/ 352938 h 1212121"/>
              <a:gd name="connsiteX83" fmla="*/ 896028 w 1379002"/>
              <a:gd name="connsiteY83" fmla="*/ 260071 h 1212121"/>
              <a:gd name="connsiteX84" fmla="*/ 701460 w 1379002"/>
              <a:gd name="connsiteY84" fmla="*/ 260071 h 1212121"/>
              <a:gd name="connsiteX85" fmla="*/ 480281 w 1379002"/>
              <a:gd name="connsiteY85" fmla="*/ 259856 h 1212121"/>
              <a:gd name="connsiteX86" fmla="*/ 480281 w 1379002"/>
              <a:gd name="connsiteY86" fmla="*/ 353046 h 1212121"/>
              <a:gd name="connsiteX87" fmla="*/ 674957 w 1379002"/>
              <a:gd name="connsiteY87" fmla="*/ 353046 h 1212121"/>
              <a:gd name="connsiteX88" fmla="*/ 674957 w 1379002"/>
              <a:gd name="connsiteY88" fmla="*/ 259856 h 1212121"/>
              <a:gd name="connsiteX89" fmla="*/ 480281 w 1379002"/>
              <a:gd name="connsiteY89" fmla="*/ 259856 h 1212121"/>
              <a:gd name="connsiteX90" fmla="*/ 685515 w 1379002"/>
              <a:gd name="connsiteY90" fmla="*/ 16052 h 1212121"/>
              <a:gd name="connsiteX91" fmla="*/ 710940 w 1379002"/>
              <a:gd name="connsiteY91" fmla="*/ 35336 h 1212121"/>
              <a:gd name="connsiteX92" fmla="*/ 984155 w 1379002"/>
              <a:gd name="connsiteY92" fmla="*/ 242403 h 1212121"/>
              <a:gd name="connsiteX93" fmla="*/ 992666 w 1379002"/>
              <a:gd name="connsiteY93" fmla="*/ 265027 h 1212121"/>
              <a:gd name="connsiteX94" fmla="*/ 967779 w 1379002"/>
              <a:gd name="connsiteY94" fmla="*/ 246173 h 1212121"/>
              <a:gd name="connsiteX95" fmla="*/ 692087 w 1379002"/>
              <a:gd name="connsiteY95" fmla="*/ 36091 h 1212121"/>
              <a:gd name="connsiteX96" fmla="*/ 682498 w 1379002"/>
              <a:gd name="connsiteY96" fmla="*/ 35983 h 1212121"/>
              <a:gd name="connsiteX97" fmla="*/ 386659 w 1379002"/>
              <a:gd name="connsiteY97" fmla="*/ 261364 h 1212121"/>
              <a:gd name="connsiteX98" fmla="*/ 381919 w 1379002"/>
              <a:gd name="connsiteY98" fmla="*/ 264919 h 1212121"/>
              <a:gd name="connsiteX99" fmla="*/ 389568 w 1379002"/>
              <a:gd name="connsiteY99" fmla="*/ 243157 h 1212121"/>
              <a:gd name="connsiteX100" fmla="*/ 682821 w 1379002"/>
              <a:gd name="connsiteY100" fmla="*/ 17991 h 1212121"/>
              <a:gd name="connsiteX101" fmla="*/ 685515 w 1379002"/>
              <a:gd name="connsiteY101" fmla="*/ 16052 h 1212121"/>
              <a:gd name="connsiteX102" fmla="*/ 685515 w 1379002"/>
              <a:gd name="connsiteY102" fmla="*/ 2262 h 1212121"/>
              <a:gd name="connsiteX103" fmla="*/ 681744 w 1379002"/>
              <a:gd name="connsiteY103" fmla="*/ 4956 h 1212121"/>
              <a:gd name="connsiteX104" fmla="*/ 525960 w 1379002"/>
              <a:gd name="connsiteY104" fmla="*/ 123787 h 1212121"/>
              <a:gd name="connsiteX105" fmla="*/ 376101 w 1379002"/>
              <a:gd name="connsiteY105" fmla="*/ 237986 h 1212121"/>
              <a:gd name="connsiteX106" fmla="*/ 369853 w 1379002"/>
              <a:gd name="connsiteY106" fmla="*/ 249082 h 1212121"/>
              <a:gd name="connsiteX107" fmla="*/ 370068 w 1379002"/>
              <a:gd name="connsiteY107" fmla="*/ 281941 h 1212121"/>
              <a:gd name="connsiteX108" fmla="*/ 370822 w 1379002"/>
              <a:gd name="connsiteY108" fmla="*/ 288405 h 1212121"/>
              <a:gd name="connsiteX109" fmla="*/ 687454 w 1379002"/>
              <a:gd name="connsiteY109" fmla="*/ 53652 h 1212121"/>
              <a:gd name="connsiteX110" fmla="*/ 1003332 w 1379002"/>
              <a:gd name="connsiteY110" fmla="*/ 291314 h 1212121"/>
              <a:gd name="connsiteX111" fmla="*/ 1003440 w 1379002"/>
              <a:gd name="connsiteY111" fmla="*/ 251452 h 1212121"/>
              <a:gd name="connsiteX112" fmla="*/ 995144 w 1379002"/>
              <a:gd name="connsiteY112" fmla="*/ 234215 h 1212121"/>
              <a:gd name="connsiteX113" fmla="*/ 734103 w 1379002"/>
              <a:gd name="connsiteY113" fmla="*/ 38677 h 1212121"/>
              <a:gd name="connsiteX114" fmla="*/ 685515 w 1379002"/>
              <a:gd name="connsiteY114" fmla="*/ 2262 h 1212121"/>
              <a:gd name="connsiteX115" fmla="*/ 685192 w 1379002"/>
              <a:gd name="connsiteY115" fmla="*/ 0 h 1212121"/>
              <a:gd name="connsiteX116" fmla="*/ 686269 w 1379002"/>
              <a:gd name="connsiteY116" fmla="*/ 0 h 1212121"/>
              <a:gd name="connsiteX117" fmla="*/ 689824 w 1379002"/>
              <a:gd name="connsiteY117" fmla="*/ 3232 h 1212121"/>
              <a:gd name="connsiteX118" fmla="*/ 970473 w 1379002"/>
              <a:gd name="connsiteY118" fmla="*/ 213961 h 1212121"/>
              <a:gd name="connsiteX119" fmla="*/ 987387 w 1379002"/>
              <a:gd name="connsiteY119" fmla="*/ 219563 h 1212121"/>
              <a:gd name="connsiteX120" fmla="*/ 1187234 w 1379002"/>
              <a:gd name="connsiteY120" fmla="*/ 219132 h 1212121"/>
              <a:gd name="connsiteX121" fmla="*/ 1201348 w 1379002"/>
              <a:gd name="connsiteY121" fmla="*/ 228505 h 1212121"/>
              <a:gd name="connsiteX122" fmla="*/ 1374046 w 1379002"/>
              <a:gd name="connsiteY122" fmla="*/ 631540 h 1212121"/>
              <a:gd name="connsiteX123" fmla="*/ 1379002 w 1379002"/>
              <a:gd name="connsiteY123" fmla="*/ 642098 h 1212121"/>
              <a:gd name="connsiteX124" fmla="*/ 1379002 w 1379002"/>
              <a:gd name="connsiteY124" fmla="*/ 643175 h 1212121"/>
              <a:gd name="connsiteX125" fmla="*/ 1372646 w 1379002"/>
              <a:gd name="connsiteY125" fmla="*/ 643714 h 1212121"/>
              <a:gd name="connsiteX126" fmla="*/ 6356 w 1379002"/>
              <a:gd name="connsiteY126" fmla="*/ 643714 h 1212121"/>
              <a:gd name="connsiteX127" fmla="*/ 0 w 1379002"/>
              <a:gd name="connsiteY127" fmla="*/ 643175 h 1212121"/>
              <a:gd name="connsiteX128" fmla="*/ 0 w 1379002"/>
              <a:gd name="connsiteY128" fmla="*/ 642098 h 1212121"/>
              <a:gd name="connsiteX129" fmla="*/ 1831 w 1379002"/>
              <a:gd name="connsiteY129" fmla="*/ 638974 h 1212121"/>
              <a:gd name="connsiteX130" fmla="*/ 177977 w 1379002"/>
              <a:gd name="connsiteY130" fmla="*/ 227643 h 1212121"/>
              <a:gd name="connsiteX131" fmla="*/ 190906 w 1379002"/>
              <a:gd name="connsiteY131" fmla="*/ 219240 h 1212121"/>
              <a:gd name="connsiteX132" fmla="*/ 386875 w 1379002"/>
              <a:gd name="connsiteY132" fmla="*/ 219778 h 1212121"/>
              <a:gd name="connsiteX133" fmla="*/ 405728 w 1379002"/>
              <a:gd name="connsiteY133" fmla="*/ 213422 h 1212121"/>
              <a:gd name="connsiteX134" fmla="*/ 552463 w 1379002"/>
              <a:gd name="connsiteY134" fmla="*/ 101378 h 1212121"/>
              <a:gd name="connsiteX135" fmla="*/ 685192 w 1379002"/>
              <a:gd name="connsiteY135" fmla="*/ 0 h 121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379002" h="1212121">
                <a:moveTo>
                  <a:pt x="890534" y="849271"/>
                </a:moveTo>
                <a:cubicBezTo>
                  <a:pt x="890534" y="880514"/>
                  <a:pt x="890534" y="911326"/>
                  <a:pt x="890534" y="942246"/>
                </a:cubicBezTo>
                <a:cubicBezTo>
                  <a:pt x="938152" y="942246"/>
                  <a:pt x="985340" y="942246"/>
                  <a:pt x="1032851" y="942246"/>
                </a:cubicBezTo>
                <a:cubicBezTo>
                  <a:pt x="1032851" y="911219"/>
                  <a:pt x="1032851" y="880514"/>
                  <a:pt x="1032851" y="849271"/>
                </a:cubicBezTo>
                <a:cubicBezTo>
                  <a:pt x="985232" y="849271"/>
                  <a:pt x="937937" y="849271"/>
                  <a:pt x="890534" y="849271"/>
                </a:cubicBezTo>
                <a:close/>
                <a:moveTo>
                  <a:pt x="171945" y="849271"/>
                </a:moveTo>
                <a:cubicBezTo>
                  <a:pt x="171945" y="880299"/>
                  <a:pt x="171945" y="911003"/>
                  <a:pt x="171945" y="942462"/>
                </a:cubicBezTo>
                <a:cubicBezTo>
                  <a:pt x="219563" y="942462"/>
                  <a:pt x="266859" y="942462"/>
                  <a:pt x="314370" y="942462"/>
                </a:cubicBezTo>
                <a:cubicBezTo>
                  <a:pt x="314370" y="911326"/>
                  <a:pt x="314370" y="880407"/>
                  <a:pt x="314370" y="849271"/>
                </a:cubicBezTo>
                <a:cubicBezTo>
                  <a:pt x="266859" y="849271"/>
                  <a:pt x="219563" y="849271"/>
                  <a:pt x="171945" y="849271"/>
                </a:cubicBezTo>
                <a:close/>
                <a:moveTo>
                  <a:pt x="333439" y="849164"/>
                </a:moveTo>
                <a:cubicBezTo>
                  <a:pt x="333439" y="880299"/>
                  <a:pt x="333439" y="911219"/>
                  <a:pt x="333439" y="942462"/>
                </a:cubicBezTo>
                <a:cubicBezTo>
                  <a:pt x="385798" y="942462"/>
                  <a:pt x="437726" y="942462"/>
                  <a:pt x="490085" y="942462"/>
                </a:cubicBezTo>
                <a:cubicBezTo>
                  <a:pt x="490085" y="911111"/>
                  <a:pt x="490085" y="880191"/>
                  <a:pt x="490085" y="849164"/>
                </a:cubicBezTo>
                <a:cubicBezTo>
                  <a:pt x="437726" y="849164"/>
                  <a:pt x="385798" y="849164"/>
                  <a:pt x="333439" y="849164"/>
                </a:cubicBezTo>
                <a:close/>
                <a:moveTo>
                  <a:pt x="1051812" y="849056"/>
                </a:moveTo>
                <a:cubicBezTo>
                  <a:pt x="1051812" y="880514"/>
                  <a:pt x="1051812" y="911434"/>
                  <a:pt x="1051812" y="942246"/>
                </a:cubicBezTo>
                <a:cubicBezTo>
                  <a:pt x="1104279" y="942246"/>
                  <a:pt x="1156423" y="942246"/>
                  <a:pt x="1208351" y="942246"/>
                </a:cubicBezTo>
                <a:cubicBezTo>
                  <a:pt x="1208351" y="910896"/>
                  <a:pt x="1208351" y="879976"/>
                  <a:pt x="1208351" y="849056"/>
                </a:cubicBezTo>
                <a:cubicBezTo>
                  <a:pt x="1155992" y="849056"/>
                  <a:pt x="1104171" y="849056"/>
                  <a:pt x="1051812" y="849056"/>
                </a:cubicBezTo>
                <a:close/>
                <a:moveTo>
                  <a:pt x="1051705" y="737227"/>
                </a:moveTo>
                <a:cubicBezTo>
                  <a:pt x="1051705" y="768363"/>
                  <a:pt x="1051705" y="799175"/>
                  <a:pt x="1051705" y="830202"/>
                </a:cubicBezTo>
                <a:cubicBezTo>
                  <a:pt x="1103956" y="830202"/>
                  <a:pt x="1155884" y="830202"/>
                  <a:pt x="1208458" y="830202"/>
                </a:cubicBezTo>
                <a:cubicBezTo>
                  <a:pt x="1208458" y="798959"/>
                  <a:pt x="1208458" y="768040"/>
                  <a:pt x="1208458" y="737227"/>
                </a:cubicBezTo>
                <a:cubicBezTo>
                  <a:pt x="1155992" y="737227"/>
                  <a:pt x="1103848" y="737227"/>
                  <a:pt x="1051705" y="737227"/>
                </a:cubicBezTo>
                <a:close/>
                <a:moveTo>
                  <a:pt x="333331" y="737227"/>
                </a:moveTo>
                <a:cubicBezTo>
                  <a:pt x="333331" y="768363"/>
                  <a:pt x="333331" y="799175"/>
                  <a:pt x="333331" y="830095"/>
                </a:cubicBezTo>
                <a:cubicBezTo>
                  <a:pt x="385798" y="830095"/>
                  <a:pt x="437941" y="830095"/>
                  <a:pt x="490192" y="830095"/>
                </a:cubicBezTo>
                <a:cubicBezTo>
                  <a:pt x="490192" y="798959"/>
                  <a:pt x="490192" y="768147"/>
                  <a:pt x="490192" y="737227"/>
                </a:cubicBezTo>
                <a:cubicBezTo>
                  <a:pt x="437726" y="737227"/>
                  <a:pt x="385474" y="737227"/>
                  <a:pt x="333331" y="737227"/>
                </a:cubicBezTo>
                <a:close/>
                <a:moveTo>
                  <a:pt x="890534" y="737120"/>
                </a:moveTo>
                <a:cubicBezTo>
                  <a:pt x="890534" y="768255"/>
                  <a:pt x="890534" y="799067"/>
                  <a:pt x="890534" y="830202"/>
                </a:cubicBezTo>
                <a:cubicBezTo>
                  <a:pt x="938152" y="830202"/>
                  <a:pt x="985340" y="830202"/>
                  <a:pt x="1032528" y="830202"/>
                </a:cubicBezTo>
                <a:cubicBezTo>
                  <a:pt x="1032528" y="798959"/>
                  <a:pt x="1032528" y="768040"/>
                  <a:pt x="1032528" y="737120"/>
                </a:cubicBezTo>
                <a:cubicBezTo>
                  <a:pt x="985017" y="737120"/>
                  <a:pt x="937937" y="737120"/>
                  <a:pt x="890534" y="737120"/>
                </a:cubicBezTo>
                <a:close/>
                <a:moveTo>
                  <a:pt x="172160" y="737120"/>
                </a:moveTo>
                <a:cubicBezTo>
                  <a:pt x="172160" y="768363"/>
                  <a:pt x="172160" y="799175"/>
                  <a:pt x="172160" y="830095"/>
                </a:cubicBezTo>
                <a:cubicBezTo>
                  <a:pt x="219779" y="830095"/>
                  <a:pt x="266966" y="830095"/>
                  <a:pt x="314370" y="830095"/>
                </a:cubicBezTo>
                <a:cubicBezTo>
                  <a:pt x="314370" y="798959"/>
                  <a:pt x="314370" y="768147"/>
                  <a:pt x="314370" y="737120"/>
                </a:cubicBezTo>
                <a:cubicBezTo>
                  <a:pt x="266859" y="737120"/>
                  <a:pt x="219779" y="737120"/>
                  <a:pt x="172160" y="737120"/>
                </a:cubicBezTo>
                <a:close/>
                <a:moveTo>
                  <a:pt x="693380" y="671617"/>
                </a:moveTo>
                <a:cubicBezTo>
                  <a:pt x="891827" y="671617"/>
                  <a:pt x="1090166" y="671617"/>
                  <a:pt x="1288613" y="671617"/>
                </a:cubicBezTo>
                <a:cubicBezTo>
                  <a:pt x="1299602" y="671617"/>
                  <a:pt x="1299602" y="671617"/>
                  <a:pt x="1299602" y="682606"/>
                </a:cubicBezTo>
                <a:cubicBezTo>
                  <a:pt x="1299386" y="859075"/>
                  <a:pt x="1299278" y="1035544"/>
                  <a:pt x="1299278" y="1212014"/>
                </a:cubicBezTo>
                <a:cubicBezTo>
                  <a:pt x="1137677" y="1212014"/>
                  <a:pt x="976075" y="1212014"/>
                  <a:pt x="814473" y="1212014"/>
                </a:cubicBezTo>
                <a:cubicBezTo>
                  <a:pt x="814581" y="1210721"/>
                  <a:pt x="814689" y="1209536"/>
                  <a:pt x="814689" y="1208243"/>
                </a:cubicBezTo>
                <a:cubicBezTo>
                  <a:pt x="814689" y="1083163"/>
                  <a:pt x="814689" y="958083"/>
                  <a:pt x="814689" y="833003"/>
                </a:cubicBezTo>
                <a:cubicBezTo>
                  <a:pt x="814689" y="831387"/>
                  <a:pt x="814473" y="829879"/>
                  <a:pt x="814473" y="827940"/>
                </a:cubicBezTo>
                <a:cubicBezTo>
                  <a:pt x="736904" y="827940"/>
                  <a:pt x="659659" y="827940"/>
                  <a:pt x="581874" y="827940"/>
                </a:cubicBezTo>
                <a:cubicBezTo>
                  <a:pt x="581874" y="830202"/>
                  <a:pt x="581874" y="832142"/>
                  <a:pt x="581874" y="834081"/>
                </a:cubicBezTo>
                <a:cubicBezTo>
                  <a:pt x="581874" y="861014"/>
                  <a:pt x="581874" y="887948"/>
                  <a:pt x="581874" y="914882"/>
                </a:cubicBezTo>
                <a:cubicBezTo>
                  <a:pt x="581874" y="1013998"/>
                  <a:pt x="581874" y="1113005"/>
                  <a:pt x="581767" y="1212121"/>
                </a:cubicBezTo>
                <a:cubicBezTo>
                  <a:pt x="412947" y="1212121"/>
                  <a:pt x="244234" y="1212121"/>
                  <a:pt x="75414" y="1212121"/>
                </a:cubicBezTo>
                <a:cubicBezTo>
                  <a:pt x="75307" y="1210290"/>
                  <a:pt x="75199" y="1208566"/>
                  <a:pt x="75199" y="1206735"/>
                </a:cubicBezTo>
                <a:cubicBezTo>
                  <a:pt x="75199" y="1030373"/>
                  <a:pt x="75199" y="854119"/>
                  <a:pt x="75199" y="677758"/>
                </a:cubicBezTo>
                <a:cubicBezTo>
                  <a:pt x="75199" y="675927"/>
                  <a:pt x="75414" y="673987"/>
                  <a:pt x="75522" y="671725"/>
                </a:cubicBezTo>
                <a:cubicBezTo>
                  <a:pt x="78539" y="671725"/>
                  <a:pt x="81017" y="671725"/>
                  <a:pt x="83602" y="671725"/>
                </a:cubicBezTo>
                <a:cubicBezTo>
                  <a:pt x="286897" y="671725"/>
                  <a:pt x="490085" y="671617"/>
                  <a:pt x="693380" y="671617"/>
                </a:cubicBezTo>
                <a:close/>
                <a:moveTo>
                  <a:pt x="480281" y="367483"/>
                </a:moveTo>
                <a:cubicBezTo>
                  <a:pt x="480281" y="415101"/>
                  <a:pt x="480281" y="462181"/>
                  <a:pt x="480281" y="509476"/>
                </a:cubicBezTo>
                <a:cubicBezTo>
                  <a:pt x="545245" y="509476"/>
                  <a:pt x="609885" y="509476"/>
                  <a:pt x="675065" y="509476"/>
                </a:cubicBezTo>
                <a:cubicBezTo>
                  <a:pt x="675065" y="461858"/>
                  <a:pt x="675065" y="414670"/>
                  <a:pt x="675065" y="367483"/>
                </a:cubicBezTo>
                <a:cubicBezTo>
                  <a:pt x="609885" y="367483"/>
                  <a:pt x="545029" y="367483"/>
                  <a:pt x="480281" y="367483"/>
                </a:cubicBezTo>
                <a:close/>
                <a:moveTo>
                  <a:pt x="701675" y="367159"/>
                </a:moveTo>
                <a:cubicBezTo>
                  <a:pt x="701675" y="414886"/>
                  <a:pt x="701675" y="462073"/>
                  <a:pt x="701675" y="509261"/>
                </a:cubicBezTo>
                <a:cubicBezTo>
                  <a:pt x="766854" y="509261"/>
                  <a:pt x="831495" y="509261"/>
                  <a:pt x="896351" y="509261"/>
                </a:cubicBezTo>
                <a:cubicBezTo>
                  <a:pt x="896351" y="461750"/>
                  <a:pt x="896351" y="414562"/>
                  <a:pt x="896351" y="367159"/>
                </a:cubicBezTo>
                <a:cubicBezTo>
                  <a:pt x="830956" y="367159"/>
                  <a:pt x="766316" y="367159"/>
                  <a:pt x="701675" y="367159"/>
                </a:cubicBezTo>
                <a:close/>
                <a:moveTo>
                  <a:pt x="960777" y="262764"/>
                </a:moveTo>
                <a:cubicBezTo>
                  <a:pt x="960777" y="356709"/>
                  <a:pt x="960777" y="448930"/>
                  <a:pt x="960777" y="541258"/>
                </a:cubicBezTo>
                <a:cubicBezTo>
                  <a:pt x="776443" y="541258"/>
                  <a:pt x="592540" y="541258"/>
                  <a:pt x="407883" y="541258"/>
                </a:cubicBezTo>
                <a:cubicBezTo>
                  <a:pt x="407883" y="449145"/>
                  <a:pt x="407883" y="357355"/>
                  <a:pt x="407883" y="265350"/>
                </a:cubicBezTo>
                <a:cubicBezTo>
                  <a:pt x="398295" y="268582"/>
                  <a:pt x="395062" y="274615"/>
                  <a:pt x="395062" y="284311"/>
                </a:cubicBezTo>
                <a:cubicBezTo>
                  <a:pt x="395386" y="373731"/>
                  <a:pt x="395278" y="463151"/>
                  <a:pt x="395278" y="552570"/>
                </a:cubicBezTo>
                <a:cubicBezTo>
                  <a:pt x="395278" y="554617"/>
                  <a:pt x="395278" y="556772"/>
                  <a:pt x="395278" y="558711"/>
                </a:cubicBezTo>
                <a:cubicBezTo>
                  <a:pt x="588985" y="558711"/>
                  <a:pt x="781830" y="558711"/>
                  <a:pt x="974674" y="558711"/>
                </a:cubicBezTo>
                <a:cubicBezTo>
                  <a:pt x="974782" y="557742"/>
                  <a:pt x="974998" y="557203"/>
                  <a:pt x="974998" y="556772"/>
                </a:cubicBezTo>
                <a:cubicBezTo>
                  <a:pt x="974998" y="463582"/>
                  <a:pt x="974998" y="370391"/>
                  <a:pt x="974998" y="277201"/>
                </a:cubicBezTo>
                <a:cubicBezTo>
                  <a:pt x="974998" y="275800"/>
                  <a:pt x="974459" y="273754"/>
                  <a:pt x="973489" y="272892"/>
                </a:cubicBezTo>
                <a:cubicBezTo>
                  <a:pt x="969934" y="269660"/>
                  <a:pt x="965948" y="266751"/>
                  <a:pt x="960777" y="262764"/>
                </a:cubicBezTo>
                <a:close/>
                <a:moveTo>
                  <a:pt x="701460" y="260071"/>
                </a:moveTo>
                <a:cubicBezTo>
                  <a:pt x="701460" y="291206"/>
                  <a:pt x="701460" y="321911"/>
                  <a:pt x="701460" y="352938"/>
                </a:cubicBezTo>
                <a:cubicBezTo>
                  <a:pt x="766747" y="352938"/>
                  <a:pt x="831388" y="352938"/>
                  <a:pt x="896028" y="352938"/>
                </a:cubicBezTo>
                <a:cubicBezTo>
                  <a:pt x="896028" y="321695"/>
                  <a:pt x="896028" y="290775"/>
                  <a:pt x="896028" y="260071"/>
                </a:cubicBezTo>
                <a:cubicBezTo>
                  <a:pt x="830956" y="260071"/>
                  <a:pt x="766208" y="260071"/>
                  <a:pt x="701460" y="260071"/>
                </a:cubicBezTo>
                <a:close/>
                <a:moveTo>
                  <a:pt x="480281" y="259856"/>
                </a:moveTo>
                <a:cubicBezTo>
                  <a:pt x="480281" y="291314"/>
                  <a:pt x="480281" y="322234"/>
                  <a:pt x="480281" y="353046"/>
                </a:cubicBezTo>
                <a:cubicBezTo>
                  <a:pt x="545460" y="353046"/>
                  <a:pt x="610208" y="353046"/>
                  <a:pt x="674957" y="353046"/>
                </a:cubicBezTo>
                <a:cubicBezTo>
                  <a:pt x="674957" y="321803"/>
                  <a:pt x="674957" y="290883"/>
                  <a:pt x="674957" y="259856"/>
                </a:cubicBezTo>
                <a:cubicBezTo>
                  <a:pt x="609885" y="259856"/>
                  <a:pt x="545352" y="259856"/>
                  <a:pt x="480281" y="259856"/>
                </a:cubicBezTo>
                <a:close/>
                <a:moveTo>
                  <a:pt x="685515" y="16052"/>
                </a:moveTo>
                <a:cubicBezTo>
                  <a:pt x="693918" y="22408"/>
                  <a:pt x="702429" y="28872"/>
                  <a:pt x="710940" y="35336"/>
                </a:cubicBezTo>
                <a:cubicBezTo>
                  <a:pt x="801976" y="104394"/>
                  <a:pt x="892904" y="173560"/>
                  <a:pt x="984155" y="242403"/>
                </a:cubicBezTo>
                <a:cubicBezTo>
                  <a:pt x="992127" y="248436"/>
                  <a:pt x="995036" y="255008"/>
                  <a:pt x="992666" y="265027"/>
                </a:cubicBezTo>
                <a:cubicBezTo>
                  <a:pt x="984262" y="258670"/>
                  <a:pt x="975967" y="252422"/>
                  <a:pt x="967779" y="246173"/>
                </a:cubicBezTo>
                <a:cubicBezTo>
                  <a:pt x="875882" y="176146"/>
                  <a:pt x="783876" y="106226"/>
                  <a:pt x="692087" y="36091"/>
                </a:cubicBezTo>
                <a:cubicBezTo>
                  <a:pt x="688531" y="33397"/>
                  <a:pt x="686269" y="33182"/>
                  <a:pt x="682498" y="35983"/>
                </a:cubicBezTo>
                <a:cubicBezTo>
                  <a:pt x="583921" y="111182"/>
                  <a:pt x="485344" y="186273"/>
                  <a:pt x="386659" y="261364"/>
                </a:cubicBezTo>
                <a:cubicBezTo>
                  <a:pt x="385259" y="262441"/>
                  <a:pt x="383858" y="263518"/>
                  <a:pt x="381919" y="264919"/>
                </a:cubicBezTo>
                <a:cubicBezTo>
                  <a:pt x="380087" y="255654"/>
                  <a:pt x="381596" y="249190"/>
                  <a:pt x="389568" y="243157"/>
                </a:cubicBezTo>
                <a:cubicBezTo>
                  <a:pt x="487499" y="168281"/>
                  <a:pt x="585106" y="93082"/>
                  <a:pt x="682821" y="17991"/>
                </a:cubicBezTo>
                <a:cubicBezTo>
                  <a:pt x="683575" y="17453"/>
                  <a:pt x="684222" y="16914"/>
                  <a:pt x="685515" y="16052"/>
                </a:cubicBezTo>
                <a:close/>
                <a:moveTo>
                  <a:pt x="685515" y="2262"/>
                </a:moveTo>
                <a:cubicBezTo>
                  <a:pt x="684007" y="3340"/>
                  <a:pt x="682822" y="4094"/>
                  <a:pt x="681744" y="4956"/>
                </a:cubicBezTo>
                <a:cubicBezTo>
                  <a:pt x="629816" y="44494"/>
                  <a:pt x="577888" y="84141"/>
                  <a:pt x="525960" y="123787"/>
                </a:cubicBezTo>
                <a:cubicBezTo>
                  <a:pt x="475971" y="161817"/>
                  <a:pt x="426090" y="199955"/>
                  <a:pt x="376101" y="237986"/>
                </a:cubicBezTo>
                <a:cubicBezTo>
                  <a:pt x="372331" y="240894"/>
                  <a:pt x="369637" y="243911"/>
                  <a:pt x="369853" y="249082"/>
                </a:cubicBezTo>
                <a:cubicBezTo>
                  <a:pt x="370068" y="260071"/>
                  <a:pt x="369960" y="270952"/>
                  <a:pt x="370068" y="281941"/>
                </a:cubicBezTo>
                <a:cubicBezTo>
                  <a:pt x="370068" y="283773"/>
                  <a:pt x="370499" y="285604"/>
                  <a:pt x="370822" y="288405"/>
                </a:cubicBezTo>
                <a:cubicBezTo>
                  <a:pt x="478557" y="212022"/>
                  <a:pt x="581551" y="131113"/>
                  <a:pt x="687454" y="53652"/>
                </a:cubicBezTo>
                <a:cubicBezTo>
                  <a:pt x="792280" y="132837"/>
                  <a:pt x="896351" y="212884"/>
                  <a:pt x="1003332" y="291314"/>
                </a:cubicBezTo>
                <a:cubicBezTo>
                  <a:pt x="1003332" y="276878"/>
                  <a:pt x="1002901" y="264165"/>
                  <a:pt x="1003440" y="251452"/>
                </a:cubicBezTo>
                <a:cubicBezTo>
                  <a:pt x="1003763" y="243803"/>
                  <a:pt x="1001285" y="238847"/>
                  <a:pt x="995144" y="234215"/>
                </a:cubicBezTo>
                <a:cubicBezTo>
                  <a:pt x="908094" y="169143"/>
                  <a:pt x="821153" y="103856"/>
                  <a:pt x="734103" y="38677"/>
                </a:cubicBezTo>
                <a:cubicBezTo>
                  <a:pt x="717943" y="26503"/>
                  <a:pt x="701783" y="14436"/>
                  <a:pt x="685515" y="2262"/>
                </a:cubicBezTo>
                <a:close/>
                <a:moveTo>
                  <a:pt x="685192" y="0"/>
                </a:moveTo>
                <a:cubicBezTo>
                  <a:pt x="685515" y="0"/>
                  <a:pt x="685946" y="0"/>
                  <a:pt x="686269" y="0"/>
                </a:cubicBezTo>
                <a:cubicBezTo>
                  <a:pt x="687454" y="1077"/>
                  <a:pt x="688531" y="2262"/>
                  <a:pt x="689824" y="3232"/>
                </a:cubicBezTo>
                <a:cubicBezTo>
                  <a:pt x="783338" y="73475"/>
                  <a:pt x="876959" y="143718"/>
                  <a:pt x="970473" y="213961"/>
                </a:cubicBezTo>
                <a:cubicBezTo>
                  <a:pt x="975644" y="217839"/>
                  <a:pt x="981031" y="219563"/>
                  <a:pt x="987387" y="219563"/>
                </a:cubicBezTo>
                <a:cubicBezTo>
                  <a:pt x="1053967" y="219348"/>
                  <a:pt x="1120547" y="219455"/>
                  <a:pt x="1187234" y="219132"/>
                </a:cubicBezTo>
                <a:cubicBezTo>
                  <a:pt x="1194668" y="219132"/>
                  <a:pt x="1198439" y="221718"/>
                  <a:pt x="1201348" y="228505"/>
                </a:cubicBezTo>
                <a:cubicBezTo>
                  <a:pt x="1258770" y="362958"/>
                  <a:pt x="1316408" y="497195"/>
                  <a:pt x="1374046" y="631540"/>
                </a:cubicBezTo>
                <a:cubicBezTo>
                  <a:pt x="1375554" y="635095"/>
                  <a:pt x="1377386" y="638542"/>
                  <a:pt x="1379002" y="642098"/>
                </a:cubicBezTo>
                <a:cubicBezTo>
                  <a:pt x="1379002" y="642421"/>
                  <a:pt x="1379002" y="642852"/>
                  <a:pt x="1379002" y="643175"/>
                </a:cubicBezTo>
                <a:cubicBezTo>
                  <a:pt x="1376847" y="643391"/>
                  <a:pt x="1374800" y="643714"/>
                  <a:pt x="1372646" y="643714"/>
                </a:cubicBezTo>
                <a:cubicBezTo>
                  <a:pt x="917252" y="643714"/>
                  <a:pt x="461858" y="643714"/>
                  <a:pt x="6356" y="643714"/>
                </a:cubicBezTo>
                <a:cubicBezTo>
                  <a:pt x="4202" y="643714"/>
                  <a:pt x="2155" y="643391"/>
                  <a:pt x="0" y="643175"/>
                </a:cubicBezTo>
                <a:cubicBezTo>
                  <a:pt x="0" y="642852"/>
                  <a:pt x="0" y="642421"/>
                  <a:pt x="0" y="642098"/>
                </a:cubicBezTo>
                <a:cubicBezTo>
                  <a:pt x="646" y="641020"/>
                  <a:pt x="1401" y="640051"/>
                  <a:pt x="1831" y="638974"/>
                </a:cubicBezTo>
                <a:cubicBezTo>
                  <a:pt x="60655" y="501827"/>
                  <a:pt x="119370" y="364789"/>
                  <a:pt x="177977" y="227643"/>
                </a:cubicBezTo>
                <a:cubicBezTo>
                  <a:pt x="180671" y="221394"/>
                  <a:pt x="184118" y="219132"/>
                  <a:pt x="190906" y="219240"/>
                </a:cubicBezTo>
                <a:cubicBezTo>
                  <a:pt x="256193" y="219563"/>
                  <a:pt x="321588" y="219563"/>
                  <a:pt x="386875" y="219778"/>
                </a:cubicBezTo>
                <a:cubicBezTo>
                  <a:pt x="394093" y="219778"/>
                  <a:pt x="400018" y="217732"/>
                  <a:pt x="405728" y="213422"/>
                </a:cubicBezTo>
                <a:cubicBezTo>
                  <a:pt x="454532" y="176038"/>
                  <a:pt x="503551" y="138762"/>
                  <a:pt x="552463" y="101378"/>
                </a:cubicBezTo>
                <a:cubicBezTo>
                  <a:pt x="596742" y="67550"/>
                  <a:pt x="641020" y="33721"/>
                  <a:pt x="685192" y="0"/>
                </a:cubicBezTo>
                <a:close/>
              </a:path>
            </a:pathLst>
          </a:custGeom>
          <a:solidFill>
            <a:schemeClr val="accent1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190A1-39BD-470B-AB0F-B892DD8C0008}"/>
              </a:ext>
            </a:extLst>
          </p:cNvPr>
          <p:cNvSpPr txBox="1"/>
          <p:nvPr/>
        </p:nvSpPr>
        <p:spPr>
          <a:xfrm>
            <a:off x="505664" y="5010457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13A98-8238-4819-89A0-9BC584DA2E43}"/>
              </a:ext>
            </a:extLst>
          </p:cNvPr>
          <p:cNvSpPr txBox="1"/>
          <p:nvPr/>
        </p:nvSpPr>
        <p:spPr>
          <a:xfrm>
            <a:off x="505664" y="5657619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자유형: 도형 14">
            <a:extLst>
              <a:ext uri="{FF2B5EF4-FFF2-40B4-BE49-F238E27FC236}">
                <a16:creationId xmlns:a16="http://schemas.microsoft.com/office/drawing/2014/main" id="{C9665F26-30A8-4793-9C5A-289D4F855503}"/>
              </a:ext>
            </a:extLst>
          </p:cNvPr>
          <p:cNvSpPr/>
          <p:nvPr/>
        </p:nvSpPr>
        <p:spPr>
          <a:xfrm rot="10800000">
            <a:off x="11105230" y="206077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8141EB-BFCD-450B-A9EB-6E15BB464E08}"/>
              </a:ext>
            </a:extLst>
          </p:cNvPr>
          <p:cNvSpPr/>
          <p:nvPr/>
        </p:nvSpPr>
        <p:spPr>
          <a:xfrm>
            <a:off x="8117955" y="32339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570A6-ECB6-4FA5-A4AB-A438D629BF88}"/>
              </a:ext>
            </a:extLst>
          </p:cNvPr>
          <p:cNvSpPr txBox="1"/>
          <p:nvPr/>
        </p:nvSpPr>
        <p:spPr>
          <a:xfrm>
            <a:off x="8648044" y="533290"/>
            <a:ext cx="313438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07A29E-240F-4E35-A596-33DE0E1B8EEE}"/>
              </a:ext>
            </a:extLst>
          </p:cNvPr>
          <p:cNvSpPr/>
          <p:nvPr/>
        </p:nvSpPr>
        <p:spPr>
          <a:xfrm>
            <a:off x="8161059" y="2979900"/>
            <a:ext cx="1178351" cy="913222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9A9A9A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7626F-3420-4FBE-9D1C-F57C7B023B26}"/>
              </a:ext>
            </a:extLst>
          </p:cNvPr>
          <p:cNvGrpSpPr/>
          <p:nvPr/>
        </p:nvGrpSpPr>
        <p:grpSpPr>
          <a:xfrm rot="5400000" flipH="1">
            <a:off x="6239134" y="1213773"/>
            <a:ext cx="5024770" cy="4430455"/>
            <a:chOff x="2027268" y="1259074"/>
            <a:chExt cx="5024770" cy="4430455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621D539-A712-4A67-9CC6-5442F9F7B200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34C8638-F036-49E2-9F08-E5900D4ED5BF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74802B3-743A-400D-971C-321F7C33C322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A67A4D4-C67D-426C-A7B8-0640A8C2C6C8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D48284A-3844-4B7F-B47F-94C0F19A7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6C2C744-5E51-4F55-A0DA-1FF65AC1A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1893AD-1120-4054-9274-40FE7F38ADAB}"/>
              </a:ext>
            </a:extLst>
          </p:cNvPr>
          <p:cNvGrpSpPr/>
          <p:nvPr/>
        </p:nvGrpSpPr>
        <p:grpSpPr>
          <a:xfrm>
            <a:off x="3144323" y="2214773"/>
            <a:ext cx="2876315" cy="923331"/>
            <a:chOff x="6210996" y="1433695"/>
            <a:chExt cx="1493001" cy="656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CD8B90-A62D-4E53-BF6E-850600B9281C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B46B9F-9652-4567-B1EE-30D1A494D03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BA267E-95D6-44C5-87F6-5D77252D74D5}"/>
              </a:ext>
            </a:extLst>
          </p:cNvPr>
          <p:cNvGrpSpPr/>
          <p:nvPr/>
        </p:nvGrpSpPr>
        <p:grpSpPr>
          <a:xfrm>
            <a:off x="4104323" y="5225022"/>
            <a:ext cx="3097633" cy="923331"/>
            <a:chOff x="6210996" y="1433695"/>
            <a:chExt cx="1493001" cy="6568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FF1998-FF41-4FEB-AE49-7BE62337129C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062016-93AE-4FD0-93BC-1EE9E658919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05488C-4081-486B-81F5-3A78B2DBE393}"/>
              </a:ext>
            </a:extLst>
          </p:cNvPr>
          <p:cNvGrpSpPr/>
          <p:nvPr/>
        </p:nvGrpSpPr>
        <p:grpSpPr>
          <a:xfrm>
            <a:off x="4104323" y="709648"/>
            <a:ext cx="3097633" cy="923331"/>
            <a:chOff x="6210996" y="1433695"/>
            <a:chExt cx="1493001" cy="6568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422A74-F19C-4653-8510-0E85F3E632F7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05074-8BDF-4F76-ACFE-30F5AA1A3C1B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93BFFD-C035-4737-AEBF-E13DB18C2226}"/>
              </a:ext>
            </a:extLst>
          </p:cNvPr>
          <p:cNvGrpSpPr/>
          <p:nvPr/>
        </p:nvGrpSpPr>
        <p:grpSpPr>
          <a:xfrm>
            <a:off x="3144323" y="3719898"/>
            <a:ext cx="2876315" cy="923331"/>
            <a:chOff x="6210996" y="1433695"/>
            <a:chExt cx="1493001" cy="656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641093-34A2-4430-A35D-D9A72A130AFB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1515EA-F890-458C-ABE0-C8B9668FCA9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F8D8D6-0291-4F36-9D3B-461521C62A9A}"/>
              </a:ext>
            </a:extLst>
          </p:cNvPr>
          <p:cNvSpPr txBox="1"/>
          <p:nvPr/>
        </p:nvSpPr>
        <p:spPr>
          <a:xfrm>
            <a:off x="634132" y="2104070"/>
            <a:ext cx="1890731" cy="41549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ea typeface="FZShuTi" pitchFamily="2" charset="-122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917B2B00-07D6-4D3E-965C-0C0A58F2518B}"/>
              </a:ext>
            </a:extLst>
          </p:cNvPr>
          <p:cNvSpPr/>
          <p:nvPr/>
        </p:nvSpPr>
        <p:spPr>
          <a:xfrm>
            <a:off x="634132" y="506614"/>
            <a:ext cx="3487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ACC23FD0-A674-4F71-9428-4535D73DE91A}"/>
              </a:ext>
            </a:extLst>
          </p:cNvPr>
          <p:cNvGrpSpPr/>
          <p:nvPr/>
        </p:nvGrpSpPr>
        <p:grpSpPr>
          <a:xfrm>
            <a:off x="9203267" y="4433811"/>
            <a:ext cx="2086478" cy="1327200"/>
            <a:chOff x="7533064" y="2279649"/>
            <a:chExt cx="1339200" cy="1327200"/>
          </a:xfrm>
        </p:grpSpPr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8C619618-FA37-471B-8A9A-042056E39FE5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FF10B4-C276-4D79-9F89-839D2A110866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35B7ECFE-CE2F-47E4-82D0-3E03F1C6D80E}"/>
              </a:ext>
            </a:extLst>
          </p:cNvPr>
          <p:cNvGrpSpPr/>
          <p:nvPr/>
        </p:nvGrpSpPr>
        <p:grpSpPr>
          <a:xfrm>
            <a:off x="9203267" y="1184704"/>
            <a:ext cx="2086478" cy="1327200"/>
            <a:chOff x="7533064" y="2279649"/>
            <a:chExt cx="1339200" cy="1327200"/>
          </a:xfrm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7684433-4D9C-4FD5-A40E-4DFCC6E0B7E6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15C478-71DE-4AB3-A2BC-B4DFB7931BB4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 </a:t>
              </a:r>
            </a:p>
          </p:txBody>
        </p:sp>
      </p:grp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AA0890C7-91B1-491E-8809-2C3469DEE9AD}"/>
              </a:ext>
            </a:extLst>
          </p:cNvPr>
          <p:cNvSpPr/>
          <p:nvPr/>
        </p:nvSpPr>
        <p:spPr>
          <a:xfrm rot="9900000">
            <a:off x="8003571" y="4836207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E0F2221B-D9FA-4F8C-9AD8-72E23BAFAB61}"/>
              </a:ext>
            </a:extLst>
          </p:cNvPr>
          <p:cNvSpPr>
            <a:spLocks noChangeAspect="1"/>
          </p:cNvSpPr>
          <p:nvPr/>
        </p:nvSpPr>
        <p:spPr>
          <a:xfrm>
            <a:off x="7065750" y="3889490"/>
            <a:ext cx="425909" cy="4294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rapezoid 3">
            <a:extLst>
              <a:ext uri="{FF2B5EF4-FFF2-40B4-BE49-F238E27FC236}">
                <a16:creationId xmlns:a16="http://schemas.microsoft.com/office/drawing/2014/main" id="{4B3AC804-956E-4712-883F-DECA107CC3E3}"/>
              </a:ext>
            </a:extLst>
          </p:cNvPr>
          <p:cNvSpPr>
            <a:spLocks noChangeAspect="1"/>
          </p:cNvSpPr>
          <p:nvPr/>
        </p:nvSpPr>
        <p:spPr>
          <a:xfrm>
            <a:off x="7994963" y="1592692"/>
            <a:ext cx="462226" cy="471091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ounded Rectangle 1">
            <a:extLst>
              <a:ext uri="{FF2B5EF4-FFF2-40B4-BE49-F238E27FC236}">
                <a16:creationId xmlns:a16="http://schemas.microsoft.com/office/drawing/2014/main" id="{F4AEDF4C-50BE-4BAA-8ABA-313200084F70}"/>
              </a:ext>
            </a:extLst>
          </p:cNvPr>
          <p:cNvSpPr>
            <a:spLocks noChangeAspect="1"/>
          </p:cNvSpPr>
          <p:nvPr/>
        </p:nvSpPr>
        <p:spPr>
          <a:xfrm rot="2648398">
            <a:off x="7102758" y="2464994"/>
            <a:ext cx="222309" cy="568562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Graphic 232">
            <a:extLst>
              <a:ext uri="{FF2B5EF4-FFF2-40B4-BE49-F238E27FC236}">
                <a16:creationId xmlns:a16="http://schemas.microsoft.com/office/drawing/2014/main" id="{B4080257-7C97-4814-B4B2-F6CE3BF5A6AE}"/>
              </a:ext>
            </a:extLst>
          </p:cNvPr>
          <p:cNvSpPr/>
          <p:nvPr/>
        </p:nvSpPr>
        <p:spPr>
          <a:xfrm>
            <a:off x="8074189" y="2752954"/>
            <a:ext cx="1352092" cy="1352092"/>
          </a:xfrm>
          <a:custGeom>
            <a:avLst/>
            <a:gdLst>
              <a:gd name="connsiteX0" fmla="*/ 814208 w 1690360"/>
              <a:gd name="connsiteY0" fmla="*/ 0 h 1690360"/>
              <a:gd name="connsiteX1" fmla="*/ 877727 w 1690360"/>
              <a:gd name="connsiteY1" fmla="*/ 0 h 1690360"/>
              <a:gd name="connsiteX2" fmla="*/ 884902 w 1690360"/>
              <a:gd name="connsiteY2" fmla="*/ 1225 h 1690360"/>
              <a:gd name="connsiteX3" fmla="*/ 947897 w 1690360"/>
              <a:gd name="connsiteY3" fmla="*/ 6649 h 1690360"/>
              <a:gd name="connsiteX4" fmla="*/ 1104509 w 1690360"/>
              <a:gd name="connsiteY4" fmla="*/ 40772 h 1690360"/>
              <a:gd name="connsiteX5" fmla="*/ 1530423 w 1690360"/>
              <a:gd name="connsiteY5" fmla="*/ 349446 h 1690360"/>
              <a:gd name="connsiteX6" fmla="*/ 1690360 w 1690360"/>
              <a:gd name="connsiteY6" fmla="*/ 795834 h 1690360"/>
              <a:gd name="connsiteX7" fmla="*/ 1685461 w 1690360"/>
              <a:gd name="connsiteY7" fmla="*/ 948072 h 1690360"/>
              <a:gd name="connsiteX8" fmla="*/ 1651338 w 1690360"/>
              <a:gd name="connsiteY8" fmla="*/ 1103984 h 1690360"/>
              <a:gd name="connsiteX9" fmla="*/ 1353688 w 1690360"/>
              <a:gd name="connsiteY9" fmla="*/ 1522199 h 1690360"/>
              <a:gd name="connsiteX10" fmla="*/ 896626 w 1690360"/>
              <a:gd name="connsiteY10" fmla="*/ 1690360 h 1690360"/>
              <a:gd name="connsiteX11" fmla="*/ 728640 w 1690360"/>
              <a:gd name="connsiteY11" fmla="*/ 1683711 h 1690360"/>
              <a:gd name="connsiteX12" fmla="*/ 591451 w 1690360"/>
              <a:gd name="connsiteY12" fmla="*/ 1652563 h 1690360"/>
              <a:gd name="connsiteX13" fmla="*/ 295026 w 1690360"/>
              <a:gd name="connsiteY13" fmla="*/ 1487902 h 1690360"/>
              <a:gd name="connsiteX14" fmla="*/ 95542 w 1690360"/>
              <a:gd name="connsiteY14" fmla="*/ 1236623 h 1690360"/>
              <a:gd name="connsiteX15" fmla="*/ 2450 w 1690360"/>
              <a:gd name="connsiteY15" fmla="*/ 905200 h 1690360"/>
              <a:gd name="connsiteX16" fmla="*/ 0 w 1690360"/>
              <a:gd name="connsiteY16" fmla="*/ 877727 h 1690360"/>
              <a:gd name="connsiteX17" fmla="*/ 0 w 1690360"/>
              <a:gd name="connsiteY17" fmla="*/ 814208 h 1690360"/>
              <a:gd name="connsiteX18" fmla="*/ 1225 w 1690360"/>
              <a:gd name="connsiteY18" fmla="*/ 807208 h 1690360"/>
              <a:gd name="connsiteX19" fmla="*/ 5250 w 1690360"/>
              <a:gd name="connsiteY19" fmla="*/ 755937 h 1690360"/>
              <a:gd name="connsiteX20" fmla="*/ 24323 w 1690360"/>
              <a:gd name="connsiteY20" fmla="*/ 645172 h 1690360"/>
              <a:gd name="connsiteX21" fmla="*/ 199833 w 1690360"/>
              <a:gd name="connsiteY21" fmla="*/ 300275 h 1690360"/>
              <a:gd name="connsiteX22" fmla="*/ 508158 w 1690360"/>
              <a:gd name="connsiteY22" fmla="*/ 70519 h 1690360"/>
              <a:gd name="connsiteX23" fmla="*/ 787435 w 1690360"/>
              <a:gd name="connsiteY23" fmla="*/ 2275 h 1690360"/>
              <a:gd name="connsiteX24" fmla="*/ 814208 w 1690360"/>
              <a:gd name="connsiteY24" fmla="*/ 0 h 1690360"/>
              <a:gd name="connsiteX25" fmla="*/ 867403 w 1690360"/>
              <a:gd name="connsiteY25" fmla="*/ 824357 h 1690360"/>
              <a:gd name="connsiteX26" fmla="*/ 1008792 w 1690360"/>
              <a:gd name="connsiteY26" fmla="*/ 824357 h 1690360"/>
              <a:gd name="connsiteX27" fmla="*/ 1008792 w 1690360"/>
              <a:gd name="connsiteY27" fmla="*/ 797759 h 1690360"/>
              <a:gd name="connsiteX28" fmla="*/ 1051138 w 1690360"/>
              <a:gd name="connsiteY28" fmla="*/ 797759 h 1690360"/>
              <a:gd name="connsiteX29" fmla="*/ 1051138 w 1690360"/>
              <a:gd name="connsiteY29" fmla="*/ 824357 h 1690360"/>
              <a:gd name="connsiteX30" fmla="*/ 1192701 w 1690360"/>
              <a:gd name="connsiteY30" fmla="*/ 824357 h 1690360"/>
              <a:gd name="connsiteX31" fmla="*/ 1192701 w 1690360"/>
              <a:gd name="connsiteY31" fmla="*/ 797584 h 1690360"/>
              <a:gd name="connsiteX32" fmla="*/ 1234698 w 1690360"/>
              <a:gd name="connsiteY32" fmla="*/ 797584 h 1690360"/>
              <a:gd name="connsiteX33" fmla="*/ 1234698 w 1690360"/>
              <a:gd name="connsiteY33" fmla="*/ 824532 h 1690360"/>
              <a:gd name="connsiteX34" fmla="*/ 1376786 w 1690360"/>
              <a:gd name="connsiteY34" fmla="*/ 824532 h 1690360"/>
              <a:gd name="connsiteX35" fmla="*/ 1376786 w 1690360"/>
              <a:gd name="connsiteY35" fmla="*/ 797584 h 1690360"/>
              <a:gd name="connsiteX36" fmla="*/ 1418433 w 1690360"/>
              <a:gd name="connsiteY36" fmla="*/ 797584 h 1690360"/>
              <a:gd name="connsiteX37" fmla="*/ 1418433 w 1690360"/>
              <a:gd name="connsiteY37" fmla="*/ 824357 h 1690360"/>
              <a:gd name="connsiteX38" fmla="*/ 1498751 w 1690360"/>
              <a:gd name="connsiteY38" fmla="*/ 824357 h 1690360"/>
              <a:gd name="connsiteX39" fmla="*/ 1498751 w 1690360"/>
              <a:gd name="connsiteY39" fmla="*/ 797059 h 1690360"/>
              <a:gd name="connsiteX40" fmla="*/ 1619491 w 1690360"/>
              <a:gd name="connsiteY40" fmla="*/ 797059 h 1690360"/>
              <a:gd name="connsiteX41" fmla="*/ 1371537 w 1690360"/>
              <a:gd name="connsiteY41" fmla="*/ 277527 h 1690360"/>
              <a:gd name="connsiteX42" fmla="*/ 894351 w 1690360"/>
              <a:gd name="connsiteY42" fmla="*/ 72444 h 1690360"/>
              <a:gd name="connsiteX43" fmla="*/ 894351 w 1690360"/>
              <a:gd name="connsiteY43" fmla="*/ 193359 h 1690360"/>
              <a:gd name="connsiteX44" fmla="*/ 867403 w 1690360"/>
              <a:gd name="connsiteY44" fmla="*/ 193359 h 1690360"/>
              <a:gd name="connsiteX45" fmla="*/ 867403 w 1690360"/>
              <a:gd name="connsiteY45" fmla="*/ 273852 h 1690360"/>
              <a:gd name="connsiteX46" fmla="*/ 894176 w 1690360"/>
              <a:gd name="connsiteY46" fmla="*/ 273852 h 1690360"/>
              <a:gd name="connsiteX47" fmla="*/ 894176 w 1690360"/>
              <a:gd name="connsiteY47" fmla="*/ 315324 h 1690360"/>
              <a:gd name="connsiteX48" fmla="*/ 867403 w 1690360"/>
              <a:gd name="connsiteY48" fmla="*/ 315324 h 1690360"/>
              <a:gd name="connsiteX49" fmla="*/ 867403 w 1690360"/>
              <a:gd name="connsiteY49" fmla="*/ 457762 h 1690360"/>
              <a:gd name="connsiteX50" fmla="*/ 894001 w 1690360"/>
              <a:gd name="connsiteY50" fmla="*/ 457762 h 1690360"/>
              <a:gd name="connsiteX51" fmla="*/ 894001 w 1690360"/>
              <a:gd name="connsiteY51" fmla="*/ 499584 h 1690360"/>
              <a:gd name="connsiteX52" fmla="*/ 867228 w 1690360"/>
              <a:gd name="connsiteY52" fmla="*/ 499584 h 1690360"/>
              <a:gd name="connsiteX53" fmla="*/ 867228 w 1690360"/>
              <a:gd name="connsiteY53" fmla="*/ 641322 h 1690360"/>
              <a:gd name="connsiteX54" fmla="*/ 894001 w 1690360"/>
              <a:gd name="connsiteY54" fmla="*/ 641322 h 1690360"/>
              <a:gd name="connsiteX55" fmla="*/ 894001 w 1690360"/>
              <a:gd name="connsiteY55" fmla="*/ 683318 h 1690360"/>
              <a:gd name="connsiteX56" fmla="*/ 867228 w 1690360"/>
              <a:gd name="connsiteY56" fmla="*/ 683318 h 1690360"/>
              <a:gd name="connsiteX57" fmla="*/ 867403 w 1690360"/>
              <a:gd name="connsiteY57" fmla="*/ 824357 h 1690360"/>
              <a:gd name="connsiteX58" fmla="*/ 797059 w 1690360"/>
              <a:gd name="connsiteY58" fmla="*/ 72969 h 1690360"/>
              <a:gd name="connsiteX59" fmla="*/ 73144 w 1690360"/>
              <a:gd name="connsiteY59" fmla="*/ 797059 h 1690360"/>
              <a:gd name="connsiteX60" fmla="*/ 193184 w 1690360"/>
              <a:gd name="connsiteY60" fmla="*/ 797059 h 1690360"/>
              <a:gd name="connsiteX61" fmla="*/ 193184 w 1690360"/>
              <a:gd name="connsiteY61" fmla="*/ 824357 h 1690360"/>
              <a:gd name="connsiteX62" fmla="*/ 273502 w 1690360"/>
              <a:gd name="connsiteY62" fmla="*/ 824357 h 1690360"/>
              <a:gd name="connsiteX63" fmla="*/ 273502 w 1690360"/>
              <a:gd name="connsiteY63" fmla="*/ 797584 h 1690360"/>
              <a:gd name="connsiteX64" fmla="*/ 315149 w 1690360"/>
              <a:gd name="connsiteY64" fmla="*/ 797584 h 1690360"/>
              <a:gd name="connsiteX65" fmla="*/ 315149 w 1690360"/>
              <a:gd name="connsiteY65" fmla="*/ 824357 h 1690360"/>
              <a:gd name="connsiteX66" fmla="*/ 457237 w 1690360"/>
              <a:gd name="connsiteY66" fmla="*/ 824357 h 1690360"/>
              <a:gd name="connsiteX67" fmla="*/ 457237 w 1690360"/>
              <a:gd name="connsiteY67" fmla="*/ 797759 h 1690360"/>
              <a:gd name="connsiteX68" fmla="*/ 499584 w 1690360"/>
              <a:gd name="connsiteY68" fmla="*/ 797759 h 1690360"/>
              <a:gd name="connsiteX69" fmla="*/ 499584 w 1690360"/>
              <a:gd name="connsiteY69" fmla="*/ 824357 h 1690360"/>
              <a:gd name="connsiteX70" fmla="*/ 641147 w 1690360"/>
              <a:gd name="connsiteY70" fmla="*/ 824357 h 1690360"/>
              <a:gd name="connsiteX71" fmla="*/ 641147 w 1690360"/>
              <a:gd name="connsiteY71" fmla="*/ 797584 h 1690360"/>
              <a:gd name="connsiteX72" fmla="*/ 683143 w 1690360"/>
              <a:gd name="connsiteY72" fmla="*/ 797584 h 1690360"/>
              <a:gd name="connsiteX73" fmla="*/ 683143 w 1690360"/>
              <a:gd name="connsiteY73" fmla="*/ 824357 h 1690360"/>
              <a:gd name="connsiteX74" fmla="*/ 824182 w 1690360"/>
              <a:gd name="connsiteY74" fmla="*/ 824357 h 1690360"/>
              <a:gd name="connsiteX75" fmla="*/ 824182 w 1690360"/>
              <a:gd name="connsiteY75" fmla="*/ 683143 h 1690360"/>
              <a:gd name="connsiteX76" fmla="*/ 797234 w 1690360"/>
              <a:gd name="connsiteY76" fmla="*/ 683143 h 1690360"/>
              <a:gd name="connsiteX77" fmla="*/ 797234 w 1690360"/>
              <a:gd name="connsiteY77" fmla="*/ 641147 h 1690360"/>
              <a:gd name="connsiteX78" fmla="*/ 824007 w 1690360"/>
              <a:gd name="connsiteY78" fmla="*/ 641147 h 1690360"/>
              <a:gd name="connsiteX79" fmla="*/ 824007 w 1690360"/>
              <a:gd name="connsiteY79" fmla="*/ 499409 h 1690360"/>
              <a:gd name="connsiteX80" fmla="*/ 797234 w 1690360"/>
              <a:gd name="connsiteY80" fmla="*/ 499409 h 1690360"/>
              <a:gd name="connsiteX81" fmla="*/ 797234 w 1690360"/>
              <a:gd name="connsiteY81" fmla="*/ 457412 h 1690360"/>
              <a:gd name="connsiteX82" fmla="*/ 824007 w 1690360"/>
              <a:gd name="connsiteY82" fmla="*/ 457412 h 1690360"/>
              <a:gd name="connsiteX83" fmla="*/ 824007 w 1690360"/>
              <a:gd name="connsiteY83" fmla="*/ 315149 h 1690360"/>
              <a:gd name="connsiteX84" fmla="*/ 797234 w 1690360"/>
              <a:gd name="connsiteY84" fmla="*/ 315149 h 1690360"/>
              <a:gd name="connsiteX85" fmla="*/ 797234 w 1690360"/>
              <a:gd name="connsiteY85" fmla="*/ 273677 h 1690360"/>
              <a:gd name="connsiteX86" fmla="*/ 824007 w 1690360"/>
              <a:gd name="connsiteY86" fmla="*/ 273677 h 1690360"/>
              <a:gd name="connsiteX87" fmla="*/ 824007 w 1690360"/>
              <a:gd name="connsiteY87" fmla="*/ 193359 h 1690360"/>
              <a:gd name="connsiteX88" fmla="*/ 796709 w 1690360"/>
              <a:gd name="connsiteY88" fmla="*/ 193359 h 1690360"/>
              <a:gd name="connsiteX89" fmla="*/ 797059 w 1690360"/>
              <a:gd name="connsiteY89" fmla="*/ 72969 h 1690360"/>
              <a:gd name="connsiteX90" fmla="*/ 193184 w 1690360"/>
              <a:gd name="connsiteY90" fmla="*/ 895051 h 1690360"/>
              <a:gd name="connsiteX91" fmla="*/ 72969 w 1690360"/>
              <a:gd name="connsiteY91" fmla="*/ 895051 h 1690360"/>
              <a:gd name="connsiteX92" fmla="*/ 797409 w 1690360"/>
              <a:gd name="connsiteY92" fmla="*/ 1618791 h 1690360"/>
              <a:gd name="connsiteX93" fmla="*/ 797409 w 1690360"/>
              <a:gd name="connsiteY93" fmla="*/ 1498401 h 1690360"/>
              <a:gd name="connsiteX94" fmla="*/ 824532 w 1690360"/>
              <a:gd name="connsiteY94" fmla="*/ 1498401 h 1690360"/>
              <a:gd name="connsiteX95" fmla="*/ 824532 w 1690360"/>
              <a:gd name="connsiteY95" fmla="*/ 1418083 h 1690360"/>
              <a:gd name="connsiteX96" fmla="*/ 797759 w 1690360"/>
              <a:gd name="connsiteY96" fmla="*/ 1418083 h 1690360"/>
              <a:gd name="connsiteX97" fmla="*/ 797759 w 1690360"/>
              <a:gd name="connsiteY97" fmla="*/ 1376611 h 1690360"/>
              <a:gd name="connsiteX98" fmla="*/ 824532 w 1690360"/>
              <a:gd name="connsiteY98" fmla="*/ 1376611 h 1690360"/>
              <a:gd name="connsiteX99" fmla="*/ 824532 w 1690360"/>
              <a:gd name="connsiteY99" fmla="*/ 1234523 h 1690360"/>
              <a:gd name="connsiteX100" fmla="*/ 797934 w 1690360"/>
              <a:gd name="connsiteY100" fmla="*/ 1234523 h 1690360"/>
              <a:gd name="connsiteX101" fmla="*/ 797934 w 1690360"/>
              <a:gd name="connsiteY101" fmla="*/ 1192176 h 1690360"/>
              <a:gd name="connsiteX102" fmla="*/ 824532 w 1690360"/>
              <a:gd name="connsiteY102" fmla="*/ 1192176 h 1690360"/>
              <a:gd name="connsiteX103" fmla="*/ 824532 w 1690360"/>
              <a:gd name="connsiteY103" fmla="*/ 1050613 h 1690360"/>
              <a:gd name="connsiteX104" fmla="*/ 797934 w 1690360"/>
              <a:gd name="connsiteY104" fmla="*/ 1050613 h 1690360"/>
              <a:gd name="connsiteX105" fmla="*/ 797934 w 1690360"/>
              <a:gd name="connsiteY105" fmla="*/ 1008267 h 1690360"/>
              <a:gd name="connsiteX106" fmla="*/ 824532 w 1690360"/>
              <a:gd name="connsiteY106" fmla="*/ 1008267 h 1690360"/>
              <a:gd name="connsiteX107" fmla="*/ 824532 w 1690360"/>
              <a:gd name="connsiteY107" fmla="*/ 867403 h 1690360"/>
              <a:gd name="connsiteX108" fmla="*/ 683143 w 1690360"/>
              <a:gd name="connsiteY108" fmla="*/ 867403 h 1690360"/>
              <a:gd name="connsiteX109" fmla="*/ 683143 w 1690360"/>
              <a:gd name="connsiteY109" fmla="*/ 894176 h 1690360"/>
              <a:gd name="connsiteX110" fmla="*/ 641147 w 1690360"/>
              <a:gd name="connsiteY110" fmla="*/ 894176 h 1690360"/>
              <a:gd name="connsiteX111" fmla="*/ 641147 w 1690360"/>
              <a:gd name="connsiteY111" fmla="*/ 867403 h 1690360"/>
              <a:gd name="connsiteX112" fmla="*/ 499409 w 1690360"/>
              <a:gd name="connsiteY112" fmla="*/ 867403 h 1690360"/>
              <a:gd name="connsiteX113" fmla="*/ 499409 w 1690360"/>
              <a:gd name="connsiteY113" fmla="*/ 894176 h 1690360"/>
              <a:gd name="connsiteX114" fmla="*/ 457587 w 1690360"/>
              <a:gd name="connsiteY114" fmla="*/ 894176 h 1690360"/>
              <a:gd name="connsiteX115" fmla="*/ 457587 w 1690360"/>
              <a:gd name="connsiteY115" fmla="*/ 867403 h 1690360"/>
              <a:gd name="connsiteX116" fmla="*/ 315149 w 1690360"/>
              <a:gd name="connsiteY116" fmla="*/ 867403 h 1690360"/>
              <a:gd name="connsiteX117" fmla="*/ 315149 w 1690360"/>
              <a:gd name="connsiteY117" fmla="*/ 894176 h 1690360"/>
              <a:gd name="connsiteX118" fmla="*/ 273677 w 1690360"/>
              <a:gd name="connsiteY118" fmla="*/ 894176 h 1690360"/>
              <a:gd name="connsiteX119" fmla="*/ 273677 w 1690360"/>
              <a:gd name="connsiteY119" fmla="*/ 867578 h 1690360"/>
              <a:gd name="connsiteX120" fmla="*/ 193359 w 1690360"/>
              <a:gd name="connsiteY120" fmla="*/ 867578 h 1690360"/>
              <a:gd name="connsiteX121" fmla="*/ 193184 w 1690360"/>
              <a:gd name="connsiteY121" fmla="*/ 895051 h 1690360"/>
              <a:gd name="connsiteX122" fmla="*/ 894876 w 1690360"/>
              <a:gd name="connsiteY122" fmla="*/ 1618966 h 1690360"/>
              <a:gd name="connsiteX123" fmla="*/ 1618791 w 1690360"/>
              <a:gd name="connsiteY123" fmla="*/ 894526 h 1690360"/>
              <a:gd name="connsiteX124" fmla="*/ 1498401 w 1690360"/>
              <a:gd name="connsiteY124" fmla="*/ 894526 h 1690360"/>
              <a:gd name="connsiteX125" fmla="*/ 1498401 w 1690360"/>
              <a:gd name="connsiteY125" fmla="*/ 867403 h 1690360"/>
              <a:gd name="connsiteX126" fmla="*/ 1418258 w 1690360"/>
              <a:gd name="connsiteY126" fmla="*/ 867403 h 1690360"/>
              <a:gd name="connsiteX127" fmla="*/ 1418258 w 1690360"/>
              <a:gd name="connsiteY127" fmla="*/ 894176 h 1690360"/>
              <a:gd name="connsiteX128" fmla="*/ 1376611 w 1690360"/>
              <a:gd name="connsiteY128" fmla="*/ 894176 h 1690360"/>
              <a:gd name="connsiteX129" fmla="*/ 1376611 w 1690360"/>
              <a:gd name="connsiteY129" fmla="*/ 867403 h 1690360"/>
              <a:gd name="connsiteX130" fmla="*/ 1234523 w 1690360"/>
              <a:gd name="connsiteY130" fmla="*/ 867403 h 1690360"/>
              <a:gd name="connsiteX131" fmla="*/ 1234523 w 1690360"/>
              <a:gd name="connsiteY131" fmla="*/ 894001 h 1690360"/>
              <a:gd name="connsiteX132" fmla="*/ 1192176 w 1690360"/>
              <a:gd name="connsiteY132" fmla="*/ 894001 h 1690360"/>
              <a:gd name="connsiteX133" fmla="*/ 1192176 w 1690360"/>
              <a:gd name="connsiteY133" fmla="*/ 867403 h 1690360"/>
              <a:gd name="connsiteX134" fmla="*/ 1050613 w 1690360"/>
              <a:gd name="connsiteY134" fmla="*/ 867403 h 1690360"/>
              <a:gd name="connsiteX135" fmla="*/ 1050613 w 1690360"/>
              <a:gd name="connsiteY135" fmla="*/ 894001 h 1690360"/>
              <a:gd name="connsiteX136" fmla="*/ 1008267 w 1690360"/>
              <a:gd name="connsiteY136" fmla="*/ 894001 h 1690360"/>
              <a:gd name="connsiteX137" fmla="*/ 1008267 w 1690360"/>
              <a:gd name="connsiteY137" fmla="*/ 867403 h 1690360"/>
              <a:gd name="connsiteX138" fmla="*/ 867403 w 1690360"/>
              <a:gd name="connsiteY138" fmla="*/ 867403 h 1690360"/>
              <a:gd name="connsiteX139" fmla="*/ 867403 w 1690360"/>
              <a:gd name="connsiteY139" fmla="*/ 1008617 h 1690360"/>
              <a:gd name="connsiteX140" fmla="*/ 894351 w 1690360"/>
              <a:gd name="connsiteY140" fmla="*/ 1008617 h 1690360"/>
              <a:gd name="connsiteX141" fmla="*/ 894351 w 1690360"/>
              <a:gd name="connsiteY141" fmla="*/ 1050963 h 1690360"/>
              <a:gd name="connsiteX142" fmla="*/ 867403 w 1690360"/>
              <a:gd name="connsiteY142" fmla="*/ 1050963 h 1690360"/>
              <a:gd name="connsiteX143" fmla="*/ 867403 w 1690360"/>
              <a:gd name="connsiteY143" fmla="*/ 1192526 h 1690360"/>
              <a:gd name="connsiteX144" fmla="*/ 894351 w 1690360"/>
              <a:gd name="connsiteY144" fmla="*/ 1192526 h 1690360"/>
              <a:gd name="connsiteX145" fmla="*/ 894351 w 1690360"/>
              <a:gd name="connsiteY145" fmla="*/ 1234523 h 1690360"/>
              <a:gd name="connsiteX146" fmla="*/ 867578 w 1690360"/>
              <a:gd name="connsiteY146" fmla="*/ 1234523 h 1690360"/>
              <a:gd name="connsiteX147" fmla="*/ 867578 w 1690360"/>
              <a:gd name="connsiteY147" fmla="*/ 1376786 h 1690360"/>
              <a:gd name="connsiteX148" fmla="*/ 894351 w 1690360"/>
              <a:gd name="connsiteY148" fmla="*/ 1376786 h 1690360"/>
              <a:gd name="connsiteX149" fmla="*/ 894351 w 1690360"/>
              <a:gd name="connsiteY149" fmla="*/ 1418258 h 1690360"/>
              <a:gd name="connsiteX150" fmla="*/ 867578 w 1690360"/>
              <a:gd name="connsiteY150" fmla="*/ 1418258 h 1690360"/>
              <a:gd name="connsiteX151" fmla="*/ 867578 w 1690360"/>
              <a:gd name="connsiteY151" fmla="*/ 1498576 h 1690360"/>
              <a:gd name="connsiteX152" fmla="*/ 894876 w 1690360"/>
              <a:gd name="connsiteY152" fmla="*/ 1498576 h 1690360"/>
              <a:gd name="connsiteX153" fmla="*/ 894876 w 1690360"/>
              <a:gd name="connsiteY153" fmla="*/ 1618966 h 169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90360" h="1690360">
                <a:moveTo>
                  <a:pt x="814208" y="0"/>
                </a:moveTo>
                <a:cubicBezTo>
                  <a:pt x="835381" y="0"/>
                  <a:pt x="856554" y="0"/>
                  <a:pt x="877727" y="0"/>
                </a:cubicBezTo>
                <a:cubicBezTo>
                  <a:pt x="880177" y="350"/>
                  <a:pt x="882452" y="1050"/>
                  <a:pt x="884902" y="1225"/>
                </a:cubicBezTo>
                <a:cubicBezTo>
                  <a:pt x="905900" y="2975"/>
                  <a:pt x="927073" y="4200"/>
                  <a:pt x="947897" y="6649"/>
                </a:cubicBezTo>
                <a:cubicBezTo>
                  <a:pt x="1001267" y="12424"/>
                  <a:pt x="1053413" y="24148"/>
                  <a:pt x="1104509" y="40772"/>
                </a:cubicBezTo>
                <a:cubicBezTo>
                  <a:pt x="1279494" y="97992"/>
                  <a:pt x="1421932" y="200533"/>
                  <a:pt x="1530423" y="349446"/>
                </a:cubicBezTo>
                <a:cubicBezTo>
                  <a:pt x="1627365" y="482435"/>
                  <a:pt x="1679686" y="631873"/>
                  <a:pt x="1690360" y="795834"/>
                </a:cubicBezTo>
                <a:cubicBezTo>
                  <a:pt x="1693685" y="846755"/>
                  <a:pt x="1691585" y="897501"/>
                  <a:pt x="1685461" y="948072"/>
                </a:cubicBezTo>
                <a:cubicBezTo>
                  <a:pt x="1678986" y="1001092"/>
                  <a:pt x="1667962" y="1053238"/>
                  <a:pt x="1651338" y="1103984"/>
                </a:cubicBezTo>
                <a:cubicBezTo>
                  <a:pt x="1595868" y="1274420"/>
                  <a:pt x="1496826" y="1414408"/>
                  <a:pt x="1353688" y="1522199"/>
                </a:cubicBezTo>
                <a:cubicBezTo>
                  <a:pt x="1218424" y="1624041"/>
                  <a:pt x="1065487" y="1679161"/>
                  <a:pt x="896626" y="1690360"/>
                </a:cubicBezTo>
                <a:cubicBezTo>
                  <a:pt x="840455" y="1694035"/>
                  <a:pt x="784460" y="1691410"/>
                  <a:pt x="728640" y="1683711"/>
                </a:cubicBezTo>
                <a:cubicBezTo>
                  <a:pt x="682094" y="1677236"/>
                  <a:pt x="636422" y="1666737"/>
                  <a:pt x="591451" y="1652563"/>
                </a:cubicBezTo>
                <a:cubicBezTo>
                  <a:pt x="481385" y="1617916"/>
                  <a:pt x="382693" y="1562796"/>
                  <a:pt x="295026" y="1487902"/>
                </a:cubicBezTo>
                <a:cubicBezTo>
                  <a:pt x="212257" y="1417033"/>
                  <a:pt x="145938" y="1333215"/>
                  <a:pt x="95542" y="1236623"/>
                </a:cubicBezTo>
                <a:cubicBezTo>
                  <a:pt x="41647" y="1132681"/>
                  <a:pt x="10499" y="1022090"/>
                  <a:pt x="2450" y="905200"/>
                </a:cubicBezTo>
                <a:cubicBezTo>
                  <a:pt x="1750" y="895926"/>
                  <a:pt x="875" y="886827"/>
                  <a:pt x="0" y="877727"/>
                </a:cubicBezTo>
                <a:cubicBezTo>
                  <a:pt x="0" y="856554"/>
                  <a:pt x="0" y="835381"/>
                  <a:pt x="0" y="814208"/>
                </a:cubicBezTo>
                <a:cubicBezTo>
                  <a:pt x="350" y="811933"/>
                  <a:pt x="1050" y="809483"/>
                  <a:pt x="1225" y="807208"/>
                </a:cubicBezTo>
                <a:cubicBezTo>
                  <a:pt x="2625" y="790060"/>
                  <a:pt x="3675" y="773086"/>
                  <a:pt x="5250" y="755937"/>
                </a:cubicBezTo>
                <a:cubicBezTo>
                  <a:pt x="8574" y="718491"/>
                  <a:pt x="15399" y="681569"/>
                  <a:pt x="24323" y="645172"/>
                </a:cubicBezTo>
                <a:cubicBezTo>
                  <a:pt x="55995" y="516557"/>
                  <a:pt x="114441" y="401417"/>
                  <a:pt x="199833" y="300275"/>
                </a:cubicBezTo>
                <a:cubicBezTo>
                  <a:pt x="284701" y="199658"/>
                  <a:pt x="387768" y="123365"/>
                  <a:pt x="508158" y="70519"/>
                </a:cubicBezTo>
                <a:cubicBezTo>
                  <a:pt x="597226" y="31497"/>
                  <a:pt x="690318" y="8749"/>
                  <a:pt x="787435" y="2275"/>
                </a:cubicBezTo>
                <a:cubicBezTo>
                  <a:pt x="796359" y="1750"/>
                  <a:pt x="805283" y="700"/>
                  <a:pt x="814208" y="0"/>
                </a:cubicBezTo>
                <a:close/>
                <a:moveTo>
                  <a:pt x="867403" y="824357"/>
                </a:moveTo>
                <a:cubicBezTo>
                  <a:pt x="914649" y="824357"/>
                  <a:pt x="961371" y="824357"/>
                  <a:pt x="1008792" y="824357"/>
                </a:cubicBezTo>
                <a:cubicBezTo>
                  <a:pt x="1008792" y="815258"/>
                  <a:pt x="1008792" y="806508"/>
                  <a:pt x="1008792" y="797759"/>
                </a:cubicBezTo>
                <a:cubicBezTo>
                  <a:pt x="1023140" y="797759"/>
                  <a:pt x="1036789" y="797759"/>
                  <a:pt x="1051138" y="797759"/>
                </a:cubicBezTo>
                <a:cubicBezTo>
                  <a:pt x="1051138" y="807033"/>
                  <a:pt x="1051138" y="815783"/>
                  <a:pt x="1051138" y="824357"/>
                </a:cubicBezTo>
                <a:cubicBezTo>
                  <a:pt x="1098559" y="824357"/>
                  <a:pt x="1145280" y="824357"/>
                  <a:pt x="1192701" y="824357"/>
                </a:cubicBezTo>
                <a:cubicBezTo>
                  <a:pt x="1192701" y="815258"/>
                  <a:pt x="1192701" y="806508"/>
                  <a:pt x="1192701" y="797584"/>
                </a:cubicBezTo>
                <a:cubicBezTo>
                  <a:pt x="1206875" y="797584"/>
                  <a:pt x="1220349" y="797584"/>
                  <a:pt x="1234698" y="797584"/>
                </a:cubicBezTo>
                <a:cubicBezTo>
                  <a:pt x="1234698" y="806683"/>
                  <a:pt x="1234698" y="815608"/>
                  <a:pt x="1234698" y="824532"/>
                </a:cubicBezTo>
                <a:cubicBezTo>
                  <a:pt x="1282294" y="824532"/>
                  <a:pt x="1329190" y="824532"/>
                  <a:pt x="1376786" y="824532"/>
                </a:cubicBezTo>
                <a:cubicBezTo>
                  <a:pt x="1376786" y="815433"/>
                  <a:pt x="1376786" y="806508"/>
                  <a:pt x="1376786" y="797584"/>
                </a:cubicBezTo>
                <a:cubicBezTo>
                  <a:pt x="1390960" y="797584"/>
                  <a:pt x="1404259" y="797584"/>
                  <a:pt x="1418433" y="797584"/>
                </a:cubicBezTo>
                <a:cubicBezTo>
                  <a:pt x="1418433" y="806858"/>
                  <a:pt x="1418433" y="815608"/>
                  <a:pt x="1418433" y="824357"/>
                </a:cubicBezTo>
                <a:cubicBezTo>
                  <a:pt x="1445555" y="824357"/>
                  <a:pt x="1471803" y="824357"/>
                  <a:pt x="1498751" y="824357"/>
                </a:cubicBezTo>
                <a:cubicBezTo>
                  <a:pt x="1498751" y="815258"/>
                  <a:pt x="1498751" y="806508"/>
                  <a:pt x="1498751" y="797059"/>
                </a:cubicBezTo>
                <a:cubicBezTo>
                  <a:pt x="1539173" y="797059"/>
                  <a:pt x="1578894" y="797059"/>
                  <a:pt x="1619491" y="797059"/>
                </a:cubicBezTo>
                <a:cubicBezTo>
                  <a:pt x="1602867" y="591626"/>
                  <a:pt x="1522199" y="417340"/>
                  <a:pt x="1371537" y="277527"/>
                </a:cubicBezTo>
                <a:cubicBezTo>
                  <a:pt x="1237498" y="153112"/>
                  <a:pt x="1077561" y="86443"/>
                  <a:pt x="894351" y="72444"/>
                </a:cubicBezTo>
                <a:cubicBezTo>
                  <a:pt x="894351" y="113216"/>
                  <a:pt x="894351" y="152937"/>
                  <a:pt x="894351" y="193359"/>
                </a:cubicBezTo>
                <a:cubicBezTo>
                  <a:pt x="884902" y="193359"/>
                  <a:pt x="876153" y="193359"/>
                  <a:pt x="867403" y="193359"/>
                </a:cubicBezTo>
                <a:cubicBezTo>
                  <a:pt x="867403" y="220482"/>
                  <a:pt x="867403" y="246905"/>
                  <a:pt x="867403" y="273852"/>
                </a:cubicBezTo>
                <a:cubicBezTo>
                  <a:pt x="876677" y="273852"/>
                  <a:pt x="885427" y="273852"/>
                  <a:pt x="894176" y="273852"/>
                </a:cubicBezTo>
                <a:cubicBezTo>
                  <a:pt x="894176" y="287676"/>
                  <a:pt x="894176" y="301150"/>
                  <a:pt x="894176" y="315324"/>
                </a:cubicBezTo>
                <a:cubicBezTo>
                  <a:pt x="885077" y="315324"/>
                  <a:pt x="876153" y="315324"/>
                  <a:pt x="867403" y="315324"/>
                </a:cubicBezTo>
                <a:cubicBezTo>
                  <a:pt x="867403" y="363095"/>
                  <a:pt x="867403" y="410166"/>
                  <a:pt x="867403" y="457762"/>
                </a:cubicBezTo>
                <a:cubicBezTo>
                  <a:pt x="876677" y="457762"/>
                  <a:pt x="885427" y="457762"/>
                  <a:pt x="894001" y="457762"/>
                </a:cubicBezTo>
                <a:cubicBezTo>
                  <a:pt x="894001" y="471936"/>
                  <a:pt x="894001" y="485410"/>
                  <a:pt x="894001" y="499584"/>
                </a:cubicBezTo>
                <a:cubicBezTo>
                  <a:pt x="884902" y="499584"/>
                  <a:pt x="876153" y="499584"/>
                  <a:pt x="867228" y="499584"/>
                </a:cubicBezTo>
                <a:cubicBezTo>
                  <a:pt x="867228" y="547005"/>
                  <a:pt x="867228" y="593726"/>
                  <a:pt x="867228" y="641322"/>
                </a:cubicBezTo>
                <a:cubicBezTo>
                  <a:pt x="876503" y="641322"/>
                  <a:pt x="885252" y="641322"/>
                  <a:pt x="894001" y="641322"/>
                </a:cubicBezTo>
                <a:cubicBezTo>
                  <a:pt x="894001" y="655671"/>
                  <a:pt x="894001" y="669145"/>
                  <a:pt x="894001" y="683318"/>
                </a:cubicBezTo>
                <a:cubicBezTo>
                  <a:pt x="884902" y="683318"/>
                  <a:pt x="876153" y="683318"/>
                  <a:pt x="867228" y="683318"/>
                </a:cubicBezTo>
                <a:cubicBezTo>
                  <a:pt x="867403" y="730565"/>
                  <a:pt x="867403" y="777111"/>
                  <a:pt x="867403" y="824357"/>
                </a:cubicBezTo>
                <a:close/>
                <a:moveTo>
                  <a:pt x="797059" y="72969"/>
                </a:moveTo>
                <a:cubicBezTo>
                  <a:pt x="388993" y="99742"/>
                  <a:pt x="93092" y="430114"/>
                  <a:pt x="73144" y="797059"/>
                </a:cubicBezTo>
                <a:cubicBezTo>
                  <a:pt x="112866" y="797059"/>
                  <a:pt x="152587" y="797059"/>
                  <a:pt x="193184" y="797059"/>
                </a:cubicBezTo>
                <a:cubicBezTo>
                  <a:pt x="193184" y="806683"/>
                  <a:pt x="193184" y="815433"/>
                  <a:pt x="193184" y="824357"/>
                </a:cubicBezTo>
                <a:cubicBezTo>
                  <a:pt x="220307" y="824357"/>
                  <a:pt x="246730" y="824357"/>
                  <a:pt x="273502" y="824357"/>
                </a:cubicBezTo>
                <a:cubicBezTo>
                  <a:pt x="273502" y="815258"/>
                  <a:pt x="273502" y="806508"/>
                  <a:pt x="273502" y="797584"/>
                </a:cubicBezTo>
                <a:cubicBezTo>
                  <a:pt x="287501" y="797584"/>
                  <a:pt x="301150" y="797584"/>
                  <a:pt x="315149" y="797584"/>
                </a:cubicBezTo>
                <a:cubicBezTo>
                  <a:pt x="315149" y="806683"/>
                  <a:pt x="315149" y="815433"/>
                  <a:pt x="315149" y="824357"/>
                </a:cubicBezTo>
                <a:cubicBezTo>
                  <a:pt x="362745" y="824357"/>
                  <a:pt x="409641" y="824357"/>
                  <a:pt x="457237" y="824357"/>
                </a:cubicBezTo>
                <a:cubicBezTo>
                  <a:pt x="457237" y="815258"/>
                  <a:pt x="457237" y="806508"/>
                  <a:pt x="457237" y="797759"/>
                </a:cubicBezTo>
                <a:cubicBezTo>
                  <a:pt x="471586" y="797759"/>
                  <a:pt x="485235" y="797759"/>
                  <a:pt x="499584" y="797759"/>
                </a:cubicBezTo>
                <a:cubicBezTo>
                  <a:pt x="499584" y="807033"/>
                  <a:pt x="499584" y="815783"/>
                  <a:pt x="499584" y="824357"/>
                </a:cubicBezTo>
                <a:cubicBezTo>
                  <a:pt x="547005" y="824357"/>
                  <a:pt x="593726" y="824357"/>
                  <a:pt x="641147" y="824357"/>
                </a:cubicBezTo>
                <a:cubicBezTo>
                  <a:pt x="641147" y="815258"/>
                  <a:pt x="641147" y="806508"/>
                  <a:pt x="641147" y="797584"/>
                </a:cubicBezTo>
                <a:cubicBezTo>
                  <a:pt x="655321" y="797584"/>
                  <a:pt x="668795" y="797584"/>
                  <a:pt x="683143" y="797584"/>
                </a:cubicBezTo>
                <a:cubicBezTo>
                  <a:pt x="683143" y="806858"/>
                  <a:pt x="683143" y="815608"/>
                  <a:pt x="683143" y="824357"/>
                </a:cubicBezTo>
                <a:cubicBezTo>
                  <a:pt x="730740" y="824357"/>
                  <a:pt x="777461" y="824357"/>
                  <a:pt x="824182" y="824357"/>
                </a:cubicBezTo>
                <a:cubicBezTo>
                  <a:pt x="824182" y="777286"/>
                  <a:pt x="824182" y="730565"/>
                  <a:pt x="824182" y="683143"/>
                </a:cubicBezTo>
                <a:cubicBezTo>
                  <a:pt x="815083" y="683143"/>
                  <a:pt x="806158" y="683143"/>
                  <a:pt x="797234" y="683143"/>
                </a:cubicBezTo>
                <a:cubicBezTo>
                  <a:pt x="797234" y="668795"/>
                  <a:pt x="797234" y="655146"/>
                  <a:pt x="797234" y="641147"/>
                </a:cubicBezTo>
                <a:cubicBezTo>
                  <a:pt x="806333" y="641147"/>
                  <a:pt x="815083" y="641147"/>
                  <a:pt x="824007" y="641147"/>
                </a:cubicBezTo>
                <a:cubicBezTo>
                  <a:pt x="824007" y="593726"/>
                  <a:pt x="824007" y="547005"/>
                  <a:pt x="824007" y="499409"/>
                </a:cubicBezTo>
                <a:cubicBezTo>
                  <a:pt x="814908" y="499409"/>
                  <a:pt x="805983" y="499409"/>
                  <a:pt x="797234" y="499409"/>
                </a:cubicBezTo>
                <a:cubicBezTo>
                  <a:pt x="797234" y="485060"/>
                  <a:pt x="797234" y="471411"/>
                  <a:pt x="797234" y="457412"/>
                </a:cubicBezTo>
                <a:cubicBezTo>
                  <a:pt x="806333" y="457412"/>
                  <a:pt x="815083" y="457412"/>
                  <a:pt x="824007" y="457412"/>
                </a:cubicBezTo>
                <a:cubicBezTo>
                  <a:pt x="824007" y="409816"/>
                  <a:pt x="824007" y="362920"/>
                  <a:pt x="824007" y="315149"/>
                </a:cubicBezTo>
                <a:cubicBezTo>
                  <a:pt x="814733" y="315149"/>
                  <a:pt x="805808" y="315149"/>
                  <a:pt x="797234" y="315149"/>
                </a:cubicBezTo>
                <a:cubicBezTo>
                  <a:pt x="797234" y="300975"/>
                  <a:pt x="797234" y="287676"/>
                  <a:pt x="797234" y="273677"/>
                </a:cubicBezTo>
                <a:cubicBezTo>
                  <a:pt x="806333" y="273677"/>
                  <a:pt x="815083" y="273677"/>
                  <a:pt x="824007" y="273677"/>
                </a:cubicBezTo>
                <a:cubicBezTo>
                  <a:pt x="824007" y="246730"/>
                  <a:pt x="824007" y="220482"/>
                  <a:pt x="824007" y="193359"/>
                </a:cubicBezTo>
                <a:cubicBezTo>
                  <a:pt x="814908" y="193359"/>
                  <a:pt x="805983" y="193359"/>
                  <a:pt x="796709" y="193359"/>
                </a:cubicBezTo>
                <a:cubicBezTo>
                  <a:pt x="797059" y="152587"/>
                  <a:pt x="797059" y="113041"/>
                  <a:pt x="797059" y="72969"/>
                </a:cubicBezTo>
                <a:close/>
                <a:moveTo>
                  <a:pt x="193184" y="895051"/>
                </a:moveTo>
                <a:cubicBezTo>
                  <a:pt x="152587" y="895051"/>
                  <a:pt x="112866" y="895051"/>
                  <a:pt x="72969" y="895051"/>
                </a:cubicBezTo>
                <a:cubicBezTo>
                  <a:pt x="99042" y="1298568"/>
                  <a:pt x="425215" y="1598143"/>
                  <a:pt x="797409" y="1618791"/>
                </a:cubicBezTo>
                <a:cubicBezTo>
                  <a:pt x="797409" y="1578894"/>
                  <a:pt x="797409" y="1538998"/>
                  <a:pt x="797409" y="1498401"/>
                </a:cubicBezTo>
                <a:cubicBezTo>
                  <a:pt x="807033" y="1498401"/>
                  <a:pt x="815783" y="1498401"/>
                  <a:pt x="824532" y="1498401"/>
                </a:cubicBezTo>
                <a:cubicBezTo>
                  <a:pt x="824532" y="1471453"/>
                  <a:pt x="824532" y="1445206"/>
                  <a:pt x="824532" y="1418083"/>
                </a:cubicBezTo>
                <a:cubicBezTo>
                  <a:pt x="815258" y="1418083"/>
                  <a:pt x="806333" y="1418083"/>
                  <a:pt x="797759" y="1418083"/>
                </a:cubicBezTo>
                <a:cubicBezTo>
                  <a:pt x="797759" y="1403909"/>
                  <a:pt x="797759" y="1390610"/>
                  <a:pt x="797759" y="1376611"/>
                </a:cubicBezTo>
                <a:cubicBezTo>
                  <a:pt x="806858" y="1376611"/>
                  <a:pt x="815608" y="1376611"/>
                  <a:pt x="824532" y="1376611"/>
                </a:cubicBezTo>
                <a:cubicBezTo>
                  <a:pt x="824532" y="1329015"/>
                  <a:pt x="824532" y="1282119"/>
                  <a:pt x="824532" y="1234523"/>
                </a:cubicBezTo>
                <a:cubicBezTo>
                  <a:pt x="815433" y="1234523"/>
                  <a:pt x="806683" y="1234523"/>
                  <a:pt x="797934" y="1234523"/>
                </a:cubicBezTo>
                <a:cubicBezTo>
                  <a:pt x="797934" y="1220174"/>
                  <a:pt x="797934" y="1206525"/>
                  <a:pt x="797934" y="1192176"/>
                </a:cubicBezTo>
                <a:cubicBezTo>
                  <a:pt x="807208" y="1192176"/>
                  <a:pt x="815783" y="1192176"/>
                  <a:pt x="824532" y="1192176"/>
                </a:cubicBezTo>
                <a:cubicBezTo>
                  <a:pt x="824532" y="1144755"/>
                  <a:pt x="824532" y="1098034"/>
                  <a:pt x="824532" y="1050613"/>
                </a:cubicBezTo>
                <a:cubicBezTo>
                  <a:pt x="815433" y="1050613"/>
                  <a:pt x="806683" y="1050613"/>
                  <a:pt x="797934" y="1050613"/>
                </a:cubicBezTo>
                <a:cubicBezTo>
                  <a:pt x="797934" y="1036264"/>
                  <a:pt x="797934" y="1022615"/>
                  <a:pt x="797934" y="1008267"/>
                </a:cubicBezTo>
                <a:cubicBezTo>
                  <a:pt x="807208" y="1008267"/>
                  <a:pt x="815958" y="1008267"/>
                  <a:pt x="824532" y="1008267"/>
                </a:cubicBezTo>
                <a:cubicBezTo>
                  <a:pt x="824532" y="960845"/>
                  <a:pt x="824532" y="914124"/>
                  <a:pt x="824532" y="867403"/>
                </a:cubicBezTo>
                <a:cubicBezTo>
                  <a:pt x="777286" y="867403"/>
                  <a:pt x="730565" y="867403"/>
                  <a:pt x="683143" y="867403"/>
                </a:cubicBezTo>
                <a:cubicBezTo>
                  <a:pt x="683143" y="876677"/>
                  <a:pt x="683143" y="885252"/>
                  <a:pt x="683143" y="894176"/>
                </a:cubicBezTo>
                <a:cubicBezTo>
                  <a:pt x="668970" y="894176"/>
                  <a:pt x="655496" y="894176"/>
                  <a:pt x="641147" y="894176"/>
                </a:cubicBezTo>
                <a:cubicBezTo>
                  <a:pt x="641147" y="884902"/>
                  <a:pt x="641147" y="875978"/>
                  <a:pt x="641147" y="867403"/>
                </a:cubicBezTo>
                <a:cubicBezTo>
                  <a:pt x="593551" y="867403"/>
                  <a:pt x="546655" y="867403"/>
                  <a:pt x="499409" y="867403"/>
                </a:cubicBezTo>
                <a:cubicBezTo>
                  <a:pt x="499409" y="876677"/>
                  <a:pt x="499409" y="885252"/>
                  <a:pt x="499409" y="894176"/>
                </a:cubicBezTo>
                <a:cubicBezTo>
                  <a:pt x="485235" y="894176"/>
                  <a:pt x="471761" y="894176"/>
                  <a:pt x="457587" y="894176"/>
                </a:cubicBezTo>
                <a:cubicBezTo>
                  <a:pt x="457587" y="885077"/>
                  <a:pt x="457587" y="876328"/>
                  <a:pt x="457587" y="867403"/>
                </a:cubicBezTo>
                <a:cubicBezTo>
                  <a:pt x="409991" y="867403"/>
                  <a:pt x="363095" y="867403"/>
                  <a:pt x="315149" y="867403"/>
                </a:cubicBezTo>
                <a:cubicBezTo>
                  <a:pt x="315149" y="876677"/>
                  <a:pt x="315149" y="885602"/>
                  <a:pt x="315149" y="894176"/>
                </a:cubicBezTo>
                <a:cubicBezTo>
                  <a:pt x="300975" y="894176"/>
                  <a:pt x="287676" y="894176"/>
                  <a:pt x="273677" y="894176"/>
                </a:cubicBezTo>
                <a:cubicBezTo>
                  <a:pt x="273677" y="885077"/>
                  <a:pt x="273677" y="876328"/>
                  <a:pt x="273677" y="867578"/>
                </a:cubicBezTo>
                <a:cubicBezTo>
                  <a:pt x="246730" y="867578"/>
                  <a:pt x="220132" y="867578"/>
                  <a:pt x="193359" y="867578"/>
                </a:cubicBezTo>
                <a:cubicBezTo>
                  <a:pt x="193184" y="876852"/>
                  <a:pt x="193184" y="885252"/>
                  <a:pt x="193184" y="895051"/>
                </a:cubicBezTo>
                <a:close/>
                <a:moveTo>
                  <a:pt x="894876" y="1618966"/>
                </a:moveTo>
                <a:cubicBezTo>
                  <a:pt x="1300842" y="1592543"/>
                  <a:pt x="1598493" y="1264270"/>
                  <a:pt x="1618791" y="894526"/>
                </a:cubicBezTo>
                <a:cubicBezTo>
                  <a:pt x="1578894" y="894526"/>
                  <a:pt x="1538998" y="894526"/>
                  <a:pt x="1498401" y="894526"/>
                </a:cubicBezTo>
                <a:cubicBezTo>
                  <a:pt x="1498401" y="884902"/>
                  <a:pt x="1498401" y="876153"/>
                  <a:pt x="1498401" y="867403"/>
                </a:cubicBezTo>
                <a:cubicBezTo>
                  <a:pt x="1471453" y="867403"/>
                  <a:pt x="1445206" y="867403"/>
                  <a:pt x="1418258" y="867403"/>
                </a:cubicBezTo>
                <a:cubicBezTo>
                  <a:pt x="1418258" y="876503"/>
                  <a:pt x="1418258" y="885252"/>
                  <a:pt x="1418258" y="894176"/>
                </a:cubicBezTo>
                <a:cubicBezTo>
                  <a:pt x="1404259" y="894176"/>
                  <a:pt x="1390610" y="894176"/>
                  <a:pt x="1376611" y="894176"/>
                </a:cubicBezTo>
                <a:cubicBezTo>
                  <a:pt x="1376611" y="885077"/>
                  <a:pt x="1376611" y="876328"/>
                  <a:pt x="1376611" y="867403"/>
                </a:cubicBezTo>
                <a:cubicBezTo>
                  <a:pt x="1329015" y="867403"/>
                  <a:pt x="1282119" y="867403"/>
                  <a:pt x="1234523" y="867403"/>
                </a:cubicBezTo>
                <a:cubicBezTo>
                  <a:pt x="1234523" y="876503"/>
                  <a:pt x="1234523" y="885252"/>
                  <a:pt x="1234523" y="894001"/>
                </a:cubicBezTo>
                <a:cubicBezTo>
                  <a:pt x="1220174" y="894001"/>
                  <a:pt x="1206525" y="894001"/>
                  <a:pt x="1192176" y="894001"/>
                </a:cubicBezTo>
                <a:cubicBezTo>
                  <a:pt x="1192176" y="884727"/>
                  <a:pt x="1192176" y="875978"/>
                  <a:pt x="1192176" y="867403"/>
                </a:cubicBezTo>
                <a:cubicBezTo>
                  <a:pt x="1144755" y="867403"/>
                  <a:pt x="1098034" y="867403"/>
                  <a:pt x="1050613" y="867403"/>
                </a:cubicBezTo>
                <a:cubicBezTo>
                  <a:pt x="1050613" y="876503"/>
                  <a:pt x="1050613" y="885252"/>
                  <a:pt x="1050613" y="894001"/>
                </a:cubicBezTo>
                <a:cubicBezTo>
                  <a:pt x="1036264" y="894001"/>
                  <a:pt x="1022615" y="894001"/>
                  <a:pt x="1008267" y="894001"/>
                </a:cubicBezTo>
                <a:cubicBezTo>
                  <a:pt x="1008267" y="884727"/>
                  <a:pt x="1008267" y="875978"/>
                  <a:pt x="1008267" y="867403"/>
                </a:cubicBezTo>
                <a:cubicBezTo>
                  <a:pt x="960845" y="867403"/>
                  <a:pt x="914124" y="867403"/>
                  <a:pt x="867403" y="867403"/>
                </a:cubicBezTo>
                <a:cubicBezTo>
                  <a:pt x="867403" y="914474"/>
                  <a:pt x="867403" y="961195"/>
                  <a:pt x="867403" y="1008617"/>
                </a:cubicBezTo>
                <a:cubicBezTo>
                  <a:pt x="876503" y="1008617"/>
                  <a:pt x="885427" y="1008617"/>
                  <a:pt x="894351" y="1008617"/>
                </a:cubicBezTo>
                <a:cubicBezTo>
                  <a:pt x="894351" y="1022965"/>
                  <a:pt x="894351" y="1036614"/>
                  <a:pt x="894351" y="1050963"/>
                </a:cubicBezTo>
                <a:cubicBezTo>
                  <a:pt x="885077" y="1050963"/>
                  <a:pt x="876153" y="1050963"/>
                  <a:pt x="867403" y="1050963"/>
                </a:cubicBezTo>
                <a:cubicBezTo>
                  <a:pt x="867403" y="1098384"/>
                  <a:pt x="867403" y="1145105"/>
                  <a:pt x="867403" y="1192526"/>
                </a:cubicBezTo>
                <a:cubicBezTo>
                  <a:pt x="876503" y="1192526"/>
                  <a:pt x="885427" y="1192526"/>
                  <a:pt x="894351" y="1192526"/>
                </a:cubicBezTo>
                <a:cubicBezTo>
                  <a:pt x="894351" y="1206875"/>
                  <a:pt x="894351" y="1220524"/>
                  <a:pt x="894351" y="1234523"/>
                </a:cubicBezTo>
                <a:cubicBezTo>
                  <a:pt x="885252" y="1234523"/>
                  <a:pt x="876503" y="1234523"/>
                  <a:pt x="867578" y="1234523"/>
                </a:cubicBezTo>
                <a:cubicBezTo>
                  <a:pt x="867578" y="1282119"/>
                  <a:pt x="867578" y="1329015"/>
                  <a:pt x="867578" y="1376786"/>
                </a:cubicBezTo>
                <a:cubicBezTo>
                  <a:pt x="876852" y="1376786"/>
                  <a:pt x="885777" y="1376786"/>
                  <a:pt x="894351" y="1376786"/>
                </a:cubicBezTo>
                <a:cubicBezTo>
                  <a:pt x="894351" y="1390960"/>
                  <a:pt x="894351" y="1404259"/>
                  <a:pt x="894351" y="1418258"/>
                </a:cubicBezTo>
                <a:cubicBezTo>
                  <a:pt x="885252" y="1418258"/>
                  <a:pt x="876503" y="1418258"/>
                  <a:pt x="867578" y="1418258"/>
                </a:cubicBezTo>
                <a:cubicBezTo>
                  <a:pt x="867578" y="1445206"/>
                  <a:pt x="867578" y="1471453"/>
                  <a:pt x="867578" y="1498576"/>
                </a:cubicBezTo>
                <a:cubicBezTo>
                  <a:pt x="876677" y="1498576"/>
                  <a:pt x="885602" y="1498576"/>
                  <a:pt x="894876" y="1498576"/>
                </a:cubicBezTo>
                <a:cubicBezTo>
                  <a:pt x="894876" y="1539348"/>
                  <a:pt x="894876" y="1578894"/>
                  <a:pt x="894876" y="1618966"/>
                </a:cubicBezTo>
                <a:close/>
              </a:path>
            </a:pathLst>
          </a:custGeom>
          <a:solidFill>
            <a:schemeClr val="accent5"/>
          </a:solidFill>
          <a:ln w="17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2DA7444-5F36-409A-91BC-312F39818203}"/>
              </a:ext>
            </a:extLst>
          </p:cNvPr>
          <p:cNvSpPr txBox="1">
            <a:spLocks/>
          </p:cNvSpPr>
          <p:nvPr/>
        </p:nvSpPr>
        <p:spPr>
          <a:xfrm>
            <a:off x="4467562" y="199688"/>
            <a:ext cx="3256876" cy="218675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Infographic Style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02EB1-5268-499B-9FF5-98C7BAD0F025}"/>
              </a:ext>
            </a:extLst>
          </p:cNvPr>
          <p:cNvGrpSpPr/>
          <p:nvPr/>
        </p:nvGrpSpPr>
        <p:grpSpPr>
          <a:xfrm>
            <a:off x="4001142" y="1705624"/>
            <a:ext cx="1643011" cy="2038048"/>
            <a:chOff x="4430751" y="1539563"/>
            <a:chExt cx="2208173" cy="27390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E08C5D-1D13-427C-8149-ED6205F02F95}"/>
                </a:ext>
              </a:extLst>
            </p:cNvPr>
            <p:cNvSpPr/>
            <p:nvPr/>
          </p:nvSpPr>
          <p:spPr>
            <a:xfrm>
              <a:off x="4430751" y="1539563"/>
              <a:ext cx="2208173" cy="27390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BE694E-6D62-4AC9-8DF0-931C5749930B}"/>
                </a:ext>
              </a:extLst>
            </p:cNvPr>
            <p:cNvSpPr/>
            <p:nvPr/>
          </p:nvSpPr>
          <p:spPr>
            <a:xfrm>
              <a:off x="4525122" y="1708802"/>
              <a:ext cx="1947512" cy="2425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43447E6-2FE7-43C0-B9DE-B48059C3BC06}"/>
                </a:ext>
              </a:extLst>
            </p:cNvPr>
            <p:cNvSpPr/>
            <p:nvPr/>
          </p:nvSpPr>
          <p:spPr>
            <a:xfrm>
              <a:off x="4689553" y="1957293"/>
              <a:ext cx="1557044" cy="1936397"/>
            </a:xfrm>
            <a:custGeom>
              <a:avLst/>
              <a:gdLst>
                <a:gd name="connsiteX0" fmla="*/ 1390662 w 1387195"/>
                <a:gd name="connsiteY0" fmla="*/ 873393 h 1725166"/>
                <a:gd name="connsiteX1" fmla="*/ 1181826 w 1387195"/>
                <a:gd name="connsiteY1" fmla="*/ 1488804 h 1725166"/>
                <a:gd name="connsiteX2" fmla="*/ 792907 w 1387195"/>
                <a:gd name="connsiteY2" fmla="*/ 1722357 h 1725166"/>
                <a:gd name="connsiteX3" fmla="*/ 285446 w 1387195"/>
                <a:gd name="connsiteY3" fmla="*/ 1559929 h 1725166"/>
                <a:gd name="connsiteX4" fmla="*/ 19608 w 1387195"/>
                <a:gd name="connsiteY4" fmla="*/ 1058521 h 1725166"/>
                <a:gd name="connsiteX5" fmla="*/ 138151 w 1387195"/>
                <a:gd name="connsiteY5" fmla="*/ 345755 h 1725166"/>
                <a:gd name="connsiteX6" fmla="*/ 497812 w 1387195"/>
                <a:gd name="connsiteY6" fmla="*/ 36032 h 1725166"/>
                <a:gd name="connsiteX7" fmla="*/ 1081948 w 1387195"/>
                <a:gd name="connsiteY7" fmla="*/ 152052 h 1725166"/>
                <a:gd name="connsiteX8" fmla="*/ 1368971 w 1387195"/>
                <a:gd name="connsiteY8" fmla="*/ 655478 h 1725166"/>
                <a:gd name="connsiteX9" fmla="*/ 1390662 w 1387195"/>
                <a:gd name="connsiteY9" fmla="*/ 873393 h 17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7195" h="1725166">
                  <a:moveTo>
                    <a:pt x="1390662" y="873393"/>
                  </a:moveTo>
                  <a:cubicBezTo>
                    <a:pt x="1387635" y="1101398"/>
                    <a:pt x="1327103" y="1309729"/>
                    <a:pt x="1181826" y="1488804"/>
                  </a:cubicBezTo>
                  <a:cubicBezTo>
                    <a:pt x="1080939" y="1612895"/>
                    <a:pt x="952813" y="1696631"/>
                    <a:pt x="792907" y="1722357"/>
                  </a:cubicBezTo>
                  <a:cubicBezTo>
                    <a:pt x="597186" y="1753127"/>
                    <a:pt x="429209" y="1691586"/>
                    <a:pt x="285446" y="1559929"/>
                  </a:cubicBezTo>
                  <a:cubicBezTo>
                    <a:pt x="137646" y="1424740"/>
                    <a:pt x="55423" y="1253233"/>
                    <a:pt x="19608" y="1058521"/>
                  </a:cubicBezTo>
                  <a:cubicBezTo>
                    <a:pt x="-26295" y="807312"/>
                    <a:pt x="6493" y="567706"/>
                    <a:pt x="138151" y="345755"/>
                  </a:cubicBezTo>
                  <a:cubicBezTo>
                    <a:pt x="222896" y="203000"/>
                    <a:pt x="338916" y="92024"/>
                    <a:pt x="497812" y="36032"/>
                  </a:cubicBezTo>
                  <a:cubicBezTo>
                    <a:pt x="714215" y="-40642"/>
                    <a:pt x="909431" y="8288"/>
                    <a:pt x="1081948" y="152052"/>
                  </a:cubicBezTo>
                  <a:cubicBezTo>
                    <a:pt x="1239331" y="283205"/>
                    <a:pt x="1325085" y="457739"/>
                    <a:pt x="1368971" y="655478"/>
                  </a:cubicBezTo>
                  <a:cubicBezTo>
                    <a:pt x="1384104" y="727107"/>
                    <a:pt x="1391166" y="799746"/>
                    <a:pt x="1390662" y="873393"/>
                  </a:cubicBezTo>
                  <a:close/>
                </a:path>
              </a:pathLst>
            </a:custGeom>
            <a:solidFill>
              <a:schemeClr val="accent1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72F99BE-F5A2-4F34-8F94-7547413091D8}"/>
                </a:ext>
              </a:extLst>
            </p:cNvPr>
            <p:cNvSpPr/>
            <p:nvPr/>
          </p:nvSpPr>
          <p:spPr>
            <a:xfrm>
              <a:off x="4797471" y="2120868"/>
              <a:ext cx="1290932" cy="1608002"/>
            </a:xfrm>
            <a:custGeom>
              <a:avLst/>
              <a:gdLst>
                <a:gd name="connsiteX0" fmla="*/ 1151760 w 1150111"/>
                <a:gd name="connsiteY0" fmla="*/ 726148 h 1432594"/>
                <a:gd name="connsiteX1" fmla="*/ 991855 w 1150111"/>
                <a:gd name="connsiteY1" fmla="*/ 1218476 h 1432594"/>
                <a:gd name="connsiteX2" fmla="*/ 180724 w 1150111"/>
                <a:gd name="connsiteY2" fmla="*/ 1237140 h 1432594"/>
                <a:gd name="connsiteX3" fmla="*/ 3163 w 1150111"/>
                <a:gd name="connsiteY3" fmla="*/ 787184 h 1432594"/>
                <a:gd name="connsiteX4" fmla="*/ 136333 w 1150111"/>
                <a:gd name="connsiteY4" fmla="*/ 251979 h 1432594"/>
                <a:gd name="connsiteX5" fmla="*/ 414781 w 1150111"/>
                <a:gd name="connsiteY5" fmla="*/ 28515 h 1432594"/>
                <a:gd name="connsiteX6" fmla="*/ 902570 w 1150111"/>
                <a:gd name="connsiteY6" fmla="*/ 132428 h 1432594"/>
                <a:gd name="connsiteX7" fmla="*/ 1140663 w 1150111"/>
                <a:gd name="connsiteY7" fmla="*/ 584906 h 1432594"/>
                <a:gd name="connsiteX8" fmla="*/ 1151760 w 1150111"/>
                <a:gd name="connsiteY8" fmla="*/ 726148 h 143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0111" h="1432594">
                  <a:moveTo>
                    <a:pt x="1151760" y="726148"/>
                  </a:moveTo>
                  <a:cubicBezTo>
                    <a:pt x="1149238" y="906735"/>
                    <a:pt x="1102326" y="1073199"/>
                    <a:pt x="991855" y="1218476"/>
                  </a:cubicBezTo>
                  <a:cubicBezTo>
                    <a:pt x="777974" y="1500455"/>
                    <a:pt x="408224" y="1508526"/>
                    <a:pt x="180724" y="1237140"/>
                  </a:cubicBezTo>
                  <a:cubicBezTo>
                    <a:pt x="71766" y="1106996"/>
                    <a:pt x="16782" y="954657"/>
                    <a:pt x="3163" y="787184"/>
                  </a:cubicBezTo>
                  <a:cubicBezTo>
                    <a:pt x="-11971" y="594490"/>
                    <a:pt x="26366" y="413903"/>
                    <a:pt x="136333" y="251979"/>
                  </a:cubicBezTo>
                  <a:cubicBezTo>
                    <a:pt x="205945" y="149075"/>
                    <a:pt x="296239" y="69374"/>
                    <a:pt x="414781" y="28515"/>
                  </a:cubicBezTo>
                  <a:cubicBezTo>
                    <a:pt x="597387" y="-34035"/>
                    <a:pt x="760319" y="8842"/>
                    <a:pt x="902570" y="132428"/>
                  </a:cubicBezTo>
                  <a:cubicBezTo>
                    <a:pt x="1039776" y="251475"/>
                    <a:pt x="1110397" y="408354"/>
                    <a:pt x="1140663" y="584906"/>
                  </a:cubicBezTo>
                  <a:cubicBezTo>
                    <a:pt x="1148734" y="631819"/>
                    <a:pt x="1152769" y="678731"/>
                    <a:pt x="1151760" y="726148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EDB054-8925-4E3B-86B5-55C244448E69}"/>
                </a:ext>
              </a:extLst>
            </p:cNvPr>
            <p:cNvSpPr/>
            <p:nvPr/>
          </p:nvSpPr>
          <p:spPr>
            <a:xfrm>
              <a:off x="5020158" y="2410980"/>
              <a:ext cx="809664" cy="1007833"/>
            </a:xfrm>
            <a:custGeom>
              <a:avLst/>
              <a:gdLst>
                <a:gd name="connsiteX0" fmla="*/ 350062 w 721341"/>
                <a:gd name="connsiteY0" fmla="*/ 901496 h 897893"/>
                <a:gd name="connsiteX1" fmla="*/ 122562 w 721341"/>
                <a:gd name="connsiteY1" fmla="*/ 787494 h 897893"/>
                <a:gd name="connsiteX2" fmla="*/ 105915 w 721341"/>
                <a:gd name="connsiteY2" fmla="*/ 129711 h 897893"/>
                <a:gd name="connsiteX3" fmla="*/ 610854 w 721341"/>
                <a:gd name="connsiteY3" fmla="*/ 125676 h 897893"/>
                <a:gd name="connsiteX4" fmla="*/ 585128 w 721341"/>
                <a:gd name="connsiteY4" fmla="*/ 807167 h 897893"/>
                <a:gd name="connsiteX5" fmla="*/ 350062 w 721341"/>
                <a:gd name="connsiteY5" fmla="*/ 901496 h 8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341" h="897893">
                  <a:moveTo>
                    <a:pt x="350062" y="901496"/>
                  </a:moveTo>
                  <a:cubicBezTo>
                    <a:pt x="265821" y="900487"/>
                    <a:pt x="187129" y="858115"/>
                    <a:pt x="122562" y="787494"/>
                  </a:cubicBezTo>
                  <a:cubicBezTo>
                    <a:pt x="-34317" y="615482"/>
                    <a:pt x="-41380" y="309794"/>
                    <a:pt x="105915" y="129711"/>
                  </a:cubicBezTo>
                  <a:cubicBezTo>
                    <a:pt x="246148" y="-41797"/>
                    <a:pt x="467595" y="-43310"/>
                    <a:pt x="610854" y="125676"/>
                  </a:cubicBezTo>
                  <a:cubicBezTo>
                    <a:pt x="770760" y="314839"/>
                    <a:pt x="758654" y="637677"/>
                    <a:pt x="585128" y="807167"/>
                  </a:cubicBezTo>
                  <a:cubicBezTo>
                    <a:pt x="524092" y="867195"/>
                    <a:pt x="450948" y="901496"/>
                    <a:pt x="350062" y="901496"/>
                  </a:cubicBezTo>
                  <a:close/>
                </a:path>
              </a:pathLst>
            </a:custGeom>
            <a:solidFill>
              <a:schemeClr val="accent1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E87FFC-6397-488D-97A5-7833588589C0}"/>
                </a:ext>
              </a:extLst>
            </p:cNvPr>
            <p:cNvSpPr/>
            <p:nvPr/>
          </p:nvSpPr>
          <p:spPr>
            <a:xfrm>
              <a:off x="5081285" y="2496599"/>
              <a:ext cx="668114" cy="837973"/>
            </a:xfrm>
            <a:custGeom>
              <a:avLst/>
              <a:gdLst>
                <a:gd name="connsiteX0" fmla="*/ 5 w 595232"/>
                <a:gd name="connsiteY0" fmla="*/ 339447 h 746563"/>
                <a:gd name="connsiteX1" fmla="*/ 96856 w 595232"/>
                <a:gd name="connsiteY1" fmla="*/ 96814 h 746563"/>
                <a:gd name="connsiteX2" fmla="*/ 489811 w 595232"/>
                <a:gd name="connsiteY2" fmla="*/ 85716 h 746563"/>
                <a:gd name="connsiteX3" fmla="*/ 494351 w 595232"/>
                <a:gd name="connsiteY3" fmla="*/ 661780 h 746563"/>
                <a:gd name="connsiteX4" fmla="*/ 111485 w 595232"/>
                <a:gd name="connsiteY4" fmla="*/ 665312 h 746563"/>
                <a:gd name="connsiteX5" fmla="*/ 5 w 595232"/>
                <a:gd name="connsiteY5" fmla="*/ 339447 h 74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232" h="746563">
                  <a:moveTo>
                    <a:pt x="5" y="339447"/>
                  </a:moveTo>
                  <a:cubicBezTo>
                    <a:pt x="1013" y="268321"/>
                    <a:pt x="28757" y="175001"/>
                    <a:pt x="96856" y="96814"/>
                  </a:cubicBezTo>
                  <a:cubicBezTo>
                    <a:pt x="205310" y="-28286"/>
                    <a:pt x="374295" y="-32322"/>
                    <a:pt x="489811" y="85716"/>
                  </a:cubicBezTo>
                  <a:cubicBezTo>
                    <a:pt x="635088" y="234020"/>
                    <a:pt x="637106" y="511963"/>
                    <a:pt x="494351" y="661780"/>
                  </a:cubicBezTo>
                  <a:cubicBezTo>
                    <a:pt x="383879" y="777296"/>
                    <a:pt x="223974" y="778809"/>
                    <a:pt x="111485" y="665312"/>
                  </a:cubicBezTo>
                  <a:cubicBezTo>
                    <a:pt x="40864" y="593177"/>
                    <a:pt x="-500" y="485733"/>
                    <a:pt x="5" y="339447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8C72C-BFC4-4D8F-A6A2-D3DA38A0E0A7}"/>
              </a:ext>
            </a:extLst>
          </p:cNvPr>
          <p:cNvGrpSpPr/>
          <p:nvPr/>
        </p:nvGrpSpPr>
        <p:grpSpPr>
          <a:xfrm>
            <a:off x="405454" y="1172811"/>
            <a:ext cx="3191513" cy="5052366"/>
            <a:chOff x="466725" y="902817"/>
            <a:chExt cx="3191513" cy="5052366"/>
          </a:xfrm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5FB969-E92E-47C6-9038-001F8997887D}"/>
                </a:ext>
              </a:extLst>
            </p:cNvPr>
            <p:cNvSpPr/>
            <p:nvPr/>
          </p:nvSpPr>
          <p:spPr>
            <a:xfrm>
              <a:off x="3067743" y="2780154"/>
              <a:ext cx="300085" cy="220818"/>
            </a:xfrm>
            <a:custGeom>
              <a:avLst/>
              <a:gdLst>
                <a:gd name="connsiteX0" fmla="*/ 269661 w 267350"/>
                <a:gd name="connsiteY0" fmla="*/ 67090 h 196729"/>
                <a:gd name="connsiteX1" fmla="*/ 203580 w 267350"/>
                <a:gd name="connsiteY1" fmla="*/ 92816 h 196729"/>
                <a:gd name="connsiteX2" fmla="*/ 133463 w 267350"/>
                <a:gd name="connsiteY2" fmla="*/ 92816 h 196729"/>
                <a:gd name="connsiteX3" fmla="*/ 72931 w 267350"/>
                <a:gd name="connsiteY3" fmla="*/ 30771 h 196729"/>
                <a:gd name="connsiteX4" fmla="*/ 51745 w 267350"/>
                <a:gd name="connsiteY4" fmla="*/ 0 h 196729"/>
                <a:gd name="connsiteX5" fmla="*/ 28541 w 267350"/>
                <a:gd name="connsiteY5" fmla="*/ 7567 h 196729"/>
                <a:gd name="connsiteX6" fmla="*/ 797 w 267350"/>
                <a:gd name="connsiteY6" fmla="*/ 61037 h 196729"/>
                <a:gd name="connsiteX7" fmla="*/ 7859 w 267350"/>
                <a:gd name="connsiteY7" fmla="*/ 102400 h 196729"/>
                <a:gd name="connsiteX8" fmla="*/ 35603 w 267350"/>
                <a:gd name="connsiteY8" fmla="*/ 146791 h 196729"/>
                <a:gd name="connsiteX9" fmla="*/ 74949 w 267350"/>
                <a:gd name="connsiteY9" fmla="*/ 177561 h 196729"/>
                <a:gd name="connsiteX10" fmla="*/ 145570 w 267350"/>
                <a:gd name="connsiteY10" fmla="*/ 194207 h 196729"/>
                <a:gd name="connsiteX11" fmla="*/ 177854 w 267350"/>
                <a:gd name="connsiteY11" fmla="*/ 190172 h 196729"/>
                <a:gd name="connsiteX12" fmla="*/ 229810 w 267350"/>
                <a:gd name="connsiteY12" fmla="*/ 165455 h 196729"/>
                <a:gd name="connsiteX13" fmla="*/ 254528 w 267350"/>
                <a:gd name="connsiteY13" fmla="*/ 126613 h 196729"/>
                <a:gd name="connsiteX14" fmla="*/ 269661 w 267350"/>
                <a:gd name="connsiteY14" fmla="*/ 67090 h 19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7350" h="196729">
                  <a:moveTo>
                    <a:pt x="269661" y="67090"/>
                  </a:moveTo>
                  <a:cubicBezTo>
                    <a:pt x="251501" y="85249"/>
                    <a:pt x="228801" y="92311"/>
                    <a:pt x="203580" y="92816"/>
                  </a:cubicBezTo>
                  <a:cubicBezTo>
                    <a:pt x="180376" y="92816"/>
                    <a:pt x="156667" y="92816"/>
                    <a:pt x="133463" y="92816"/>
                  </a:cubicBezTo>
                  <a:cubicBezTo>
                    <a:pt x="87055" y="92311"/>
                    <a:pt x="71922" y="77683"/>
                    <a:pt x="72931" y="30771"/>
                  </a:cubicBezTo>
                  <a:cubicBezTo>
                    <a:pt x="73435" y="14124"/>
                    <a:pt x="68896" y="3027"/>
                    <a:pt x="51745" y="0"/>
                  </a:cubicBezTo>
                  <a:cubicBezTo>
                    <a:pt x="43674" y="2018"/>
                    <a:pt x="36107" y="4540"/>
                    <a:pt x="28541" y="7567"/>
                  </a:cubicBezTo>
                  <a:cubicBezTo>
                    <a:pt x="8363" y="17151"/>
                    <a:pt x="-3238" y="38841"/>
                    <a:pt x="797" y="61037"/>
                  </a:cubicBezTo>
                  <a:lnTo>
                    <a:pt x="7859" y="102400"/>
                  </a:lnTo>
                  <a:cubicBezTo>
                    <a:pt x="10886" y="120055"/>
                    <a:pt x="20974" y="136197"/>
                    <a:pt x="35603" y="146791"/>
                  </a:cubicBezTo>
                  <a:cubicBezTo>
                    <a:pt x="49223" y="156879"/>
                    <a:pt x="62842" y="166968"/>
                    <a:pt x="74949" y="177561"/>
                  </a:cubicBezTo>
                  <a:cubicBezTo>
                    <a:pt x="98657" y="198747"/>
                    <a:pt x="119339" y="199756"/>
                    <a:pt x="145570" y="194207"/>
                  </a:cubicBezTo>
                  <a:cubicBezTo>
                    <a:pt x="156163" y="190676"/>
                    <a:pt x="167260" y="192694"/>
                    <a:pt x="177854" y="190172"/>
                  </a:cubicBezTo>
                  <a:cubicBezTo>
                    <a:pt x="193995" y="186641"/>
                    <a:pt x="223757" y="185632"/>
                    <a:pt x="229810" y="165455"/>
                  </a:cubicBezTo>
                  <a:cubicBezTo>
                    <a:pt x="234350" y="160410"/>
                    <a:pt x="254023" y="132162"/>
                    <a:pt x="254528" y="126613"/>
                  </a:cubicBezTo>
                  <a:cubicBezTo>
                    <a:pt x="255536" y="110471"/>
                    <a:pt x="276723" y="60028"/>
                    <a:pt x="269661" y="67090"/>
                  </a:cubicBezTo>
                  <a:close/>
                </a:path>
              </a:pathLst>
            </a:custGeom>
            <a:solidFill>
              <a:srgbClr val="FDB98A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461334-982C-4ECF-B896-6FAD74EF6094}"/>
                </a:ext>
              </a:extLst>
            </p:cNvPr>
            <p:cNvSpPr/>
            <p:nvPr/>
          </p:nvSpPr>
          <p:spPr>
            <a:xfrm>
              <a:off x="1412381" y="902817"/>
              <a:ext cx="1755215" cy="1189016"/>
            </a:xfrm>
            <a:custGeom>
              <a:avLst/>
              <a:gdLst>
                <a:gd name="connsiteX0" fmla="*/ 1000407 w 1563747"/>
                <a:gd name="connsiteY0" fmla="*/ 71978 h 1059312"/>
                <a:gd name="connsiteX1" fmla="*/ 1080612 w 1563747"/>
                <a:gd name="connsiteY1" fmla="*/ 9932 h 1059312"/>
                <a:gd name="connsiteX2" fmla="*/ 1385795 w 1563747"/>
                <a:gd name="connsiteY2" fmla="*/ 34145 h 1059312"/>
                <a:gd name="connsiteX3" fmla="*/ 1548728 w 1563747"/>
                <a:gd name="connsiteY3" fmla="*/ 190520 h 1059312"/>
                <a:gd name="connsiteX4" fmla="*/ 1462469 w 1563747"/>
                <a:gd name="connsiteY4" fmla="*/ 450304 h 1059312"/>
                <a:gd name="connsiteX5" fmla="*/ 1164853 w 1563747"/>
                <a:gd name="connsiteY5" fmla="*/ 557244 h 1059312"/>
                <a:gd name="connsiteX6" fmla="*/ 1169393 w 1563747"/>
                <a:gd name="connsiteY6" fmla="*/ 716645 h 1059312"/>
                <a:gd name="connsiteX7" fmla="*/ 829404 w 1563747"/>
                <a:gd name="connsiteY7" fmla="*/ 804921 h 1059312"/>
                <a:gd name="connsiteX8" fmla="*/ 588284 w 1563747"/>
                <a:gd name="connsiteY8" fmla="*/ 811983 h 1059312"/>
                <a:gd name="connsiteX9" fmla="*/ 369359 w 1563747"/>
                <a:gd name="connsiteY9" fmla="*/ 834683 h 1059312"/>
                <a:gd name="connsiteX10" fmla="*/ 202896 w 1563747"/>
                <a:gd name="connsiteY10" fmla="*/ 943136 h 1059312"/>
                <a:gd name="connsiteX11" fmla="*/ 149426 w 1563747"/>
                <a:gd name="connsiteY11" fmla="*/ 1040492 h 1059312"/>
                <a:gd name="connsiteX12" fmla="*/ 45512 w 1563747"/>
                <a:gd name="connsiteY12" fmla="*/ 1060165 h 1059312"/>
                <a:gd name="connsiteX13" fmla="*/ 4653 w 1563747"/>
                <a:gd name="connsiteY13" fmla="*/ 1007199 h 1059312"/>
                <a:gd name="connsiteX14" fmla="*/ 45512 w 1563747"/>
                <a:gd name="connsiteY14" fmla="*/ 735309 h 1059312"/>
                <a:gd name="connsiteX15" fmla="*/ 45008 w 1563747"/>
                <a:gd name="connsiteY15" fmla="*/ 523951 h 1059312"/>
                <a:gd name="connsiteX16" fmla="*/ 187258 w 1563747"/>
                <a:gd name="connsiteY16" fmla="*/ 284849 h 1059312"/>
                <a:gd name="connsiteX17" fmla="*/ 509592 w 1563747"/>
                <a:gd name="connsiteY17" fmla="*/ 273752 h 1059312"/>
                <a:gd name="connsiteX18" fmla="*/ 1144171 w 1563747"/>
                <a:gd name="connsiteY18" fmla="*/ 315115 h 1059312"/>
                <a:gd name="connsiteX19" fmla="*/ 1192597 w 1563747"/>
                <a:gd name="connsiteY19" fmla="*/ 264167 h 1059312"/>
                <a:gd name="connsiteX20" fmla="*/ 1175446 w 1563747"/>
                <a:gd name="connsiteY20" fmla="*/ 220281 h 1059312"/>
                <a:gd name="connsiteX21" fmla="*/ 1000407 w 1563747"/>
                <a:gd name="connsiteY21" fmla="*/ 71978 h 1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63747" h="1059312">
                  <a:moveTo>
                    <a:pt x="1000407" y="71978"/>
                  </a:moveTo>
                  <a:cubicBezTo>
                    <a:pt x="1007973" y="26074"/>
                    <a:pt x="1043284" y="14977"/>
                    <a:pt x="1080612" y="9932"/>
                  </a:cubicBezTo>
                  <a:cubicBezTo>
                    <a:pt x="1184021" y="-4192"/>
                    <a:pt x="1286926" y="-8732"/>
                    <a:pt x="1385795" y="34145"/>
                  </a:cubicBezTo>
                  <a:cubicBezTo>
                    <a:pt x="1459443" y="65924"/>
                    <a:pt x="1517957" y="114855"/>
                    <a:pt x="1548728" y="190520"/>
                  </a:cubicBezTo>
                  <a:cubicBezTo>
                    <a:pt x="1589587" y="290398"/>
                    <a:pt x="1543683" y="387754"/>
                    <a:pt x="1462469" y="450304"/>
                  </a:cubicBezTo>
                  <a:cubicBezTo>
                    <a:pt x="1370158" y="521429"/>
                    <a:pt x="1265235" y="512349"/>
                    <a:pt x="1164853" y="557244"/>
                  </a:cubicBezTo>
                  <a:cubicBezTo>
                    <a:pt x="1077586" y="596085"/>
                    <a:pt x="1134082" y="657626"/>
                    <a:pt x="1169393" y="716645"/>
                  </a:cubicBezTo>
                  <a:cubicBezTo>
                    <a:pt x="1239509" y="832665"/>
                    <a:pt x="857148" y="804921"/>
                    <a:pt x="829404" y="804921"/>
                  </a:cubicBezTo>
                  <a:cubicBezTo>
                    <a:pt x="749199" y="804921"/>
                    <a:pt x="667985" y="804921"/>
                    <a:pt x="588284" y="811983"/>
                  </a:cubicBezTo>
                  <a:cubicBezTo>
                    <a:pt x="515645" y="819045"/>
                    <a:pt x="440989" y="816019"/>
                    <a:pt x="369359" y="834683"/>
                  </a:cubicBezTo>
                  <a:cubicBezTo>
                    <a:pt x="303783" y="851834"/>
                    <a:pt x="240224" y="886640"/>
                    <a:pt x="202896" y="943136"/>
                  </a:cubicBezTo>
                  <a:cubicBezTo>
                    <a:pt x="184232" y="971385"/>
                    <a:pt x="178178" y="1022333"/>
                    <a:pt x="149426" y="1040492"/>
                  </a:cubicBezTo>
                  <a:cubicBezTo>
                    <a:pt x="119160" y="1059156"/>
                    <a:pt x="80318" y="1061174"/>
                    <a:pt x="45512" y="1060165"/>
                  </a:cubicBezTo>
                  <a:cubicBezTo>
                    <a:pt x="-3418" y="1059156"/>
                    <a:pt x="-4931" y="1053607"/>
                    <a:pt x="4653" y="1007199"/>
                  </a:cubicBezTo>
                  <a:cubicBezTo>
                    <a:pt x="23317" y="917410"/>
                    <a:pt x="37946" y="826612"/>
                    <a:pt x="45512" y="735309"/>
                  </a:cubicBezTo>
                  <a:cubicBezTo>
                    <a:pt x="51565" y="664688"/>
                    <a:pt x="53583" y="594068"/>
                    <a:pt x="45008" y="523951"/>
                  </a:cubicBezTo>
                  <a:cubicBezTo>
                    <a:pt x="31892" y="412975"/>
                    <a:pt x="82840" y="324699"/>
                    <a:pt x="187258" y="284849"/>
                  </a:cubicBezTo>
                  <a:cubicBezTo>
                    <a:pt x="289154" y="245503"/>
                    <a:pt x="403661" y="261141"/>
                    <a:pt x="509592" y="273752"/>
                  </a:cubicBezTo>
                  <a:cubicBezTo>
                    <a:pt x="716410" y="298469"/>
                    <a:pt x="940884" y="412975"/>
                    <a:pt x="1144171" y="315115"/>
                  </a:cubicBezTo>
                  <a:cubicBezTo>
                    <a:pt x="1166366" y="304522"/>
                    <a:pt x="1189570" y="288380"/>
                    <a:pt x="1192597" y="264167"/>
                  </a:cubicBezTo>
                  <a:cubicBezTo>
                    <a:pt x="1194614" y="248025"/>
                    <a:pt x="1187048" y="231883"/>
                    <a:pt x="1175446" y="220281"/>
                  </a:cubicBezTo>
                  <a:cubicBezTo>
                    <a:pt x="1138622" y="181944"/>
                    <a:pt x="989309" y="140581"/>
                    <a:pt x="1000407" y="71978"/>
                  </a:cubicBezTo>
                  <a:close/>
                </a:path>
              </a:pathLst>
            </a:custGeom>
            <a:solidFill>
              <a:srgbClr val="89571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2936992-2018-455D-8FD4-DF83F27CF731}"/>
                </a:ext>
              </a:extLst>
            </p:cNvPr>
            <p:cNvSpPr/>
            <p:nvPr/>
          </p:nvSpPr>
          <p:spPr>
            <a:xfrm>
              <a:off x="466725" y="2966433"/>
              <a:ext cx="2881949" cy="1868453"/>
            </a:xfrm>
            <a:custGeom>
              <a:avLst/>
              <a:gdLst>
                <a:gd name="connsiteX0" fmla="*/ 2534992 w 2567572"/>
                <a:gd name="connsiteY0" fmla="*/ 0 h 1664634"/>
                <a:gd name="connsiteX1" fmla="*/ 2459327 w 2567572"/>
                <a:gd name="connsiteY1" fmla="*/ 20177 h 1664634"/>
                <a:gd name="connsiteX2" fmla="*/ 2461344 w 2567572"/>
                <a:gd name="connsiteY2" fmla="*/ 63054 h 1664634"/>
                <a:gd name="connsiteX3" fmla="*/ 2424016 w 2567572"/>
                <a:gd name="connsiteY3" fmla="*/ 390937 h 1664634"/>
                <a:gd name="connsiteX4" fmla="*/ 2165241 w 2567572"/>
                <a:gd name="connsiteY4" fmla="*/ 627012 h 1664634"/>
                <a:gd name="connsiteX5" fmla="*/ 1985158 w 2567572"/>
                <a:gd name="connsiteY5" fmla="*/ 696624 h 1664634"/>
                <a:gd name="connsiteX6" fmla="*/ 1797004 w 2567572"/>
                <a:gd name="connsiteY6" fmla="*/ 745050 h 1664634"/>
                <a:gd name="connsiteX7" fmla="*/ 1796499 w 2567572"/>
                <a:gd name="connsiteY7" fmla="*/ 633570 h 1664634"/>
                <a:gd name="connsiteX8" fmla="*/ 1761189 w 2567572"/>
                <a:gd name="connsiteY8" fmla="*/ 602799 h 1664634"/>
                <a:gd name="connsiteX9" fmla="*/ 1114504 w 2567572"/>
                <a:gd name="connsiteY9" fmla="*/ 502417 h 1664634"/>
                <a:gd name="connsiteX10" fmla="*/ 708938 w 2567572"/>
                <a:gd name="connsiteY10" fmla="*/ 440371 h 1664634"/>
                <a:gd name="connsiteX11" fmla="*/ 669088 w 2567572"/>
                <a:gd name="connsiteY11" fmla="*/ 438354 h 1664634"/>
                <a:gd name="connsiteX12" fmla="*/ 513218 w 2567572"/>
                <a:gd name="connsiteY12" fmla="*/ 479717 h 1664634"/>
                <a:gd name="connsiteX13" fmla="*/ 469836 w 2567572"/>
                <a:gd name="connsiteY13" fmla="*/ 491319 h 1664634"/>
                <a:gd name="connsiteX14" fmla="*/ 342214 w 2567572"/>
                <a:gd name="connsiteY14" fmla="*/ 584640 h 1664634"/>
                <a:gd name="connsiteX15" fmla="*/ 26438 w 2567572"/>
                <a:gd name="connsiteY15" fmla="*/ 1033082 h 1664634"/>
                <a:gd name="connsiteX16" fmla="*/ 199459 w 2567572"/>
                <a:gd name="connsiteY16" fmla="*/ 1609147 h 1664634"/>
                <a:gd name="connsiteX17" fmla="*/ 221150 w 2567572"/>
                <a:gd name="connsiteY17" fmla="*/ 1604607 h 1664634"/>
                <a:gd name="connsiteX18" fmla="*/ 247380 w 2567572"/>
                <a:gd name="connsiteY18" fmla="*/ 1562234 h 1664634"/>
                <a:gd name="connsiteX19" fmla="*/ 244354 w 2567572"/>
                <a:gd name="connsiteY19" fmla="*/ 1544074 h 1664634"/>
                <a:gd name="connsiteX20" fmla="*/ 82430 w 2567572"/>
                <a:gd name="connsiteY20" fmla="*/ 1159191 h 1664634"/>
                <a:gd name="connsiteX21" fmla="*/ 456721 w 2567572"/>
                <a:gd name="connsiteY21" fmla="*/ 596746 h 1664634"/>
                <a:gd name="connsiteX22" fmla="*/ 476898 w 2567572"/>
                <a:gd name="connsiteY22" fmla="*/ 605826 h 1664634"/>
                <a:gd name="connsiteX23" fmla="*/ 479420 w 2567572"/>
                <a:gd name="connsiteY23" fmla="*/ 643154 h 1664634"/>
                <a:gd name="connsiteX24" fmla="*/ 517253 w 2567572"/>
                <a:gd name="connsiteY24" fmla="*/ 1000798 h 1664634"/>
                <a:gd name="connsiteX25" fmla="*/ 568201 w 2567572"/>
                <a:gd name="connsiteY25" fmla="*/ 1473454 h 1664634"/>
                <a:gd name="connsiteX26" fmla="*/ 578290 w 2567572"/>
                <a:gd name="connsiteY26" fmla="*/ 1505233 h 1664634"/>
                <a:gd name="connsiteX27" fmla="*/ 637308 w 2567572"/>
                <a:gd name="connsiteY27" fmla="*/ 1521879 h 1664634"/>
                <a:gd name="connsiteX28" fmla="*/ 1079698 w 2567572"/>
                <a:gd name="connsiteY28" fmla="*/ 1613182 h 1664634"/>
                <a:gd name="connsiteX29" fmla="*/ 1308711 w 2567572"/>
                <a:gd name="connsiteY29" fmla="*/ 1648492 h 1664634"/>
                <a:gd name="connsiteX30" fmla="*/ 1519060 w 2567572"/>
                <a:gd name="connsiteY30" fmla="*/ 1661608 h 1664634"/>
                <a:gd name="connsiteX31" fmla="*/ 1547813 w 2567572"/>
                <a:gd name="connsiteY31" fmla="*/ 1583925 h 1664634"/>
                <a:gd name="connsiteX32" fmla="*/ 1594726 w 2567572"/>
                <a:gd name="connsiteY32" fmla="*/ 1435621 h 1664634"/>
                <a:gd name="connsiteX33" fmla="*/ 1685019 w 2567572"/>
                <a:gd name="connsiteY33" fmla="*/ 1150615 h 1664634"/>
                <a:gd name="connsiteX34" fmla="*/ 1784393 w 2567572"/>
                <a:gd name="connsiteY34" fmla="*/ 833830 h 1664634"/>
                <a:gd name="connsiteX35" fmla="*/ 1808101 w 2567572"/>
                <a:gd name="connsiteY35" fmla="*/ 818697 h 1664634"/>
                <a:gd name="connsiteX36" fmla="*/ 1900917 w 2567572"/>
                <a:gd name="connsiteY36" fmla="*/ 808104 h 1664634"/>
                <a:gd name="connsiteX37" fmla="*/ 2382148 w 2567572"/>
                <a:gd name="connsiteY37" fmla="*/ 587666 h 1664634"/>
                <a:gd name="connsiteX38" fmla="*/ 2534992 w 2567572"/>
                <a:gd name="connsiteY38" fmla="*/ 0 h 16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67572" h="1664634">
                  <a:moveTo>
                    <a:pt x="2534992" y="0"/>
                  </a:moveTo>
                  <a:cubicBezTo>
                    <a:pt x="2511283" y="12106"/>
                    <a:pt x="2484044" y="10593"/>
                    <a:pt x="2459327" y="20177"/>
                  </a:cubicBezTo>
                  <a:cubicBezTo>
                    <a:pt x="2447725" y="35310"/>
                    <a:pt x="2456804" y="49435"/>
                    <a:pt x="2461344" y="63054"/>
                  </a:cubicBezTo>
                  <a:cubicBezTo>
                    <a:pt x="2497664" y="178065"/>
                    <a:pt x="2483539" y="287023"/>
                    <a:pt x="2424016" y="390937"/>
                  </a:cubicBezTo>
                  <a:cubicBezTo>
                    <a:pt x="2362980" y="497373"/>
                    <a:pt x="2271677" y="571020"/>
                    <a:pt x="2165241" y="627012"/>
                  </a:cubicBezTo>
                  <a:cubicBezTo>
                    <a:pt x="2108240" y="657278"/>
                    <a:pt x="2047203" y="679978"/>
                    <a:pt x="1985158" y="696624"/>
                  </a:cubicBezTo>
                  <a:cubicBezTo>
                    <a:pt x="1922104" y="713271"/>
                    <a:pt x="1857032" y="717810"/>
                    <a:pt x="1797004" y="745050"/>
                  </a:cubicBezTo>
                  <a:cubicBezTo>
                    <a:pt x="1802048" y="742528"/>
                    <a:pt x="1796499" y="644163"/>
                    <a:pt x="1796499" y="633570"/>
                  </a:cubicBezTo>
                  <a:cubicBezTo>
                    <a:pt x="1795995" y="600277"/>
                    <a:pt x="1793473" y="607844"/>
                    <a:pt x="1761189" y="602799"/>
                  </a:cubicBezTo>
                  <a:cubicBezTo>
                    <a:pt x="1545795" y="569002"/>
                    <a:pt x="1329897" y="535710"/>
                    <a:pt x="1114504" y="502417"/>
                  </a:cubicBezTo>
                  <a:cubicBezTo>
                    <a:pt x="979315" y="481231"/>
                    <a:pt x="844127" y="460044"/>
                    <a:pt x="708938" y="440371"/>
                  </a:cubicBezTo>
                  <a:cubicBezTo>
                    <a:pt x="694814" y="438354"/>
                    <a:pt x="680185" y="426247"/>
                    <a:pt x="669088" y="438354"/>
                  </a:cubicBezTo>
                  <a:cubicBezTo>
                    <a:pt x="617131" y="451973"/>
                    <a:pt x="565174" y="466098"/>
                    <a:pt x="513218" y="479717"/>
                  </a:cubicBezTo>
                  <a:cubicBezTo>
                    <a:pt x="498589" y="483248"/>
                    <a:pt x="481438" y="483248"/>
                    <a:pt x="469836" y="491319"/>
                  </a:cubicBezTo>
                  <a:cubicBezTo>
                    <a:pt x="426455" y="521081"/>
                    <a:pt x="383073" y="551851"/>
                    <a:pt x="342214" y="584640"/>
                  </a:cubicBezTo>
                  <a:cubicBezTo>
                    <a:pt x="193910" y="703686"/>
                    <a:pt x="80917" y="848459"/>
                    <a:pt x="26438" y="1033082"/>
                  </a:cubicBezTo>
                  <a:cubicBezTo>
                    <a:pt x="-41156" y="1262600"/>
                    <a:pt x="22403" y="1472445"/>
                    <a:pt x="199459" y="1609147"/>
                  </a:cubicBezTo>
                  <a:cubicBezTo>
                    <a:pt x="208035" y="1614191"/>
                    <a:pt x="216105" y="1612173"/>
                    <a:pt x="221150" y="1604607"/>
                  </a:cubicBezTo>
                  <a:cubicBezTo>
                    <a:pt x="230230" y="1590482"/>
                    <a:pt x="238301" y="1576358"/>
                    <a:pt x="247380" y="1562234"/>
                  </a:cubicBezTo>
                  <a:cubicBezTo>
                    <a:pt x="251416" y="1556181"/>
                    <a:pt x="249398" y="1549623"/>
                    <a:pt x="244354" y="1544074"/>
                  </a:cubicBezTo>
                  <a:cubicBezTo>
                    <a:pt x="118245" y="1446214"/>
                    <a:pt x="63766" y="1315566"/>
                    <a:pt x="82430" y="1159191"/>
                  </a:cubicBezTo>
                  <a:cubicBezTo>
                    <a:pt x="112192" y="910000"/>
                    <a:pt x="259991" y="736475"/>
                    <a:pt x="456721" y="596746"/>
                  </a:cubicBezTo>
                  <a:cubicBezTo>
                    <a:pt x="469836" y="587666"/>
                    <a:pt x="474376" y="593720"/>
                    <a:pt x="476898" y="605826"/>
                  </a:cubicBezTo>
                  <a:cubicBezTo>
                    <a:pt x="477907" y="618437"/>
                    <a:pt x="477907" y="631048"/>
                    <a:pt x="479420" y="643154"/>
                  </a:cubicBezTo>
                  <a:cubicBezTo>
                    <a:pt x="492031" y="762201"/>
                    <a:pt x="504138" y="881752"/>
                    <a:pt x="517253" y="1000798"/>
                  </a:cubicBezTo>
                  <a:cubicBezTo>
                    <a:pt x="533899" y="1158182"/>
                    <a:pt x="551050" y="1316070"/>
                    <a:pt x="568201" y="1473454"/>
                  </a:cubicBezTo>
                  <a:cubicBezTo>
                    <a:pt x="572741" y="1483542"/>
                    <a:pt x="567696" y="1497162"/>
                    <a:pt x="578290" y="1505233"/>
                  </a:cubicBezTo>
                  <a:cubicBezTo>
                    <a:pt x="596449" y="1515826"/>
                    <a:pt x="617636" y="1517339"/>
                    <a:pt x="637308" y="1521879"/>
                  </a:cubicBezTo>
                  <a:cubicBezTo>
                    <a:pt x="784099" y="1555172"/>
                    <a:pt x="931394" y="1586951"/>
                    <a:pt x="1079698" y="1613182"/>
                  </a:cubicBezTo>
                  <a:cubicBezTo>
                    <a:pt x="1155867" y="1626802"/>
                    <a:pt x="1232037" y="1638404"/>
                    <a:pt x="1308711" y="1648492"/>
                  </a:cubicBezTo>
                  <a:cubicBezTo>
                    <a:pt x="1377819" y="1657572"/>
                    <a:pt x="1449448" y="1671697"/>
                    <a:pt x="1519060" y="1661608"/>
                  </a:cubicBezTo>
                  <a:cubicBezTo>
                    <a:pt x="1539238" y="1658581"/>
                    <a:pt x="1543273" y="1599562"/>
                    <a:pt x="1547813" y="1583925"/>
                  </a:cubicBezTo>
                  <a:cubicBezTo>
                    <a:pt x="1562442" y="1533986"/>
                    <a:pt x="1579088" y="1485056"/>
                    <a:pt x="1594726" y="1435621"/>
                  </a:cubicBezTo>
                  <a:cubicBezTo>
                    <a:pt x="1624992" y="1340787"/>
                    <a:pt x="1655258" y="1245449"/>
                    <a:pt x="1685019" y="1150615"/>
                  </a:cubicBezTo>
                  <a:cubicBezTo>
                    <a:pt x="1718312" y="1045189"/>
                    <a:pt x="1751100" y="939257"/>
                    <a:pt x="1784393" y="833830"/>
                  </a:cubicBezTo>
                  <a:cubicBezTo>
                    <a:pt x="1789437" y="824246"/>
                    <a:pt x="1796499" y="819706"/>
                    <a:pt x="1808101" y="818697"/>
                  </a:cubicBezTo>
                  <a:cubicBezTo>
                    <a:pt x="1838872" y="816175"/>
                    <a:pt x="1870147" y="813149"/>
                    <a:pt x="1900917" y="808104"/>
                  </a:cubicBezTo>
                  <a:cubicBezTo>
                    <a:pt x="2081505" y="778343"/>
                    <a:pt x="2244942" y="711757"/>
                    <a:pt x="2382148" y="587666"/>
                  </a:cubicBezTo>
                  <a:cubicBezTo>
                    <a:pt x="2560214" y="426247"/>
                    <a:pt x="2616206" y="209340"/>
                    <a:pt x="2534992" y="0"/>
                  </a:cubicBezTo>
                  <a:close/>
                </a:path>
              </a:pathLst>
            </a:custGeom>
            <a:solidFill>
              <a:srgbClr val="686868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E32BFF-90D2-46FD-82B8-38F047EA1A77}"/>
                </a:ext>
              </a:extLst>
            </p:cNvPr>
            <p:cNvSpPr/>
            <p:nvPr/>
          </p:nvSpPr>
          <p:spPr>
            <a:xfrm>
              <a:off x="691172" y="4686620"/>
              <a:ext cx="283099" cy="249127"/>
            </a:xfrm>
            <a:custGeom>
              <a:avLst/>
              <a:gdLst>
                <a:gd name="connsiteX0" fmla="*/ 0 w 252217"/>
                <a:gd name="connsiteY0" fmla="*/ 76606 h 221951"/>
                <a:gd name="connsiteX1" fmla="*/ 44895 w 252217"/>
                <a:gd name="connsiteY1" fmla="*/ 11533 h 221951"/>
                <a:gd name="connsiteX2" fmla="*/ 64568 w 252217"/>
                <a:gd name="connsiteY2" fmla="*/ 9011 h 221951"/>
                <a:gd name="connsiteX3" fmla="*/ 177057 w 252217"/>
                <a:gd name="connsiteY3" fmla="*/ 20613 h 221951"/>
                <a:gd name="connsiteX4" fmla="*/ 252217 w 252217"/>
                <a:gd name="connsiteY4" fmla="*/ 96783 h 221951"/>
                <a:gd name="connsiteX5" fmla="*/ 222960 w 252217"/>
                <a:gd name="connsiteY5" fmla="*/ 170935 h 221951"/>
                <a:gd name="connsiteX6" fmla="*/ 93320 w 252217"/>
                <a:gd name="connsiteY6" fmla="*/ 215325 h 221951"/>
                <a:gd name="connsiteX7" fmla="*/ 10089 w 252217"/>
                <a:gd name="connsiteY7" fmla="*/ 98801 h 221951"/>
                <a:gd name="connsiteX8" fmla="*/ 0 w 252217"/>
                <a:gd name="connsiteY8" fmla="*/ 76606 h 2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17" h="221951">
                  <a:moveTo>
                    <a:pt x="0" y="76606"/>
                  </a:moveTo>
                  <a:cubicBezTo>
                    <a:pt x="19673" y="57941"/>
                    <a:pt x="30266" y="33729"/>
                    <a:pt x="44895" y="11533"/>
                  </a:cubicBezTo>
                  <a:cubicBezTo>
                    <a:pt x="51452" y="13047"/>
                    <a:pt x="58010" y="12038"/>
                    <a:pt x="64568" y="9011"/>
                  </a:cubicBezTo>
                  <a:cubicBezTo>
                    <a:pt x="103914" y="-7131"/>
                    <a:pt x="141242" y="-573"/>
                    <a:pt x="177057" y="20613"/>
                  </a:cubicBezTo>
                  <a:cubicBezTo>
                    <a:pt x="206818" y="41295"/>
                    <a:pt x="229013" y="69543"/>
                    <a:pt x="252217" y="96783"/>
                  </a:cubicBezTo>
                  <a:cubicBezTo>
                    <a:pt x="242633" y="121500"/>
                    <a:pt x="234058" y="146722"/>
                    <a:pt x="222960" y="170935"/>
                  </a:cubicBezTo>
                  <a:cubicBezTo>
                    <a:pt x="201269" y="218856"/>
                    <a:pt x="139728" y="241556"/>
                    <a:pt x="93320" y="215325"/>
                  </a:cubicBezTo>
                  <a:cubicBezTo>
                    <a:pt x="48426" y="190103"/>
                    <a:pt x="11098" y="156306"/>
                    <a:pt x="10089" y="98801"/>
                  </a:cubicBezTo>
                  <a:cubicBezTo>
                    <a:pt x="9080" y="90225"/>
                    <a:pt x="5044" y="83163"/>
                    <a:pt x="0" y="76606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8740B9-47EF-4BC8-8364-5A09E24D9305}"/>
                </a:ext>
              </a:extLst>
            </p:cNvPr>
            <p:cNvSpPr/>
            <p:nvPr/>
          </p:nvSpPr>
          <p:spPr>
            <a:xfrm>
              <a:off x="1819853" y="5802310"/>
              <a:ext cx="345381" cy="152873"/>
            </a:xfrm>
            <a:custGeom>
              <a:avLst/>
              <a:gdLst>
                <a:gd name="connsiteX0" fmla="*/ 19451 w 307705"/>
                <a:gd name="connsiteY0" fmla="*/ 10780 h 136197"/>
                <a:gd name="connsiteX1" fmla="*/ 142534 w 307705"/>
                <a:gd name="connsiteY1" fmla="*/ 691 h 136197"/>
                <a:gd name="connsiteX2" fmla="*/ 159180 w 307705"/>
                <a:gd name="connsiteY2" fmla="*/ 63241 h 136197"/>
                <a:gd name="connsiteX3" fmla="*/ 279235 w 307705"/>
                <a:gd name="connsiteY3" fmla="*/ 78878 h 136197"/>
                <a:gd name="connsiteX4" fmla="*/ 311015 w 307705"/>
                <a:gd name="connsiteY4" fmla="*/ 96534 h 136197"/>
                <a:gd name="connsiteX5" fmla="*/ 280244 w 307705"/>
                <a:gd name="connsiteY5" fmla="*/ 113180 h 136197"/>
                <a:gd name="connsiteX6" fmla="*/ 29540 w 307705"/>
                <a:gd name="connsiteY6" fmla="*/ 136888 h 136197"/>
                <a:gd name="connsiteX7" fmla="*/ 5327 w 307705"/>
                <a:gd name="connsiteY7" fmla="*/ 119233 h 136197"/>
                <a:gd name="connsiteX8" fmla="*/ 3814 w 307705"/>
                <a:gd name="connsiteY8" fmla="*/ 34488 h 136197"/>
                <a:gd name="connsiteX9" fmla="*/ 19451 w 307705"/>
                <a:gd name="connsiteY9" fmla="*/ 10780 h 13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705" h="136197">
                  <a:moveTo>
                    <a:pt x="19451" y="10780"/>
                  </a:moveTo>
                  <a:cubicBezTo>
                    <a:pt x="56780" y="5231"/>
                    <a:pt x="104196" y="-2336"/>
                    <a:pt x="142534" y="691"/>
                  </a:cubicBezTo>
                  <a:cubicBezTo>
                    <a:pt x="126392" y="35497"/>
                    <a:pt x="118825" y="56683"/>
                    <a:pt x="159180" y="63241"/>
                  </a:cubicBezTo>
                  <a:cubicBezTo>
                    <a:pt x="199030" y="69799"/>
                    <a:pt x="239385" y="72825"/>
                    <a:pt x="279235" y="78878"/>
                  </a:cubicBezTo>
                  <a:cubicBezTo>
                    <a:pt x="291342" y="80896"/>
                    <a:pt x="311015" y="80392"/>
                    <a:pt x="311015" y="96534"/>
                  </a:cubicBezTo>
                  <a:cubicBezTo>
                    <a:pt x="311015" y="110658"/>
                    <a:pt x="292351" y="110658"/>
                    <a:pt x="280244" y="113180"/>
                  </a:cubicBezTo>
                  <a:cubicBezTo>
                    <a:pt x="197517" y="129826"/>
                    <a:pt x="113781" y="133357"/>
                    <a:pt x="29540" y="136888"/>
                  </a:cubicBezTo>
                  <a:cubicBezTo>
                    <a:pt x="16425" y="137393"/>
                    <a:pt x="8858" y="130835"/>
                    <a:pt x="5327" y="119233"/>
                  </a:cubicBezTo>
                  <a:cubicBezTo>
                    <a:pt x="-3248" y="90985"/>
                    <a:pt x="283" y="62736"/>
                    <a:pt x="3814" y="34488"/>
                  </a:cubicBezTo>
                  <a:cubicBezTo>
                    <a:pt x="4823" y="26417"/>
                    <a:pt x="13398" y="11789"/>
                    <a:pt x="19451" y="10780"/>
                  </a:cubicBezTo>
                  <a:close/>
                </a:path>
              </a:pathLst>
            </a:custGeom>
            <a:solidFill>
              <a:srgbClr val="262626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396546-430E-426E-A57D-FEB775845D45}"/>
                </a:ext>
              </a:extLst>
            </p:cNvPr>
            <p:cNvSpPr/>
            <p:nvPr/>
          </p:nvSpPr>
          <p:spPr>
            <a:xfrm>
              <a:off x="741082" y="5615128"/>
              <a:ext cx="334056" cy="186845"/>
            </a:xfrm>
            <a:custGeom>
              <a:avLst/>
              <a:gdLst>
                <a:gd name="connsiteX0" fmla="*/ 36243 w 297616"/>
                <a:gd name="connsiteY0" fmla="*/ 486 h 166463"/>
                <a:gd name="connsiteX1" fmla="*/ 47341 w 297616"/>
                <a:gd name="connsiteY1" fmla="*/ 21168 h 166463"/>
                <a:gd name="connsiteX2" fmla="*/ 147219 w 297616"/>
                <a:gd name="connsiteY2" fmla="*/ 25708 h 166463"/>
                <a:gd name="connsiteX3" fmla="*/ 153272 w 297616"/>
                <a:gd name="connsiteY3" fmla="*/ 75646 h 166463"/>
                <a:gd name="connsiteX4" fmla="*/ 248610 w 297616"/>
                <a:gd name="connsiteY4" fmla="*/ 121550 h 166463"/>
                <a:gd name="connsiteX5" fmla="*/ 291992 w 297616"/>
                <a:gd name="connsiteY5" fmla="*/ 146772 h 166463"/>
                <a:gd name="connsiteX6" fmla="*/ 298045 w 297616"/>
                <a:gd name="connsiteY6" fmla="*/ 161905 h 166463"/>
                <a:gd name="connsiteX7" fmla="*/ 284930 w 297616"/>
                <a:gd name="connsiteY7" fmla="*/ 167454 h 166463"/>
                <a:gd name="connsiteX8" fmla="*/ 219858 w 297616"/>
                <a:gd name="connsiteY8" fmla="*/ 160896 h 166463"/>
                <a:gd name="connsiteX9" fmla="*/ 26659 w 297616"/>
                <a:gd name="connsiteY9" fmla="*/ 113479 h 166463"/>
                <a:gd name="connsiteX10" fmla="*/ 933 w 297616"/>
                <a:gd name="connsiteY10" fmla="*/ 73124 h 166463"/>
                <a:gd name="connsiteX11" fmla="*/ 23128 w 297616"/>
                <a:gd name="connsiteY11" fmla="*/ 9061 h 166463"/>
                <a:gd name="connsiteX12" fmla="*/ 36243 w 297616"/>
                <a:gd name="connsiteY12" fmla="*/ 486 h 1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616" h="166463">
                  <a:moveTo>
                    <a:pt x="36243" y="486"/>
                  </a:moveTo>
                  <a:cubicBezTo>
                    <a:pt x="26659" y="14610"/>
                    <a:pt x="28677" y="20663"/>
                    <a:pt x="47341" y="21168"/>
                  </a:cubicBezTo>
                  <a:cubicBezTo>
                    <a:pt x="80634" y="22681"/>
                    <a:pt x="114431" y="15114"/>
                    <a:pt x="147219" y="25708"/>
                  </a:cubicBezTo>
                  <a:cubicBezTo>
                    <a:pt x="133599" y="54460"/>
                    <a:pt x="128050" y="59505"/>
                    <a:pt x="153272" y="75646"/>
                  </a:cubicBezTo>
                  <a:cubicBezTo>
                    <a:pt x="183034" y="94815"/>
                    <a:pt x="216831" y="106417"/>
                    <a:pt x="248610" y="121550"/>
                  </a:cubicBezTo>
                  <a:cubicBezTo>
                    <a:pt x="263743" y="129117"/>
                    <a:pt x="279381" y="135674"/>
                    <a:pt x="291992" y="146772"/>
                  </a:cubicBezTo>
                  <a:cubicBezTo>
                    <a:pt x="296532" y="150807"/>
                    <a:pt x="301072" y="154843"/>
                    <a:pt x="298045" y="161905"/>
                  </a:cubicBezTo>
                  <a:cubicBezTo>
                    <a:pt x="295523" y="167454"/>
                    <a:pt x="289974" y="167454"/>
                    <a:pt x="284930" y="167454"/>
                  </a:cubicBezTo>
                  <a:cubicBezTo>
                    <a:pt x="262735" y="168967"/>
                    <a:pt x="241548" y="164931"/>
                    <a:pt x="219858" y="160896"/>
                  </a:cubicBezTo>
                  <a:cubicBezTo>
                    <a:pt x="154785" y="148285"/>
                    <a:pt x="90722" y="131134"/>
                    <a:pt x="26659" y="113479"/>
                  </a:cubicBezTo>
                  <a:cubicBezTo>
                    <a:pt x="3455" y="106921"/>
                    <a:pt x="-2598" y="94311"/>
                    <a:pt x="933" y="73124"/>
                  </a:cubicBezTo>
                  <a:cubicBezTo>
                    <a:pt x="4968" y="50425"/>
                    <a:pt x="13544" y="29743"/>
                    <a:pt x="23128" y="9061"/>
                  </a:cubicBezTo>
                  <a:cubicBezTo>
                    <a:pt x="25146" y="3008"/>
                    <a:pt x="28677" y="-1532"/>
                    <a:pt x="36243" y="486"/>
                  </a:cubicBezTo>
                  <a:close/>
                </a:path>
              </a:pathLst>
            </a:custGeom>
            <a:solidFill>
              <a:srgbClr val="262626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D528BDA-ADB0-4215-936B-7CCD9596A4C0}"/>
                </a:ext>
              </a:extLst>
            </p:cNvPr>
            <p:cNvSpPr/>
            <p:nvPr/>
          </p:nvSpPr>
          <p:spPr>
            <a:xfrm>
              <a:off x="889341" y="4709758"/>
              <a:ext cx="84929" cy="101915"/>
            </a:xfrm>
            <a:custGeom>
              <a:avLst/>
              <a:gdLst>
                <a:gd name="connsiteX0" fmla="*/ 75161 w 75665"/>
                <a:gd name="connsiteY0" fmla="*/ 76170 h 90798"/>
                <a:gd name="connsiteX1" fmla="*/ 57001 w 75665"/>
                <a:gd name="connsiteY1" fmla="*/ 93320 h 90798"/>
                <a:gd name="connsiteX2" fmla="*/ 0 w 75665"/>
                <a:gd name="connsiteY2" fmla="*/ 0 h 90798"/>
                <a:gd name="connsiteX3" fmla="*/ 52461 w 75665"/>
                <a:gd name="connsiteY3" fmla="*/ 27744 h 90798"/>
                <a:gd name="connsiteX4" fmla="*/ 75161 w 75665"/>
                <a:gd name="connsiteY4" fmla="*/ 76170 h 9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5" h="90798">
                  <a:moveTo>
                    <a:pt x="75161" y="76170"/>
                  </a:moveTo>
                  <a:cubicBezTo>
                    <a:pt x="70621" y="80710"/>
                    <a:pt x="65577" y="85249"/>
                    <a:pt x="57001" y="93320"/>
                  </a:cubicBezTo>
                  <a:cubicBezTo>
                    <a:pt x="51957" y="51452"/>
                    <a:pt x="16142" y="32788"/>
                    <a:pt x="0" y="0"/>
                  </a:cubicBezTo>
                  <a:cubicBezTo>
                    <a:pt x="19673" y="5549"/>
                    <a:pt x="35815" y="16646"/>
                    <a:pt x="52461" y="27744"/>
                  </a:cubicBezTo>
                  <a:cubicBezTo>
                    <a:pt x="69612" y="38841"/>
                    <a:pt x="78692" y="54479"/>
                    <a:pt x="75161" y="76170"/>
                  </a:cubicBezTo>
                  <a:close/>
                </a:path>
              </a:pathLst>
            </a:custGeom>
            <a:solidFill>
              <a:srgbClr val="FDB98A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8AFD037-3A97-41DC-938B-4B130EAA1725}"/>
                </a:ext>
              </a:extLst>
            </p:cNvPr>
            <p:cNvSpPr/>
            <p:nvPr/>
          </p:nvSpPr>
          <p:spPr>
            <a:xfrm>
              <a:off x="1562551" y="2366204"/>
              <a:ext cx="135887" cy="16986"/>
            </a:xfrm>
            <a:custGeom>
              <a:avLst/>
              <a:gdLst>
                <a:gd name="connsiteX0" fmla="*/ 121064 w 121064"/>
                <a:gd name="connsiteY0" fmla="*/ 10142 h 15133"/>
                <a:gd name="connsiteX1" fmla="*/ 108958 w 121064"/>
                <a:gd name="connsiteY1" fmla="*/ 16700 h 15133"/>
                <a:gd name="connsiteX2" fmla="*/ 0 w 121064"/>
                <a:gd name="connsiteY2" fmla="*/ 54 h 15133"/>
                <a:gd name="connsiteX3" fmla="*/ 121064 w 121064"/>
                <a:gd name="connsiteY3" fmla="*/ 10142 h 1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64" h="15133">
                  <a:moveTo>
                    <a:pt x="121064" y="10142"/>
                  </a:moveTo>
                  <a:cubicBezTo>
                    <a:pt x="118542" y="15691"/>
                    <a:pt x="114507" y="17709"/>
                    <a:pt x="108958" y="16700"/>
                  </a:cubicBezTo>
                  <a:cubicBezTo>
                    <a:pt x="72639" y="10142"/>
                    <a:pt x="35815" y="9638"/>
                    <a:pt x="0" y="54"/>
                  </a:cubicBezTo>
                  <a:cubicBezTo>
                    <a:pt x="40859" y="-451"/>
                    <a:pt x="81214" y="2576"/>
                    <a:pt x="121064" y="10142"/>
                  </a:cubicBezTo>
                  <a:close/>
                </a:path>
              </a:pathLst>
            </a:custGeom>
            <a:solidFill>
              <a:srgbClr val="8D8D8D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707DD0-0D41-4575-9CCB-8A37EAB99D7E}"/>
                </a:ext>
              </a:extLst>
            </p:cNvPr>
            <p:cNvSpPr/>
            <p:nvPr/>
          </p:nvSpPr>
          <p:spPr>
            <a:xfrm>
              <a:off x="1992971" y="3801575"/>
              <a:ext cx="288761" cy="730396"/>
            </a:xfrm>
            <a:custGeom>
              <a:avLst/>
              <a:gdLst>
                <a:gd name="connsiteX0" fmla="*/ 262209 w 257261"/>
                <a:gd name="connsiteY0" fmla="*/ 23708 h 650720"/>
                <a:gd name="connsiteX1" fmla="*/ 211261 w 257261"/>
                <a:gd name="connsiteY1" fmla="*/ 279961 h 650720"/>
                <a:gd name="connsiteX2" fmla="*/ 161826 w 257261"/>
                <a:gd name="connsiteY2" fmla="*/ 529656 h 650720"/>
                <a:gd name="connsiteX3" fmla="*/ 140135 w 257261"/>
                <a:gd name="connsiteY3" fmla="*/ 571020 h 650720"/>
                <a:gd name="connsiteX4" fmla="*/ 63461 w 257261"/>
                <a:gd name="connsiteY4" fmla="*/ 647694 h 650720"/>
                <a:gd name="connsiteX5" fmla="*/ 42275 w 257261"/>
                <a:gd name="connsiteY5" fmla="*/ 644163 h 650720"/>
                <a:gd name="connsiteX6" fmla="*/ 3938 w 257261"/>
                <a:gd name="connsiteY6" fmla="*/ 567489 h 650720"/>
                <a:gd name="connsiteX7" fmla="*/ 4947 w 257261"/>
                <a:gd name="connsiteY7" fmla="*/ 528647 h 650720"/>
                <a:gd name="connsiteX8" fmla="*/ 169393 w 257261"/>
                <a:gd name="connsiteY8" fmla="*/ 0 h 650720"/>
                <a:gd name="connsiteX9" fmla="*/ 262209 w 257261"/>
                <a:gd name="connsiteY9" fmla="*/ 23708 h 6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261" h="650720">
                  <a:moveTo>
                    <a:pt x="262209" y="23708"/>
                  </a:moveTo>
                  <a:cubicBezTo>
                    <a:pt x="245562" y="108958"/>
                    <a:pt x="228411" y="194712"/>
                    <a:pt x="211261" y="279961"/>
                  </a:cubicBezTo>
                  <a:cubicBezTo>
                    <a:pt x="194614" y="363193"/>
                    <a:pt x="176959" y="446425"/>
                    <a:pt x="161826" y="529656"/>
                  </a:cubicBezTo>
                  <a:cubicBezTo>
                    <a:pt x="158799" y="546303"/>
                    <a:pt x="152746" y="559418"/>
                    <a:pt x="140135" y="571020"/>
                  </a:cubicBezTo>
                  <a:cubicBezTo>
                    <a:pt x="113905" y="595737"/>
                    <a:pt x="88683" y="621464"/>
                    <a:pt x="63461" y="647694"/>
                  </a:cubicBezTo>
                  <a:cubicBezTo>
                    <a:pt x="53373" y="658287"/>
                    <a:pt x="48328" y="656774"/>
                    <a:pt x="42275" y="644163"/>
                  </a:cubicBezTo>
                  <a:cubicBezTo>
                    <a:pt x="30169" y="618437"/>
                    <a:pt x="17558" y="592711"/>
                    <a:pt x="3938" y="567489"/>
                  </a:cubicBezTo>
                  <a:cubicBezTo>
                    <a:pt x="-3629" y="553365"/>
                    <a:pt x="1416" y="541258"/>
                    <a:pt x="4947" y="528647"/>
                  </a:cubicBezTo>
                  <a:cubicBezTo>
                    <a:pt x="53877" y="365211"/>
                    <a:pt x="109365" y="175543"/>
                    <a:pt x="169393" y="0"/>
                  </a:cubicBezTo>
                  <a:cubicBezTo>
                    <a:pt x="216305" y="7062"/>
                    <a:pt x="241022" y="15637"/>
                    <a:pt x="262209" y="23708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F3C8B0-F5BB-433B-A7F6-A04E119D7CE6}"/>
                </a:ext>
              </a:extLst>
            </p:cNvPr>
            <p:cNvSpPr/>
            <p:nvPr/>
          </p:nvSpPr>
          <p:spPr>
            <a:xfrm>
              <a:off x="2193228" y="3656741"/>
              <a:ext cx="124564" cy="124564"/>
            </a:xfrm>
            <a:custGeom>
              <a:avLst/>
              <a:gdLst>
                <a:gd name="connsiteX0" fmla="*/ 114062 w 110975"/>
                <a:gd name="connsiteY0" fmla="*/ 34202 h 110975"/>
                <a:gd name="connsiteX1" fmla="*/ 105487 w 110975"/>
                <a:gd name="connsiteY1" fmla="*/ 99778 h 110975"/>
                <a:gd name="connsiteX2" fmla="*/ 88336 w 110975"/>
                <a:gd name="connsiteY2" fmla="*/ 114407 h 110975"/>
                <a:gd name="connsiteX3" fmla="*/ 16202 w 110975"/>
                <a:gd name="connsiteY3" fmla="*/ 105327 h 110975"/>
                <a:gd name="connsiteX4" fmla="*/ 565 w 110975"/>
                <a:gd name="connsiteY4" fmla="*/ 86159 h 110975"/>
                <a:gd name="connsiteX5" fmla="*/ 9644 w 110975"/>
                <a:gd name="connsiteY5" fmla="*/ 16547 h 110975"/>
                <a:gd name="connsiteX6" fmla="*/ 29317 w 110975"/>
                <a:gd name="connsiteY6" fmla="*/ 405 h 110975"/>
                <a:gd name="connsiteX7" fmla="*/ 98929 w 110975"/>
                <a:gd name="connsiteY7" fmla="*/ 9485 h 110975"/>
                <a:gd name="connsiteX8" fmla="*/ 114062 w 110975"/>
                <a:gd name="connsiteY8" fmla="*/ 34202 h 11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75" h="110975">
                  <a:moveTo>
                    <a:pt x="114062" y="34202"/>
                  </a:moveTo>
                  <a:cubicBezTo>
                    <a:pt x="111540" y="53370"/>
                    <a:pt x="108009" y="76574"/>
                    <a:pt x="105487" y="99778"/>
                  </a:cubicBezTo>
                  <a:cubicBezTo>
                    <a:pt x="103974" y="110876"/>
                    <a:pt x="100947" y="116425"/>
                    <a:pt x="88336" y="114407"/>
                  </a:cubicBezTo>
                  <a:cubicBezTo>
                    <a:pt x="64628" y="110371"/>
                    <a:pt x="40415" y="107849"/>
                    <a:pt x="16202" y="105327"/>
                  </a:cubicBezTo>
                  <a:cubicBezTo>
                    <a:pt x="4096" y="103814"/>
                    <a:pt x="-1958" y="99778"/>
                    <a:pt x="565" y="86159"/>
                  </a:cubicBezTo>
                  <a:cubicBezTo>
                    <a:pt x="4096" y="62955"/>
                    <a:pt x="7122" y="39751"/>
                    <a:pt x="9644" y="16547"/>
                  </a:cubicBezTo>
                  <a:cubicBezTo>
                    <a:pt x="11158" y="3936"/>
                    <a:pt x="16707" y="-1613"/>
                    <a:pt x="29317" y="405"/>
                  </a:cubicBezTo>
                  <a:cubicBezTo>
                    <a:pt x="52521" y="3431"/>
                    <a:pt x="75725" y="5954"/>
                    <a:pt x="98929" y="9485"/>
                  </a:cubicBezTo>
                  <a:cubicBezTo>
                    <a:pt x="115071" y="12007"/>
                    <a:pt x="115071" y="12511"/>
                    <a:pt x="114062" y="34202"/>
                  </a:cubicBezTo>
                  <a:close/>
                </a:path>
              </a:pathLst>
            </a:custGeom>
            <a:solidFill>
              <a:srgbClr val="FEFEFE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9F8CF7-9809-42BE-9C9D-0144713E97FD}"/>
                </a:ext>
              </a:extLst>
            </p:cNvPr>
            <p:cNvSpPr/>
            <p:nvPr/>
          </p:nvSpPr>
          <p:spPr>
            <a:xfrm>
              <a:off x="770094" y="4621430"/>
              <a:ext cx="1438143" cy="1217325"/>
            </a:xfrm>
            <a:custGeom>
              <a:avLst/>
              <a:gdLst>
                <a:gd name="connsiteX0" fmla="*/ 1284095 w 1281264"/>
                <a:gd name="connsiteY0" fmla="*/ 713271 h 1084534"/>
                <a:gd name="connsiteX1" fmla="*/ 1270979 w 1281264"/>
                <a:gd name="connsiteY1" fmla="*/ 412627 h 1084534"/>
                <a:gd name="connsiteX2" fmla="*/ 1264926 w 1281264"/>
                <a:gd name="connsiteY2" fmla="*/ 262306 h 1084534"/>
                <a:gd name="connsiteX3" fmla="*/ 1251307 w 1281264"/>
                <a:gd name="connsiteY3" fmla="*/ 177561 h 1084534"/>
                <a:gd name="connsiteX4" fmla="*/ 1174632 w 1281264"/>
                <a:gd name="connsiteY4" fmla="*/ 179579 h 1084534"/>
                <a:gd name="connsiteX5" fmla="*/ 878529 w 1281264"/>
                <a:gd name="connsiteY5" fmla="*/ 144268 h 1084534"/>
                <a:gd name="connsiteX6" fmla="*/ 575364 w 1281264"/>
                <a:gd name="connsiteY6" fmla="*/ 87267 h 1084534"/>
                <a:gd name="connsiteX7" fmla="*/ 433618 w 1281264"/>
                <a:gd name="connsiteY7" fmla="*/ 55488 h 1084534"/>
                <a:gd name="connsiteX8" fmla="*/ 342820 w 1281264"/>
                <a:gd name="connsiteY8" fmla="*/ 34301 h 1084534"/>
                <a:gd name="connsiteX9" fmla="*/ 314571 w 1281264"/>
                <a:gd name="connsiteY9" fmla="*/ 24213 h 1084534"/>
                <a:gd name="connsiteX10" fmla="*/ 298934 w 1281264"/>
                <a:gd name="connsiteY10" fmla="*/ 0 h 1084534"/>
                <a:gd name="connsiteX11" fmla="*/ 296916 w 1281264"/>
                <a:gd name="connsiteY11" fmla="*/ 36824 h 1084534"/>
                <a:gd name="connsiteX12" fmla="*/ 216206 w 1281264"/>
                <a:gd name="connsiteY12" fmla="*/ 588171 h 1084534"/>
                <a:gd name="connsiteX13" fmla="*/ 205109 w 1281264"/>
                <a:gd name="connsiteY13" fmla="*/ 629030 h 1084534"/>
                <a:gd name="connsiteX14" fmla="*/ 10902 w 1281264"/>
                <a:gd name="connsiteY14" fmla="*/ 886796 h 1084534"/>
                <a:gd name="connsiteX15" fmla="*/ 13928 w 1281264"/>
                <a:gd name="connsiteY15" fmla="*/ 917062 h 1084534"/>
                <a:gd name="connsiteX16" fmla="*/ 121877 w 1281264"/>
                <a:gd name="connsiteY16" fmla="*/ 912018 h 1084534"/>
                <a:gd name="connsiteX17" fmla="*/ 145081 w 1281264"/>
                <a:gd name="connsiteY17" fmla="*/ 883770 h 1084534"/>
                <a:gd name="connsiteX18" fmla="*/ 405874 w 1281264"/>
                <a:gd name="connsiteY18" fmla="*/ 698138 h 1084534"/>
                <a:gd name="connsiteX19" fmla="*/ 441689 w 1281264"/>
                <a:gd name="connsiteY19" fmla="*/ 649207 h 1084534"/>
                <a:gd name="connsiteX20" fmla="*/ 532487 w 1281264"/>
                <a:gd name="connsiteY20" fmla="*/ 358149 h 1084534"/>
                <a:gd name="connsiteX21" fmla="*/ 558718 w 1281264"/>
                <a:gd name="connsiteY21" fmla="*/ 332927 h 1084534"/>
                <a:gd name="connsiteX22" fmla="*/ 963274 w 1281264"/>
                <a:gd name="connsiteY22" fmla="*/ 302661 h 1084534"/>
                <a:gd name="connsiteX23" fmla="*/ 998585 w 1281264"/>
                <a:gd name="connsiteY23" fmla="*/ 327378 h 1084534"/>
                <a:gd name="connsiteX24" fmla="*/ 1106534 w 1281264"/>
                <a:gd name="connsiteY24" fmla="*/ 710749 h 1084534"/>
                <a:gd name="connsiteX25" fmla="*/ 1101489 w 1281264"/>
                <a:gd name="connsiteY25" fmla="*/ 761192 h 1084534"/>
                <a:gd name="connsiteX26" fmla="*/ 962770 w 1281264"/>
                <a:gd name="connsiteY26" fmla="*/ 1049729 h 1084534"/>
                <a:gd name="connsiteX27" fmla="*/ 954194 w 1281264"/>
                <a:gd name="connsiteY27" fmla="*/ 1077473 h 1084534"/>
                <a:gd name="connsiteX28" fmla="*/ 968823 w 1281264"/>
                <a:gd name="connsiteY28" fmla="*/ 1086048 h 1084534"/>
                <a:gd name="connsiteX29" fmla="*/ 1066179 w 1281264"/>
                <a:gd name="connsiteY29" fmla="*/ 1063853 h 1084534"/>
                <a:gd name="connsiteX30" fmla="*/ 1134278 w 1281264"/>
                <a:gd name="connsiteY30" fmla="*/ 970028 h 1084534"/>
                <a:gd name="connsiteX31" fmla="*/ 1275519 w 1281264"/>
                <a:gd name="connsiteY31" fmla="*/ 752112 h 1084534"/>
                <a:gd name="connsiteX32" fmla="*/ 1284095 w 1281264"/>
                <a:gd name="connsiteY32" fmla="*/ 713271 h 108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1264" h="1084534">
                  <a:moveTo>
                    <a:pt x="1284095" y="713271"/>
                  </a:moveTo>
                  <a:cubicBezTo>
                    <a:pt x="1279050" y="612888"/>
                    <a:pt x="1275015" y="512506"/>
                    <a:pt x="1270979" y="412627"/>
                  </a:cubicBezTo>
                  <a:cubicBezTo>
                    <a:pt x="1268962" y="362689"/>
                    <a:pt x="1266944" y="312245"/>
                    <a:pt x="1264926" y="262306"/>
                  </a:cubicBezTo>
                  <a:cubicBezTo>
                    <a:pt x="1264422" y="247173"/>
                    <a:pt x="1273502" y="181092"/>
                    <a:pt x="1251307" y="177561"/>
                  </a:cubicBezTo>
                  <a:cubicBezTo>
                    <a:pt x="1228102" y="173526"/>
                    <a:pt x="1198845" y="180083"/>
                    <a:pt x="1174632" y="179579"/>
                  </a:cubicBezTo>
                  <a:cubicBezTo>
                    <a:pt x="1075763" y="178065"/>
                    <a:pt x="975885" y="159402"/>
                    <a:pt x="878529" y="144268"/>
                  </a:cubicBezTo>
                  <a:cubicBezTo>
                    <a:pt x="776633" y="128127"/>
                    <a:pt x="675746" y="108958"/>
                    <a:pt x="575364" y="87267"/>
                  </a:cubicBezTo>
                  <a:cubicBezTo>
                    <a:pt x="527947" y="77178"/>
                    <a:pt x="481035" y="66585"/>
                    <a:pt x="433618" y="55488"/>
                  </a:cubicBezTo>
                  <a:cubicBezTo>
                    <a:pt x="403352" y="48426"/>
                    <a:pt x="373086" y="41364"/>
                    <a:pt x="342820" y="34301"/>
                  </a:cubicBezTo>
                  <a:cubicBezTo>
                    <a:pt x="333235" y="31779"/>
                    <a:pt x="323147" y="29762"/>
                    <a:pt x="314571" y="24213"/>
                  </a:cubicBezTo>
                  <a:cubicBezTo>
                    <a:pt x="305996" y="18664"/>
                    <a:pt x="298934" y="10089"/>
                    <a:pt x="298934" y="0"/>
                  </a:cubicBezTo>
                  <a:cubicBezTo>
                    <a:pt x="299438" y="12107"/>
                    <a:pt x="298429" y="25222"/>
                    <a:pt x="296916" y="36824"/>
                  </a:cubicBezTo>
                  <a:cubicBezTo>
                    <a:pt x="270181" y="220438"/>
                    <a:pt x="243446" y="404557"/>
                    <a:pt x="216206" y="588171"/>
                  </a:cubicBezTo>
                  <a:cubicBezTo>
                    <a:pt x="214189" y="601790"/>
                    <a:pt x="214693" y="616924"/>
                    <a:pt x="205109" y="629030"/>
                  </a:cubicBezTo>
                  <a:cubicBezTo>
                    <a:pt x="140541" y="714784"/>
                    <a:pt x="75469" y="801042"/>
                    <a:pt x="10902" y="886796"/>
                  </a:cubicBezTo>
                  <a:cubicBezTo>
                    <a:pt x="813" y="900416"/>
                    <a:pt x="-8771" y="911009"/>
                    <a:pt x="13928" y="917062"/>
                  </a:cubicBezTo>
                  <a:cubicBezTo>
                    <a:pt x="23512" y="919584"/>
                    <a:pt x="119859" y="924629"/>
                    <a:pt x="121877" y="912018"/>
                  </a:cubicBezTo>
                  <a:cubicBezTo>
                    <a:pt x="123895" y="897894"/>
                    <a:pt x="134992" y="890832"/>
                    <a:pt x="145081" y="883770"/>
                  </a:cubicBezTo>
                  <a:cubicBezTo>
                    <a:pt x="231844" y="821724"/>
                    <a:pt x="318607" y="759174"/>
                    <a:pt x="405874" y="698138"/>
                  </a:cubicBezTo>
                  <a:cubicBezTo>
                    <a:pt x="424034" y="685527"/>
                    <a:pt x="435636" y="670898"/>
                    <a:pt x="441689" y="649207"/>
                  </a:cubicBezTo>
                  <a:cubicBezTo>
                    <a:pt x="470946" y="551852"/>
                    <a:pt x="502221" y="455000"/>
                    <a:pt x="532487" y="358149"/>
                  </a:cubicBezTo>
                  <a:cubicBezTo>
                    <a:pt x="536522" y="344529"/>
                    <a:pt x="541062" y="334440"/>
                    <a:pt x="558718" y="332927"/>
                  </a:cubicBezTo>
                  <a:cubicBezTo>
                    <a:pt x="693906" y="323343"/>
                    <a:pt x="828590" y="313254"/>
                    <a:pt x="963274" y="302661"/>
                  </a:cubicBezTo>
                  <a:cubicBezTo>
                    <a:pt x="983956" y="301148"/>
                    <a:pt x="993036" y="307201"/>
                    <a:pt x="998585" y="327378"/>
                  </a:cubicBezTo>
                  <a:cubicBezTo>
                    <a:pt x="1033895" y="455504"/>
                    <a:pt x="1069710" y="583127"/>
                    <a:pt x="1106534" y="710749"/>
                  </a:cubicBezTo>
                  <a:cubicBezTo>
                    <a:pt x="1112083" y="729413"/>
                    <a:pt x="1109560" y="744546"/>
                    <a:pt x="1101489" y="761192"/>
                  </a:cubicBezTo>
                  <a:cubicBezTo>
                    <a:pt x="1054577" y="857035"/>
                    <a:pt x="1009178" y="953382"/>
                    <a:pt x="962770" y="1049729"/>
                  </a:cubicBezTo>
                  <a:cubicBezTo>
                    <a:pt x="959239" y="1057295"/>
                    <a:pt x="949655" y="1069402"/>
                    <a:pt x="954194" y="1077473"/>
                  </a:cubicBezTo>
                  <a:cubicBezTo>
                    <a:pt x="956717" y="1082517"/>
                    <a:pt x="962770" y="1085543"/>
                    <a:pt x="968823" y="1086048"/>
                  </a:cubicBezTo>
                  <a:cubicBezTo>
                    <a:pt x="998585" y="1088066"/>
                    <a:pt x="1040453" y="1078986"/>
                    <a:pt x="1066179" y="1063853"/>
                  </a:cubicBezTo>
                  <a:cubicBezTo>
                    <a:pt x="1096949" y="1045693"/>
                    <a:pt x="1115109" y="999790"/>
                    <a:pt x="1134278" y="970028"/>
                  </a:cubicBezTo>
                  <a:cubicBezTo>
                    <a:pt x="1181190" y="897389"/>
                    <a:pt x="1228102" y="824751"/>
                    <a:pt x="1275519" y="752112"/>
                  </a:cubicBezTo>
                  <a:cubicBezTo>
                    <a:pt x="1282077" y="738997"/>
                    <a:pt x="1284599" y="727395"/>
                    <a:pt x="1284095" y="713271"/>
                  </a:cubicBezTo>
                  <a:close/>
                </a:path>
              </a:pathLst>
            </a:custGeom>
            <a:solidFill>
              <a:srgbClr val="4D4D4D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06A23C-A2E9-4F08-A641-17C0009D54DC}"/>
                </a:ext>
              </a:extLst>
            </p:cNvPr>
            <p:cNvSpPr/>
            <p:nvPr/>
          </p:nvSpPr>
          <p:spPr>
            <a:xfrm>
              <a:off x="2066467" y="983608"/>
              <a:ext cx="702086" cy="322733"/>
            </a:xfrm>
            <a:custGeom>
              <a:avLst/>
              <a:gdLst>
                <a:gd name="connsiteX0" fmla="*/ 417672 w 625499"/>
                <a:gd name="connsiteY0" fmla="*/ 0 h 287527"/>
                <a:gd name="connsiteX1" fmla="*/ 459540 w 625499"/>
                <a:gd name="connsiteY1" fmla="*/ 42373 h 287527"/>
                <a:gd name="connsiteX2" fmla="*/ 588675 w 625499"/>
                <a:gd name="connsiteY2" fmla="*/ 125604 h 287527"/>
                <a:gd name="connsiteX3" fmla="*/ 616924 w 625499"/>
                <a:gd name="connsiteY3" fmla="*/ 157384 h 287527"/>
                <a:gd name="connsiteX4" fmla="*/ 611375 w 625499"/>
                <a:gd name="connsiteY4" fmla="*/ 219934 h 287527"/>
                <a:gd name="connsiteX5" fmla="*/ 524612 w 625499"/>
                <a:gd name="connsiteY5" fmla="*/ 268359 h 287527"/>
                <a:gd name="connsiteX6" fmla="*/ 119551 w 625499"/>
                <a:gd name="connsiteY6" fmla="*/ 251713 h 287527"/>
                <a:gd name="connsiteX7" fmla="*/ 0 w 625499"/>
                <a:gd name="connsiteY7" fmla="*/ 212871 h 287527"/>
                <a:gd name="connsiteX8" fmla="*/ 151330 w 625499"/>
                <a:gd name="connsiteY8" fmla="*/ 235571 h 287527"/>
                <a:gd name="connsiteX9" fmla="*/ 344529 w 625499"/>
                <a:gd name="connsiteY9" fmla="*/ 270881 h 287527"/>
                <a:gd name="connsiteX10" fmla="*/ 407079 w 625499"/>
                <a:gd name="connsiteY10" fmla="*/ 266846 h 287527"/>
                <a:gd name="connsiteX11" fmla="*/ 445416 w 625499"/>
                <a:gd name="connsiteY11" fmla="*/ 201269 h 287527"/>
                <a:gd name="connsiteX12" fmla="*/ 407583 w 625499"/>
                <a:gd name="connsiteY12" fmla="*/ 130144 h 287527"/>
                <a:gd name="connsiteX13" fmla="*/ 376813 w 625499"/>
                <a:gd name="connsiteY13" fmla="*/ 75665 h 287527"/>
                <a:gd name="connsiteX14" fmla="*/ 417672 w 625499"/>
                <a:gd name="connsiteY14" fmla="*/ 0 h 28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5499" h="287527">
                  <a:moveTo>
                    <a:pt x="417672" y="0"/>
                  </a:moveTo>
                  <a:cubicBezTo>
                    <a:pt x="437345" y="8575"/>
                    <a:pt x="444407" y="29257"/>
                    <a:pt x="459540" y="42373"/>
                  </a:cubicBezTo>
                  <a:cubicBezTo>
                    <a:pt x="498886" y="76170"/>
                    <a:pt x="547816" y="94329"/>
                    <a:pt x="588675" y="125604"/>
                  </a:cubicBezTo>
                  <a:cubicBezTo>
                    <a:pt x="600277" y="134684"/>
                    <a:pt x="609862" y="144773"/>
                    <a:pt x="616924" y="157384"/>
                  </a:cubicBezTo>
                  <a:cubicBezTo>
                    <a:pt x="630039" y="179579"/>
                    <a:pt x="628526" y="200261"/>
                    <a:pt x="611375" y="219934"/>
                  </a:cubicBezTo>
                  <a:cubicBezTo>
                    <a:pt x="588171" y="246164"/>
                    <a:pt x="557400" y="259784"/>
                    <a:pt x="524612" y="268359"/>
                  </a:cubicBezTo>
                  <a:cubicBezTo>
                    <a:pt x="387910" y="304174"/>
                    <a:pt x="253226" y="292068"/>
                    <a:pt x="119551" y="251713"/>
                  </a:cubicBezTo>
                  <a:cubicBezTo>
                    <a:pt x="79196" y="239606"/>
                    <a:pt x="39850" y="225987"/>
                    <a:pt x="0" y="212871"/>
                  </a:cubicBezTo>
                  <a:cubicBezTo>
                    <a:pt x="51957" y="210854"/>
                    <a:pt x="101896" y="222960"/>
                    <a:pt x="151330" y="235571"/>
                  </a:cubicBezTo>
                  <a:cubicBezTo>
                    <a:pt x="214889" y="251208"/>
                    <a:pt x="278448" y="265837"/>
                    <a:pt x="344529" y="270881"/>
                  </a:cubicBezTo>
                  <a:cubicBezTo>
                    <a:pt x="365715" y="272395"/>
                    <a:pt x="386397" y="271890"/>
                    <a:pt x="407079" y="266846"/>
                  </a:cubicBezTo>
                  <a:cubicBezTo>
                    <a:pt x="442894" y="258775"/>
                    <a:pt x="455504" y="236580"/>
                    <a:pt x="445416" y="201269"/>
                  </a:cubicBezTo>
                  <a:cubicBezTo>
                    <a:pt x="437849" y="175039"/>
                    <a:pt x="423221" y="152339"/>
                    <a:pt x="407583" y="130144"/>
                  </a:cubicBezTo>
                  <a:cubicBezTo>
                    <a:pt x="395477" y="112993"/>
                    <a:pt x="383875" y="95338"/>
                    <a:pt x="376813" y="75665"/>
                  </a:cubicBezTo>
                  <a:cubicBezTo>
                    <a:pt x="363697" y="35310"/>
                    <a:pt x="376308" y="11602"/>
                    <a:pt x="417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30C3C3F-7BF4-4D9B-A70D-32A94E67CCDC}"/>
                </a:ext>
              </a:extLst>
            </p:cNvPr>
            <p:cNvSpPr/>
            <p:nvPr/>
          </p:nvSpPr>
          <p:spPr>
            <a:xfrm>
              <a:off x="1370610" y="1929725"/>
              <a:ext cx="1330566" cy="560536"/>
            </a:xfrm>
            <a:custGeom>
              <a:avLst/>
              <a:gdLst>
                <a:gd name="connsiteX0" fmla="*/ 1185926 w 1185421"/>
                <a:gd name="connsiteY0" fmla="*/ 499895 h 499390"/>
                <a:gd name="connsiteX1" fmla="*/ 0 w 1185421"/>
                <a:gd name="connsiteY1" fmla="*/ 390937 h 499390"/>
                <a:gd name="connsiteX2" fmla="*/ 36824 w 1185421"/>
                <a:gd name="connsiteY2" fmla="*/ 129640 h 499390"/>
                <a:gd name="connsiteX3" fmla="*/ 1162218 w 1185421"/>
                <a:gd name="connsiteY3" fmla="*/ 0 h 49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421" h="499390">
                  <a:moveTo>
                    <a:pt x="1185926" y="499895"/>
                  </a:moveTo>
                  <a:lnTo>
                    <a:pt x="0" y="390937"/>
                  </a:lnTo>
                  <a:lnTo>
                    <a:pt x="36824" y="129640"/>
                  </a:lnTo>
                  <a:lnTo>
                    <a:pt x="1162218" y="0"/>
                  </a:lnTo>
                  <a:close/>
                </a:path>
              </a:pathLst>
            </a:custGeom>
            <a:solidFill>
              <a:srgbClr val="F2F2F2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3C7E056-E539-434D-87E0-79246DA4DE70}"/>
                </a:ext>
              </a:extLst>
            </p:cNvPr>
            <p:cNvSpPr/>
            <p:nvPr/>
          </p:nvSpPr>
          <p:spPr>
            <a:xfrm>
              <a:off x="1216603" y="1788176"/>
              <a:ext cx="1494763" cy="1857130"/>
            </a:xfrm>
            <a:custGeom>
              <a:avLst/>
              <a:gdLst>
                <a:gd name="connsiteX0" fmla="*/ 1291353 w 1331707"/>
                <a:gd name="connsiteY0" fmla="*/ 0 h 1654545"/>
                <a:gd name="connsiteX1" fmla="*/ 1115810 w 1331707"/>
                <a:gd name="connsiteY1" fmla="*/ 11098 h 1654545"/>
                <a:gd name="connsiteX2" fmla="*/ 726386 w 1331707"/>
                <a:gd name="connsiteY2" fmla="*/ 5549 h 1654545"/>
                <a:gd name="connsiteX3" fmla="*/ 472151 w 1331707"/>
                <a:gd name="connsiteY3" fmla="*/ 59523 h 1654545"/>
                <a:gd name="connsiteX4" fmla="*/ 329900 w 1331707"/>
                <a:gd name="connsiteY4" fmla="*/ 238093 h 1654545"/>
                <a:gd name="connsiteX5" fmla="*/ 174030 w 1331707"/>
                <a:gd name="connsiteY5" fmla="*/ 256253 h 1654545"/>
                <a:gd name="connsiteX6" fmla="*/ 0 w 1331707"/>
                <a:gd name="connsiteY6" fmla="*/ 1488587 h 1654545"/>
                <a:gd name="connsiteX7" fmla="*/ 22700 w 1331707"/>
                <a:gd name="connsiteY7" fmla="*/ 1490100 h 1654545"/>
                <a:gd name="connsiteX8" fmla="*/ 1124385 w 1331707"/>
                <a:gd name="connsiteY8" fmla="*/ 1659086 h 1654545"/>
                <a:gd name="connsiteX9" fmla="*/ 1180882 w 1331707"/>
                <a:gd name="connsiteY9" fmla="*/ 1584934 h 1654545"/>
                <a:gd name="connsiteX10" fmla="*/ 1231325 w 1331707"/>
                <a:gd name="connsiteY10" fmla="*/ 1448232 h 1654545"/>
                <a:gd name="connsiteX11" fmla="*/ 1164740 w 1331707"/>
                <a:gd name="connsiteY11" fmla="*/ 1370549 h 1654545"/>
                <a:gd name="connsiteX12" fmla="*/ 1106730 w 1331707"/>
                <a:gd name="connsiteY12" fmla="*/ 1371558 h 1654545"/>
                <a:gd name="connsiteX13" fmla="*/ 794989 w 1331707"/>
                <a:gd name="connsiteY13" fmla="*/ 1364496 h 1654545"/>
                <a:gd name="connsiteX14" fmla="*/ 651225 w 1331707"/>
                <a:gd name="connsiteY14" fmla="*/ 1314052 h 1654545"/>
                <a:gd name="connsiteX15" fmla="*/ 608853 w 1331707"/>
                <a:gd name="connsiteY15" fmla="*/ 1184413 h 1654545"/>
                <a:gd name="connsiteX16" fmla="*/ 718819 w 1331707"/>
                <a:gd name="connsiteY16" fmla="*/ 1090083 h 1654545"/>
                <a:gd name="connsiteX17" fmla="*/ 897894 w 1331707"/>
                <a:gd name="connsiteY17" fmla="*/ 1071924 h 1654545"/>
                <a:gd name="connsiteX18" fmla="*/ 943293 w 1331707"/>
                <a:gd name="connsiteY18" fmla="*/ 1071419 h 1654545"/>
                <a:gd name="connsiteX19" fmla="*/ 970028 w 1331707"/>
                <a:gd name="connsiteY19" fmla="*/ 1044180 h 1654545"/>
                <a:gd name="connsiteX20" fmla="*/ 971037 w 1331707"/>
                <a:gd name="connsiteY20" fmla="*/ 1008869 h 1654545"/>
                <a:gd name="connsiteX21" fmla="*/ 971541 w 1331707"/>
                <a:gd name="connsiteY21" fmla="*/ 852495 h 1654545"/>
                <a:gd name="connsiteX22" fmla="*/ 1011392 w 1331707"/>
                <a:gd name="connsiteY22" fmla="*/ 818698 h 1654545"/>
                <a:gd name="connsiteX23" fmla="*/ 1148598 w 1331707"/>
                <a:gd name="connsiteY23" fmla="*/ 837866 h 1654545"/>
                <a:gd name="connsiteX24" fmla="*/ 1290848 w 1331707"/>
                <a:gd name="connsiteY24" fmla="*/ 854512 h 1654545"/>
                <a:gd name="connsiteX25" fmla="*/ 1332717 w 1331707"/>
                <a:gd name="connsiteY25" fmla="*/ 809113 h 1654545"/>
                <a:gd name="connsiteX26" fmla="*/ 1333221 w 1331707"/>
                <a:gd name="connsiteY26" fmla="*/ 806591 h 1654545"/>
                <a:gd name="connsiteX27" fmla="*/ 1291353 w 1331707"/>
                <a:gd name="connsiteY27" fmla="*/ 0 h 16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1707" h="1654545">
                  <a:moveTo>
                    <a:pt x="1291353" y="0"/>
                  </a:moveTo>
                  <a:cubicBezTo>
                    <a:pt x="1232838" y="6053"/>
                    <a:pt x="1174828" y="10593"/>
                    <a:pt x="1115810" y="11098"/>
                  </a:cubicBezTo>
                  <a:cubicBezTo>
                    <a:pt x="986170" y="12106"/>
                    <a:pt x="856530" y="-2522"/>
                    <a:pt x="726386" y="5549"/>
                  </a:cubicBezTo>
                  <a:cubicBezTo>
                    <a:pt x="639119" y="11098"/>
                    <a:pt x="552860" y="23204"/>
                    <a:pt x="472151" y="59523"/>
                  </a:cubicBezTo>
                  <a:cubicBezTo>
                    <a:pt x="392955" y="95338"/>
                    <a:pt x="340493" y="150826"/>
                    <a:pt x="329900" y="238093"/>
                  </a:cubicBezTo>
                  <a:lnTo>
                    <a:pt x="174030" y="256253"/>
                  </a:lnTo>
                  <a:cubicBezTo>
                    <a:pt x="174030" y="256253"/>
                    <a:pt x="16646" y="1414939"/>
                    <a:pt x="0" y="1488587"/>
                  </a:cubicBezTo>
                  <a:cubicBezTo>
                    <a:pt x="7567" y="1489091"/>
                    <a:pt x="15133" y="1489091"/>
                    <a:pt x="22700" y="1490100"/>
                  </a:cubicBezTo>
                  <a:cubicBezTo>
                    <a:pt x="380848" y="1545083"/>
                    <a:pt x="766236" y="1604102"/>
                    <a:pt x="1124385" y="1659086"/>
                  </a:cubicBezTo>
                  <a:cubicBezTo>
                    <a:pt x="1142040" y="1661608"/>
                    <a:pt x="1169280" y="1610660"/>
                    <a:pt x="1180882" y="1584934"/>
                  </a:cubicBezTo>
                  <a:cubicBezTo>
                    <a:pt x="1202068" y="1537517"/>
                    <a:pt x="1225776" y="1500693"/>
                    <a:pt x="1231325" y="1448232"/>
                  </a:cubicBezTo>
                  <a:cubicBezTo>
                    <a:pt x="1235865" y="1402328"/>
                    <a:pt x="1218210" y="1367018"/>
                    <a:pt x="1164740" y="1370549"/>
                  </a:cubicBezTo>
                  <a:cubicBezTo>
                    <a:pt x="1145571" y="1371558"/>
                    <a:pt x="1125898" y="1370045"/>
                    <a:pt x="1106730" y="1371558"/>
                  </a:cubicBezTo>
                  <a:cubicBezTo>
                    <a:pt x="1002816" y="1378620"/>
                    <a:pt x="898398" y="1380638"/>
                    <a:pt x="794989" y="1364496"/>
                  </a:cubicBezTo>
                  <a:cubicBezTo>
                    <a:pt x="744041" y="1356425"/>
                    <a:pt x="694102" y="1345832"/>
                    <a:pt x="651225" y="1314052"/>
                  </a:cubicBezTo>
                  <a:cubicBezTo>
                    <a:pt x="609357" y="1282777"/>
                    <a:pt x="593215" y="1234352"/>
                    <a:pt x="608853" y="1184413"/>
                  </a:cubicBezTo>
                  <a:cubicBezTo>
                    <a:pt x="626004" y="1129934"/>
                    <a:pt x="668880" y="1105216"/>
                    <a:pt x="718819" y="1090083"/>
                  </a:cubicBezTo>
                  <a:cubicBezTo>
                    <a:pt x="777334" y="1072428"/>
                    <a:pt x="837362" y="1067384"/>
                    <a:pt x="897894" y="1071924"/>
                  </a:cubicBezTo>
                  <a:cubicBezTo>
                    <a:pt x="913027" y="1072933"/>
                    <a:pt x="928160" y="1072428"/>
                    <a:pt x="943293" y="1071419"/>
                  </a:cubicBezTo>
                  <a:cubicBezTo>
                    <a:pt x="960444" y="1070410"/>
                    <a:pt x="969019" y="1061331"/>
                    <a:pt x="970028" y="1044180"/>
                  </a:cubicBezTo>
                  <a:cubicBezTo>
                    <a:pt x="970532" y="1032578"/>
                    <a:pt x="971037" y="1020471"/>
                    <a:pt x="971037" y="1008869"/>
                  </a:cubicBezTo>
                  <a:cubicBezTo>
                    <a:pt x="971037" y="956913"/>
                    <a:pt x="970532" y="904451"/>
                    <a:pt x="971541" y="852495"/>
                  </a:cubicBezTo>
                  <a:cubicBezTo>
                    <a:pt x="972046" y="823237"/>
                    <a:pt x="982134" y="815166"/>
                    <a:pt x="1011392" y="818698"/>
                  </a:cubicBezTo>
                  <a:cubicBezTo>
                    <a:pt x="1057295" y="824246"/>
                    <a:pt x="1102694" y="832317"/>
                    <a:pt x="1148598" y="837866"/>
                  </a:cubicBezTo>
                  <a:cubicBezTo>
                    <a:pt x="1196015" y="843415"/>
                    <a:pt x="1242927" y="855017"/>
                    <a:pt x="1290848" y="854512"/>
                  </a:cubicBezTo>
                  <a:cubicBezTo>
                    <a:pt x="1313044" y="854008"/>
                    <a:pt x="1333221" y="837866"/>
                    <a:pt x="1332717" y="809113"/>
                  </a:cubicBezTo>
                  <a:cubicBezTo>
                    <a:pt x="1332717" y="808609"/>
                    <a:pt x="1333221" y="807600"/>
                    <a:pt x="1333221" y="806591"/>
                  </a:cubicBezTo>
                  <a:cubicBezTo>
                    <a:pt x="1324141" y="747068"/>
                    <a:pt x="1303459" y="36824"/>
                    <a:pt x="1291353" y="0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F27BC91-E4B5-4292-B711-9D0581DCB8EB}"/>
                </a:ext>
              </a:extLst>
            </p:cNvPr>
            <p:cNvSpPr/>
            <p:nvPr/>
          </p:nvSpPr>
          <p:spPr>
            <a:xfrm rot="12041163">
              <a:off x="2571137" y="2580850"/>
              <a:ext cx="1087101" cy="634142"/>
            </a:xfrm>
            <a:custGeom>
              <a:avLst/>
              <a:gdLst>
                <a:gd name="connsiteX0" fmla="*/ 0 w 968514"/>
                <a:gd name="connsiteY0" fmla="*/ 563906 h 564966"/>
                <a:gd name="connsiteX1" fmla="*/ 102400 w 968514"/>
                <a:gd name="connsiteY1" fmla="*/ 491267 h 564966"/>
                <a:gd name="connsiteX2" fmla="*/ 145277 w 968514"/>
                <a:gd name="connsiteY2" fmla="*/ 446372 h 564966"/>
                <a:gd name="connsiteX3" fmla="*/ 446929 w 968514"/>
                <a:gd name="connsiteY3" fmla="*/ 311688 h 564966"/>
                <a:gd name="connsiteX4" fmla="*/ 628526 w 968514"/>
                <a:gd name="connsiteY4" fmla="*/ 230474 h 564966"/>
                <a:gd name="connsiteX5" fmla="*/ 655765 w 968514"/>
                <a:gd name="connsiteY5" fmla="*/ 198190 h 564966"/>
                <a:gd name="connsiteX6" fmla="*/ 840892 w 968514"/>
                <a:gd name="connsiteY6" fmla="*/ 3479 h 564966"/>
                <a:gd name="connsiteX7" fmla="*/ 878725 w 968514"/>
                <a:gd name="connsiteY7" fmla="*/ 110419 h 564966"/>
                <a:gd name="connsiteX8" fmla="*/ 895876 w 968514"/>
                <a:gd name="connsiteY8" fmla="*/ 139172 h 564966"/>
                <a:gd name="connsiteX9" fmla="*/ 940266 w 968514"/>
                <a:gd name="connsiteY9" fmla="*/ 190120 h 564966"/>
                <a:gd name="connsiteX10" fmla="*/ 954895 w 968514"/>
                <a:gd name="connsiteY10" fmla="*/ 245607 h 564966"/>
                <a:gd name="connsiteX11" fmla="*/ 683509 w 968514"/>
                <a:gd name="connsiteY11" fmla="*/ 269316 h 564966"/>
                <a:gd name="connsiteX12" fmla="*/ 657783 w 968514"/>
                <a:gd name="connsiteY12" fmla="*/ 274360 h 564966"/>
                <a:gd name="connsiteX13" fmla="*/ 198243 w 968514"/>
                <a:gd name="connsiteY13" fmla="*/ 527082 h 564966"/>
                <a:gd name="connsiteX14" fmla="*/ 114002 w 968514"/>
                <a:gd name="connsiteY14" fmla="*/ 532631 h 564966"/>
                <a:gd name="connsiteX15" fmla="*/ 59019 w 968514"/>
                <a:gd name="connsiteY15" fmla="*/ 546250 h 564966"/>
                <a:gd name="connsiteX16" fmla="*/ 27240 w 968514"/>
                <a:gd name="connsiteY16" fmla="*/ 561888 h 564966"/>
                <a:gd name="connsiteX17" fmla="*/ 16142 w 968514"/>
                <a:gd name="connsiteY17" fmla="*/ 567437 h 564966"/>
                <a:gd name="connsiteX18" fmla="*/ 0 w 968514"/>
                <a:gd name="connsiteY18" fmla="*/ 563906 h 5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8514" h="564966">
                  <a:moveTo>
                    <a:pt x="0" y="563906"/>
                  </a:moveTo>
                  <a:cubicBezTo>
                    <a:pt x="26231" y="545746"/>
                    <a:pt x="97860" y="527587"/>
                    <a:pt x="102400" y="491267"/>
                  </a:cubicBezTo>
                  <a:cubicBezTo>
                    <a:pt x="105427" y="466550"/>
                    <a:pt x="124595" y="455452"/>
                    <a:pt x="145277" y="446372"/>
                  </a:cubicBezTo>
                  <a:cubicBezTo>
                    <a:pt x="245660" y="401478"/>
                    <a:pt x="346547" y="356583"/>
                    <a:pt x="446929" y="311688"/>
                  </a:cubicBezTo>
                  <a:cubicBezTo>
                    <a:pt x="507461" y="284449"/>
                    <a:pt x="567993" y="257209"/>
                    <a:pt x="628526" y="230474"/>
                  </a:cubicBezTo>
                  <a:cubicBezTo>
                    <a:pt x="643659" y="223917"/>
                    <a:pt x="650721" y="214837"/>
                    <a:pt x="655765" y="198190"/>
                  </a:cubicBezTo>
                  <a:cubicBezTo>
                    <a:pt x="685527" y="103357"/>
                    <a:pt x="754130" y="44338"/>
                    <a:pt x="840892" y="3479"/>
                  </a:cubicBezTo>
                  <a:cubicBezTo>
                    <a:pt x="893858" y="-21239"/>
                    <a:pt x="866114" y="93268"/>
                    <a:pt x="878725" y="110419"/>
                  </a:cubicBezTo>
                  <a:cubicBezTo>
                    <a:pt x="887301" y="122525"/>
                    <a:pt x="906974" y="117481"/>
                    <a:pt x="895876" y="139172"/>
                  </a:cubicBezTo>
                  <a:cubicBezTo>
                    <a:pt x="887805" y="155314"/>
                    <a:pt x="930682" y="182553"/>
                    <a:pt x="940266" y="190120"/>
                  </a:cubicBezTo>
                  <a:cubicBezTo>
                    <a:pt x="962462" y="206766"/>
                    <a:pt x="992223" y="223412"/>
                    <a:pt x="954895" y="245607"/>
                  </a:cubicBezTo>
                  <a:cubicBezTo>
                    <a:pt x="880743" y="289493"/>
                    <a:pt x="762705" y="311688"/>
                    <a:pt x="683509" y="269316"/>
                  </a:cubicBezTo>
                  <a:cubicBezTo>
                    <a:pt x="673420" y="263767"/>
                    <a:pt x="665854" y="269820"/>
                    <a:pt x="657783" y="274360"/>
                  </a:cubicBezTo>
                  <a:cubicBezTo>
                    <a:pt x="504435" y="358601"/>
                    <a:pt x="351086" y="442337"/>
                    <a:pt x="198243" y="527082"/>
                  </a:cubicBezTo>
                  <a:cubicBezTo>
                    <a:pt x="170499" y="542215"/>
                    <a:pt x="143764" y="553817"/>
                    <a:pt x="114002" y="532631"/>
                  </a:cubicBezTo>
                  <a:cubicBezTo>
                    <a:pt x="100887" y="523551"/>
                    <a:pt x="71125" y="540702"/>
                    <a:pt x="59019" y="546250"/>
                  </a:cubicBezTo>
                  <a:cubicBezTo>
                    <a:pt x="48426" y="551295"/>
                    <a:pt x="37833" y="557853"/>
                    <a:pt x="27240" y="561888"/>
                  </a:cubicBezTo>
                  <a:cubicBezTo>
                    <a:pt x="23708" y="563401"/>
                    <a:pt x="19673" y="566932"/>
                    <a:pt x="16142" y="567437"/>
                  </a:cubicBezTo>
                  <a:cubicBezTo>
                    <a:pt x="11602" y="568446"/>
                    <a:pt x="4540" y="565419"/>
                    <a:pt x="0" y="563906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70FD25-C914-46A6-9795-56A6DC49492B}"/>
                </a:ext>
              </a:extLst>
            </p:cNvPr>
            <p:cNvSpPr/>
            <p:nvPr/>
          </p:nvSpPr>
          <p:spPr>
            <a:xfrm>
              <a:off x="3125823" y="2779022"/>
              <a:ext cx="271775" cy="118901"/>
            </a:xfrm>
            <a:custGeom>
              <a:avLst/>
              <a:gdLst>
                <a:gd name="connsiteX0" fmla="*/ 242633 w 242128"/>
                <a:gd name="connsiteY0" fmla="*/ 60532 h 105931"/>
                <a:gd name="connsiteX1" fmla="*/ 130144 w 242128"/>
                <a:gd name="connsiteY1" fmla="*/ 106940 h 105931"/>
                <a:gd name="connsiteX2" fmla="*/ 65072 w 242128"/>
                <a:gd name="connsiteY2" fmla="*/ 106436 h 105931"/>
                <a:gd name="connsiteX3" fmla="*/ 7567 w 242128"/>
                <a:gd name="connsiteY3" fmla="*/ 37833 h 105931"/>
                <a:gd name="connsiteX4" fmla="*/ 0 w 242128"/>
                <a:gd name="connsiteY4" fmla="*/ 504 h 105931"/>
                <a:gd name="connsiteX5" fmla="*/ 157888 w 242128"/>
                <a:gd name="connsiteY5" fmla="*/ 0 h 105931"/>
                <a:gd name="connsiteX6" fmla="*/ 242633 w 242128"/>
                <a:gd name="connsiteY6" fmla="*/ 60532 h 10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128" h="105931">
                  <a:moveTo>
                    <a:pt x="242633" y="60532"/>
                  </a:moveTo>
                  <a:cubicBezTo>
                    <a:pt x="214889" y="99374"/>
                    <a:pt x="175543" y="109967"/>
                    <a:pt x="130144" y="106940"/>
                  </a:cubicBezTo>
                  <a:cubicBezTo>
                    <a:pt x="108453" y="105427"/>
                    <a:pt x="86763" y="106940"/>
                    <a:pt x="65072" y="106436"/>
                  </a:cubicBezTo>
                  <a:cubicBezTo>
                    <a:pt x="27239" y="105931"/>
                    <a:pt x="1513" y="75665"/>
                    <a:pt x="7567" y="37833"/>
                  </a:cubicBezTo>
                  <a:cubicBezTo>
                    <a:pt x="9584" y="24213"/>
                    <a:pt x="12106" y="11098"/>
                    <a:pt x="0" y="504"/>
                  </a:cubicBezTo>
                  <a:cubicBezTo>
                    <a:pt x="52461" y="504"/>
                    <a:pt x="105427" y="0"/>
                    <a:pt x="157888" y="0"/>
                  </a:cubicBezTo>
                  <a:cubicBezTo>
                    <a:pt x="219429" y="0"/>
                    <a:pt x="224473" y="4036"/>
                    <a:pt x="242633" y="60532"/>
                  </a:cubicBezTo>
                  <a:close/>
                </a:path>
              </a:pathLst>
            </a:custGeom>
            <a:solidFill>
              <a:srgbClr val="FDCC94"/>
            </a:solidFill>
            <a:ln w="5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E36C04-0D90-4B96-B667-234C2C3844F9}"/>
              </a:ext>
            </a:extLst>
          </p:cNvPr>
          <p:cNvGrpSpPr/>
          <p:nvPr/>
        </p:nvGrpSpPr>
        <p:grpSpPr>
          <a:xfrm>
            <a:off x="3106325" y="4869657"/>
            <a:ext cx="2712522" cy="488292"/>
            <a:chOff x="3641352" y="4759490"/>
            <a:chExt cx="2712522" cy="488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2C419C-AF0E-4A30-B8B9-1D11604FA0E2}"/>
                </a:ext>
              </a:extLst>
            </p:cNvPr>
            <p:cNvSpPr/>
            <p:nvPr/>
          </p:nvSpPr>
          <p:spPr>
            <a:xfrm rot="999670">
              <a:off x="5516803" y="4759490"/>
              <a:ext cx="837071" cy="488292"/>
            </a:xfrm>
            <a:custGeom>
              <a:avLst/>
              <a:gdLst>
                <a:gd name="connsiteX0" fmla="*/ 0 w 968514"/>
                <a:gd name="connsiteY0" fmla="*/ 563906 h 564966"/>
                <a:gd name="connsiteX1" fmla="*/ 102400 w 968514"/>
                <a:gd name="connsiteY1" fmla="*/ 491267 h 564966"/>
                <a:gd name="connsiteX2" fmla="*/ 145277 w 968514"/>
                <a:gd name="connsiteY2" fmla="*/ 446372 h 564966"/>
                <a:gd name="connsiteX3" fmla="*/ 446929 w 968514"/>
                <a:gd name="connsiteY3" fmla="*/ 311688 h 564966"/>
                <a:gd name="connsiteX4" fmla="*/ 628526 w 968514"/>
                <a:gd name="connsiteY4" fmla="*/ 230474 h 564966"/>
                <a:gd name="connsiteX5" fmla="*/ 655765 w 968514"/>
                <a:gd name="connsiteY5" fmla="*/ 198190 h 564966"/>
                <a:gd name="connsiteX6" fmla="*/ 840892 w 968514"/>
                <a:gd name="connsiteY6" fmla="*/ 3479 h 564966"/>
                <a:gd name="connsiteX7" fmla="*/ 878725 w 968514"/>
                <a:gd name="connsiteY7" fmla="*/ 110419 h 564966"/>
                <a:gd name="connsiteX8" fmla="*/ 895876 w 968514"/>
                <a:gd name="connsiteY8" fmla="*/ 139172 h 564966"/>
                <a:gd name="connsiteX9" fmla="*/ 940266 w 968514"/>
                <a:gd name="connsiteY9" fmla="*/ 190120 h 564966"/>
                <a:gd name="connsiteX10" fmla="*/ 954895 w 968514"/>
                <a:gd name="connsiteY10" fmla="*/ 245607 h 564966"/>
                <a:gd name="connsiteX11" fmla="*/ 683509 w 968514"/>
                <a:gd name="connsiteY11" fmla="*/ 269316 h 564966"/>
                <a:gd name="connsiteX12" fmla="*/ 657783 w 968514"/>
                <a:gd name="connsiteY12" fmla="*/ 274360 h 564966"/>
                <a:gd name="connsiteX13" fmla="*/ 198243 w 968514"/>
                <a:gd name="connsiteY13" fmla="*/ 527082 h 564966"/>
                <a:gd name="connsiteX14" fmla="*/ 114002 w 968514"/>
                <a:gd name="connsiteY14" fmla="*/ 532631 h 564966"/>
                <a:gd name="connsiteX15" fmla="*/ 59019 w 968514"/>
                <a:gd name="connsiteY15" fmla="*/ 546250 h 564966"/>
                <a:gd name="connsiteX16" fmla="*/ 27240 w 968514"/>
                <a:gd name="connsiteY16" fmla="*/ 561888 h 564966"/>
                <a:gd name="connsiteX17" fmla="*/ 16142 w 968514"/>
                <a:gd name="connsiteY17" fmla="*/ 567437 h 564966"/>
                <a:gd name="connsiteX18" fmla="*/ 0 w 968514"/>
                <a:gd name="connsiteY18" fmla="*/ 563906 h 5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8514" h="564966">
                  <a:moveTo>
                    <a:pt x="0" y="563906"/>
                  </a:moveTo>
                  <a:cubicBezTo>
                    <a:pt x="26231" y="545746"/>
                    <a:pt x="97860" y="527587"/>
                    <a:pt x="102400" y="491267"/>
                  </a:cubicBezTo>
                  <a:cubicBezTo>
                    <a:pt x="105427" y="466550"/>
                    <a:pt x="124595" y="455452"/>
                    <a:pt x="145277" y="446372"/>
                  </a:cubicBezTo>
                  <a:cubicBezTo>
                    <a:pt x="245660" y="401478"/>
                    <a:pt x="346547" y="356583"/>
                    <a:pt x="446929" y="311688"/>
                  </a:cubicBezTo>
                  <a:cubicBezTo>
                    <a:pt x="507461" y="284449"/>
                    <a:pt x="567993" y="257209"/>
                    <a:pt x="628526" y="230474"/>
                  </a:cubicBezTo>
                  <a:cubicBezTo>
                    <a:pt x="643659" y="223917"/>
                    <a:pt x="650721" y="214837"/>
                    <a:pt x="655765" y="198190"/>
                  </a:cubicBezTo>
                  <a:cubicBezTo>
                    <a:pt x="685527" y="103357"/>
                    <a:pt x="754130" y="44338"/>
                    <a:pt x="840892" y="3479"/>
                  </a:cubicBezTo>
                  <a:cubicBezTo>
                    <a:pt x="893858" y="-21239"/>
                    <a:pt x="866114" y="93268"/>
                    <a:pt x="878725" y="110419"/>
                  </a:cubicBezTo>
                  <a:cubicBezTo>
                    <a:pt x="887301" y="122525"/>
                    <a:pt x="906974" y="117481"/>
                    <a:pt x="895876" y="139172"/>
                  </a:cubicBezTo>
                  <a:cubicBezTo>
                    <a:pt x="887805" y="155314"/>
                    <a:pt x="930682" y="182553"/>
                    <a:pt x="940266" y="190120"/>
                  </a:cubicBezTo>
                  <a:cubicBezTo>
                    <a:pt x="962462" y="206766"/>
                    <a:pt x="992223" y="223412"/>
                    <a:pt x="954895" y="245607"/>
                  </a:cubicBezTo>
                  <a:cubicBezTo>
                    <a:pt x="880743" y="289493"/>
                    <a:pt x="762705" y="311688"/>
                    <a:pt x="683509" y="269316"/>
                  </a:cubicBezTo>
                  <a:cubicBezTo>
                    <a:pt x="673420" y="263767"/>
                    <a:pt x="665854" y="269820"/>
                    <a:pt x="657783" y="274360"/>
                  </a:cubicBezTo>
                  <a:cubicBezTo>
                    <a:pt x="504435" y="358601"/>
                    <a:pt x="351086" y="442337"/>
                    <a:pt x="198243" y="527082"/>
                  </a:cubicBezTo>
                  <a:cubicBezTo>
                    <a:pt x="170499" y="542215"/>
                    <a:pt x="143764" y="553817"/>
                    <a:pt x="114002" y="532631"/>
                  </a:cubicBezTo>
                  <a:cubicBezTo>
                    <a:pt x="100887" y="523551"/>
                    <a:pt x="71125" y="540702"/>
                    <a:pt x="59019" y="546250"/>
                  </a:cubicBezTo>
                  <a:cubicBezTo>
                    <a:pt x="48426" y="551295"/>
                    <a:pt x="37833" y="557853"/>
                    <a:pt x="27240" y="561888"/>
                  </a:cubicBezTo>
                  <a:cubicBezTo>
                    <a:pt x="23708" y="563401"/>
                    <a:pt x="19673" y="566932"/>
                    <a:pt x="16142" y="567437"/>
                  </a:cubicBezTo>
                  <a:cubicBezTo>
                    <a:pt x="11602" y="568446"/>
                    <a:pt x="4540" y="565419"/>
                    <a:pt x="0" y="563906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4248DD-F399-4EAC-8C9E-B5DAA709C519}"/>
                </a:ext>
              </a:extLst>
            </p:cNvPr>
            <p:cNvSpPr/>
            <p:nvPr/>
          </p:nvSpPr>
          <p:spPr>
            <a:xfrm rot="840738">
              <a:off x="4560854" y="4896027"/>
              <a:ext cx="880668" cy="309542"/>
            </a:xfrm>
            <a:custGeom>
              <a:avLst/>
              <a:gdLst>
                <a:gd name="connsiteX0" fmla="*/ 1022796 w 1018958"/>
                <a:gd name="connsiteY0" fmla="*/ 18212 h 358148"/>
                <a:gd name="connsiteX1" fmla="*/ 939564 w 1018958"/>
                <a:gd name="connsiteY1" fmla="*/ 45452 h 358148"/>
                <a:gd name="connsiteX2" fmla="*/ 913334 w 1018958"/>
                <a:gd name="connsiteY2" fmla="*/ 65629 h 358148"/>
                <a:gd name="connsiteX3" fmla="*/ 855828 w 1018958"/>
                <a:gd name="connsiteY3" fmla="*/ 100435 h 358148"/>
                <a:gd name="connsiteX4" fmla="*/ 535512 w 1018958"/>
                <a:gd name="connsiteY4" fmla="*/ 156427 h 358148"/>
                <a:gd name="connsiteX5" fmla="*/ 332225 w 1018958"/>
                <a:gd name="connsiteY5" fmla="*/ 191738 h 358148"/>
                <a:gd name="connsiteX6" fmla="*/ 305490 w 1018958"/>
                <a:gd name="connsiteY6" fmla="*/ 211411 h 358148"/>
                <a:gd name="connsiteX7" fmla="*/ 83539 w 1018958"/>
                <a:gd name="connsiteY7" fmla="*/ 357192 h 358148"/>
                <a:gd name="connsiteX8" fmla="*/ 52768 w 1018958"/>
                <a:gd name="connsiteY8" fmla="*/ 319864 h 358148"/>
                <a:gd name="connsiteX9" fmla="*/ 64874 w 1018958"/>
                <a:gd name="connsiteY9" fmla="*/ 270934 h 358148"/>
                <a:gd name="connsiteX10" fmla="*/ 52768 w 1018958"/>
                <a:gd name="connsiteY10" fmla="*/ 235624 h 358148"/>
                <a:gd name="connsiteX11" fmla="*/ 51759 w 1018958"/>
                <a:gd name="connsiteY11" fmla="*/ 222004 h 358148"/>
                <a:gd name="connsiteX12" fmla="*/ 50750 w 1018958"/>
                <a:gd name="connsiteY12" fmla="*/ 191738 h 358148"/>
                <a:gd name="connsiteX13" fmla="*/ 10396 w 1018958"/>
                <a:gd name="connsiteY13" fmla="*/ 140286 h 358148"/>
                <a:gd name="connsiteX14" fmla="*/ 25024 w 1018958"/>
                <a:gd name="connsiteY14" fmla="*/ 96400 h 358148"/>
                <a:gd name="connsiteX15" fmla="*/ 289852 w 1018958"/>
                <a:gd name="connsiteY15" fmla="*/ 137259 h 358148"/>
                <a:gd name="connsiteX16" fmla="*/ 322641 w 1018958"/>
                <a:gd name="connsiteY16" fmla="*/ 140286 h 358148"/>
                <a:gd name="connsiteX17" fmla="*/ 778649 w 1018958"/>
                <a:gd name="connsiteY17" fmla="*/ 20734 h 358148"/>
                <a:gd name="connsiteX18" fmla="*/ 851793 w 1018958"/>
                <a:gd name="connsiteY18" fmla="*/ 2071 h 358148"/>
                <a:gd name="connsiteX19" fmla="*/ 901227 w 1018958"/>
                <a:gd name="connsiteY19" fmla="*/ 13673 h 358148"/>
                <a:gd name="connsiteX20" fmla="*/ 941582 w 1018958"/>
                <a:gd name="connsiteY20" fmla="*/ 24770 h 358148"/>
                <a:gd name="connsiteX21" fmla="*/ 1022796 w 1018958"/>
                <a:gd name="connsiteY21" fmla="*/ 18212 h 3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8958" h="358148">
                  <a:moveTo>
                    <a:pt x="1022796" y="18212"/>
                  </a:moveTo>
                  <a:cubicBezTo>
                    <a:pt x="997070" y="33850"/>
                    <a:pt x="967813" y="37885"/>
                    <a:pt x="939564" y="45452"/>
                  </a:cubicBezTo>
                  <a:cubicBezTo>
                    <a:pt x="927962" y="48983"/>
                    <a:pt x="918882" y="52514"/>
                    <a:pt x="913334" y="65629"/>
                  </a:cubicBezTo>
                  <a:cubicBezTo>
                    <a:pt x="902741" y="90347"/>
                    <a:pt x="879536" y="96400"/>
                    <a:pt x="855828" y="100435"/>
                  </a:cubicBezTo>
                  <a:cubicBezTo>
                    <a:pt x="748888" y="119099"/>
                    <a:pt x="642452" y="137763"/>
                    <a:pt x="535512" y="156427"/>
                  </a:cubicBezTo>
                  <a:cubicBezTo>
                    <a:pt x="467918" y="168534"/>
                    <a:pt x="399819" y="180640"/>
                    <a:pt x="332225" y="191738"/>
                  </a:cubicBezTo>
                  <a:cubicBezTo>
                    <a:pt x="319614" y="193756"/>
                    <a:pt x="312047" y="200313"/>
                    <a:pt x="305490" y="211411"/>
                  </a:cubicBezTo>
                  <a:cubicBezTo>
                    <a:pt x="255551" y="296660"/>
                    <a:pt x="176355" y="338024"/>
                    <a:pt x="83539" y="357192"/>
                  </a:cubicBezTo>
                  <a:cubicBezTo>
                    <a:pt x="52264" y="363750"/>
                    <a:pt x="44697" y="351644"/>
                    <a:pt x="52768" y="319864"/>
                  </a:cubicBezTo>
                  <a:cubicBezTo>
                    <a:pt x="56804" y="303722"/>
                    <a:pt x="61343" y="287581"/>
                    <a:pt x="64874" y="270934"/>
                  </a:cubicBezTo>
                  <a:cubicBezTo>
                    <a:pt x="68406" y="256810"/>
                    <a:pt x="72441" y="242686"/>
                    <a:pt x="52768" y="235624"/>
                  </a:cubicBezTo>
                  <a:cubicBezTo>
                    <a:pt x="44697" y="232597"/>
                    <a:pt x="46210" y="226039"/>
                    <a:pt x="51759" y="222004"/>
                  </a:cubicBezTo>
                  <a:cubicBezTo>
                    <a:pt x="65883" y="211411"/>
                    <a:pt x="58317" y="201322"/>
                    <a:pt x="50750" y="191738"/>
                  </a:cubicBezTo>
                  <a:cubicBezTo>
                    <a:pt x="37635" y="174587"/>
                    <a:pt x="23511" y="157941"/>
                    <a:pt x="10396" y="140286"/>
                  </a:cubicBezTo>
                  <a:cubicBezTo>
                    <a:pt x="-6755" y="117586"/>
                    <a:pt x="-3224" y="102453"/>
                    <a:pt x="25024" y="96400"/>
                  </a:cubicBezTo>
                  <a:cubicBezTo>
                    <a:pt x="117840" y="76222"/>
                    <a:pt x="208638" y="77736"/>
                    <a:pt x="289852" y="137259"/>
                  </a:cubicBezTo>
                  <a:cubicBezTo>
                    <a:pt x="301454" y="145834"/>
                    <a:pt x="311543" y="143312"/>
                    <a:pt x="322641" y="140286"/>
                  </a:cubicBezTo>
                  <a:cubicBezTo>
                    <a:pt x="474475" y="100435"/>
                    <a:pt x="626310" y="60585"/>
                    <a:pt x="778649" y="20734"/>
                  </a:cubicBezTo>
                  <a:cubicBezTo>
                    <a:pt x="802862" y="14177"/>
                    <a:pt x="827580" y="8124"/>
                    <a:pt x="851793" y="2071"/>
                  </a:cubicBezTo>
                  <a:cubicBezTo>
                    <a:pt x="869952" y="-2469"/>
                    <a:pt x="889121" y="53"/>
                    <a:pt x="901227" y="13673"/>
                  </a:cubicBezTo>
                  <a:cubicBezTo>
                    <a:pt x="913838" y="27797"/>
                    <a:pt x="926449" y="26788"/>
                    <a:pt x="941582" y="24770"/>
                  </a:cubicBezTo>
                  <a:cubicBezTo>
                    <a:pt x="968317" y="21743"/>
                    <a:pt x="994547" y="12159"/>
                    <a:pt x="1022796" y="18212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B0C61F-5C72-4642-8765-EB79B26CB861}"/>
                </a:ext>
              </a:extLst>
            </p:cNvPr>
            <p:cNvSpPr/>
            <p:nvPr/>
          </p:nvSpPr>
          <p:spPr>
            <a:xfrm rot="20871778">
              <a:off x="3641352" y="4850275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5C9BDF-B587-4D60-B7B9-B5F0A5E3AF23}"/>
                </a:ext>
              </a:extLst>
            </p:cNvPr>
            <p:cNvSpPr/>
            <p:nvPr/>
          </p:nvSpPr>
          <p:spPr>
            <a:xfrm rot="20982175">
              <a:off x="5052888" y="4799646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80133D-6D4F-46EC-ABD8-121465F4C8D4}"/>
              </a:ext>
            </a:extLst>
          </p:cNvPr>
          <p:cNvSpPr txBox="1"/>
          <p:nvPr/>
        </p:nvSpPr>
        <p:spPr>
          <a:xfrm>
            <a:off x="8138038" y="3488792"/>
            <a:ext cx="3387212" cy="49244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5959C-12FB-43EA-9494-CEA2FE5AF8C9}"/>
              </a:ext>
            </a:extLst>
          </p:cNvPr>
          <p:cNvSpPr txBox="1"/>
          <p:nvPr/>
        </p:nvSpPr>
        <p:spPr>
          <a:xfrm>
            <a:off x="5822428" y="34269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08616-9D08-4652-9C18-286FA787523F}"/>
              </a:ext>
            </a:extLst>
          </p:cNvPr>
          <p:cNvSpPr txBox="1"/>
          <p:nvPr/>
        </p:nvSpPr>
        <p:spPr>
          <a:xfrm>
            <a:off x="5822428" y="37436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4EB99B-CD29-45A9-B420-386DF0C0EA18}"/>
              </a:ext>
            </a:extLst>
          </p:cNvPr>
          <p:cNvGrpSpPr/>
          <p:nvPr/>
        </p:nvGrpSpPr>
        <p:grpSpPr>
          <a:xfrm>
            <a:off x="8138037" y="4578145"/>
            <a:ext cx="3387211" cy="1745035"/>
            <a:chOff x="4822352" y="1916832"/>
            <a:chExt cx="3422056" cy="1745035"/>
          </a:xfrm>
        </p:grpSpPr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76D58A3C-D6AB-463F-873B-943D7D58A5D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878DF8-AA97-4874-9C51-005DB703CC4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9FC1EC-ACFC-4B7B-846B-3EF6F22CBCDB}"/>
              </a:ext>
            </a:extLst>
          </p:cNvPr>
          <p:cNvSpPr txBox="1"/>
          <p:nvPr/>
        </p:nvSpPr>
        <p:spPr>
          <a:xfrm>
            <a:off x="8061838" y="760508"/>
            <a:ext cx="346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58C2D-FFEF-42B7-8264-4644100265FE}"/>
              </a:ext>
            </a:extLst>
          </p:cNvPr>
          <p:cNvSpPr txBox="1"/>
          <p:nvPr/>
        </p:nvSpPr>
        <p:spPr>
          <a:xfrm>
            <a:off x="5484147" y="4635054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92AB27-9D06-490B-81F9-9FC49C9B0180}"/>
              </a:ext>
            </a:extLst>
          </p:cNvPr>
          <p:cNvSpPr/>
          <p:nvPr/>
        </p:nvSpPr>
        <p:spPr>
          <a:xfrm rot="220127">
            <a:off x="-125635" y="5947851"/>
            <a:ext cx="3768433" cy="321794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7B7266C-0389-4F58-A415-913A77CCA5DA}"/>
              </a:ext>
            </a:extLst>
          </p:cNvPr>
          <p:cNvSpPr/>
          <p:nvPr/>
        </p:nvSpPr>
        <p:spPr>
          <a:xfrm>
            <a:off x="4557402" y="2508154"/>
            <a:ext cx="343864" cy="401895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  <a:scene3d>
            <a:camera prst="orthographicFront">
              <a:rot lat="600000" lon="24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DABFC-65CA-4A3D-9A2D-DD1871D80E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085E35-6AF2-4AFD-B9B2-409288BDA006}"/>
              </a:ext>
            </a:extLst>
          </p:cNvPr>
          <p:cNvSpPr/>
          <p:nvPr/>
        </p:nvSpPr>
        <p:spPr>
          <a:xfrm>
            <a:off x="5048570" y="291982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88E4B-CAE1-4DC7-8292-5171DBF4D438}"/>
              </a:ext>
            </a:extLst>
          </p:cNvPr>
          <p:cNvSpPr/>
          <p:nvPr/>
        </p:nvSpPr>
        <p:spPr>
          <a:xfrm>
            <a:off x="5331918" y="408414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C3F854-D2B6-4878-ADAB-BC55293604C6}"/>
              </a:ext>
            </a:extLst>
          </p:cNvPr>
          <p:cNvSpPr/>
          <p:nvPr/>
        </p:nvSpPr>
        <p:spPr>
          <a:xfrm>
            <a:off x="5615266" y="522407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6F6ED6F5-3E84-4D2F-811C-B28B388BB002}"/>
              </a:ext>
            </a:extLst>
          </p:cNvPr>
          <p:cNvGrpSpPr/>
          <p:nvPr/>
        </p:nvGrpSpPr>
        <p:grpSpPr>
          <a:xfrm>
            <a:off x="6168352" y="2907630"/>
            <a:ext cx="4784300" cy="888479"/>
            <a:chOff x="6188417" y="2478156"/>
            <a:chExt cx="3660359" cy="888479"/>
          </a:xfrm>
        </p:grpSpPr>
        <p:sp>
          <p:nvSpPr>
            <p:cNvPr id="14" name="Text Placeholder 9">
              <a:extLst>
                <a:ext uri="{FF2B5EF4-FFF2-40B4-BE49-F238E27FC236}">
                  <a16:creationId xmlns:a16="http://schemas.microsoft.com/office/drawing/2014/main" id="{67DCAED8-03A1-487F-BA83-3816E03E9977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C8C981B4-0798-4773-AA55-5298E2D74068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4">
            <a:extLst>
              <a:ext uri="{FF2B5EF4-FFF2-40B4-BE49-F238E27FC236}">
                <a16:creationId xmlns:a16="http://schemas.microsoft.com/office/drawing/2014/main" id="{54E59CE9-A0E6-41FF-B386-F8AEB8D762DC}"/>
              </a:ext>
            </a:extLst>
          </p:cNvPr>
          <p:cNvGrpSpPr/>
          <p:nvPr/>
        </p:nvGrpSpPr>
        <p:grpSpPr>
          <a:xfrm>
            <a:off x="6450539" y="4059758"/>
            <a:ext cx="4784300" cy="888479"/>
            <a:chOff x="6441522" y="3635167"/>
            <a:chExt cx="3660359" cy="888479"/>
          </a:xfrm>
        </p:grpSpPr>
        <p:sp>
          <p:nvSpPr>
            <p:cNvPr id="17" name="Text Placeholder 10">
              <a:extLst>
                <a:ext uri="{FF2B5EF4-FFF2-40B4-BE49-F238E27FC236}">
                  <a16:creationId xmlns:a16="http://schemas.microsoft.com/office/drawing/2014/main" id="{40EA1B5E-057A-4673-B567-C65429BA39AE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915B586F-6EB8-4945-946F-BCF1FCF357D2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82A7F3AA-DAEA-482A-A447-F400D1CD99F4}"/>
              </a:ext>
            </a:extLst>
          </p:cNvPr>
          <p:cNvGrpSpPr/>
          <p:nvPr/>
        </p:nvGrpSpPr>
        <p:grpSpPr>
          <a:xfrm>
            <a:off x="6732727" y="5211886"/>
            <a:ext cx="4784300" cy="888479"/>
            <a:chOff x="6704152" y="4782653"/>
            <a:chExt cx="3660359" cy="888479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16585F61-919E-4F13-8C4D-F8DBA0E3468E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4">
              <a:extLst>
                <a:ext uri="{FF2B5EF4-FFF2-40B4-BE49-F238E27FC236}">
                  <a16:creationId xmlns:a16="http://schemas.microsoft.com/office/drawing/2014/main" id="{8BD84A00-1403-4C0C-8620-08A0D2270BBE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 18">
            <a:extLst>
              <a:ext uri="{FF2B5EF4-FFF2-40B4-BE49-F238E27FC236}">
                <a16:creationId xmlns:a16="http://schemas.microsoft.com/office/drawing/2014/main" id="{FEE15B6C-3ABE-414C-983D-97FA8B48B33A}"/>
              </a:ext>
            </a:extLst>
          </p:cNvPr>
          <p:cNvSpPr/>
          <p:nvPr/>
        </p:nvSpPr>
        <p:spPr>
          <a:xfrm>
            <a:off x="5538052" y="432835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CAE4DCC7-204C-4687-A33C-EADD2D42B6F7}"/>
              </a:ext>
            </a:extLst>
          </p:cNvPr>
          <p:cNvSpPr/>
          <p:nvPr/>
        </p:nvSpPr>
        <p:spPr>
          <a:xfrm>
            <a:off x="5792819" y="548930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0907F2DB-9F9F-4262-BEC5-68F949DE5BC3}"/>
              </a:ext>
            </a:extLst>
          </p:cNvPr>
          <p:cNvSpPr/>
          <p:nvPr/>
        </p:nvSpPr>
        <p:spPr>
          <a:xfrm>
            <a:off x="5303156" y="311983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F836CC-184B-4705-8AEC-C79F2D432E0B}"/>
              </a:ext>
            </a:extLst>
          </p:cNvPr>
          <p:cNvSpPr txBox="1"/>
          <p:nvPr/>
        </p:nvSpPr>
        <p:spPr>
          <a:xfrm>
            <a:off x="5434156" y="318290"/>
            <a:ext cx="62461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4F447E-02E3-4C8C-AD4C-EAB342A0DDB0}"/>
              </a:ext>
            </a:extLst>
          </p:cNvPr>
          <p:cNvSpPr txBox="1"/>
          <p:nvPr/>
        </p:nvSpPr>
        <p:spPr>
          <a:xfrm>
            <a:off x="6269610" y="1651133"/>
            <a:ext cx="541068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DF9E3-6E4B-48C4-854D-4A98AD5F9EF9}"/>
              </a:ext>
            </a:extLst>
          </p:cNvPr>
          <p:cNvSpPr txBox="1"/>
          <p:nvPr/>
        </p:nvSpPr>
        <p:spPr>
          <a:xfrm>
            <a:off x="6269608" y="1215544"/>
            <a:ext cx="541068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8C8951B8-55CD-4AE0-84E1-FEB179E398DE}"/>
              </a:ext>
            </a:extLst>
          </p:cNvPr>
          <p:cNvSpPr/>
          <p:nvPr/>
        </p:nvSpPr>
        <p:spPr>
          <a:xfrm rot="16200000" flipH="1">
            <a:off x="6387752" y="3678941"/>
            <a:ext cx="828889" cy="988418"/>
          </a:xfrm>
          <a:custGeom>
            <a:avLst/>
            <a:gdLst/>
            <a:ahLst/>
            <a:cxnLst/>
            <a:rect l="l" t="t" r="r" b="b"/>
            <a:pathLst>
              <a:path w="694060" h="935571">
                <a:moveTo>
                  <a:pt x="0" y="406646"/>
                </a:moveTo>
                <a:lnTo>
                  <a:pt x="0" y="935571"/>
                </a:lnTo>
                <a:lnTo>
                  <a:pt x="211832" y="935571"/>
                </a:lnTo>
                <a:lnTo>
                  <a:pt x="211832" y="444434"/>
                </a:lnTo>
                <a:cubicBezTo>
                  <a:pt x="211832" y="316040"/>
                  <a:pt x="315916" y="211956"/>
                  <a:pt x="444310" y="211956"/>
                </a:cubicBezTo>
                <a:lnTo>
                  <a:pt x="694060" y="211956"/>
                </a:lnTo>
                <a:lnTo>
                  <a:pt x="694060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E02FFD-C85A-4878-A5D6-AA6238E9E259}"/>
              </a:ext>
            </a:extLst>
          </p:cNvPr>
          <p:cNvSpPr/>
          <p:nvPr/>
        </p:nvSpPr>
        <p:spPr>
          <a:xfrm rot="5400000">
            <a:off x="4812625" y="3582843"/>
            <a:ext cx="1266033" cy="845639"/>
          </a:xfrm>
          <a:custGeom>
            <a:avLst/>
            <a:gdLst>
              <a:gd name="connsiteX0" fmla="*/ 0 w 1266033"/>
              <a:gd name="connsiteY0" fmla="*/ 845639 h 845639"/>
              <a:gd name="connsiteX1" fmla="*/ 0 w 1266033"/>
              <a:gd name="connsiteY1" fmla="*/ 406646 h 845639"/>
              <a:gd name="connsiteX2" fmla="*/ 406646 w 1266033"/>
              <a:gd name="connsiteY2" fmla="*/ 0 h 845639"/>
              <a:gd name="connsiteX3" fmla="*/ 1266033 w 1266033"/>
              <a:gd name="connsiteY3" fmla="*/ 0 h 845639"/>
              <a:gd name="connsiteX4" fmla="*/ 1266033 w 1266033"/>
              <a:gd name="connsiteY4" fmla="*/ 222842 h 845639"/>
              <a:gd name="connsiteX5" fmla="*/ 455196 w 1266033"/>
              <a:gd name="connsiteY5" fmla="*/ 222842 h 845639"/>
              <a:gd name="connsiteX6" fmla="*/ 222718 w 1266033"/>
              <a:gd name="connsiteY6" fmla="*/ 455320 h 845639"/>
              <a:gd name="connsiteX7" fmla="*/ 222718 w 1266033"/>
              <a:gd name="connsiteY7" fmla="*/ 845639 h 84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6033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266033" y="0"/>
                </a:lnTo>
                <a:lnTo>
                  <a:pt x="1266033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4E92837E-029E-4F17-99FB-69F6ADB483BD}"/>
              </a:ext>
            </a:extLst>
          </p:cNvPr>
          <p:cNvSpPr/>
          <p:nvPr/>
        </p:nvSpPr>
        <p:spPr>
          <a:xfrm rot="5400000">
            <a:off x="4315983" y="2706216"/>
            <a:ext cx="2681446" cy="1302838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43A06C1-CA3E-4251-8EC4-ED4296DB0943}"/>
              </a:ext>
            </a:extLst>
          </p:cNvPr>
          <p:cNvSpPr/>
          <p:nvPr/>
        </p:nvSpPr>
        <p:spPr>
          <a:xfrm rot="16200000" flipH="1">
            <a:off x="5479947" y="3016257"/>
            <a:ext cx="2077068" cy="1302838"/>
          </a:xfrm>
          <a:custGeom>
            <a:avLst/>
            <a:gdLst>
              <a:gd name="connsiteX0" fmla="*/ 0 w 2077068"/>
              <a:gd name="connsiteY0" fmla="*/ 406646 h 1302838"/>
              <a:gd name="connsiteX1" fmla="*/ 0 w 2077068"/>
              <a:gd name="connsiteY1" fmla="*/ 1249414 h 1302838"/>
              <a:gd name="connsiteX2" fmla="*/ 2938 w 2077068"/>
              <a:gd name="connsiteY2" fmla="*/ 1291952 h 1302838"/>
              <a:gd name="connsiteX3" fmla="*/ 13072 w 2077068"/>
              <a:gd name="connsiteY3" fmla="*/ 1291952 h 1302838"/>
              <a:gd name="connsiteX4" fmla="*/ 13824 w 2077068"/>
              <a:gd name="connsiteY4" fmla="*/ 1302838 h 1302838"/>
              <a:gd name="connsiteX5" fmla="*/ 222718 w 2077068"/>
              <a:gd name="connsiteY5" fmla="*/ 1302838 h 1302838"/>
              <a:gd name="connsiteX6" fmla="*/ 222718 w 2077068"/>
              <a:gd name="connsiteY6" fmla="*/ 455320 h 1302838"/>
              <a:gd name="connsiteX7" fmla="*/ 455196 w 2077068"/>
              <a:gd name="connsiteY7" fmla="*/ 222842 h 1302838"/>
              <a:gd name="connsiteX8" fmla="*/ 2077068 w 2077068"/>
              <a:gd name="connsiteY8" fmla="*/ 222842 h 1302838"/>
              <a:gd name="connsiteX9" fmla="*/ 2077068 w 2077068"/>
              <a:gd name="connsiteY9" fmla="*/ 0 h 1302838"/>
              <a:gd name="connsiteX10" fmla="*/ 406646 w 2077068"/>
              <a:gd name="connsiteY10" fmla="*/ 0 h 1302838"/>
              <a:gd name="connsiteX11" fmla="*/ 0 w 2077068"/>
              <a:gd name="connsiteY11" fmla="*/ 406646 h 130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77068" h="1302838">
                <a:moveTo>
                  <a:pt x="0" y="406646"/>
                </a:moveTo>
                <a:lnTo>
                  <a:pt x="0" y="1249414"/>
                </a:lnTo>
                <a:cubicBezTo>
                  <a:pt x="0" y="1263806"/>
                  <a:pt x="748" y="1278024"/>
                  <a:pt x="2938" y="1291952"/>
                </a:cubicBezTo>
                <a:lnTo>
                  <a:pt x="13072" y="1291952"/>
                </a:lnTo>
                <a:lnTo>
                  <a:pt x="13824" y="1302838"/>
                </a:lnTo>
                <a:lnTo>
                  <a:pt x="222718" y="1302838"/>
                </a:lnTo>
                <a:lnTo>
                  <a:pt x="222718" y="455320"/>
                </a:lnTo>
                <a:cubicBezTo>
                  <a:pt x="222718" y="326926"/>
                  <a:pt x="326802" y="222842"/>
                  <a:pt x="455196" y="222842"/>
                </a:cubicBezTo>
                <a:lnTo>
                  <a:pt x="2077068" y="222842"/>
                </a:lnTo>
                <a:lnTo>
                  <a:pt x="2077068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624503F-E684-42CD-9D0C-6F147A7ECDEF}"/>
              </a:ext>
            </a:extLst>
          </p:cNvPr>
          <p:cNvSpPr/>
          <p:nvPr/>
        </p:nvSpPr>
        <p:spPr>
          <a:xfrm rot="5400000">
            <a:off x="7032864" y="2522582"/>
            <a:ext cx="519134" cy="44752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805332-EDD5-48D8-BD4A-502E2ACCECBB}"/>
              </a:ext>
            </a:extLst>
          </p:cNvPr>
          <p:cNvSpPr/>
          <p:nvPr/>
        </p:nvSpPr>
        <p:spPr>
          <a:xfrm rot="5400000">
            <a:off x="7191374" y="3648743"/>
            <a:ext cx="519134" cy="44752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682073-EC3E-4F74-9F0A-017C911C4522}"/>
              </a:ext>
            </a:extLst>
          </p:cNvPr>
          <p:cNvSpPr/>
          <p:nvPr/>
        </p:nvSpPr>
        <p:spPr>
          <a:xfrm rot="16200000">
            <a:off x="4583604" y="3264488"/>
            <a:ext cx="519134" cy="4475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16A62A7-FA59-48C5-BCD4-8BFF55AC6F96}"/>
              </a:ext>
            </a:extLst>
          </p:cNvPr>
          <p:cNvSpPr/>
          <p:nvPr/>
        </p:nvSpPr>
        <p:spPr>
          <a:xfrm rot="16200000">
            <a:off x="4709828" y="1915218"/>
            <a:ext cx="519134" cy="4475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D4B13-5DE0-4668-B8D4-71506B174E72}"/>
              </a:ext>
            </a:extLst>
          </p:cNvPr>
          <p:cNvGrpSpPr/>
          <p:nvPr/>
        </p:nvGrpSpPr>
        <p:grpSpPr>
          <a:xfrm>
            <a:off x="7846442" y="2283763"/>
            <a:ext cx="3533077" cy="884120"/>
            <a:chOff x="270024" y="1671304"/>
            <a:chExt cx="3180864" cy="8929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9568A0-EB23-407A-9D95-A41FA4FA348E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23F88-0468-4239-A5C3-B82E4B3394E7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2E466B-BD1F-4BA5-94A6-14D1E086B7FA}"/>
              </a:ext>
            </a:extLst>
          </p:cNvPr>
          <p:cNvGrpSpPr/>
          <p:nvPr/>
        </p:nvGrpSpPr>
        <p:grpSpPr>
          <a:xfrm>
            <a:off x="7846442" y="3419225"/>
            <a:ext cx="3533077" cy="884120"/>
            <a:chOff x="270024" y="1671304"/>
            <a:chExt cx="3180864" cy="8929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0340D-F6CE-4427-AFDC-D8F6627050FD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60E09E-0F28-4260-9796-0F301704D9B4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AC1FF-E6AB-46D3-876F-0D54447E9686}"/>
              </a:ext>
            </a:extLst>
          </p:cNvPr>
          <p:cNvGrpSpPr/>
          <p:nvPr/>
        </p:nvGrpSpPr>
        <p:grpSpPr>
          <a:xfrm>
            <a:off x="1040464" y="1703119"/>
            <a:ext cx="3493848" cy="884120"/>
            <a:chOff x="270024" y="1671304"/>
            <a:chExt cx="3180864" cy="8929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572425-A342-4333-B456-55C2B55EC5F9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1EFFD-79A1-4A01-9B92-AA6E86289FB2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8652F5-82A1-4B31-A5CB-4C2276CA5C7A}"/>
              </a:ext>
            </a:extLst>
          </p:cNvPr>
          <p:cNvGrpSpPr/>
          <p:nvPr/>
        </p:nvGrpSpPr>
        <p:grpSpPr>
          <a:xfrm>
            <a:off x="968040" y="3041943"/>
            <a:ext cx="3493848" cy="884120"/>
            <a:chOff x="270024" y="1671304"/>
            <a:chExt cx="3180864" cy="8929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ED668-8E71-434A-94BF-2AFCC148063B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DD317-0737-45A2-B9F3-8A7A7BAD6FA5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91436A-2951-4925-8C0C-DFE8D8FDB20B}"/>
              </a:ext>
            </a:extLst>
          </p:cNvPr>
          <p:cNvGrpSpPr/>
          <p:nvPr/>
        </p:nvGrpSpPr>
        <p:grpSpPr>
          <a:xfrm>
            <a:off x="4534312" y="4482357"/>
            <a:ext cx="3078146" cy="2079306"/>
            <a:chOff x="4344887" y="4634480"/>
            <a:chExt cx="3484138" cy="235355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6A9288-071C-454E-BAF7-56B8D693298B}"/>
                </a:ext>
              </a:extLst>
            </p:cNvPr>
            <p:cNvSpPr/>
            <p:nvPr/>
          </p:nvSpPr>
          <p:spPr>
            <a:xfrm rot="16200000">
              <a:off x="5061365" y="5704869"/>
              <a:ext cx="2109069" cy="457267"/>
            </a:xfrm>
            <a:custGeom>
              <a:avLst/>
              <a:gdLst>
                <a:gd name="connsiteX0" fmla="*/ 2109069 w 2109069"/>
                <a:gd name="connsiteY0" fmla="*/ 182971 h 457267"/>
                <a:gd name="connsiteX1" fmla="*/ 2109069 w 2109069"/>
                <a:gd name="connsiteY1" fmla="*/ 274298 h 457267"/>
                <a:gd name="connsiteX2" fmla="*/ 573564 w 2109069"/>
                <a:gd name="connsiteY2" fmla="*/ 274298 h 457267"/>
                <a:gd name="connsiteX3" fmla="*/ 573564 w 2109069"/>
                <a:gd name="connsiteY3" fmla="*/ 281640 h 457267"/>
                <a:gd name="connsiteX4" fmla="*/ 557204 w 2109069"/>
                <a:gd name="connsiteY4" fmla="*/ 281837 h 457267"/>
                <a:gd name="connsiteX5" fmla="*/ 545699 w 2109069"/>
                <a:gd name="connsiteY5" fmla="*/ 290466 h 457267"/>
                <a:gd name="connsiteX6" fmla="*/ 394715 w 2109069"/>
                <a:gd name="connsiteY6" fmla="*/ 449358 h 457267"/>
                <a:gd name="connsiteX7" fmla="*/ 378180 w 2109069"/>
                <a:gd name="connsiteY7" fmla="*/ 457267 h 457267"/>
                <a:gd name="connsiteX8" fmla="*/ 7909 w 2109069"/>
                <a:gd name="connsiteY8" fmla="*/ 451514 h 457267"/>
                <a:gd name="connsiteX9" fmla="*/ 0 w 2109069"/>
                <a:gd name="connsiteY9" fmla="*/ 450796 h 457267"/>
                <a:gd name="connsiteX10" fmla="*/ 257391 w 2109069"/>
                <a:gd name="connsiteY10" fmla="*/ 226476 h 457267"/>
                <a:gd name="connsiteX11" fmla="*/ 30917 w 2109069"/>
                <a:gd name="connsiteY11" fmla="*/ 0 h 457267"/>
                <a:gd name="connsiteX12" fmla="*/ 73335 w 2109069"/>
                <a:gd name="connsiteY12" fmla="*/ 2158 h 457267"/>
                <a:gd name="connsiteX13" fmla="*/ 402624 w 2109069"/>
                <a:gd name="connsiteY13" fmla="*/ 22288 h 457267"/>
                <a:gd name="connsiteX14" fmla="*/ 422036 w 2109069"/>
                <a:gd name="connsiteY14" fmla="*/ 33073 h 457267"/>
                <a:gd name="connsiteX15" fmla="*/ 543383 w 2109069"/>
                <a:gd name="connsiteY15" fmla="*/ 182971 h 45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9069" h="457267">
                  <a:moveTo>
                    <a:pt x="2109069" y="182971"/>
                  </a:moveTo>
                  <a:lnTo>
                    <a:pt x="2109069" y="274298"/>
                  </a:lnTo>
                  <a:lnTo>
                    <a:pt x="573564" y="274298"/>
                  </a:lnTo>
                  <a:lnTo>
                    <a:pt x="573564" y="281640"/>
                  </a:lnTo>
                  <a:lnTo>
                    <a:pt x="557204" y="281837"/>
                  </a:lnTo>
                  <a:cubicBezTo>
                    <a:pt x="552889" y="281837"/>
                    <a:pt x="548575" y="286869"/>
                    <a:pt x="545699" y="290466"/>
                  </a:cubicBezTo>
                  <a:cubicBezTo>
                    <a:pt x="495372" y="343668"/>
                    <a:pt x="445044" y="396873"/>
                    <a:pt x="394715" y="449358"/>
                  </a:cubicBezTo>
                  <a:cubicBezTo>
                    <a:pt x="391121" y="453672"/>
                    <a:pt x="383930" y="457267"/>
                    <a:pt x="378180" y="457267"/>
                  </a:cubicBezTo>
                  <a:cubicBezTo>
                    <a:pt x="254517" y="455828"/>
                    <a:pt x="130854" y="453672"/>
                    <a:pt x="7909" y="451514"/>
                  </a:cubicBezTo>
                  <a:cubicBezTo>
                    <a:pt x="6471" y="451514"/>
                    <a:pt x="4314" y="451514"/>
                    <a:pt x="0" y="450796"/>
                  </a:cubicBezTo>
                  <a:cubicBezTo>
                    <a:pt x="86996" y="375303"/>
                    <a:pt x="171833" y="301249"/>
                    <a:pt x="257391" y="226476"/>
                  </a:cubicBezTo>
                  <a:cubicBezTo>
                    <a:pt x="181900" y="150985"/>
                    <a:pt x="107128" y="76210"/>
                    <a:pt x="30917" y="0"/>
                  </a:cubicBezTo>
                  <a:cubicBezTo>
                    <a:pt x="46014" y="720"/>
                    <a:pt x="59675" y="1438"/>
                    <a:pt x="73335" y="2158"/>
                  </a:cubicBezTo>
                  <a:cubicBezTo>
                    <a:pt x="183338" y="8628"/>
                    <a:pt x="292622" y="15099"/>
                    <a:pt x="402624" y="22288"/>
                  </a:cubicBezTo>
                  <a:cubicBezTo>
                    <a:pt x="409095" y="23008"/>
                    <a:pt x="417723" y="27322"/>
                    <a:pt x="422036" y="33073"/>
                  </a:cubicBezTo>
                  <a:lnTo>
                    <a:pt x="543383" y="182971"/>
                  </a:lnTo>
                  <a:close/>
                </a:path>
              </a:pathLst>
            </a:custGeom>
            <a:solidFill>
              <a:schemeClr val="accent1"/>
            </a:solidFill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E5F730-61EB-4625-87E5-147B180633F9}"/>
                </a:ext>
              </a:extLst>
            </p:cNvPr>
            <p:cNvSpPr/>
            <p:nvPr/>
          </p:nvSpPr>
          <p:spPr>
            <a:xfrm rot="16200000">
              <a:off x="5316948" y="3662419"/>
              <a:ext cx="1540016" cy="3484138"/>
            </a:xfrm>
            <a:custGeom>
              <a:avLst/>
              <a:gdLst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88569 w 1688569"/>
                <a:gd name="connsiteY40" fmla="*/ 1845005 h 3484138"/>
                <a:gd name="connsiteX41" fmla="*/ 1626295 w 1688569"/>
                <a:gd name="connsiteY41" fmla="*/ 1843445 h 3484138"/>
                <a:gd name="connsiteX42" fmla="*/ 1465963 w 1688569"/>
                <a:gd name="connsiteY42" fmla="*/ 1839131 h 3484138"/>
                <a:gd name="connsiteX43" fmla="*/ 1450145 w 1688569"/>
                <a:gd name="connsiteY43" fmla="*/ 1849196 h 3484138"/>
                <a:gd name="connsiteX44" fmla="*/ 1378249 w 1688569"/>
                <a:gd name="connsiteY44" fmla="*/ 1949853 h 3484138"/>
                <a:gd name="connsiteX45" fmla="*/ 1390472 w 1688569"/>
                <a:gd name="connsiteY45" fmla="*/ 1962794 h 3484138"/>
                <a:gd name="connsiteX46" fmla="*/ 1506945 w 1688569"/>
                <a:gd name="connsiteY46" fmla="*/ 2166982 h 3484138"/>
                <a:gd name="connsiteX47" fmla="*/ 1442957 w 1688569"/>
                <a:gd name="connsiteY47" fmla="*/ 2467513 h 3484138"/>
                <a:gd name="connsiteX48" fmla="*/ 1360275 w 1688569"/>
                <a:gd name="connsiteY48" fmla="*/ 2552351 h 3484138"/>
                <a:gd name="connsiteX49" fmla="*/ 985690 w 1688569"/>
                <a:gd name="connsiteY49" fmla="*/ 2969354 h 3484138"/>
                <a:gd name="connsiteX50" fmla="*/ 875688 w 1688569"/>
                <a:gd name="connsiteY50" fmla="*/ 3118902 h 3484138"/>
                <a:gd name="connsiteX51" fmla="*/ 868498 w 1688569"/>
                <a:gd name="connsiteY51" fmla="*/ 3130405 h 3484138"/>
                <a:gd name="connsiteX52" fmla="*/ 920264 w 1688569"/>
                <a:gd name="connsiteY52" fmla="*/ 3108835 h 3484138"/>
                <a:gd name="connsiteX53" fmla="*/ 1006540 w 1688569"/>
                <a:gd name="connsiteY53" fmla="*/ 3093017 h 3484138"/>
                <a:gd name="connsiteX54" fmla="*/ 1103603 w 1688569"/>
                <a:gd name="connsiteY54" fmla="*/ 3154849 h 3484138"/>
                <a:gd name="connsiteX55" fmla="*/ 1109353 w 1688569"/>
                <a:gd name="connsiteY55" fmla="*/ 3348972 h 3484138"/>
                <a:gd name="connsiteX56" fmla="*/ 954775 w 1688569"/>
                <a:gd name="connsiteY56" fmla="*/ 3474074 h 3484138"/>
                <a:gd name="connsiteX57" fmla="*/ 918108 w 1688569"/>
                <a:gd name="connsiteY57" fmla="*/ 3482700 h 3484138"/>
                <a:gd name="connsiteX58" fmla="*/ 877845 w 1688569"/>
                <a:gd name="connsiteY58" fmla="*/ 3484138 h 3484138"/>
                <a:gd name="connsiteX59" fmla="*/ 804510 w 1688569"/>
                <a:gd name="connsiteY59" fmla="*/ 3458974 h 3484138"/>
                <a:gd name="connsiteX60" fmla="*/ 704573 w 1688569"/>
                <a:gd name="connsiteY60" fmla="*/ 3316617 h 3484138"/>
                <a:gd name="connsiteX61" fmla="*/ 739084 w 1688569"/>
                <a:gd name="connsiteY61" fmla="*/ 3041971 h 3484138"/>
                <a:gd name="connsiteX62" fmla="*/ 737646 w 1688569"/>
                <a:gd name="connsiteY62" fmla="*/ 3011774 h 3484138"/>
                <a:gd name="connsiteX63" fmla="*/ 43118 w 1688569"/>
                <a:gd name="connsiteY63" fmla="*/ 1831222 h 3484138"/>
                <a:gd name="connsiteX64" fmla="*/ 30177 w 1688569"/>
                <a:gd name="connsiteY64" fmla="*/ 1802464 h 3484138"/>
                <a:gd name="connsiteX65" fmla="*/ 0 w 1688569"/>
                <a:gd name="connsiteY65" fmla="*/ 1802827 h 3484138"/>
                <a:gd name="connsiteX66" fmla="*/ 0 w 1688569"/>
                <a:gd name="connsiteY66" fmla="*/ 1719062 h 3484138"/>
                <a:gd name="connsiteX67" fmla="*/ 36648 w 1688569"/>
                <a:gd name="connsiteY67" fmla="*/ 1719062 h 3484138"/>
                <a:gd name="connsiteX68" fmla="*/ 38086 w 1688569"/>
                <a:gd name="connsiteY68" fmla="*/ 1716186 h 3484138"/>
                <a:gd name="connsiteX69" fmla="*/ 61812 w 1688569"/>
                <a:gd name="connsiteY69" fmla="*/ 1651478 h 3484138"/>
                <a:gd name="connsiteX70" fmla="*/ 801634 w 1688569"/>
                <a:gd name="connsiteY70" fmla="*/ 468770 h 3484138"/>
                <a:gd name="connsiteX71" fmla="*/ 803792 w 1688569"/>
                <a:gd name="connsiteY71" fmla="*/ 445044 h 3484138"/>
                <a:gd name="connsiteX72" fmla="*/ 772157 w 1688569"/>
                <a:gd name="connsiteY72" fmla="*/ 170397 h 3484138"/>
                <a:gd name="connsiteX73" fmla="*/ 915232 w 1688569"/>
                <a:gd name="connsiteY73" fmla="*/ 19412 h 3484138"/>
                <a:gd name="connsiteX74" fmla="*/ 979220 w 1688569"/>
                <a:gd name="connsiteY74" fmla="*/ 0 h 3484138"/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26295 w 1688569"/>
                <a:gd name="connsiteY40" fmla="*/ 1843445 h 3484138"/>
                <a:gd name="connsiteX41" fmla="*/ 1465963 w 1688569"/>
                <a:gd name="connsiteY41" fmla="*/ 1839131 h 3484138"/>
                <a:gd name="connsiteX42" fmla="*/ 1450145 w 1688569"/>
                <a:gd name="connsiteY42" fmla="*/ 1849196 h 3484138"/>
                <a:gd name="connsiteX43" fmla="*/ 1378249 w 1688569"/>
                <a:gd name="connsiteY43" fmla="*/ 1949853 h 3484138"/>
                <a:gd name="connsiteX44" fmla="*/ 1390472 w 1688569"/>
                <a:gd name="connsiteY44" fmla="*/ 1962794 h 3484138"/>
                <a:gd name="connsiteX45" fmla="*/ 1506945 w 1688569"/>
                <a:gd name="connsiteY45" fmla="*/ 2166982 h 3484138"/>
                <a:gd name="connsiteX46" fmla="*/ 1442957 w 1688569"/>
                <a:gd name="connsiteY46" fmla="*/ 2467513 h 3484138"/>
                <a:gd name="connsiteX47" fmla="*/ 1360275 w 1688569"/>
                <a:gd name="connsiteY47" fmla="*/ 2552351 h 3484138"/>
                <a:gd name="connsiteX48" fmla="*/ 985690 w 1688569"/>
                <a:gd name="connsiteY48" fmla="*/ 2969354 h 3484138"/>
                <a:gd name="connsiteX49" fmla="*/ 875688 w 1688569"/>
                <a:gd name="connsiteY49" fmla="*/ 3118902 h 3484138"/>
                <a:gd name="connsiteX50" fmla="*/ 868498 w 1688569"/>
                <a:gd name="connsiteY50" fmla="*/ 3130405 h 3484138"/>
                <a:gd name="connsiteX51" fmla="*/ 920264 w 1688569"/>
                <a:gd name="connsiteY51" fmla="*/ 3108835 h 3484138"/>
                <a:gd name="connsiteX52" fmla="*/ 1006540 w 1688569"/>
                <a:gd name="connsiteY52" fmla="*/ 3093017 h 3484138"/>
                <a:gd name="connsiteX53" fmla="*/ 1103603 w 1688569"/>
                <a:gd name="connsiteY53" fmla="*/ 3154849 h 3484138"/>
                <a:gd name="connsiteX54" fmla="*/ 1109353 w 1688569"/>
                <a:gd name="connsiteY54" fmla="*/ 3348972 h 3484138"/>
                <a:gd name="connsiteX55" fmla="*/ 954775 w 1688569"/>
                <a:gd name="connsiteY55" fmla="*/ 3474074 h 3484138"/>
                <a:gd name="connsiteX56" fmla="*/ 918108 w 1688569"/>
                <a:gd name="connsiteY56" fmla="*/ 3482700 h 3484138"/>
                <a:gd name="connsiteX57" fmla="*/ 877845 w 1688569"/>
                <a:gd name="connsiteY57" fmla="*/ 3484138 h 3484138"/>
                <a:gd name="connsiteX58" fmla="*/ 804510 w 1688569"/>
                <a:gd name="connsiteY58" fmla="*/ 3458974 h 3484138"/>
                <a:gd name="connsiteX59" fmla="*/ 704573 w 1688569"/>
                <a:gd name="connsiteY59" fmla="*/ 3316617 h 3484138"/>
                <a:gd name="connsiteX60" fmla="*/ 739084 w 1688569"/>
                <a:gd name="connsiteY60" fmla="*/ 3041971 h 3484138"/>
                <a:gd name="connsiteX61" fmla="*/ 737646 w 1688569"/>
                <a:gd name="connsiteY61" fmla="*/ 3011774 h 3484138"/>
                <a:gd name="connsiteX62" fmla="*/ 43118 w 1688569"/>
                <a:gd name="connsiteY62" fmla="*/ 1831222 h 3484138"/>
                <a:gd name="connsiteX63" fmla="*/ 30177 w 1688569"/>
                <a:gd name="connsiteY63" fmla="*/ 1802464 h 3484138"/>
                <a:gd name="connsiteX64" fmla="*/ 0 w 1688569"/>
                <a:gd name="connsiteY64" fmla="*/ 1802827 h 3484138"/>
                <a:gd name="connsiteX65" fmla="*/ 0 w 1688569"/>
                <a:gd name="connsiteY65" fmla="*/ 1719062 h 3484138"/>
                <a:gd name="connsiteX66" fmla="*/ 36648 w 1688569"/>
                <a:gd name="connsiteY66" fmla="*/ 1719062 h 3484138"/>
                <a:gd name="connsiteX67" fmla="*/ 38086 w 1688569"/>
                <a:gd name="connsiteY67" fmla="*/ 1716186 h 3484138"/>
                <a:gd name="connsiteX68" fmla="*/ 61812 w 1688569"/>
                <a:gd name="connsiteY68" fmla="*/ 1651478 h 3484138"/>
                <a:gd name="connsiteX69" fmla="*/ 801634 w 1688569"/>
                <a:gd name="connsiteY69" fmla="*/ 468770 h 3484138"/>
                <a:gd name="connsiteX70" fmla="*/ 803792 w 1688569"/>
                <a:gd name="connsiteY70" fmla="*/ 445044 h 3484138"/>
                <a:gd name="connsiteX71" fmla="*/ 772157 w 1688569"/>
                <a:gd name="connsiteY71" fmla="*/ 170397 h 3484138"/>
                <a:gd name="connsiteX72" fmla="*/ 915232 w 1688569"/>
                <a:gd name="connsiteY72" fmla="*/ 19412 h 3484138"/>
                <a:gd name="connsiteX73" fmla="*/ 979220 w 1688569"/>
                <a:gd name="connsiteY73" fmla="*/ 0 h 3484138"/>
                <a:gd name="connsiteX0" fmla="*/ 868498 w 1626295"/>
                <a:gd name="connsiteY0" fmla="*/ 574460 h 3484138"/>
                <a:gd name="connsiteX1" fmla="*/ 149528 w 1626295"/>
                <a:gd name="connsiteY1" fmla="*/ 1723377 h 3484138"/>
                <a:gd name="connsiteX2" fmla="*/ 257294 w 1626295"/>
                <a:gd name="connsiteY2" fmla="*/ 1726080 h 3484138"/>
                <a:gd name="connsiteX3" fmla="*/ 257294 w 1626295"/>
                <a:gd name="connsiteY3" fmla="*/ 1808934 h 3484138"/>
                <a:gd name="connsiteX4" fmla="*/ 162469 w 1626295"/>
                <a:gd name="connsiteY4" fmla="*/ 1808934 h 3484138"/>
                <a:gd name="connsiteX5" fmla="*/ 808824 w 1626295"/>
                <a:gd name="connsiteY5" fmla="*/ 2910399 h 3484138"/>
                <a:gd name="connsiteX6" fmla="*/ 897976 w 1626295"/>
                <a:gd name="connsiteY6" fmla="*/ 2798959 h 3484138"/>
                <a:gd name="connsiteX7" fmla="*/ 1118700 w 1626295"/>
                <a:gd name="connsiteY7" fmla="*/ 2519998 h 3484138"/>
                <a:gd name="connsiteX8" fmla="*/ 1250992 w 1626295"/>
                <a:gd name="connsiteY8" fmla="*/ 2194303 h 3484138"/>
                <a:gd name="connsiteX9" fmla="*/ 1221513 w 1626295"/>
                <a:gd name="connsiteY9" fmla="*/ 2005214 h 3484138"/>
                <a:gd name="connsiteX10" fmla="*/ 1199225 w 1626295"/>
                <a:gd name="connsiteY10" fmla="*/ 1987238 h 3484138"/>
                <a:gd name="connsiteX11" fmla="*/ 1046084 w 1626295"/>
                <a:gd name="connsiteY11" fmla="*/ 1841287 h 3484138"/>
                <a:gd name="connsiteX12" fmla="*/ 1028830 w 1626295"/>
                <a:gd name="connsiteY12" fmla="*/ 1828346 h 3484138"/>
                <a:gd name="connsiteX13" fmla="*/ 941471 w 1626295"/>
                <a:gd name="connsiteY13" fmla="*/ 1826141 h 3484138"/>
                <a:gd name="connsiteX14" fmla="*/ 941471 w 1626295"/>
                <a:gd name="connsiteY14" fmla="*/ 1743239 h 3484138"/>
                <a:gd name="connsiteX15" fmla="*/ 1038175 w 1626295"/>
                <a:gd name="connsiteY15" fmla="*/ 1745665 h 3484138"/>
                <a:gd name="connsiteX16" fmla="*/ 1203539 w 1626295"/>
                <a:gd name="connsiteY16" fmla="*/ 1574549 h 3484138"/>
                <a:gd name="connsiteX17" fmla="*/ 1211448 w 1626295"/>
                <a:gd name="connsiteY17" fmla="*/ 1553699 h 3484138"/>
                <a:gd name="connsiteX18" fmla="*/ 1271842 w 1626295"/>
                <a:gd name="connsiteY18" fmla="*/ 1373237 h 3484138"/>
                <a:gd name="connsiteX19" fmla="*/ 1242363 w 1626295"/>
                <a:gd name="connsiteY19" fmla="*/ 1174081 h 3484138"/>
                <a:gd name="connsiteX20" fmla="*/ 1068373 w 1626295"/>
                <a:gd name="connsiteY20" fmla="*/ 868518 h 3484138"/>
                <a:gd name="connsiteX21" fmla="*/ 1008698 w 1626295"/>
                <a:gd name="connsiteY21" fmla="*/ 796622 h 3484138"/>
                <a:gd name="connsiteX22" fmla="*/ 880721 w 1626295"/>
                <a:gd name="connsiteY22" fmla="*/ 594589 h 3484138"/>
                <a:gd name="connsiteX23" fmla="*/ 868498 w 1626295"/>
                <a:gd name="connsiteY23" fmla="*/ 574460 h 3484138"/>
                <a:gd name="connsiteX24" fmla="*/ 979220 w 1626295"/>
                <a:gd name="connsiteY24" fmla="*/ 0 h 3484138"/>
                <a:gd name="connsiteX25" fmla="*/ 1018045 w 1626295"/>
                <a:gd name="connsiteY25" fmla="*/ 0 h 3484138"/>
                <a:gd name="connsiteX26" fmla="*/ 1206416 w 1626295"/>
                <a:gd name="connsiteY26" fmla="*/ 189089 h 3484138"/>
                <a:gd name="connsiteX27" fmla="*/ 1146022 w 1626295"/>
                <a:gd name="connsiteY27" fmla="*/ 378898 h 3484138"/>
                <a:gd name="connsiteX28" fmla="*/ 1036019 w 1626295"/>
                <a:gd name="connsiteY28" fmla="*/ 405500 h 3484138"/>
                <a:gd name="connsiteX29" fmla="*/ 998633 w 1626295"/>
                <a:gd name="connsiteY29" fmla="*/ 405500 h 3484138"/>
                <a:gd name="connsiteX30" fmla="*/ 1011574 w 1626295"/>
                <a:gd name="connsiteY30" fmla="*/ 468770 h 3484138"/>
                <a:gd name="connsiteX31" fmla="*/ 1123014 w 1626295"/>
                <a:gd name="connsiteY31" fmla="*/ 631257 h 3484138"/>
                <a:gd name="connsiteX32" fmla="*/ 1237331 w 1626295"/>
                <a:gd name="connsiteY32" fmla="*/ 741979 h 3484138"/>
                <a:gd name="connsiteX33" fmla="*/ 1432172 w 1626295"/>
                <a:gd name="connsiteY33" fmla="*/ 972051 h 3484138"/>
                <a:gd name="connsiteX34" fmla="*/ 1477468 w 1626295"/>
                <a:gd name="connsiteY34" fmla="*/ 1023098 h 3484138"/>
                <a:gd name="connsiteX35" fmla="*/ 1554397 w 1626295"/>
                <a:gd name="connsiteY35" fmla="*/ 1244542 h 3484138"/>
                <a:gd name="connsiteX36" fmla="*/ 1491127 w 1626295"/>
                <a:gd name="connsiteY36" fmla="*/ 1440101 h 3484138"/>
                <a:gd name="connsiteX37" fmla="*/ 1359555 w 1626295"/>
                <a:gd name="connsiteY37" fmla="*/ 1600432 h 3484138"/>
                <a:gd name="connsiteX38" fmla="*/ 1460212 w 1626295"/>
                <a:gd name="connsiteY38" fmla="*/ 1755730 h 3484138"/>
                <a:gd name="connsiteX39" fmla="*/ 1626295 w 1626295"/>
                <a:gd name="connsiteY39" fmla="*/ 1843445 h 3484138"/>
                <a:gd name="connsiteX40" fmla="*/ 1465963 w 1626295"/>
                <a:gd name="connsiteY40" fmla="*/ 1839131 h 3484138"/>
                <a:gd name="connsiteX41" fmla="*/ 1450145 w 1626295"/>
                <a:gd name="connsiteY41" fmla="*/ 1849196 h 3484138"/>
                <a:gd name="connsiteX42" fmla="*/ 1378249 w 1626295"/>
                <a:gd name="connsiteY42" fmla="*/ 1949853 h 3484138"/>
                <a:gd name="connsiteX43" fmla="*/ 1390472 w 1626295"/>
                <a:gd name="connsiteY43" fmla="*/ 1962794 h 3484138"/>
                <a:gd name="connsiteX44" fmla="*/ 1506945 w 1626295"/>
                <a:gd name="connsiteY44" fmla="*/ 2166982 h 3484138"/>
                <a:gd name="connsiteX45" fmla="*/ 1442957 w 1626295"/>
                <a:gd name="connsiteY45" fmla="*/ 2467513 h 3484138"/>
                <a:gd name="connsiteX46" fmla="*/ 1360275 w 1626295"/>
                <a:gd name="connsiteY46" fmla="*/ 2552351 h 3484138"/>
                <a:gd name="connsiteX47" fmla="*/ 985690 w 1626295"/>
                <a:gd name="connsiteY47" fmla="*/ 2969354 h 3484138"/>
                <a:gd name="connsiteX48" fmla="*/ 875688 w 1626295"/>
                <a:gd name="connsiteY48" fmla="*/ 3118902 h 3484138"/>
                <a:gd name="connsiteX49" fmla="*/ 868498 w 1626295"/>
                <a:gd name="connsiteY49" fmla="*/ 3130405 h 3484138"/>
                <a:gd name="connsiteX50" fmla="*/ 920264 w 1626295"/>
                <a:gd name="connsiteY50" fmla="*/ 3108835 h 3484138"/>
                <a:gd name="connsiteX51" fmla="*/ 1006540 w 1626295"/>
                <a:gd name="connsiteY51" fmla="*/ 3093017 h 3484138"/>
                <a:gd name="connsiteX52" fmla="*/ 1103603 w 1626295"/>
                <a:gd name="connsiteY52" fmla="*/ 3154849 h 3484138"/>
                <a:gd name="connsiteX53" fmla="*/ 1109353 w 1626295"/>
                <a:gd name="connsiteY53" fmla="*/ 3348972 h 3484138"/>
                <a:gd name="connsiteX54" fmla="*/ 954775 w 1626295"/>
                <a:gd name="connsiteY54" fmla="*/ 3474074 h 3484138"/>
                <a:gd name="connsiteX55" fmla="*/ 918108 w 1626295"/>
                <a:gd name="connsiteY55" fmla="*/ 3482700 h 3484138"/>
                <a:gd name="connsiteX56" fmla="*/ 877845 w 1626295"/>
                <a:gd name="connsiteY56" fmla="*/ 3484138 h 3484138"/>
                <a:gd name="connsiteX57" fmla="*/ 804510 w 1626295"/>
                <a:gd name="connsiteY57" fmla="*/ 3458974 h 3484138"/>
                <a:gd name="connsiteX58" fmla="*/ 704573 w 1626295"/>
                <a:gd name="connsiteY58" fmla="*/ 3316617 h 3484138"/>
                <a:gd name="connsiteX59" fmla="*/ 739084 w 1626295"/>
                <a:gd name="connsiteY59" fmla="*/ 3041971 h 3484138"/>
                <a:gd name="connsiteX60" fmla="*/ 737646 w 1626295"/>
                <a:gd name="connsiteY60" fmla="*/ 3011774 h 3484138"/>
                <a:gd name="connsiteX61" fmla="*/ 43118 w 1626295"/>
                <a:gd name="connsiteY61" fmla="*/ 1831222 h 3484138"/>
                <a:gd name="connsiteX62" fmla="*/ 30177 w 1626295"/>
                <a:gd name="connsiteY62" fmla="*/ 1802464 h 3484138"/>
                <a:gd name="connsiteX63" fmla="*/ 0 w 1626295"/>
                <a:gd name="connsiteY63" fmla="*/ 1802827 h 3484138"/>
                <a:gd name="connsiteX64" fmla="*/ 0 w 1626295"/>
                <a:gd name="connsiteY64" fmla="*/ 1719062 h 3484138"/>
                <a:gd name="connsiteX65" fmla="*/ 36648 w 1626295"/>
                <a:gd name="connsiteY65" fmla="*/ 1719062 h 3484138"/>
                <a:gd name="connsiteX66" fmla="*/ 38086 w 1626295"/>
                <a:gd name="connsiteY66" fmla="*/ 1716186 h 3484138"/>
                <a:gd name="connsiteX67" fmla="*/ 61812 w 1626295"/>
                <a:gd name="connsiteY67" fmla="*/ 1651478 h 3484138"/>
                <a:gd name="connsiteX68" fmla="*/ 801634 w 1626295"/>
                <a:gd name="connsiteY68" fmla="*/ 468770 h 3484138"/>
                <a:gd name="connsiteX69" fmla="*/ 803792 w 1626295"/>
                <a:gd name="connsiteY69" fmla="*/ 445044 h 3484138"/>
                <a:gd name="connsiteX70" fmla="*/ 772157 w 1626295"/>
                <a:gd name="connsiteY70" fmla="*/ 170397 h 3484138"/>
                <a:gd name="connsiteX71" fmla="*/ 915232 w 1626295"/>
                <a:gd name="connsiteY71" fmla="*/ 19412 h 3484138"/>
                <a:gd name="connsiteX72" fmla="*/ 979220 w 1626295"/>
                <a:gd name="connsiteY72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65963 w 1554821"/>
                <a:gd name="connsiteY39" fmla="*/ 1839131 h 3484138"/>
                <a:gd name="connsiteX40" fmla="*/ 1450145 w 1554821"/>
                <a:gd name="connsiteY40" fmla="*/ 1849196 h 3484138"/>
                <a:gd name="connsiteX41" fmla="*/ 1378249 w 1554821"/>
                <a:gd name="connsiteY41" fmla="*/ 1949853 h 3484138"/>
                <a:gd name="connsiteX42" fmla="*/ 1390472 w 1554821"/>
                <a:gd name="connsiteY42" fmla="*/ 1962794 h 3484138"/>
                <a:gd name="connsiteX43" fmla="*/ 1506945 w 1554821"/>
                <a:gd name="connsiteY43" fmla="*/ 2166982 h 3484138"/>
                <a:gd name="connsiteX44" fmla="*/ 1442957 w 1554821"/>
                <a:gd name="connsiteY44" fmla="*/ 2467513 h 3484138"/>
                <a:gd name="connsiteX45" fmla="*/ 1360275 w 1554821"/>
                <a:gd name="connsiteY45" fmla="*/ 2552351 h 3484138"/>
                <a:gd name="connsiteX46" fmla="*/ 985690 w 1554821"/>
                <a:gd name="connsiteY46" fmla="*/ 2969354 h 3484138"/>
                <a:gd name="connsiteX47" fmla="*/ 875688 w 1554821"/>
                <a:gd name="connsiteY47" fmla="*/ 3118902 h 3484138"/>
                <a:gd name="connsiteX48" fmla="*/ 868498 w 1554821"/>
                <a:gd name="connsiteY48" fmla="*/ 3130405 h 3484138"/>
                <a:gd name="connsiteX49" fmla="*/ 920264 w 1554821"/>
                <a:gd name="connsiteY49" fmla="*/ 3108835 h 3484138"/>
                <a:gd name="connsiteX50" fmla="*/ 1006540 w 1554821"/>
                <a:gd name="connsiteY50" fmla="*/ 3093017 h 3484138"/>
                <a:gd name="connsiteX51" fmla="*/ 1103603 w 1554821"/>
                <a:gd name="connsiteY51" fmla="*/ 3154849 h 3484138"/>
                <a:gd name="connsiteX52" fmla="*/ 1109353 w 1554821"/>
                <a:gd name="connsiteY52" fmla="*/ 3348972 h 3484138"/>
                <a:gd name="connsiteX53" fmla="*/ 954775 w 1554821"/>
                <a:gd name="connsiteY53" fmla="*/ 3474074 h 3484138"/>
                <a:gd name="connsiteX54" fmla="*/ 918108 w 1554821"/>
                <a:gd name="connsiteY54" fmla="*/ 3482700 h 3484138"/>
                <a:gd name="connsiteX55" fmla="*/ 877845 w 1554821"/>
                <a:gd name="connsiteY55" fmla="*/ 3484138 h 3484138"/>
                <a:gd name="connsiteX56" fmla="*/ 804510 w 1554821"/>
                <a:gd name="connsiteY56" fmla="*/ 3458974 h 3484138"/>
                <a:gd name="connsiteX57" fmla="*/ 704573 w 1554821"/>
                <a:gd name="connsiteY57" fmla="*/ 3316617 h 3484138"/>
                <a:gd name="connsiteX58" fmla="*/ 739084 w 1554821"/>
                <a:gd name="connsiteY58" fmla="*/ 3041971 h 3484138"/>
                <a:gd name="connsiteX59" fmla="*/ 737646 w 1554821"/>
                <a:gd name="connsiteY59" fmla="*/ 3011774 h 3484138"/>
                <a:gd name="connsiteX60" fmla="*/ 43118 w 1554821"/>
                <a:gd name="connsiteY60" fmla="*/ 1831222 h 3484138"/>
                <a:gd name="connsiteX61" fmla="*/ 30177 w 1554821"/>
                <a:gd name="connsiteY61" fmla="*/ 1802464 h 3484138"/>
                <a:gd name="connsiteX62" fmla="*/ 0 w 1554821"/>
                <a:gd name="connsiteY62" fmla="*/ 1802827 h 3484138"/>
                <a:gd name="connsiteX63" fmla="*/ 0 w 1554821"/>
                <a:gd name="connsiteY63" fmla="*/ 1719062 h 3484138"/>
                <a:gd name="connsiteX64" fmla="*/ 36648 w 1554821"/>
                <a:gd name="connsiteY64" fmla="*/ 1719062 h 3484138"/>
                <a:gd name="connsiteX65" fmla="*/ 38086 w 1554821"/>
                <a:gd name="connsiteY65" fmla="*/ 1716186 h 3484138"/>
                <a:gd name="connsiteX66" fmla="*/ 61812 w 1554821"/>
                <a:gd name="connsiteY66" fmla="*/ 1651478 h 3484138"/>
                <a:gd name="connsiteX67" fmla="*/ 801634 w 1554821"/>
                <a:gd name="connsiteY67" fmla="*/ 468770 h 3484138"/>
                <a:gd name="connsiteX68" fmla="*/ 803792 w 1554821"/>
                <a:gd name="connsiteY68" fmla="*/ 445044 h 3484138"/>
                <a:gd name="connsiteX69" fmla="*/ 772157 w 1554821"/>
                <a:gd name="connsiteY69" fmla="*/ 170397 h 3484138"/>
                <a:gd name="connsiteX70" fmla="*/ 915232 w 1554821"/>
                <a:gd name="connsiteY70" fmla="*/ 19412 h 3484138"/>
                <a:gd name="connsiteX71" fmla="*/ 979220 w 1554821"/>
                <a:gd name="connsiteY71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743239 h 3484138"/>
                <a:gd name="connsiteX14" fmla="*/ 1038175 w 1554821"/>
                <a:gd name="connsiteY14" fmla="*/ 1745665 h 3484138"/>
                <a:gd name="connsiteX15" fmla="*/ 1203539 w 1554821"/>
                <a:gd name="connsiteY15" fmla="*/ 1574549 h 3484138"/>
                <a:gd name="connsiteX16" fmla="*/ 1211448 w 1554821"/>
                <a:gd name="connsiteY16" fmla="*/ 1553699 h 3484138"/>
                <a:gd name="connsiteX17" fmla="*/ 1271842 w 1554821"/>
                <a:gd name="connsiteY17" fmla="*/ 1373237 h 3484138"/>
                <a:gd name="connsiteX18" fmla="*/ 1242363 w 1554821"/>
                <a:gd name="connsiteY18" fmla="*/ 1174081 h 3484138"/>
                <a:gd name="connsiteX19" fmla="*/ 1068373 w 1554821"/>
                <a:gd name="connsiteY19" fmla="*/ 868518 h 3484138"/>
                <a:gd name="connsiteX20" fmla="*/ 1008698 w 1554821"/>
                <a:gd name="connsiteY20" fmla="*/ 796622 h 3484138"/>
                <a:gd name="connsiteX21" fmla="*/ 880721 w 1554821"/>
                <a:gd name="connsiteY21" fmla="*/ 594589 h 3484138"/>
                <a:gd name="connsiteX22" fmla="*/ 868498 w 1554821"/>
                <a:gd name="connsiteY22" fmla="*/ 574460 h 3484138"/>
                <a:gd name="connsiteX23" fmla="*/ 979220 w 1554821"/>
                <a:gd name="connsiteY23" fmla="*/ 0 h 3484138"/>
                <a:gd name="connsiteX24" fmla="*/ 1018045 w 1554821"/>
                <a:gd name="connsiteY24" fmla="*/ 0 h 3484138"/>
                <a:gd name="connsiteX25" fmla="*/ 1206416 w 1554821"/>
                <a:gd name="connsiteY25" fmla="*/ 189089 h 3484138"/>
                <a:gd name="connsiteX26" fmla="*/ 1146022 w 1554821"/>
                <a:gd name="connsiteY26" fmla="*/ 378898 h 3484138"/>
                <a:gd name="connsiteX27" fmla="*/ 1036019 w 1554821"/>
                <a:gd name="connsiteY27" fmla="*/ 405500 h 3484138"/>
                <a:gd name="connsiteX28" fmla="*/ 998633 w 1554821"/>
                <a:gd name="connsiteY28" fmla="*/ 405500 h 3484138"/>
                <a:gd name="connsiteX29" fmla="*/ 1011574 w 1554821"/>
                <a:gd name="connsiteY29" fmla="*/ 468770 h 3484138"/>
                <a:gd name="connsiteX30" fmla="*/ 1123014 w 1554821"/>
                <a:gd name="connsiteY30" fmla="*/ 631257 h 3484138"/>
                <a:gd name="connsiteX31" fmla="*/ 1237331 w 1554821"/>
                <a:gd name="connsiteY31" fmla="*/ 741979 h 3484138"/>
                <a:gd name="connsiteX32" fmla="*/ 1432172 w 1554821"/>
                <a:gd name="connsiteY32" fmla="*/ 972051 h 3484138"/>
                <a:gd name="connsiteX33" fmla="*/ 1477468 w 1554821"/>
                <a:gd name="connsiteY33" fmla="*/ 1023098 h 3484138"/>
                <a:gd name="connsiteX34" fmla="*/ 1554397 w 1554821"/>
                <a:gd name="connsiteY34" fmla="*/ 1244542 h 3484138"/>
                <a:gd name="connsiteX35" fmla="*/ 1491127 w 1554821"/>
                <a:gd name="connsiteY35" fmla="*/ 1440101 h 3484138"/>
                <a:gd name="connsiteX36" fmla="*/ 1359555 w 1554821"/>
                <a:gd name="connsiteY36" fmla="*/ 1600432 h 3484138"/>
                <a:gd name="connsiteX37" fmla="*/ 1460212 w 1554821"/>
                <a:gd name="connsiteY37" fmla="*/ 1755730 h 3484138"/>
                <a:gd name="connsiteX38" fmla="*/ 1450145 w 1554821"/>
                <a:gd name="connsiteY38" fmla="*/ 1849196 h 3484138"/>
                <a:gd name="connsiteX39" fmla="*/ 1378249 w 1554821"/>
                <a:gd name="connsiteY39" fmla="*/ 1949853 h 3484138"/>
                <a:gd name="connsiteX40" fmla="*/ 1390472 w 1554821"/>
                <a:gd name="connsiteY40" fmla="*/ 1962794 h 3484138"/>
                <a:gd name="connsiteX41" fmla="*/ 1506945 w 1554821"/>
                <a:gd name="connsiteY41" fmla="*/ 2166982 h 3484138"/>
                <a:gd name="connsiteX42" fmla="*/ 1442957 w 1554821"/>
                <a:gd name="connsiteY42" fmla="*/ 2467513 h 3484138"/>
                <a:gd name="connsiteX43" fmla="*/ 1360275 w 1554821"/>
                <a:gd name="connsiteY43" fmla="*/ 2552351 h 3484138"/>
                <a:gd name="connsiteX44" fmla="*/ 985690 w 1554821"/>
                <a:gd name="connsiteY44" fmla="*/ 2969354 h 3484138"/>
                <a:gd name="connsiteX45" fmla="*/ 875688 w 1554821"/>
                <a:gd name="connsiteY45" fmla="*/ 3118902 h 3484138"/>
                <a:gd name="connsiteX46" fmla="*/ 868498 w 1554821"/>
                <a:gd name="connsiteY46" fmla="*/ 3130405 h 3484138"/>
                <a:gd name="connsiteX47" fmla="*/ 920264 w 1554821"/>
                <a:gd name="connsiteY47" fmla="*/ 3108835 h 3484138"/>
                <a:gd name="connsiteX48" fmla="*/ 1006540 w 1554821"/>
                <a:gd name="connsiteY48" fmla="*/ 3093017 h 3484138"/>
                <a:gd name="connsiteX49" fmla="*/ 1103603 w 1554821"/>
                <a:gd name="connsiteY49" fmla="*/ 3154849 h 3484138"/>
                <a:gd name="connsiteX50" fmla="*/ 1109353 w 1554821"/>
                <a:gd name="connsiteY50" fmla="*/ 3348972 h 3484138"/>
                <a:gd name="connsiteX51" fmla="*/ 954775 w 1554821"/>
                <a:gd name="connsiteY51" fmla="*/ 3474074 h 3484138"/>
                <a:gd name="connsiteX52" fmla="*/ 918108 w 1554821"/>
                <a:gd name="connsiteY52" fmla="*/ 3482700 h 3484138"/>
                <a:gd name="connsiteX53" fmla="*/ 877845 w 1554821"/>
                <a:gd name="connsiteY53" fmla="*/ 3484138 h 3484138"/>
                <a:gd name="connsiteX54" fmla="*/ 804510 w 1554821"/>
                <a:gd name="connsiteY54" fmla="*/ 3458974 h 3484138"/>
                <a:gd name="connsiteX55" fmla="*/ 704573 w 1554821"/>
                <a:gd name="connsiteY55" fmla="*/ 3316617 h 3484138"/>
                <a:gd name="connsiteX56" fmla="*/ 739084 w 1554821"/>
                <a:gd name="connsiteY56" fmla="*/ 3041971 h 3484138"/>
                <a:gd name="connsiteX57" fmla="*/ 737646 w 1554821"/>
                <a:gd name="connsiteY57" fmla="*/ 3011774 h 3484138"/>
                <a:gd name="connsiteX58" fmla="*/ 43118 w 1554821"/>
                <a:gd name="connsiteY58" fmla="*/ 1831222 h 3484138"/>
                <a:gd name="connsiteX59" fmla="*/ 30177 w 1554821"/>
                <a:gd name="connsiteY59" fmla="*/ 1802464 h 3484138"/>
                <a:gd name="connsiteX60" fmla="*/ 0 w 1554821"/>
                <a:gd name="connsiteY60" fmla="*/ 1802827 h 3484138"/>
                <a:gd name="connsiteX61" fmla="*/ 0 w 1554821"/>
                <a:gd name="connsiteY61" fmla="*/ 1719062 h 3484138"/>
                <a:gd name="connsiteX62" fmla="*/ 36648 w 1554821"/>
                <a:gd name="connsiteY62" fmla="*/ 1719062 h 3484138"/>
                <a:gd name="connsiteX63" fmla="*/ 38086 w 1554821"/>
                <a:gd name="connsiteY63" fmla="*/ 1716186 h 3484138"/>
                <a:gd name="connsiteX64" fmla="*/ 61812 w 1554821"/>
                <a:gd name="connsiteY64" fmla="*/ 1651478 h 3484138"/>
                <a:gd name="connsiteX65" fmla="*/ 801634 w 1554821"/>
                <a:gd name="connsiteY65" fmla="*/ 468770 h 3484138"/>
                <a:gd name="connsiteX66" fmla="*/ 803792 w 1554821"/>
                <a:gd name="connsiteY66" fmla="*/ 445044 h 3484138"/>
                <a:gd name="connsiteX67" fmla="*/ 772157 w 1554821"/>
                <a:gd name="connsiteY67" fmla="*/ 170397 h 3484138"/>
                <a:gd name="connsiteX68" fmla="*/ 915232 w 1554821"/>
                <a:gd name="connsiteY68" fmla="*/ 19412 h 3484138"/>
                <a:gd name="connsiteX69" fmla="*/ 979220 w 1554821"/>
                <a:gd name="connsiteY69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1038175 w 1554821"/>
                <a:gd name="connsiteY13" fmla="*/ 1745665 h 3484138"/>
                <a:gd name="connsiteX14" fmla="*/ 1203539 w 1554821"/>
                <a:gd name="connsiteY14" fmla="*/ 1574549 h 3484138"/>
                <a:gd name="connsiteX15" fmla="*/ 1211448 w 1554821"/>
                <a:gd name="connsiteY15" fmla="*/ 1553699 h 3484138"/>
                <a:gd name="connsiteX16" fmla="*/ 1271842 w 1554821"/>
                <a:gd name="connsiteY16" fmla="*/ 1373237 h 3484138"/>
                <a:gd name="connsiteX17" fmla="*/ 1242363 w 1554821"/>
                <a:gd name="connsiteY17" fmla="*/ 1174081 h 3484138"/>
                <a:gd name="connsiteX18" fmla="*/ 1068373 w 1554821"/>
                <a:gd name="connsiteY18" fmla="*/ 868518 h 3484138"/>
                <a:gd name="connsiteX19" fmla="*/ 1008698 w 1554821"/>
                <a:gd name="connsiteY19" fmla="*/ 796622 h 3484138"/>
                <a:gd name="connsiteX20" fmla="*/ 880721 w 1554821"/>
                <a:gd name="connsiteY20" fmla="*/ 594589 h 3484138"/>
                <a:gd name="connsiteX21" fmla="*/ 868498 w 1554821"/>
                <a:gd name="connsiteY21" fmla="*/ 574460 h 3484138"/>
                <a:gd name="connsiteX22" fmla="*/ 979220 w 1554821"/>
                <a:gd name="connsiteY22" fmla="*/ 0 h 3484138"/>
                <a:gd name="connsiteX23" fmla="*/ 1018045 w 1554821"/>
                <a:gd name="connsiteY23" fmla="*/ 0 h 3484138"/>
                <a:gd name="connsiteX24" fmla="*/ 1206416 w 1554821"/>
                <a:gd name="connsiteY24" fmla="*/ 189089 h 3484138"/>
                <a:gd name="connsiteX25" fmla="*/ 1146022 w 1554821"/>
                <a:gd name="connsiteY25" fmla="*/ 378898 h 3484138"/>
                <a:gd name="connsiteX26" fmla="*/ 1036019 w 1554821"/>
                <a:gd name="connsiteY26" fmla="*/ 405500 h 3484138"/>
                <a:gd name="connsiteX27" fmla="*/ 998633 w 1554821"/>
                <a:gd name="connsiteY27" fmla="*/ 405500 h 3484138"/>
                <a:gd name="connsiteX28" fmla="*/ 1011574 w 1554821"/>
                <a:gd name="connsiteY28" fmla="*/ 468770 h 3484138"/>
                <a:gd name="connsiteX29" fmla="*/ 1123014 w 1554821"/>
                <a:gd name="connsiteY29" fmla="*/ 631257 h 3484138"/>
                <a:gd name="connsiteX30" fmla="*/ 1237331 w 1554821"/>
                <a:gd name="connsiteY30" fmla="*/ 741979 h 3484138"/>
                <a:gd name="connsiteX31" fmla="*/ 1432172 w 1554821"/>
                <a:gd name="connsiteY31" fmla="*/ 972051 h 3484138"/>
                <a:gd name="connsiteX32" fmla="*/ 1477468 w 1554821"/>
                <a:gd name="connsiteY32" fmla="*/ 1023098 h 3484138"/>
                <a:gd name="connsiteX33" fmla="*/ 1554397 w 1554821"/>
                <a:gd name="connsiteY33" fmla="*/ 1244542 h 3484138"/>
                <a:gd name="connsiteX34" fmla="*/ 1491127 w 1554821"/>
                <a:gd name="connsiteY34" fmla="*/ 1440101 h 3484138"/>
                <a:gd name="connsiteX35" fmla="*/ 1359555 w 1554821"/>
                <a:gd name="connsiteY35" fmla="*/ 1600432 h 3484138"/>
                <a:gd name="connsiteX36" fmla="*/ 1460212 w 1554821"/>
                <a:gd name="connsiteY36" fmla="*/ 1755730 h 3484138"/>
                <a:gd name="connsiteX37" fmla="*/ 1450145 w 1554821"/>
                <a:gd name="connsiteY37" fmla="*/ 1849196 h 3484138"/>
                <a:gd name="connsiteX38" fmla="*/ 1378249 w 1554821"/>
                <a:gd name="connsiteY38" fmla="*/ 1949853 h 3484138"/>
                <a:gd name="connsiteX39" fmla="*/ 1390472 w 1554821"/>
                <a:gd name="connsiteY39" fmla="*/ 1962794 h 3484138"/>
                <a:gd name="connsiteX40" fmla="*/ 1506945 w 1554821"/>
                <a:gd name="connsiteY40" fmla="*/ 2166982 h 3484138"/>
                <a:gd name="connsiteX41" fmla="*/ 1442957 w 1554821"/>
                <a:gd name="connsiteY41" fmla="*/ 2467513 h 3484138"/>
                <a:gd name="connsiteX42" fmla="*/ 1360275 w 1554821"/>
                <a:gd name="connsiteY42" fmla="*/ 2552351 h 3484138"/>
                <a:gd name="connsiteX43" fmla="*/ 985690 w 1554821"/>
                <a:gd name="connsiteY43" fmla="*/ 2969354 h 3484138"/>
                <a:gd name="connsiteX44" fmla="*/ 875688 w 1554821"/>
                <a:gd name="connsiteY44" fmla="*/ 3118902 h 3484138"/>
                <a:gd name="connsiteX45" fmla="*/ 868498 w 1554821"/>
                <a:gd name="connsiteY45" fmla="*/ 3130405 h 3484138"/>
                <a:gd name="connsiteX46" fmla="*/ 920264 w 1554821"/>
                <a:gd name="connsiteY46" fmla="*/ 3108835 h 3484138"/>
                <a:gd name="connsiteX47" fmla="*/ 1006540 w 1554821"/>
                <a:gd name="connsiteY47" fmla="*/ 3093017 h 3484138"/>
                <a:gd name="connsiteX48" fmla="*/ 1103603 w 1554821"/>
                <a:gd name="connsiteY48" fmla="*/ 3154849 h 3484138"/>
                <a:gd name="connsiteX49" fmla="*/ 1109353 w 1554821"/>
                <a:gd name="connsiteY49" fmla="*/ 3348972 h 3484138"/>
                <a:gd name="connsiteX50" fmla="*/ 954775 w 1554821"/>
                <a:gd name="connsiteY50" fmla="*/ 3474074 h 3484138"/>
                <a:gd name="connsiteX51" fmla="*/ 918108 w 1554821"/>
                <a:gd name="connsiteY51" fmla="*/ 3482700 h 3484138"/>
                <a:gd name="connsiteX52" fmla="*/ 877845 w 1554821"/>
                <a:gd name="connsiteY52" fmla="*/ 3484138 h 3484138"/>
                <a:gd name="connsiteX53" fmla="*/ 804510 w 1554821"/>
                <a:gd name="connsiteY53" fmla="*/ 3458974 h 3484138"/>
                <a:gd name="connsiteX54" fmla="*/ 704573 w 1554821"/>
                <a:gd name="connsiteY54" fmla="*/ 3316617 h 3484138"/>
                <a:gd name="connsiteX55" fmla="*/ 739084 w 1554821"/>
                <a:gd name="connsiteY55" fmla="*/ 3041971 h 3484138"/>
                <a:gd name="connsiteX56" fmla="*/ 737646 w 1554821"/>
                <a:gd name="connsiteY56" fmla="*/ 3011774 h 3484138"/>
                <a:gd name="connsiteX57" fmla="*/ 43118 w 1554821"/>
                <a:gd name="connsiteY57" fmla="*/ 1831222 h 3484138"/>
                <a:gd name="connsiteX58" fmla="*/ 30177 w 1554821"/>
                <a:gd name="connsiteY58" fmla="*/ 1802464 h 3484138"/>
                <a:gd name="connsiteX59" fmla="*/ 0 w 1554821"/>
                <a:gd name="connsiteY59" fmla="*/ 1802827 h 3484138"/>
                <a:gd name="connsiteX60" fmla="*/ 0 w 1554821"/>
                <a:gd name="connsiteY60" fmla="*/ 1719062 h 3484138"/>
                <a:gd name="connsiteX61" fmla="*/ 36648 w 1554821"/>
                <a:gd name="connsiteY61" fmla="*/ 1719062 h 3484138"/>
                <a:gd name="connsiteX62" fmla="*/ 38086 w 1554821"/>
                <a:gd name="connsiteY62" fmla="*/ 1716186 h 3484138"/>
                <a:gd name="connsiteX63" fmla="*/ 61812 w 1554821"/>
                <a:gd name="connsiteY63" fmla="*/ 1651478 h 3484138"/>
                <a:gd name="connsiteX64" fmla="*/ 801634 w 1554821"/>
                <a:gd name="connsiteY64" fmla="*/ 468770 h 3484138"/>
                <a:gd name="connsiteX65" fmla="*/ 803792 w 1554821"/>
                <a:gd name="connsiteY65" fmla="*/ 445044 h 3484138"/>
                <a:gd name="connsiteX66" fmla="*/ 772157 w 1554821"/>
                <a:gd name="connsiteY66" fmla="*/ 170397 h 3484138"/>
                <a:gd name="connsiteX67" fmla="*/ 915232 w 1554821"/>
                <a:gd name="connsiteY67" fmla="*/ 19412 h 3484138"/>
                <a:gd name="connsiteX68" fmla="*/ 979220 w 1554821"/>
                <a:gd name="connsiteY68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38086 w 1554821"/>
                <a:gd name="connsiteY60" fmla="*/ 1716186 h 3484138"/>
                <a:gd name="connsiteX61" fmla="*/ 61812 w 1554821"/>
                <a:gd name="connsiteY61" fmla="*/ 1651478 h 3484138"/>
                <a:gd name="connsiteX62" fmla="*/ 801634 w 1554821"/>
                <a:gd name="connsiteY62" fmla="*/ 468770 h 3484138"/>
                <a:gd name="connsiteX63" fmla="*/ 803792 w 1554821"/>
                <a:gd name="connsiteY63" fmla="*/ 445044 h 3484138"/>
                <a:gd name="connsiteX64" fmla="*/ 772157 w 1554821"/>
                <a:gd name="connsiteY64" fmla="*/ 170397 h 3484138"/>
                <a:gd name="connsiteX65" fmla="*/ 915232 w 1554821"/>
                <a:gd name="connsiteY65" fmla="*/ 19412 h 3484138"/>
                <a:gd name="connsiteX66" fmla="*/ 979220 w 1554821"/>
                <a:gd name="connsiteY66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61812 w 1554821"/>
                <a:gd name="connsiteY60" fmla="*/ 1651478 h 3484138"/>
                <a:gd name="connsiteX61" fmla="*/ 801634 w 1554821"/>
                <a:gd name="connsiteY61" fmla="*/ 468770 h 3484138"/>
                <a:gd name="connsiteX62" fmla="*/ 803792 w 1554821"/>
                <a:gd name="connsiteY62" fmla="*/ 445044 h 3484138"/>
                <a:gd name="connsiteX63" fmla="*/ 772157 w 1554821"/>
                <a:gd name="connsiteY63" fmla="*/ 170397 h 3484138"/>
                <a:gd name="connsiteX64" fmla="*/ 915232 w 1554821"/>
                <a:gd name="connsiteY64" fmla="*/ 19412 h 3484138"/>
                <a:gd name="connsiteX65" fmla="*/ 979220 w 1554821"/>
                <a:gd name="connsiteY65" fmla="*/ 0 h 3484138"/>
                <a:gd name="connsiteX0" fmla="*/ 867979 w 1554302"/>
                <a:gd name="connsiteY0" fmla="*/ 574460 h 3484138"/>
                <a:gd name="connsiteX1" fmla="*/ 149009 w 1554302"/>
                <a:gd name="connsiteY1" fmla="*/ 1723377 h 3484138"/>
                <a:gd name="connsiteX2" fmla="*/ 256775 w 1554302"/>
                <a:gd name="connsiteY2" fmla="*/ 1726080 h 3484138"/>
                <a:gd name="connsiteX3" fmla="*/ 256775 w 1554302"/>
                <a:gd name="connsiteY3" fmla="*/ 1808934 h 3484138"/>
                <a:gd name="connsiteX4" fmla="*/ 161950 w 1554302"/>
                <a:gd name="connsiteY4" fmla="*/ 1808934 h 3484138"/>
                <a:gd name="connsiteX5" fmla="*/ 808305 w 1554302"/>
                <a:gd name="connsiteY5" fmla="*/ 2910399 h 3484138"/>
                <a:gd name="connsiteX6" fmla="*/ 897457 w 1554302"/>
                <a:gd name="connsiteY6" fmla="*/ 2798959 h 3484138"/>
                <a:gd name="connsiteX7" fmla="*/ 1118181 w 1554302"/>
                <a:gd name="connsiteY7" fmla="*/ 2519998 h 3484138"/>
                <a:gd name="connsiteX8" fmla="*/ 1250473 w 1554302"/>
                <a:gd name="connsiteY8" fmla="*/ 2194303 h 3484138"/>
                <a:gd name="connsiteX9" fmla="*/ 1220994 w 1554302"/>
                <a:gd name="connsiteY9" fmla="*/ 2005214 h 3484138"/>
                <a:gd name="connsiteX10" fmla="*/ 1198706 w 1554302"/>
                <a:gd name="connsiteY10" fmla="*/ 1987238 h 3484138"/>
                <a:gd name="connsiteX11" fmla="*/ 1045565 w 1554302"/>
                <a:gd name="connsiteY11" fmla="*/ 1841287 h 3484138"/>
                <a:gd name="connsiteX12" fmla="*/ 1037656 w 1554302"/>
                <a:gd name="connsiteY12" fmla="*/ 1745665 h 3484138"/>
                <a:gd name="connsiteX13" fmla="*/ 1203020 w 1554302"/>
                <a:gd name="connsiteY13" fmla="*/ 1574549 h 3484138"/>
                <a:gd name="connsiteX14" fmla="*/ 1210929 w 1554302"/>
                <a:gd name="connsiteY14" fmla="*/ 1553699 h 3484138"/>
                <a:gd name="connsiteX15" fmla="*/ 1271323 w 1554302"/>
                <a:gd name="connsiteY15" fmla="*/ 1373237 h 3484138"/>
                <a:gd name="connsiteX16" fmla="*/ 1241844 w 1554302"/>
                <a:gd name="connsiteY16" fmla="*/ 1174081 h 3484138"/>
                <a:gd name="connsiteX17" fmla="*/ 1067854 w 1554302"/>
                <a:gd name="connsiteY17" fmla="*/ 868518 h 3484138"/>
                <a:gd name="connsiteX18" fmla="*/ 1008179 w 1554302"/>
                <a:gd name="connsiteY18" fmla="*/ 796622 h 3484138"/>
                <a:gd name="connsiteX19" fmla="*/ 880202 w 1554302"/>
                <a:gd name="connsiteY19" fmla="*/ 594589 h 3484138"/>
                <a:gd name="connsiteX20" fmla="*/ 867979 w 1554302"/>
                <a:gd name="connsiteY20" fmla="*/ 574460 h 3484138"/>
                <a:gd name="connsiteX21" fmla="*/ 978701 w 1554302"/>
                <a:gd name="connsiteY21" fmla="*/ 0 h 3484138"/>
                <a:gd name="connsiteX22" fmla="*/ 1017526 w 1554302"/>
                <a:gd name="connsiteY22" fmla="*/ 0 h 3484138"/>
                <a:gd name="connsiteX23" fmla="*/ 1205897 w 1554302"/>
                <a:gd name="connsiteY23" fmla="*/ 189089 h 3484138"/>
                <a:gd name="connsiteX24" fmla="*/ 1145503 w 1554302"/>
                <a:gd name="connsiteY24" fmla="*/ 378898 h 3484138"/>
                <a:gd name="connsiteX25" fmla="*/ 1035500 w 1554302"/>
                <a:gd name="connsiteY25" fmla="*/ 405500 h 3484138"/>
                <a:gd name="connsiteX26" fmla="*/ 998114 w 1554302"/>
                <a:gd name="connsiteY26" fmla="*/ 405500 h 3484138"/>
                <a:gd name="connsiteX27" fmla="*/ 1011055 w 1554302"/>
                <a:gd name="connsiteY27" fmla="*/ 468770 h 3484138"/>
                <a:gd name="connsiteX28" fmla="*/ 1122495 w 1554302"/>
                <a:gd name="connsiteY28" fmla="*/ 631257 h 3484138"/>
                <a:gd name="connsiteX29" fmla="*/ 1236812 w 1554302"/>
                <a:gd name="connsiteY29" fmla="*/ 741979 h 3484138"/>
                <a:gd name="connsiteX30" fmla="*/ 1431653 w 1554302"/>
                <a:gd name="connsiteY30" fmla="*/ 972051 h 3484138"/>
                <a:gd name="connsiteX31" fmla="*/ 1476949 w 1554302"/>
                <a:gd name="connsiteY31" fmla="*/ 1023098 h 3484138"/>
                <a:gd name="connsiteX32" fmla="*/ 1553878 w 1554302"/>
                <a:gd name="connsiteY32" fmla="*/ 1244542 h 3484138"/>
                <a:gd name="connsiteX33" fmla="*/ 1490608 w 1554302"/>
                <a:gd name="connsiteY33" fmla="*/ 1440101 h 3484138"/>
                <a:gd name="connsiteX34" fmla="*/ 1359036 w 1554302"/>
                <a:gd name="connsiteY34" fmla="*/ 1600432 h 3484138"/>
                <a:gd name="connsiteX35" fmla="*/ 1459693 w 1554302"/>
                <a:gd name="connsiteY35" fmla="*/ 1755730 h 3484138"/>
                <a:gd name="connsiteX36" fmla="*/ 1449626 w 1554302"/>
                <a:gd name="connsiteY36" fmla="*/ 1849196 h 3484138"/>
                <a:gd name="connsiteX37" fmla="*/ 1377730 w 1554302"/>
                <a:gd name="connsiteY37" fmla="*/ 1949853 h 3484138"/>
                <a:gd name="connsiteX38" fmla="*/ 1389953 w 1554302"/>
                <a:gd name="connsiteY38" fmla="*/ 1962794 h 3484138"/>
                <a:gd name="connsiteX39" fmla="*/ 1506426 w 1554302"/>
                <a:gd name="connsiteY39" fmla="*/ 2166982 h 3484138"/>
                <a:gd name="connsiteX40" fmla="*/ 1442438 w 1554302"/>
                <a:gd name="connsiteY40" fmla="*/ 2467513 h 3484138"/>
                <a:gd name="connsiteX41" fmla="*/ 1359756 w 1554302"/>
                <a:gd name="connsiteY41" fmla="*/ 2552351 h 3484138"/>
                <a:gd name="connsiteX42" fmla="*/ 985171 w 1554302"/>
                <a:gd name="connsiteY42" fmla="*/ 2969354 h 3484138"/>
                <a:gd name="connsiteX43" fmla="*/ 875169 w 1554302"/>
                <a:gd name="connsiteY43" fmla="*/ 3118902 h 3484138"/>
                <a:gd name="connsiteX44" fmla="*/ 867979 w 1554302"/>
                <a:gd name="connsiteY44" fmla="*/ 3130405 h 3484138"/>
                <a:gd name="connsiteX45" fmla="*/ 919745 w 1554302"/>
                <a:gd name="connsiteY45" fmla="*/ 3108835 h 3484138"/>
                <a:gd name="connsiteX46" fmla="*/ 1006021 w 1554302"/>
                <a:gd name="connsiteY46" fmla="*/ 3093017 h 3484138"/>
                <a:gd name="connsiteX47" fmla="*/ 1103084 w 1554302"/>
                <a:gd name="connsiteY47" fmla="*/ 3154849 h 3484138"/>
                <a:gd name="connsiteX48" fmla="*/ 1108834 w 1554302"/>
                <a:gd name="connsiteY48" fmla="*/ 3348972 h 3484138"/>
                <a:gd name="connsiteX49" fmla="*/ 954256 w 1554302"/>
                <a:gd name="connsiteY49" fmla="*/ 3474074 h 3484138"/>
                <a:gd name="connsiteX50" fmla="*/ 917589 w 1554302"/>
                <a:gd name="connsiteY50" fmla="*/ 3482700 h 3484138"/>
                <a:gd name="connsiteX51" fmla="*/ 877326 w 1554302"/>
                <a:gd name="connsiteY51" fmla="*/ 3484138 h 3484138"/>
                <a:gd name="connsiteX52" fmla="*/ 803991 w 1554302"/>
                <a:gd name="connsiteY52" fmla="*/ 3458974 h 3484138"/>
                <a:gd name="connsiteX53" fmla="*/ 704054 w 1554302"/>
                <a:gd name="connsiteY53" fmla="*/ 3316617 h 3484138"/>
                <a:gd name="connsiteX54" fmla="*/ 738565 w 1554302"/>
                <a:gd name="connsiteY54" fmla="*/ 3041971 h 3484138"/>
                <a:gd name="connsiteX55" fmla="*/ 737127 w 1554302"/>
                <a:gd name="connsiteY55" fmla="*/ 3011774 h 3484138"/>
                <a:gd name="connsiteX56" fmla="*/ 42599 w 1554302"/>
                <a:gd name="connsiteY56" fmla="*/ 1831222 h 3484138"/>
                <a:gd name="connsiteX57" fmla="*/ 29658 w 1554302"/>
                <a:gd name="connsiteY57" fmla="*/ 1802464 h 3484138"/>
                <a:gd name="connsiteX58" fmla="*/ 36129 w 1554302"/>
                <a:gd name="connsiteY58" fmla="*/ 1719062 h 3484138"/>
                <a:gd name="connsiteX59" fmla="*/ 61293 w 1554302"/>
                <a:gd name="connsiteY59" fmla="*/ 1651478 h 3484138"/>
                <a:gd name="connsiteX60" fmla="*/ 801115 w 1554302"/>
                <a:gd name="connsiteY60" fmla="*/ 468770 h 3484138"/>
                <a:gd name="connsiteX61" fmla="*/ 803273 w 1554302"/>
                <a:gd name="connsiteY61" fmla="*/ 445044 h 3484138"/>
                <a:gd name="connsiteX62" fmla="*/ 771638 w 1554302"/>
                <a:gd name="connsiteY62" fmla="*/ 170397 h 3484138"/>
                <a:gd name="connsiteX63" fmla="*/ 914713 w 1554302"/>
                <a:gd name="connsiteY63" fmla="*/ 19412 h 3484138"/>
                <a:gd name="connsiteX64" fmla="*/ 978701 w 1554302"/>
                <a:gd name="connsiteY64" fmla="*/ 0 h 3484138"/>
                <a:gd name="connsiteX0" fmla="*/ 838321 w 1524644"/>
                <a:gd name="connsiteY0" fmla="*/ 574460 h 3484138"/>
                <a:gd name="connsiteX1" fmla="*/ 119351 w 1524644"/>
                <a:gd name="connsiteY1" fmla="*/ 1723377 h 3484138"/>
                <a:gd name="connsiteX2" fmla="*/ 227117 w 1524644"/>
                <a:gd name="connsiteY2" fmla="*/ 1726080 h 3484138"/>
                <a:gd name="connsiteX3" fmla="*/ 227117 w 1524644"/>
                <a:gd name="connsiteY3" fmla="*/ 1808934 h 3484138"/>
                <a:gd name="connsiteX4" fmla="*/ 132292 w 1524644"/>
                <a:gd name="connsiteY4" fmla="*/ 1808934 h 3484138"/>
                <a:gd name="connsiteX5" fmla="*/ 778647 w 1524644"/>
                <a:gd name="connsiteY5" fmla="*/ 2910399 h 3484138"/>
                <a:gd name="connsiteX6" fmla="*/ 867799 w 1524644"/>
                <a:gd name="connsiteY6" fmla="*/ 2798959 h 3484138"/>
                <a:gd name="connsiteX7" fmla="*/ 1088523 w 1524644"/>
                <a:gd name="connsiteY7" fmla="*/ 2519998 h 3484138"/>
                <a:gd name="connsiteX8" fmla="*/ 1220815 w 1524644"/>
                <a:gd name="connsiteY8" fmla="*/ 2194303 h 3484138"/>
                <a:gd name="connsiteX9" fmla="*/ 1191336 w 1524644"/>
                <a:gd name="connsiteY9" fmla="*/ 2005214 h 3484138"/>
                <a:gd name="connsiteX10" fmla="*/ 1169048 w 1524644"/>
                <a:gd name="connsiteY10" fmla="*/ 1987238 h 3484138"/>
                <a:gd name="connsiteX11" fmla="*/ 1015907 w 1524644"/>
                <a:gd name="connsiteY11" fmla="*/ 1841287 h 3484138"/>
                <a:gd name="connsiteX12" fmla="*/ 1007998 w 1524644"/>
                <a:gd name="connsiteY12" fmla="*/ 1745665 h 3484138"/>
                <a:gd name="connsiteX13" fmla="*/ 1173362 w 1524644"/>
                <a:gd name="connsiteY13" fmla="*/ 1574549 h 3484138"/>
                <a:gd name="connsiteX14" fmla="*/ 1181271 w 1524644"/>
                <a:gd name="connsiteY14" fmla="*/ 1553699 h 3484138"/>
                <a:gd name="connsiteX15" fmla="*/ 1241665 w 1524644"/>
                <a:gd name="connsiteY15" fmla="*/ 1373237 h 3484138"/>
                <a:gd name="connsiteX16" fmla="*/ 1212186 w 1524644"/>
                <a:gd name="connsiteY16" fmla="*/ 1174081 h 3484138"/>
                <a:gd name="connsiteX17" fmla="*/ 1038196 w 1524644"/>
                <a:gd name="connsiteY17" fmla="*/ 868518 h 3484138"/>
                <a:gd name="connsiteX18" fmla="*/ 978521 w 1524644"/>
                <a:gd name="connsiteY18" fmla="*/ 796622 h 3484138"/>
                <a:gd name="connsiteX19" fmla="*/ 850544 w 1524644"/>
                <a:gd name="connsiteY19" fmla="*/ 594589 h 3484138"/>
                <a:gd name="connsiteX20" fmla="*/ 838321 w 1524644"/>
                <a:gd name="connsiteY20" fmla="*/ 574460 h 3484138"/>
                <a:gd name="connsiteX21" fmla="*/ 949043 w 1524644"/>
                <a:gd name="connsiteY21" fmla="*/ 0 h 3484138"/>
                <a:gd name="connsiteX22" fmla="*/ 987868 w 1524644"/>
                <a:gd name="connsiteY22" fmla="*/ 0 h 3484138"/>
                <a:gd name="connsiteX23" fmla="*/ 1176239 w 1524644"/>
                <a:gd name="connsiteY23" fmla="*/ 189089 h 3484138"/>
                <a:gd name="connsiteX24" fmla="*/ 1115845 w 1524644"/>
                <a:gd name="connsiteY24" fmla="*/ 378898 h 3484138"/>
                <a:gd name="connsiteX25" fmla="*/ 1005842 w 1524644"/>
                <a:gd name="connsiteY25" fmla="*/ 405500 h 3484138"/>
                <a:gd name="connsiteX26" fmla="*/ 968456 w 1524644"/>
                <a:gd name="connsiteY26" fmla="*/ 405500 h 3484138"/>
                <a:gd name="connsiteX27" fmla="*/ 981397 w 1524644"/>
                <a:gd name="connsiteY27" fmla="*/ 468770 h 3484138"/>
                <a:gd name="connsiteX28" fmla="*/ 1092837 w 1524644"/>
                <a:gd name="connsiteY28" fmla="*/ 631257 h 3484138"/>
                <a:gd name="connsiteX29" fmla="*/ 1207154 w 1524644"/>
                <a:gd name="connsiteY29" fmla="*/ 741979 h 3484138"/>
                <a:gd name="connsiteX30" fmla="*/ 1401995 w 1524644"/>
                <a:gd name="connsiteY30" fmla="*/ 972051 h 3484138"/>
                <a:gd name="connsiteX31" fmla="*/ 1447291 w 1524644"/>
                <a:gd name="connsiteY31" fmla="*/ 1023098 h 3484138"/>
                <a:gd name="connsiteX32" fmla="*/ 1524220 w 1524644"/>
                <a:gd name="connsiteY32" fmla="*/ 1244542 h 3484138"/>
                <a:gd name="connsiteX33" fmla="*/ 1460950 w 1524644"/>
                <a:gd name="connsiteY33" fmla="*/ 1440101 h 3484138"/>
                <a:gd name="connsiteX34" fmla="*/ 1329378 w 1524644"/>
                <a:gd name="connsiteY34" fmla="*/ 1600432 h 3484138"/>
                <a:gd name="connsiteX35" fmla="*/ 1430035 w 1524644"/>
                <a:gd name="connsiteY35" fmla="*/ 1755730 h 3484138"/>
                <a:gd name="connsiteX36" fmla="*/ 1419968 w 1524644"/>
                <a:gd name="connsiteY36" fmla="*/ 1849196 h 3484138"/>
                <a:gd name="connsiteX37" fmla="*/ 1348072 w 1524644"/>
                <a:gd name="connsiteY37" fmla="*/ 1949853 h 3484138"/>
                <a:gd name="connsiteX38" fmla="*/ 1360295 w 1524644"/>
                <a:gd name="connsiteY38" fmla="*/ 1962794 h 3484138"/>
                <a:gd name="connsiteX39" fmla="*/ 1476768 w 1524644"/>
                <a:gd name="connsiteY39" fmla="*/ 2166982 h 3484138"/>
                <a:gd name="connsiteX40" fmla="*/ 1412780 w 1524644"/>
                <a:gd name="connsiteY40" fmla="*/ 2467513 h 3484138"/>
                <a:gd name="connsiteX41" fmla="*/ 1330098 w 1524644"/>
                <a:gd name="connsiteY41" fmla="*/ 2552351 h 3484138"/>
                <a:gd name="connsiteX42" fmla="*/ 955513 w 1524644"/>
                <a:gd name="connsiteY42" fmla="*/ 2969354 h 3484138"/>
                <a:gd name="connsiteX43" fmla="*/ 845511 w 1524644"/>
                <a:gd name="connsiteY43" fmla="*/ 3118902 h 3484138"/>
                <a:gd name="connsiteX44" fmla="*/ 838321 w 1524644"/>
                <a:gd name="connsiteY44" fmla="*/ 3130405 h 3484138"/>
                <a:gd name="connsiteX45" fmla="*/ 890087 w 1524644"/>
                <a:gd name="connsiteY45" fmla="*/ 3108835 h 3484138"/>
                <a:gd name="connsiteX46" fmla="*/ 976363 w 1524644"/>
                <a:gd name="connsiteY46" fmla="*/ 3093017 h 3484138"/>
                <a:gd name="connsiteX47" fmla="*/ 1073426 w 1524644"/>
                <a:gd name="connsiteY47" fmla="*/ 3154849 h 3484138"/>
                <a:gd name="connsiteX48" fmla="*/ 1079176 w 1524644"/>
                <a:gd name="connsiteY48" fmla="*/ 3348972 h 3484138"/>
                <a:gd name="connsiteX49" fmla="*/ 924598 w 1524644"/>
                <a:gd name="connsiteY49" fmla="*/ 3474074 h 3484138"/>
                <a:gd name="connsiteX50" fmla="*/ 887931 w 1524644"/>
                <a:gd name="connsiteY50" fmla="*/ 3482700 h 3484138"/>
                <a:gd name="connsiteX51" fmla="*/ 847668 w 1524644"/>
                <a:gd name="connsiteY51" fmla="*/ 3484138 h 3484138"/>
                <a:gd name="connsiteX52" fmla="*/ 774333 w 1524644"/>
                <a:gd name="connsiteY52" fmla="*/ 3458974 h 3484138"/>
                <a:gd name="connsiteX53" fmla="*/ 674396 w 1524644"/>
                <a:gd name="connsiteY53" fmla="*/ 3316617 h 3484138"/>
                <a:gd name="connsiteX54" fmla="*/ 708907 w 1524644"/>
                <a:gd name="connsiteY54" fmla="*/ 3041971 h 3484138"/>
                <a:gd name="connsiteX55" fmla="*/ 707469 w 1524644"/>
                <a:gd name="connsiteY55" fmla="*/ 3011774 h 3484138"/>
                <a:gd name="connsiteX56" fmla="*/ 12941 w 1524644"/>
                <a:gd name="connsiteY56" fmla="*/ 1831222 h 3484138"/>
                <a:gd name="connsiteX57" fmla="*/ 0 w 1524644"/>
                <a:gd name="connsiteY57" fmla="*/ 1802464 h 3484138"/>
                <a:gd name="connsiteX58" fmla="*/ 31635 w 1524644"/>
                <a:gd name="connsiteY58" fmla="*/ 1651478 h 3484138"/>
                <a:gd name="connsiteX59" fmla="*/ 771457 w 1524644"/>
                <a:gd name="connsiteY59" fmla="*/ 468770 h 3484138"/>
                <a:gd name="connsiteX60" fmla="*/ 773615 w 1524644"/>
                <a:gd name="connsiteY60" fmla="*/ 445044 h 3484138"/>
                <a:gd name="connsiteX61" fmla="*/ 741980 w 1524644"/>
                <a:gd name="connsiteY61" fmla="*/ 170397 h 3484138"/>
                <a:gd name="connsiteX62" fmla="*/ 885055 w 1524644"/>
                <a:gd name="connsiteY62" fmla="*/ 19412 h 3484138"/>
                <a:gd name="connsiteX63" fmla="*/ 949043 w 1524644"/>
                <a:gd name="connsiteY63" fmla="*/ 0 h 3484138"/>
                <a:gd name="connsiteX0" fmla="*/ 905898 w 1592221"/>
                <a:gd name="connsiteY0" fmla="*/ 574460 h 3484138"/>
                <a:gd name="connsiteX1" fmla="*/ 186928 w 1592221"/>
                <a:gd name="connsiteY1" fmla="*/ 1723377 h 3484138"/>
                <a:gd name="connsiteX2" fmla="*/ 294694 w 1592221"/>
                <a:gd name="connsiteY2" fmla="*/ 1726080 h 3484138"/>
                <a:gd name="connsiteX3" fmla="*/ 294694 w 1592221"/>
                <a:gd name="connsiteY3" fmla="*/ 1808934 h 3484138"/>
                <a:gd name="connsiteX4" fmla="*/ 199869 w 1592221"/>
                <a:gd name="connsiteY4" fmla="*/ 1808934 h 3484138"/>
                <a:gd name="connsiteX5" fmla="*/ 846224 w 1592221"/>
                <a:gd name="connsiteY5" fmla="*/ 2910399 h 3484138"/>
                <a:gd name="connsiteX6" fmla="*/ 935376 w 1592221"/>
                <a:gd name="connsiteY6" fmla="*/ 2798959 h 3484138"/>
                <a:gd name="connsiteX7" fmla="*/ 1156100 w 1592221"/>
                <a:gd name="connsiteY7" fmla="*/ 2519998 h 3484138"/>
                <a:gd name="connsiteX8" fmla="*/ 1288392 w 1592221"/>
                <a:gd name="connsiteY8" fmla="*/ 2194303 h 3484138"/>
                <a:gd name="connsiteX9" fmla="*/ 1258913 w 1592221"/>
                <a:gd name="connsiteY9" fmla="*/ 2005214 h 3484138"/>
                <a:gd name="connsiteX10" fmla="*/ 1236625 w 1592221"/>
                <a:gd name="connsiteY10" fmla="*/ 1987238 h 3484138"/>
                <a:gd name="connsiteX11" fmla="*/ 1083484 w 1592221"/>
                <a:gd name="connsiteY11" fmla="*/ 1841287 h 3484138"/>
                <a:gd name="connsiteX12" fmla="*/ 1075575 w 1592221"/>
                <a:gd name="connsiteY12" fmla="*/ 1745665 h 3484138"/>
                <a:gd name="connsiteX13" fmla="*/ 1240939 w 1592221"/>
                <a:gd name="connsiteY13" fmla="*/ 1574549 h 3484138"/>
                <a:gd name="connsiteX14" fmla="*/ 1248848 w 1592221"/>
                <a:gd name="connsiteY14" fmla="*/ 1553699 h 3484138"/>
                <a:gd name="connsiteX15" fmla="*/ 1309242 w 1592221"/>
                <a:gd name="connsiteY15" fmla="*/ 1373237 h 3484138"/>
                <a:gd name="connsiteX16" fmla="*/ 1279763 w 1592221"/>
                <a:gd name="connsiteY16" fmla="*/ 1174081 h 3484138"/>
                <a:gd name="connsiteX17" fmla="*/ 1105773 w 1592221"/>
                <a:gd name="connsiteY17" fmla="*/ 868518 h 3484138"/>
                <a:gd name="connsiteX18" fmla="*/ 1046098 w 1592221"/>
                <a:gd name="connsiteY18" fmla="*/ 796622 h 3484138"/>
                <a:gd name="connsiteX19" fmla="*/ 918121 w 1592221"/>
                <a:gd name="connsiteY19" fmla="*/ 594589 h 3484138"/>
                <a:gd name="connsiteX20" fmla="*/ 905898 w 1592221"/>
                <a:gd name="connsiteY20" fmla="*/ 574460 h 3484138"/>
                <a:gd name="connsiteX21" fmla="*/ 1016620 w 1592221"/>
                <a:gd name="connsiteY21" fmla="*/ 0 h 3484138"/>
                <a:gd name="connsiteX22" fmla="*/ 1055445 w 1592221"/>
                <a:gd name="connsiteY22" fmla="*/ 0 h 3484138"/>
                <a:gd name="connsiteX23" fmla="*/ 1243816 w 1592221"/>
                <a:gd name="connsiteY23" fmla="*/ 189089 h 3484138"/>
                <a:gd name="connsiteX24" fmla="*/ 1183422 w 1592221"/>
                <a:gd name="connsiteY24" fmla="*/ 378898 h 3484138"/>
                <a:gd name="connsiteX25" fmla="*/ 1073419 w 1592221"/>
                <a:gd name="connsiteY25" fmla="*/ 405500 h 3484138"/>
                <a:gd name="connsiteX26" fmla="*/ 1036033 w 1592221"/>
                <a:gd name="connsiteY26" fmla="*/ 405500 h 3484138"/>
                <a:gd name="connsiteX27" fmla="*/ 1048974 w 1592221"/>
                <a:gd name="connsiteY27" fmla="*/ 468770 h 3484138"/>
                <a:gd name="connsiteX28" fmla="*/ 1160414 w 1592221"/>
                <a:gd name="connsiteY28" fmla="*/ 631257 h 3484138"/>
                <a:gd name="connsiteX29" fmla="*/ 1274731 w 1592221"/>
                <a:gd name="connsiteY29" fmla="*/ 741979 h 3484138"/>
                <a:gd name="connsiteX30" fmla="*/ 1469572 w 1592221"/>
                <a:gd name="connsiteY30" fmla="*/ 972051 h 3484138"/>
                <a:gd name="connsiteX31" fmla="*/ 1514868 w 1592221"/>
                <a:gd name="connsiteY31" fmla="*/ 1023098 h 3484138"/>
                <a:gd name="connsiteX32" fmla="*/ 1591797 w 1592221"/>
                <a:gd name="connsiteY32" fmla="*/ 1244542 h 3484138"/>
                <a:gd name="connsiteX33" fmla="*/ 1528527 w 1592221"/>
                <a:gd name="connsiteY33" fmla="*/ 1440101 h 3484138"/>
                <a:gd name="connsiteX34" fmla="*/ 1396955 w 1592221"/>
                <a:gd name="connsiteY34" fmla="*/ 1600432 h 3484138"/>
                <a:gd name="connsiteX35" fmla="*/ 1497612 w 1592221"/>
                <a:gd name="connsiteY35" fmla="*/ 1755730 h 3484138"/>
                <a:gd name="connsiteX36" fmla="*/ 1487545 w 1592221"/>
                <a:gd name="connsiteY36" fmla="*/ 1849196 h 3484138"/>
                <a:gd name="connsiteX37" fmla="*/ 1415649 w 1592221"/>
                <a:gd name="connsiteY37" fmla="*/ 1949853 h 3484138"/>
                <a:gd name="connsiteX38" fmla="*/ 1427872 w 1592221"/>
                <a:gd name="connsiteY38" fmla="*/ 1962794 h 3484138"/>
                <a:gd name="connsiteX39" fmla="*/ 1544345 w 1592221"/>
                <a:gd name="connsiteY39" fmla="*/ 2166982 h 3484138"/>
                <a:gd name="connsiteX40" fmla="*/ 1480357 w 1592221"/>
                <a:gd name="connsiteY40" fmla="*/ 2467513 h 3484138"/>
                <a:gd name="connsiteX41" fmla="*/ 1397675 w 1592221"/>
                <a:gd name="connsiteY41" fmla="*/ 2552351 h 3484138"/>
                <a:gd name="connsiteX42" fmla="*/ 1023090 w 1592221"/>
                <a:gd name="connsiteY42" fmla="*/ 2969354 h 3484138"/>
                <a:gd name="connsiteX43" fmla="*/ 913088 w 1592221"/>
                <a:gd name="connsiteY43" fmla="*/ 3118902 h 3484138"/>
                <a:gd name="connsiteX44" fmla="*/ 905898 w 1592221"/>
                <a:gd name="connsiteY44" fmla="*/ 3130405 h 3484138"/>
                <a:gd name="connsiteX45" fmla="*/ 957664 w 1592221"/>
                <a:gd name="connsiteY45" fmla="*/ 3108835 h 3484138"/>
                <a:gd name="connsiteX46" fmla="*/ 1043940 w 1592221"/>
                <a:gd name="connsiteY46" fmla="*/ 3093017 h 3484138"/>
                <a:gd name="connsiteX47" fmla="*/ 1141003 w 1592221"/>
                <a:gd name="connsiteY47" fmla="*/ 3154849 h 3484138"/>
                <a:gd name="connsiteX48" fmla="*/ 1146753 w 1592221"/>
                <a:gd name="connsiteY48" fmla="*/ 3348972 h 3484138"/>
                <a:gd name="connsiteX49" fmla="*/ 992175 w 1592221"/>
                <a:gd name="connsiteY49" fmla="*/ 3474074 h 3484138"/>
                <a:gd name="connsiteX50" fmla="*/ 955508 w 1592221"/>
                <a:gd name="connsiteY50" fmla="*/ 3482700 h 3484138"/>
                <a:gd name="connsiteX51" fmla="*/ 915245 w 1592221"/>
                <a:gd name="connsiteY51" fmla="*/ 3484138 h 3484138"/>
                <a:gd name="connsiteX52" fmla="*/ 841910 w 1592221"/>
                <a:gd name="connsiteY52" fmla="*/ 3458974 h 3484138"/>
                <a:gd name="connsiteX53" fmla="*/ 741973 w 1592221"/>
                <a:gd name="connsiteY53" fmla="*/ 3316617 h 3484138"/>
                <a:gd name="connsiteX54" fmla="*/ 776484 w 1592221"/>
                <a:gd name="connsiteY54" fmla="*/ 3041971 h 3484138"/>
                <a:gd name="connsiteX55" fmla="*/ 775046 w 1592221"/>
                <a:gd name="connsiteY55" fmla="*/ 3011774 h 3484138"/>
                <a:gd name="connsiteX56" fmla="*/ 80518 w 1592221"/>
                <a:gd name="connsiteY56" fmla="*/ 1831222 h 3484138"/>
                <a:gd name="connsiteX57" fmla="*/ 99212 w 1592221"/>
                <a:gd name="connsiteY57" fmla="*/ 1651478 h 3484138"/>
                <a:gd name="connsiteX58" fmla="*/ 839034 w 1592221"/>
                <a:gd name="connsiteY58" fmla="*/ 468770 h 3484138"/>
                <a:gd name="connsiteX59" fmla="*/ 841192 w 1592221"/>
                <a:gd name="connsiteY59" fmla="*/ 445044 h 3484138"/>
                <a:gd name="connsiteX60" fmla="*/ 809557 w 1592221"/>
                <a:gd name="connsiteY60" fmla="*/ 170397 h 3484138"/>
                <a:gd name="connsiteX61" fmla="*/ 952632 w 1592221"/>
                <a:gd name="connsiteY61" fmla="*/ 19412 h 3484138"/>
                <a:gd name="connsiteX62" fmla="*/ 1016620 w 1592221"/>
                <a:gd name="connsiteY62" fmla="*/ 0 h 3484138"/>
                <a:gd name="connsiteX0" fmla="*/ 883842 w 1570165"/>
                <a:gd name="connsiteY0" fmla="*/ 574460 h 3484138"/>
                <a:gd name="connsiteX1" fmla="*/ 164872 w 1570165"/>
                <a:gd name="connsiteY1" fmla="*/ 1723377 h 3484138"/>
                <a:gd name="connsiteX2" fmla="*/ 272638 w 1570165"/>
                <a:gd name="connsiteY2" fmla="*/ 1726080 h 3484138"/>
                <a:gd name="connsiteX3" fmla="*/ 272638 w 1570165"/>
                <a:gd name="connsiteY3" fmla="*/ 1808934 h 3484138"/>
                <a:gd name="connsiteX4" fmla="*/ 177813 w 1570165"/>
                <a:gd name="connsiteY4" fmla="*/ 1808934 h 3484138"/>
                <a:gd name="connsiteX5" fmla="*/ 824168 w 1570165"/>
                <a:gd name="connsiteY5" fmla="*/ 2910399 h 3484138"/>
                <a:gd name="connsiteX6" fmla="*/ 913320 w 1570165"/>
                <a:gd name="connsiteY6" fmla="*/ 2798959 h 3484138"/>
                <a:gd name="connsiteX7" fmla="*/ 1134044 w 1570165"/>
                <a:gd name="connsiteY7" fmla="*/ 2519998 h 3484138"/>
                <a:gd name="connsiteX8" fmla="*/ 1266336 w 1570165"/>
                <a:gd name="connsiteY8" fmla="*/ 2194303 h 3484138"/>
                <a:gd name="connsiteX9" fmla="*/ 1236857 w 1570165"/>
                <a:gd name="connsiteY9" fmla="*/ 2005214 h 3484138"/>
                <a:gd name="connsiteX10" fmla="*/ 1214569 w 1570165"/>
                <a:gd name="connsiteY10" fmla="*/ 1987238 h 3484138"/>
                <a:gd name="connsiteX11" fmla="*/ 1061428 w 1570165"/>
                <a:gd name="connsiteY11" fmla="*/ 1841287 h 3484138"/>
                <a:gd name="connsiteX12" fmla="*/ 1053519 w 1570165"/>
                <a:gd name="connsiteY12" fmla="*/ 1745665 h 3484138"/>
                <a:gd name="connsiteX13" fmla="*/ 1218883 w 1570165"/>
                <a:gd name="connsiteY13" fmla="*/ 1574549 h 3484138"/>
                <a:gd name="connsiteX14" fmla="*/ 1226792 w 1570165"/>
                <a:gd name="connsiteY14" fmla="*/ 1553699 h 3484138"/>
                <a:gd name="connsiteX15" fmla="*/ 1287186 w 1570165"/>
                <a:gd name="connsiteY15" fmla="*/ 1373237 h 3484138"/>
                <a:gd name="connsiteX16" fmla="*/ 1257707 w 1570165"/>
                <a:gd name="connsiteY16" fmla="*/ 1174081 h 3484138"/>
                <a:gd name="connsiteX17" fmla="*/ 1083717 w 1570165"/>
                <a:gd name="connsiteY17" fmla="*/ 868518 h 3484138"/>
                <a:gd name="connsiteX18" fmla="*/ 1024042 w 1570165"/>
                <a:gd name="connsiteY18" fmla="*/ 796622 h 3484138"/>
                <a:gd name="connsiteX19" fmla="*/ 896065 w 1570165"/>
                <a:gd name="connsiteY19" fmla="*/ 594589 h 3484138"/>
                <a:gd name="connsiteX20" fmla="*/ 883842 w 1570165"/>
                <a:gd name="connsiteY20" fmla="*/ 574460 h 3484138"/>
                <a:gd name="connsiteX21" fmla="*/ 994564 w 1570165"/>
                <a:gd name="connsiteY21" fmla="*/ 0 h 3484138"/>
                <a:gd name="connsiteX22" fmla="*/ 1033389 w 1570165"/>
                <a:gd name="connsiteY22" fmla="*/ 0 h 3484138"/>
                <a:gd name="connsiteX23" fmla="*/ 1221760 w 1570165"/>
                <a:gd name="connsiteY23" fmla="*/ 189089 h 3484138"/>
                <a:gd name="connsiteX24" fmla="*/ 1161366 w 1570165"/>
                <a:gd name="connsiteY24" fmla="*/ 378898 h 3484138"/>
                <a:gd name="connsiteX25" fmla="*/ 1051363 w 1570165"/>
                <a:gd name="connsiteY25" fmla="*/ 405500 h 3484138"/>
                <a:gd name="connsiteX26" fmla="*/ 1013977 w 1570165"/>
                <a:gd name="connsiteY26" fmla="*/ 405500 h 3484138"/>
                <a:gd name="connsiteX27" fmla="*/ 1026918 w 1570165"/>
                <a:gd name="connsiteY27" fmla="*/ 468770 h 3484138"/>
                <a:gd name="connsiteX28" fmla="*/ 1138358 w 1570165"/>
                <a:gd name="connsiteY28" fmla="*/ 631257 h 3484138"/>
                <a:gd name="connsiteX29" fmla="*/ 1252675 w 1570165"/>
                <a:gd name="connsiteY29" fmla="*/ 741979 h 3484138"/>
                <a:gd name="connsiteX30" fmla="*/ 1447516 w 1570165"/>
                <a:gd name="connsiteY30" fmla="*/ 972051 h 3484138"/>
                <a:gd name="connsiteX31" fmla="*/ 1492812 w 1570165"/>
                <a:gd name="connsiteY31" fmla="*/ 1023098 h 3484138"/>
                <a:gd name="connsiteX32" fmla="*/ 1569741 w 1570165"/>
                <a:gd name="connsiteY32" fmla="*/ 1244542 h 3484138"/>
                <a:gd name="connsiteX33" fmla="*/ 1506471 w 1570165"/>
                <a:gd name="connsiteY33" fmla="*/ 1440101 h 3484138"/>
                <a:gd name="connsiteX34" fmla="*/ 1374899 w 1570165"/>
                <a:gd name="connsiteY34" fmla="*/ 1600432 h 3484138"/>
                <a:gd name="connsiteX35" fmla="*/ 1475556 w 1570165"/>
                <a:gd name="connsiteY35" fmla="*/ 1755730 h 3484138"/>
                <a:gd name="connsiteX36" fmla="*/ 1465489 w 1570165"/>
                <a:gd name="connsiteY36" fmla="*/ 1849196 h 3484138"/>
                <a:gd name="connsiteX37" fmla="*/ 1393593 w 1570165"/>
                <a:gd name="connsiteY37" fmla="*/ 1949853 h 3484138"/>
                <a:gd name="connsiteX38" fmla="*/ 1405816 w 1570165"/>
                <a:gd name="connsiteY38" fmla="*/ 1962794 h 3484138"/>
                <a:gd name="connsiteX39" fmla="*/ 1522289 w 1570165"/>
                <a:gd name="connsiteY39" fmla="*/ 2166982 h 3484138"/>
                <a:gd name="connsiteX40" fmla="*/ 1458301 w 1570165"/>
                <a:gd name="connsiteY40" fmla="*/ 2467513 h 3484138"/>
                <a:gd name="connsiteX41" fmla="*/ 1375619 w 1570165"/>
                <a:gd name="connsiteY41" fmla="*/ 2552351 h 3484138"/>
                <a:gd name="connsiteX42" fmla="*/ 1001034 w 1570165"/>
                <a:gd name="connsiteY42" fmla="*/ 2969354 h 3484138"/>
                <a:gd name="connsiteX43" fmla="*/ 891032 w 1570165"/>
                <a:gd name="connsiteY43" fmla="*/ 3118902 h 3484138"/>
                <a:gd name="connsiteX44" fmla="*/ 883842 w 1570165"/>
                <a:gd name="connsiteY44" fmla="*/ 3130405 h 3484138"/>
                <a:gd name="connsiteX45" fmla="*/ 935608 w 1570165"/>
                <a:gd name="connsiteY45" fmla="*/ 3108835 h 3484138"/>
                <a:gd name="connsiteX46" fmla="*/ 1021884 w 1570165"/>
                <a:gd name="connsiteY46" fmla="*/ 3093017 h 3484138"/>
                <a:gd name="connsiteX47" fmla="*/ 1118947 w 1570165"/>
                <a:gd name="connsiteY47" fmla="*/ 3154849 h 3484138"/>
                <a:gd name="connsiteX48" fmla="*/ 1124697 w 1570165"/>
                <a:gd name="connsiteY48" fmla="*/ 3348972 h 3484138"/>
                <a:gd name="connsiteX49" fmla="*/ 970119 w 1570165"/>
                <a:gd name="connsiteY49" fmla="*/ 3474074 h 3484138"/>
                <a:gd name="connsiteX50" fmla="*/ 933452 w 1570165"/>
                <a:gd name="connsiteY50" fmla="*/ 3482700 h 3484138"/>
                <a:gd name="connsiteX51" fmla="*/ 893189 w 1570165"/>
                <a:gd name="connsiteY51" fmla="*/ 3484138 h 3484138"/>
                <a:gd name="connsiteX52" fmla="*/ 819854 w 1570165"/>
                <a:gd name="connsiteY52" fmla="*/ 3458974 h 3484138"/>
                <a:gd name="connsiteX53" fmla="*/ 719917 w 1570165"/>
                <a:gd name="connsiteY53" fmla="*/ 3316617 h 3484138"/>
                <a:gd name="connsiteX54" fmla="*/ 754428 w 1570165"/>
                <a:gd name="connsiteY54" fmla="*/ 3041971 h 3484138"/>
                <a:gd name="connsiteX55" fmla="*/ 752990 w 1570165"/>
                <a:gd name="connsiteY55" fmla="*/ 3011774 h 3484138"/>
                <a:gd name="connsiteX56" fmla="*/ 58462 w 1570165"/>
                <a:gd name="connsiteY56" fmla="*/ 1831222 h 3484138"/>
                <a:gd name="connsiteX57" fmla="*/ 77156 w 1570165"/>
                <a:gd name="connsiteY57" fmla="*/ 1651478 h 3484138"/>
                <a:gd name="connsiteX58" fmla="*/ 816978 w 1570165"/>
                <a:gd name="connsiteY58" fmla="*/ 468770 h 3484138"/>
                <a:gd name="connsiteX59" fmla="*/ 819136 w 1570165"/>
                <a:gd name="connsiteY59" fmla="*/ 445044 h 3484138"/>
                <a:gd name="connsiteX60" fmla="*/ 787501 w 1570165"/>
                <a:gd name="connsiteY60" fmla="*/ 170397 h 3484138"/>
                <a:gd name="connsiteX61" fmla="*/ 930576 w 1570165"/>
                <a:gd name="connsiteY61" fmla="*/ 19412 h 3484138"/>
                <a:gd name="connsiteX62" fmla="*/ 994564 w 1570165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726080 h 3484138"/>
                <a:gd name="connsiteX3" fmla="*/ 242489 w 1540016"/>
                <a:gd name="connsiteY3" fmla="*/ 1808934 h 3484138"/>
                <a:gd name="connsiteX4" fmla="*/ 147664 w 1540016"/>
                <a:gd name="connsiteY4" fmla="*/ 1808934 h 3484138"/>
                <a:gd name="connsiteX5" fmla="*/ 794019 w 1540016"/>
                <a:gd name="connsiteY5" fmla="*/ 2910399 h 3484138"/>
                <a:gd name="connsiteX6" fmla="*/ 883171 w 1540016"/>
                <a:gd name="connsiteY6" fmla="*/ 2798959 h 3484138"/>
                <a:gd name="connsiteX7" fmla="*/ 1103895 w 1540016"/>
                <a:gd name="connsiteY7" fmla="*/ 2519998 h 3484138"/>
                <a:gd name="connsiteX8" fmla="*/ 1236187 w 1540016"/>
                <a:gd name="connsiteY8" fmla="*/ 2194303 h 3484138"/>
                <a:gd name="connsiteX9" fmla="*/ 1206708 w 1540016"/>
                <a:gd name="connsiteY9" fmla="*/ 2005214 h 3484138"/>
                <a:gd name="connsiteX10" fmla="*/ 1184420 w 1540016"/>
                <a:gd name="connsiteY10" fmla="*/ 1987238 h 3484138"/>
                <a:gd name="connsiteX11" fmla="*/ 1031279 w 1540016"/>
                <a:gd name="connsiteY11" fmla="*/ 1841287 h 3484138"/>
                <a:gd name="connsiteX12" fmla="*/ 1023370 w 1540016"/>
                <a:gd name="connsiteY12" fmla="*/ 1745665 h 3484138"/>
                <a:gd name="connsiteX13" fmla="*/ 1188734 w 1540016"/>
                <a:gd name="connsiteY13" fmla="*/ 1574549 h 3484138"/>
                <a:gd name="connsiteX14" fmla="*/ 1196643 w 1540016"/>
                <a:gd name="connsiteY14" fmla="*/ 1553699 h 3484138"/>
                <a:gd name="connsiteX15" fmla="*/ 1257037 w 1540016"/>
                <a:gd name="connsiteY15" fmla="*/ 1373237 h 3484138"/>
                <a:gd name="connsiteX16" fmla="*/ 1227558 w 1540016"/>
                <a:gd name="connsiteY16" fmla="*/ 1174081 h 3484138"/>
                <a:gd name="connsiteX17" fmla="*/ 1053568 w 1540016"/>
                <a:gd name="connsiteY17" fmla="*/ 868518 h 3484138"/>
                <a:gd name="connsiteX18" fmla="*/ 993893 w 1540016"/>
                <a:gd name="connsiteY18" fmla="*/ 796622 h 3484138"/>
                <a:gd name="connsiteX19" fmla="*/ 865916 w 1540016"/>
                <a:gd name="connsiteY19" fmla="*/ 594589 h 3484138"/>
                <a:gd name="connsiteX20" fmla="*/ 853693 w 1540016"/>
                <a:gd name="connsiteY20" fmla="*/ 574460 h 3484138"/>
                <a:gd name="connsiteX21" fmla="*/ 964415 w 1540016"/>
                <a:gd name="connsiteY21" fmla="*/ 0 h 3484138"/>
                <a:gd name="connsiteX22" fmla="*/ 1003240 w 1540016"/>
                <a:gd name="connsiteY22" fmla="*/ 0 h 3484138"/>
                <a:gd name="connsiteX23" fmla="*/ 1191611 w 1540016"/>
                <a:gd name="connsiteY23" fmla="*/ 189089 h 3484138"/>
                <a:gd name="connsiteX24" fmla="*/ 1131217 w 1540016"/>
                <a:gd name="connsiteY24" fmla="*/ 378898 h 3484138"/>
                <a:gd name="connsiteX25" fmla="*/ 1021214 w 1540016"/>
                <a:gd name="connsiteY25" fmla="*/ 405500 h 3484138"/>
                <a:gd name="connsiteX26" fmla="*/ 983828 w 1540016"/>
                <a:gd name="connsiteY26" fmla="*/ 405500 h 3484138"/>
                <a:gd name="connsiteX27" fmla="*/ 996769 w 1540016"/>
                <a:gd name="connsiteY27" fmla="*/ 468770 h 3484138"/>
                <a:gd name="connsiteX28" fmla="*/ 1108209 w 1540016"/>
                <a:gd name="connsiteY28" fmla="*/ 631257 h 3484138"/>
                <a:gd name="connsiteX29" fmla="*/ 1222526 w 1540016"/>
                <a:gd name="connsiteY29" fmla="*/ 741979 h 3484138"/>
                <a:gd name="connsiteX30" fmla="*/ 1417367 w 1540016"/>
                <a:gd name="connsiteY30" fmla="*/ 972051 h 3484138"/>
                <a:gd name="connsiteX31" fmla="*/ 1462663 w 1540016"/>
                <a:gd name="connsiteY31" fmla="*/ 1023098 h 3484138"/>
                <a:gd name="connsiteX32" fmla="*/ 1539592 w 1540016"/>
                <a:gd name="connsiteY32" fmla="*/ 1244542 h 3484138"/>
                <a:gd name="connsiteX33" fmla="*/ 1476322 w 1540016"/>
                <a:gd name="connsiteY33" fmla="*/ 1440101 h 3484138"/>
                <a:gd name="connsiteX34" fmla="*/ 1344750 w 1540016"/>
                <a:gd name="connsiteY34" fmla="*/ 1600432 h 3484138"/>
                <a:gd name="connsiteX35" fmla="*/ 1445407 w 1540016"/>
                <a:gd name="connsiteY35" fmla="*/ 1755730 h 3484138"/>
                <a:gd name="connsiteX36" fmla="*/ 1435340 w 1540016"/>
                <a:gd name="connsiteY36" fmla="*/ 1849196 h 3484138"/>
                <a:gd name="connsiteX37" fmla="*/ 1363444 w 1540016"/>
                <a:gd name="connsiteY37" fmla="*/ 1949853 h 3484138"/>
                <a:gd name="connsiteX38" fmla="*/ 1375667 w 1540016"/>
                <a:gd name="connsiteY38" fmla="*/ 1962794 h 3484138"/>
                <a:gd name="connsiteX39" fmla="*/ 1492140 w 1540016"/>
                <a:gd name="connsiteY39" fmla="*/ 2166982 h 3484138"/>
                <a:gd name="connsiteX40" fmla="*/ 1428152 w 1540016"/>
                <a:gd name="connsiteY40" fmla="*/ 2467513 h 3484138"/>
                <a:gd name="connsiteX41" fmla="*/ 1345470 w 1540016"/>
                <a:gd name="connsiteY41" fmla="*/ 2552351 h 3484138"/>
                <a:gd name="connsiteX42" fmla="*/ 970885 w 1540016"/>
                <a:gd name="connsiteY42" fmla="*/ 2969354 h 3484138"/>
                <a:gd name="connsiteX43" fmla="*/ 860883 w 1540016"/>
                <a:gd name="connsiteY43" fmla="*/ 3118902 h 3484138"/>
                <a:gd name="connsiteX44" fmla="*/ 853693 w 1540016"/>
                <a:gd name="connsiteY44" fmla="*/ 3130405 h 3484138"/>
                <a:gd name="connsiteX45" fmla="*/ 905459 w 1540016"/>
                <a:gd name="connsiteY45" fmla="*/ 3108835 h 3484138"/>
                <a:gd name="connsiteX46" fmla="*/ 991735 w 1540016"/>
                <a:gd name="connsiteY46" fmla="*/ 3093017 h 3484138"/>
                <a:gd name="connsiteX47" fmla="*/ 1088798 w 1540016"/>
                <a:gd name="connsiteY47" fmla="*/ 3154849 h 3484138"/>
                <a:gd name="connsiteX48" fmla="*/ 1094548 w 1540016"/>
                <a:gd name="connsiteY48" fmla="*/ 3348972 h 3484138"/>
                <a:gd name="connsiteX49" fmla="*/ 939970 w 1540016"/>
                <a:gd name="connsiteY49" fmla="*/ 3474074 h 3484138"/>
                <a:gd name="connsiteX50" fmla="*/ 903303 w 1540016"/>
                <a:gd name="connsiteY50" fmla="*/ 3482700 h 3484138"/>
                <a:gd name="connsiteX51" fmla="*/ 863040 w 1540016"/>
                <a:gd name="connsiteY51" fmla="*/ 3484138 h 3484138"/>
                <a:gd name="connsiteX52" fmla="*/ 789705 w 1540016"/>
                <a:gd name="connsiteY52" fmla="*/ 3458974 h 3484138"/>
                <a:gd name="connsiteX53" fmla="*/ 689768 w 1540016"/>
                <a:gd name="connsiteY53" fmla="*/ 3316617 h 3484138"/>
                <a:gd name="connsiteX54" fmla="*/ 724279 w 1540016"/>
                <a:gd name="connsiteY54" fmla="*/ 3041971 h 3484138"/>
                <a:gd name="connsiteX55" fmla="*/ 722841 w 1540016"/>
                <a:gd name="connsiteY55" fmla="*/ 3011774 h 3484138"/>
                <a:gd name="connsiteX56" fmla="*/ 28313 w 1540016"/>
                <a:gd name="connsiteY56" fmla="*/ 1831222 h 3484138"/>
                <a:gd name="connsiteX57" fmla="*/ 47007 w 1540016"/>
                <a:gd name="connsiteY57" fmla="*/ 1651478 h 3484138"/>
                <a:gd name="connsiteX58" fmla="*/ 786829 w 1540016"/>
                <a:gd name="connsiteY58" fmla="*/ 468770 h 3484138"/>
                <a:gd name="connsiteX59" fmla="*/ 788987 w 1540016"/>
                <a:gd name="connsiteY59" fmla="*/ 445044 h 3484138"/>
                <a:gd name="connsiteX60" fmla="*/ 757352 w 1540016"/>
                <a:gd name="connsiteY60" fmla="*/ 170397 h 3484138"/>
                <a:gd name="connsiteX61" fmla="*/ 900427 w 1540016"/>
                <a:gd name="connsiteY61" fmla="*/ 19412 h 3484138"/>
                <a:gd name="connsiteX62" fmla="*/ 964415 w 1540016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808934 h 3484138"/>
                <a:gd name="connsiteX3" fmla="*/ 147664 w 1540016"/>
                <a:gd name="connsiteY3" fmla="*/ 1808934 h 3484138"/>
                <a:gd name="connsiteX4" fmla="*/ 794019 w 1540016"/>
                <a:gd name="connsiteY4" fmla="*/ 2910399 h 3484138"/>
                <a:gd name="connsiteX5" fmla="*/ 883171 w 1540016"/>
                <a:gd name="connsiteY5" fmla="*/ 2798959 h 3484138"/>
                <a:gd name="connsiteX6" fmla="*/ 1103895 w 1540016"/>
                <a:gd name="connsiteY6" fmla="*/ 2519998 h 3484138"/>
                <a:gd name="connsiteX7" fmla="*/ 1236187 w 1540016"/>
                <a:gd name="connsiteY7" fmla="*/ 2194303 h 3484138"/>
                <a:gd name="connsiteX8" fmla="*/ 1206708 w 1540016"/>
                <a:gd name="connsiteY8" fmla="*/ 2005214 h 3484138"/>
                <a:gd name="connsiteX9" fmla="*/ 1184420 w 1540016"/>
                <a:gd name="connsiteY9" fmla="*/ 1987238 h 3484138"/>
                <a:gd name="connsiteX10" fmla="*/ 1031279 w 1540016"/>
                <a:gd name="connsiteY10" fmla="*/ 1841287 h 3484138"/>
                <a:gd name="connsiteX11" fmla="*/ 1023370 w 1540016"/>
                <a:gd name="connsiteY11" fmla="*/ 1745665 h 3484138"/>
                <a:gd name="connsiteX12" fmla="*/ 1188734 w 1540016"/>
                <a:gd name="connsiteY12" fmla="*/ 1574549 h 3484138"/>
                <a:gd name="connsiteX13" fmla="*/ 1196643 w 1540016"/>
                <a:gd name="connsiteY13" fmla="*/ 1553699 h 3484138"/>
                <a:gd name="connsiteX14" fmla="*/ 1257037 w 1540016"/>
                <a:gd name="connsiteY14" fmla="*/ 1373237 h 3484138"/>
                <a:gd name="connsiteX15" fmla="*/ 1227558 w 1540016"/>
                <a:gd name="connsiteY15" fmla="*/ 1174081 h 3484138"/>
                <a:gd name="connsiteX16" fmla="*/ 1053568 w 1540016"/>
                <a:gd name="connsiteY16" fmla="*/ 868518 h 3484138"/>
                <a:gd name="connsiteX17" fmla="*/ 993893 w 1540016"/>
                <a:gd name="connsiteY17" fmla="*/ 796622 h 3484138"/>
                <a:gd name="connsiteX18" fmla="*/ 865916 w 1540016"/>
                <a:gd name="connsiteY18" fmla="*/ 594589 h 3484138"/>
                <a:gd name="connsiteX19" fmla="*/ 853693 w 1540016"/>
                <a:gd name="connsiteY19" fmla="*/ 574460 h 3484138"/>
                <a:gd name="connsiteX20" fmla="*/ 964415 w 1540016"/>
                <a:gd name="connsiteY20" fmla="*/ 0 h 3484138"/>
                <a:gd name="connsiteX21" fmla="*/ 1003240 w 1540016"/>
                <a:gd name="connsiteY21" fmla="*/ 0 h 3484138"/>
                <a:gd name="connsiteX22" fmla="*/ 1191611 w 1540016"/>
                <a:gd name="connsiteY22" fmla="*/ 189089 h 3484138"/>
                <a:gd name="connsiteX23" fmla="*/ 1131217 w 1540016"/>
                <a:gd name="connsiteY23" fmla="*/ 378898 h 3484138"/>
                <a:gd name="connsiteX24" fmla="*/ 1021214 w 1540016"/>
                <a:gd name="connsiteY24" fmla="*/ 405500 h 3484138"/>
                <a:gd name="connsiteX25" fmla="*/ 983828 w 1540016"/>
                <a:gd name="connsiteY25" fmla="*/ 405500 h 3484138"/>
                <a:gd name="connsiteX26" fmla="*/ 996769 w 1540016"/>
                <a:gd name="connsiteY26" fmla="*/ 468770 h 3484138"/>
                <a:gd name="connsiteX27" fmla="*/ 1108209 w 1540016"/>
                <a:gd name="connsiteY27" fmla="*/ 631257 h 3484138"/>
                <a:gd name="connsiteX28" fmla="*/ 1222526 w 1540016"/>
                <a:gd name="connsiteY28" fmla="*/ 741979 h 3484138"/>
                <a:gd name="connsiteX29" fmla="*/ 1417367 w 1540016"/>
                <a:gd name="connsiteY29" fmla="*/ 972051 h 3484138"/>
                <a:gd name="connsiteX30" fmla="*/ 1462663 w 1540016"/>
                <a:gd name="connsiteY30" fmla="*/ 1023098 h 3484138"/>
                <a:gd name="connsiteX31" fmla="*/ 1539592 w 1540016"/>
                <a:gd name="connsiteY31" fmla="*/ 1244542 h 3484138"/>
                <a:gd name="connsiteX32" fmla="*/ 1476322 w 1540016"/>
                <a:gd name="connsiteY32" fmla="*/ 1440101 h 3484138"/>
                <a:gd name="connsiteX33" fmla="*/ 1344750 w 1540016"/>
                <a:gd name="connsiteY33" fmla="*/ 1600432 h 3484138"/>
                <a:gd name="connsiteX34" fmla="*/ 1445407 w 1540016"/>
                <a:gd name="connsiteY34" fmla="*/ 1755730 h 3484138"/>
                <a:gd name="connsiteX35" fmla="*/ 1435340 w 1540016"/>
                <a:gd name="connsiteY35" fmla="*/ 1849196 h 3484138"/>
                <a:gd name="connsiteX36" fmla="*/ 1363444 w 1540016"/>
                <a:gd name="connsiteY36" fmla="*/ 1949853 h 3484138"/>
                <a:gd name="connsiteX37" fmla="*/ 1375667 w 1540016"/>
                <a:gd name="connsiteY37" fmla="*/ 1962794 h 3484138"/>
                <a:gd name="connsiteX38" fmla="*/ 1492140 w 1540016"/>
                <a:gd name="connsiteY38" fmla="*/ 2166982 h 3484138"/>
                <a:gd name="connsiteX39" fmla="*/ 1428152 w 1540016"/>
                <a:gd name="connsiteY39" fmla="*/ 2467513 h 3484138"/>
                <a:gd name="connsiteX40" fmla="*/ 1345470 w 1540016"/>
                <a:gd name="connsiteY40" fmla="*/ 2552351 h 3484138"/>
                <a:gd name="connsiteX41" fmla="*/ 970885 w 1540016"/>
                <a:gd name="connsiteY41" fmla="*/ 2969354 h 3484138"/>
                <a:gd name="connsiteX42" fmla="*/ 860883 w 1540016"/>
                <a:gd name="connsiteY42" fmla="*/ 3118902 h 3484138"/>
                <a:gd name="connsiteX43" fmla="*/ 853693 w 1540016"/>
                <a:gd name="connsiteY43" fmla="*/ 3130405 h 3484138"/>
                <a:gd name="connsiteX44" fmla="*/ 905459 w 1540016"/>
                <a:gd name="connsiteY44" fmla="*/ 3108835 h 3484138"/>
                <a:gd name="connsiteX45" fmla="*/ 991735 w 1540016"/>
                <a:gd name="connsiteY45" fmla="*/ 3093017 h 3484138"/>
                <a:gd name="connsiteX46" fmla="*/ 1088798 w 1540016"/>
                <a:gd name="connsiteY46" fmla="*/ 3154849 h 3484138"/>
                <a:gd name="connsiteX47" fmla="*/ 1094548 w 1540016"/>
                <a:gd name="connsiteY47" fmla="*/ 3348972 h 3484138"/>
                <a:gd name="connsiteX48" fmla="*/ 939970 w 1540016"/>
                <a:gd name="connsiteY48" fmla="*/ 3474074 h 3484138"/>
                <a:gd name="connsiteX49" fmla="*/ 903303 w 1540016"/>
                <a:gd name="connsiteY49" fmla="*/ 3482700 h 3484138"/>
                <a:gd name="connsiteX50" fmla="*/ 863040 w 1540016"/>
                <a:gd name="connsiteY50" fmla="*/ 3484138 h 3484138"/>
                <a:gd name="connsiteX51" fmla="*/ 789705 w 1540016"/>
                <a:gd name="connsiteY51" fmla="*/ 3458974 h 3484138"/>
                <a:gd name="connsiteX52" fmla="*/ 689768 w 1540016"/>
                <a:gd name="connsiteY52" fmla="*/ 3316617 h 3484138"/>
                <a:gd name="connsiteX53" fmla="*/ 724279 w 1540016"/>
                <a:gd name="connsiteY53" fmla="*/ 3041971 h 3484138"/>
                <a:gd name="connsiteX54" fmla="*/ 722841 w 1540016"/>
                <a:gd name="connsiteY54" fmla="*/ 3011774 h 3484138"/>
                <a:gd name="connsiteX55" fmla="*/ 28313 w 1540016"/>
                <a:gd name="connsiteY55" fmla="*/ 1831222 h 3484138"/>
                <a:gd name="connsiteX56" fmla="*/ 47007 w 1540016"/>
                <a:gd name="connsiteY56" fmla="*/ 1651478 h 3484138"/>
                <a:gd name="connsiteX57" fmla="*/ 786829 w 1540016"/>
                <a:gd name="connsiteY57" fmla="*/ 468770 h 3484138"/>
                <a:gd name="connsiteX58" fmla="*/ 788987 w 1540016"/>
                <a:gd name="connsiteY58" fmla="*/ 445044 h 3484138"/>
                <a:gd name="connsiteX59" fmla="*/ 757352 w 1540016"/>
                <a:gd name="connsiteY59" fmla="*/ 170397 h 3484138"/>
                <a:gd name="connsiteX60" fmla="*/ 900427 w 1540016"/>
                <a:gd name="connsiteY60" fmla="*/ 19412 h 3484138"/>
                <a:gd name="connsiteX61" fmla="*/ 964415 w 1540016"/>
                <a:gd name="connsiteY61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40016" h="3484138">
                  <a:moveTo>
                    <a:pt x="853693" y="574460"/>
                  </a:moveTo>
                  <a:lnTo>
                    <a:pt x="134723" y="1723377"/>
                  </a:lnTo>
                  <a:cubicBezTo>
                    <a:pt x="110205" y="1756015"/>
                    <a:pt x="122756" y="1763939"/>
                    <a:pt x="147664" y="1808934"/>
                  </a:cubicBezTo>
                  <a:lnTo>
                    <a:pt x="794019" y="2910399"/>
                  </a:lnTo>
                  <a:cubicBezTo>
                    <a:pt x="824216" y="2872294"/>
                    <a:pt x="850818" y="2833470"/>
                    <a:pt x="883171" y="2798959"/>
                  </a:cubicBezTo>
                  <a:cubicBezTo>
                    <a:pt x="964415" y="2711963"/>
                    <a:pt x="1039907" y="2620653"/>
                    <a:pt x="1103895" y="2519998"/>
                  </a:cubicBezTo>
                  <a:cubicBezTo>
                    <a:pt x="1167885" y="2419341"/>
                    <a:pt x="1221087" y="2314372"/>
                    <a:pt x="1236187" y="2194303"/>
                  </a:cubicBezTo>
                  <a:cubicBezTo>
                    <a:pt x="1244095" y="2128877"/>
                    <a:pt x="1236187" y="2065607"/>
                    <a:pt x="1206708" y="2005214"/>
                  </a:cubicBezTo>
                  <a:cubicBezTo>
                    <a:pt x="1201676" y="1995147"/>
                    <a:pt x="1195205" y="1990115"/>
                    <a:pt x="1184420" y="1987238"/>
                  </a:cubicBezTo>
                  <a:cubicBezTo>
                    <a:pt x="1106771" y="1967109"/>
                    <a:pt x="1055725" y="1918218"/>
                    <a:pt x="1031279" y="1841287"/>
                  </a:cubicBezTo>
                  <a:cubicBezTo>
                    <a:pt x="1016794" y="1805144"/>
                    <a:pt x="1017723" y="1794240"/>
                    <a:pt x="1023370" y="1745665"/>
                  </a:cubicBezTo>
                  <a:cubicBezTo>
                    <a:pt x="1045658" y="1653636"/>
                    <a:pt x="1101019" y="1596837"/>
                    <a:pt x="1188734" y="1574549"/>
                  </a:cubicBezTo>
                  <a:cubicBezTo>
                    <a:pt x="1192329" y="1565921"/>
                    <a:pt x="1193049" y="1558732"/>
                    <a:pt x="1196643" y="1553699"/>
                  </a:cubicBezTo>
                  <a:cubicBezTo>
                    <a:pt x="1232590" y="1499057"/>
                    <a:pt x="1252722" y="1438663"/>
                    <a:pt x="1257037" y="1373237"/>
                  </a:cubicBezTo>
                  <a:cubicBezTo>
                    <a:pt x="1261351" y="1304935"/>
                    <a:pt x="1249128" y="1238789"/>
                    <a:pt x="1227558" y="1174081"/>
                  </a:cubicBezTo>
                  <a:cubicBezTo>
                    <a:pt x="1189453" y="1061203"/>
                    <a:pt x="1126903" y="961984"/>
                    <a:pt x="1053568" y="868518"/>
                  </a:cubicBezTo>
                  <a:cubicBezTo>
                    <a:pt x="1034155" y="844074"/>
                    <a:pt x="1011149" y="822504"/>
                    <a:pt x="993893" y="796622"/>
                  </a:cubicBezTo>
                  <a:cubicBezTo>
                    <a:pt x="950035" y="730476"/>
                    <a:pt x="908336" y="662174"/>
                    <a:pt x="865916" y="594589"/>
                  </a:cubicBezTo>
                  <a:cubicBezTo>
                    <a:pt x="862321" y="588119"/>
                    <a:pt x="858727" y="582368"/>
                    <a:pt x="853693" y="574460"/>
                  </a:cubicBezTo>
                  <a:close/>
                  <a:moveTo>
                    <a:pt x="964415" y="0"/>
                  </a:moveTo>
                  <a:lnTo>
                    <a:pt x="1003240" y="0"/>
                  </a:lnTo>
                  <a:cubicBezTo>
                    <a:pt x="1105333" y="23726"/>
                    <a:pt x="1159256" y="99219"/>
                    <a:pt x="1191611" y="189089"/>
                  </a:cubicBezTo>
                  <a:cubicBezTo>
                    <a:pt x="1215337" y="255235"/>
                    <a:pt x="1203114" y="339355"/>
                    <a:pt x="1131217" y="378898"/>
                  </a:cubicBezTo>
                  <a:cubicBezTo>
                    <a:pt x="1096706" y="397592"/>
                    <a:pt x="1060039" y="404782"/>
                    <a:pt x="1021214" y="405500"/>
                  </a:cubicBezTo>
                  <a:lnTo>
                    <a:pt x="983828" y="405500"/>
                  </a:lnTo>
                  <a:cubicBezTo>
                    <a:pt x="980952" y="427788"/>
                    <a:pt x="988141" y="448638"/>
                    <a:pt x="996769" y="468770"/>
                  </a:cubicBezTo>
                  <a:cubicBezTo>
                    <a:pt x="1022652" y="530602"/>
                    <a:pt x="1062913" y="583086"/>
                    <a:pt x="1108209" y="631257"/>
                  </a:cubicBezTo>
                  <a:cubicBezTo>
                    <a:pt x="1144877" y="670082"/>
                    <a:pt x="1185140" y="704593"/>
                    <a:pt x="1222526" y="741979"/>
                  </a:cubicBezTo>
                  <a:cubicBezTo>
                    <a:pt x="1293704" y="813157"/>
                    <a:pt x="1362006" y="887212"/>
                    <a:pt x="1417367" y="972051"/>
                  </a:cubicBezTo>
                  <a:cubicBezTo>
                    <a:pt x="1429590" y="990743"/>
                    <a:pt x="1448284" y="1005842"/>
                    <a:pt x="1462663" y="1023098"/>
                  </a:cubicBezTo>
                  <a:cubicBezTo>
                    <a:pt x="1515147" y="1087806"/>
                    <a:pt x="1543906" y="1160420"/>
                    <a:pt x="1539592" y="1244542"/>
                  </a:cubicBezTo>
                  <a:cubicBezTo>
                    <a:pt x="1535997" y="1315000"/>
                    <a:pt x="1512271" y="1379708"/>
                    <a:pt x="1476322" y="1440101"/>
                  </a:cubicBezTo>
                  <a:cubicBezTo>
                    <a:pt x="1441093" y="1499777"/>
                    <a:pt x="1397955" y="1552979"/>
                    <a:pt x="1344750" y="1600432"/>
                  </a:cubicBezTo>
                  <a:cubicBezTo>
                    <a:pt x="1402988" y="1635661"/>
                    <a:pt x="1435340" y="1688147"/>
                    <a:pt x="1445407" y="1755730"/>
                  </a:cubicBezTo>
                  <a:cubicBezTo>
                    <a:pt x="1454408" y="1786885"/>
                    <a:pt x="1455171" y="1822160"/>
                    <a:pt x="1435340" y="1849196"/>
                  </a:cubicBezTo>
                  <a:cubicBezTo>
                    <a:pt x="1422399" y="1889460"/>
                    <a:pt x="1399393" y="1923251"/>
                    <a:pt x="1363444" y="1949853"/>
                  </a:cubicBezTo>
                  <a:cubicBezTo>
                    <a:pt x="1367758" y="1954165"/>
                    <a:pt x="1371353" y="1958480"/>
                    <a:pt x="1375667" y="1962794"/>
                  </a:cubicBezTo>
                  <a:cubicBezTo>
                    <a:pt x="1429590" y="2022469"/>
                    <a:pt x="1472010" y="2088613"/>
                    <a:pt x="1492140" y="2166982"/>
                  </a:cubicBezTo>
                  <a:cubicBezTo>
                    <a:pt x="1520180" y="2277704"/>
                    <a:pt x="1493578" y="2377641"/>
                    <a:pt x="1428152" y="2467513"/>
                  </a:cubicBezTo>
                  <a:cubicBezTo>
                    <a:pt x="1405144" y="2499148"/>
                    <a:pt x="1372791" y="2524310"/>
                    <a:pt x="1345470" y="2552351"/>
                  </a:cubicBezTo>
                  <a:cubicBezTo>
                    <a:pt x="1215337" y="2686081"/>
                    <a:pt x="1087359" y="2822685"/>
                    <a:pt x="970885" y="2969354"/>
                  </a:cubicBezTo>
                  <a:cubicBezTo>
                    <a:pt x="932062" y="3017527"/>
                    <a:pt x="897551" y="3069291"/>
                    <a:pt x="860883" y="3118902"/>
                  </a:cubicBezTo>
                  <a:cubicBezTo>
                    <a:pt x="858727" y="3121778"/>
                    <a:pt x="857289" y="3124652"/>
                    <a:pt x="853693" y="3130405"/>
                  </a:cubicBezTo>
                  <a:cubicBezTo>
                    <a:pt x="872386" y="3122496"/>
                    <a:pt x="888924" y="3114587"/>
                    <a:pt x="905459" y="3108835"/>
                  </a:cubicBezTo>
                  <a:cubicBezTo>
                    <a:pt x="932780" y="3098770"/>
                    <a:pt x="961538" y="3092299"/>
                    <a:pt x="991735" y="3093017"/>
                  </a:cubicBezTo>
                  <a:cubicBezTo>
                    <a:pt x="1036313" y="3094456"/>
                    <a:pt x="1070822" y="3113869"/>
                    <a:pt x="1088798" y="3154849"/>
                  </a:cubicBezTo>
                  <a:cubicBezTo>
                    <a:pt x="1116836" y="3218119"/>
                    <a:pt x="1121871" y="3283546"/>
                    <a:pt x="1094548" y="3348972"/>
                  </a:cubicBezTo>
                  <a:cubicBezTo>
                    <a:pt x="1065790" y="3417993"/>
                    <a:pt x="1009711" y="3455380"/>
                    <a:pt x="939970" y="3474074"/>
                  </a:cubicBezTo>
                  <a:lnTo>
                    <a:pt x="903303" y="3482700"/>
                  </a:lnTo>
                  <a:cubicBezTo>
                    <a:pt x="888924" y="3484138"/>
                    <a:pt x="875981" y="3484138"/>
                    <a:pt x="863040" y="3484138"/>
                  </a:cubicBezTo>
                  <a:cubicBezTo>
                    <a:pt x="838595" y="3476230"/>
                    <a:pt x="812713" y="3470479"/>
                    <a:pt x="789705" y="3458974"/>
                  </a:cubicBezTo>
                  <a:cubicBezTo>
                    <a:pt x="732188" y="3429498"/>
                    <a:pt x="703429" y="3377731"/>
                    <a:pt x="689768" y="3316617"/>
                  </a:cubicBezTo>
                  <a:cubicBezTo>
                    <a:pt x="668198" y="3220995"/>
                    <a:pt x="684736" y="3129685"/>
                    <a:pt x="724279" y="3041971"/>
                  </a:cubicBezTo>
                  <a:cubicBezTo>
                    <a:pt x="729312" y="3030468"/>
                    <a:pt x="729312" y="3022559"/>
                    <a:pt x="722841" y="3011774"/>
                  </a:cubicBezTo>
                  <a:lnTo>
                    <a:pt x="28313" y="1831222"/>
                  </a:lnTo>
                  <a:cubicBezTo>
                    <a:pt x="-14305" y="1744549"/>
                    <a:pt x="-9391" y="1750867"/>
                    <a:pt x="47007" y="1651478"/>
                  </a:cubicBezTo>
                  <a:cubicBezTo>
                    <a:pt x="175271" y="1425440"/>
                    <a:pt x="540222" y="863006"/>
                    <a:pt x="786829" y="468770"/>
                  </a:cubicBezTo>
                  <a:cubicBezTo>
                    <a:pt x="791861" y="460141"/>
                    <a:pt x="792581" y="454391"/>
                    <a:pt x="788987" y="445044"/>
                  </a:cubicBezTo>
                  <a:cubicBezTo>
                    <a:pt x="755194" y="355892"/>
                    <a:pt x="737220" y="264582"/>
                    <a:pt x="757352" y="170397"/>
                  </a:cubicBezTo>
                  <a:cubicBezTo>
                    <a:pt x="773888" y="92028"/>
                    <a:pt x="819902" y="39544"/>
                    <a:pt x="900427" y="19412"/>
                  </a:cubicBezTo>
                  <a:cubicBezTo>
                    <a:pt x="921995" y="13661"/>
                    <a:pt x="942847" y="6471"/>
                    <a:pt x="964415" y="0"/>
                  </a:cubicBezTo>
                  <a:close/>
                </a:path>
              </a:pathLst>
            </a:custGeom>
            <a:solidFill>
              <a:schemeClr val="accent2"/>
            </a:solidFill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5CC3683-4100-434D-A67D-B14CE12E6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819616"/>
              </p:ext>
            </p:extLst>
          </p:nvPr>
        </p:nvGraphicFramePr>
        <p:xfrm>
          <a:off x="5352810" y="2264546"/>
          <a:ext cx="4752528" cy="273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35C3935-CD54-4141-BA2B-BD89AA24A6D9}"/>
              </a:ext>
            </a:extLst>
          </p:cNvPr>
          <p:cNvGrpSpPr/>
          <p:nvPr/>
        </p:nvGrpSpPr>
        <p:grpSpPr>
          <a:xfrm>
            <a:off x="5454096" y="4842122"/>
            <a:ext cx="1296144" cy="192651"/>
            <a:chOff x="7452320" y="1292132"/>
            <a:chExt cx="1296144" cy="1926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2F09DE-642E-4830-8296-0C2D813BE40C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B6A3C9-AB92-48FF-B68D-F834EFC1808D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758924-33BA-450D-9D38-50D612C30A69}"/>
              </a:ext>
            </a:extLst>
          </p:cNvPr>
          <p:cNvGrpSpPr/>
          <p:nvPr/>
        </p:nvGrpSpPr>
        <p:grpSpPr>
          <a:xfrm>
            <a:off x="6726237" y="4842122"/>
            <a:ext cx="1296144" cy="192651"/>
            <a:chOff x="7452320" y="1292132"/>
            <a:chExt cx="1296144" cy="192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98D8A1-8F2A-4D2E-8534-77F802587C6F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11D16-473F-49B5-B1D2-E91F9E354AC0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73FB23-7478-42E1-AA75-D04B2DC3B869}"/>
              </a:ext>
            </a:extLst>
          </p:cNvPr>
          <p:cNvGrpSpPr/>
          <p:nvPr/>
        </p:nvGrpSpPr>
        <p:grpSpPr>
          <a:xfrm>
            <a:off x="7998378" y="4842122"/>
            <a:ext cx="1296144" cy="192651"/>
            <a:chOff x="7452320" y="1292132"/>
            <a:chExt cx="1296144" cy="192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7DECC-E005-4FB9-A63D-2F6FD584C51D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ADDDB2-6857-464D-B05E-E1E4482BD65D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8C6262-CC75-40C3-9323-B61F568E5237}"/>
              </a:ext>
            </a:extLst>
          </p:cNvPr>
          <p:cNvGrpSpPr/>
          <p:nvPr/>
        </p:nvGrpSpPr>
        <p:grpSpPr>
          <a:xfrm>
            <a:off x="9270520" y="4842122"/>
            <a:ext cx="1296144" cy="192651"/>
            <a:chOff x="7452320" y="1292132"/>
            <a:chExt cx="1296144" cy="192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555022-9C0E-4F6E-A02F-60C7977D326C}"/>
                </a:ext>
              </a:extLst>
            </p:cNvPr>
            <p:cNvSpPr/>
            <p:nvPr/>
          </p:nvSpPr>
          <p:spPr>
            <a:xfrm>
              <a:off x="7452320" y="1292132"/>
              <a:ext cx="192651" cy="192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FD81B9-0911-4436-A9ED-0B10A3163260}"/>
                </a:ext>
              </a:extLst>
            </p:cNvPr>
            <p:cNvSpPr txBox="1"/>
            <p:nvPr/>
          </p:nvSpPr>
          <p:spPr>
            <a:xfrm>
              <a:off x="7740352" y="1301658"/>
              <a:ext cx="100811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EE2A3-54BB-453C-A99C-F182ED8AE9BA}"/>
              </a:ext>
            </a:extLst>
          </p:cNvPr>
          <p:cNvGrpSpPr/>
          <p:nvPr/>
        </p:nvGrpSpPr>
        <p:grpSpPr>
          <a:xfrm rot="4158308">
            <a:off x="4990606" y="1965761"/>
            <a:ext cx="1397738" cy="1093211"/>
            <a:chOff x="4147752" y="550769"/>
            <a:chExt cx="1397738" cy="1093211"/>
          </a:xfrm>
        </p:grpSpPr>
        <p:sp>
          <p:nvSpPr>
            <p:cNvPr id="17" name="Flowchart: Extract 10">
              <a:extLst>
                <a:ext uri="{FF2B5EF4-FFF2-40B4-BE49-F238E27FC236}">
                  <a16:creationId xmlns:a16="http://schemas.microsoft.com/office/drawing/2014/main" id="{22C014B6-D3A3-4DE3-88DF-C5DAA0C90357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61CC9-0575-47FE-98D5-E3BE6AE4750D}"/>
                </a:ext>
              </a:extLst>
            </p:cNvPr>
            <p:cNvSpPr txBox="1"/>
            <p:nvPr/>
          </p:nvSpPr>
          <p:spPr>
            <a:xfrm rot="17441692">
              <a:off x="4162253" y="962451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7918B-5FDC-4DA9-A449-6D44BE7A4B94}"/>
              </a:ext>
            </a:extLst>
          </p:cNvPr>
          <p:cNvGrpSpPr/>
          <p:nvPr/>
        </p:nvGrpSpPr>
        <p:grpSpPr>
          <a:xfrm rot="4158308">
            <a:off x="9133533" y="1844977"/>
            <a:ext cx="1093211" cy="1397738"/>
            <a:chOff x="4300015" y="398506"/>
            <a:chExt cx="1093211" cy="1397738"/>
          </a:xfrm>
        </p:grpSpPr>
        <p:sp>
          <p:nvSpPr>
            <p:cNvPr id="20" name="Flowchart: Extract 10">
              <a:extLst>
                <a:ext uri="{FF2B5EF4-FFF2-40B4-BE49-F238E27FC236}">
                  <a16:creationId xmlns:a16="http://schemas.microsoft.com/office/drawing/2014/main" id="{FBE9A2CE-D7B4-4C79-B7F8-E070EE31C121}"/>
                </a:ext>
              </a:extLst>
            </p:cNvPr>
            <p:cNvSpPr/>
            <p:nvPr/>
          </p:nvSpPr>
          <p:spPr>
            <a:xfrm rot="8332086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0CAE-D236-4949-BF7F-A04FC2E7FA47}"/>
                </a:ext>
              </a:extLst>
            </p:cNvPr>
            <p:cNvSpPr txBox="1"/>
            <p:nvPr/>
          </p:nvSpPr>
          <p:spPr>
            <a:xfrm rot="17441692">
              <a:off x="4215639" y="853764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190C3-291F-4266-A7E7-13B6B476EC52}"/>
              </a:ext>
            </a:extLst>
          </p:cNvPr>
          <p:cNvGrpSpPr/>
          <p:nvPr/>
        </p:nvGrpSpPr>
        <p:grpSpPr>
          <a:xfrm>
            <a:off x="4146390" y="5293976"/>
            <a:ext cx="1642458" cy="773808"/>
            <a:chOff x="3186410" y="5138142"/>
            <a:chExt cx="1314870" cy="77380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22F406-C2F1-460D-847B-448D5A791F53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4B5B5C-A5C6-468E-BE2E-6D2055E0A762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75C04D-7325-4E35-8502-A0D8D268D279}"/>
              </a:ext>
            </a:extLst>
          </p:cNvPr>
          <p:cNvGrpSpPr/>
          <p:nvPr/>
        </p:nvGrpSpPr>
        <p:grpSpPr>
          <a:xfrm>
            <a:off x="5985470" y="5293976"/>
            <a:ext cx="1642458" cy="773808"/>
            <a:chOff x="3186410" y="5138142"/>
            <a:chExt cx="1314870" cy="7738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0A6FD-7640-4C50-8109-B298FC09A5BD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480564-DBA0-4DCB-B3B7-15B1C66EFD01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447251-820E-47D1-9B3A-9D159788EABF}"/>
              </a:ext>
            </a:extLst>
          </p:cNvPr>
          <p:cNvGrpSpPr/>
          <p:nvPr/>
        </p:nvGrpSpPr>
        <p:grpSpPr>
          <a:xfrm>
            <a:off x="7824550" y="5293976"/>
            <a:ext cx="1642458" cy="773808"/>
            <a:chOff x="3186410" y="5138142"/>
            <a:chExt cx="1314870" cy="7738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BAF875-9A77-4CB5-8044-B61602B277C8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906384-8778-40D0-96CE-E3FE2A7BDFDF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44F54-39C3-4B4E-B74A-6421F222FD45}"/>
              </a:ext>
            </a:extLst>
          </p:cNvPr>
          <p:cNvGrpSpPr/>
          <p:nvPr/>
        </p:nvGrpSpPr>
        <p:grpSpPr>
          <a:xfrm>
            <a:off x="9663632" y="5293976"/>
            <a:ext cx="1642458" cy="773808"/>
            <a:chOff x="3186410" y="5138142"/>
            <a:chExt cx="1314870" cy="7738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0B4D5E-F2D4-4EF1-9120-51CBED47679A}"/>
                </a:ext>
              </a:extLst>
            </p:cNvPr>
            <p:cNvSpPr txBox="1"/>
            <p:nvPr/>
          </p:nvSpPr>
          <p:spPr>
            <a:xfrm>
              <a:off x="3186410" y="5357952"/>
              <a:ext cx="131358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FCB7D8-CC95-48DF-92BD-EDB1211B21F4}"/>
                </a:ext>
              </a:extLst>
            </p:cNvPr>
            <p:cNvSpPr txBox="1"/>
            <p:nvPr/>
          </p:nvSpPr>
          <p:spPr>
            <a:xfrm>
              <a:off x="3193664" y="5138142"/>
              <a:ext cx="13076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578743B-10BA-40A8-8589-00837BD3C43F}"/>
              </a:ext>
            </a:extLst>
          </p:cNvPr>
          <p:cNvSpPr txBox="1"/>
          <p:nvPr/>
        </p:nvSpPr>
        <p:spPr>
          <a:xfrm>
            <a:off x="8233761" y="3324177"/>
            <a:ext cx="13675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$ 23,433,000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93E2D1-70D7-4799-8237-FF3336A97D65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734C5-0A0A-4218-B8F3-7C6166C29A41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EF93F-1C45-4496-B245-B6F89D014959}"/>
              </a:ext>
            </a:extLst>
          </p:cNvPr>
          <p:cNvSpPr txBox="1"/>
          <p:nvPr/>
        </p:nvSpPr>
        <p:spPr>
          <a:xfrm>
            <a:off x="1586139" y="261056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83C74-1DB2-4F84-97EA-B4BA262A9066}"/>
              </a:ext>
            </a:extLst>
          </p:cNvPr>
          <p:cNvSpPr/>
          <p:nvPr/>
        </p:nvSpPr>
        <p:spPr>
          <a:xfrm>
            <a:off x="1757991" y="5286375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520AC-864A-4F1B-AAAB-580B6961FF63}"/>
              </a:ext>
            </a:extLst>
          </p:cNvPr>
          <p:cNvSpPr/>
          <p:nvPr/>
        </p:nvSpPr>
        <p:spPr>
          <a:xfrm>
            <a:off x="4781546" y="5286375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06375-D815-465B-9080-85471F04D6F4}"/>
              </a:ext>
            </a:extLst>
          </p:cNvPr>
          <p:cNvSpPr/>
          <p:nvPr/>
        </p:nvSpPr>
        <p:spPr>
          <a:xfrm>
            <a:off x="7805101" y="5286375"/>
            <a:ext cx="2628900" cy="15716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11E5D10B-92B6-4E04-90DD-5573277F01C3}"/>
              </a:ext>
            </a:extLst>
          </p:cNvPr>
          <p:cNvSpPr>
            <a:spLocks noChangeAspect="1"/>
          </p:cNvSpPr>
          <p:nvPr/>
        </p:nvSpPr>
        <p:spPr>
          <a:xfrm>
            <a:off x="2046124" y="58167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9CFA086B-7D50-4A57-BCA0-299C42A2BEA6}"/>
              </a:ext>
            </a:extLst>
          </p:cNvPr>
          <p:cNvSpPr/>
          <p:nvPr/>
        </p:nvSpPr>
        <p:spPr>
          <a:xfrm>
            <a:off x="8055067" y="58167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0" name="Trapezoid 18">
            <a:extLst>
              <a:ext uri="{FF2B5EF4-FFF2-40B4-BE49-F238E27FC236}">
                <a16:creationId xmlns:a16="http://schemas.microsoft.com/office/drawing/2014/main" id="{E3303C55-E409-40EA-8B29-85D077CBE721}"/>
              </a:ext>
            </a:extLst>
          </p:cNvPr>
          <p:cNvSpPr/>
          <p:nvPr/>
        </p:nvSpPr>
        <p:spPr>
          <a:xfrm rot="10800000">
            <a:off x="5007773" y="58471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8F102-A937-4176-8DDB-F59A497E2086}"/>
              </a:ext>
            </a:extLst>
          </p:cNvPr>
          <p:cNvSpPr txBox="1"/>
          <p:nvPr/>
        </p:nvSpPr>
        <p:spPr>
          <a:xfrm>
            <a:off x="2791668" y="56023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01CA-2B33-40CA-BA10-298E71DFEFCB}"/>
              </a:ext>
            </a:extLst>
          </p:cNvPr>
          <p:cNvSpPr txBox="1"/>
          <p:nvPr/>
        </p:nvSpPr>
        <p:spPr>
          <a:xfrm>
            <a:off x="5995743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4CD3A-7720-4996-A40E-5CA56E2E540B}"/>
              </a:ext>
            </a:extLst>
          </p:cNvPr>
          <p:cNvSpPr txBox="1"/>
          <p:nvPr/>
        </p:nvSpPr>
        <p:spPr>
          <a:xfrm>
            <a:off x="8857289" y="56023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070ECE-6BE0-4851-81C6-2D8F3740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75038"/>
              </p:ext>
            </p:extLst>
          </p:nvPr>
        </p:nvGraphicFramePr>
        <p:xfrm>
          <a:off x="931818" y="2326490"/>
          <a:ext cx="10328366" cy="374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FD3BE8CB-6ABB-436E-B370-8529E226B0FE}"/>
              </a:ext>
            </a:extLst>
          </p:cNvPr>
          <p:cNvSpPr/>
          <p:nvPr/>
        </p:nvSpPr>
        <p:spPr>
          <a:xfrm>
            <a:off x="3161213" y="1780804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92F0291F-5570-4C71-8056-C354D4CA59D2}"/>
              </a:ext>
            </a:extLst>
          </p:cNvPr>
          <p:cNvSpPr/>
          <p:nvPr/>
        </p:nvSpPr>
        <p:spPr>
          <a:xfrm>
            <a:off x="7228430" y="1780804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A3009-DD7F-4371-A3E2-182F9380F6A7}"/>
              </a:ext>
            </a:extLst>
          </p:cNvPr>
          <p:cNvSpPr txBox="1"/>
          <p:nvPr/>
        </p:nvSpPr>
        <p:spPr>
          <a:xfrm>
            <a:off x="3968025" y="1873608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4B952-B583-44DA-8EE3-7AEA2069805D}"/>
              </a:ext>
            </a:extLst>
          </p:cNvPr>
          <p:cNvSpPr txBox="1"/>
          <p:nvPr/>
        </p:nvSpPr>
        <p:spPr>
          <a:xfrm>
            <a:off x="8035242" y="1873608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38F7C-6471-4757-B6C6-42EA2F6110B3}"/>
              </a:ext>
            </a:extLst>
          </p:cNvPr>
          <p:cNvGrpSpPr/>
          <p:nvPr/>
        </p:nvGrpSpPr>
        <p:grpSpPr>
          <a:xfrm>
            <a:off x="4512703" y="2342125"/>
            <a:ext cx="3163784" cy="3171693"/>
            <a:chOff x="4512703" y="2342125"/>
            <a:chExt cx="3163784" cy="31716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00E259-28EE-47A4-A635-ABC96538A5FE}"/>
                </a:ext>
              </a:extLst>
            </p:cNvPr>
            <p:cNvSpPr/>
            <p:nvPr/>
          </p:nvSpPr>
          <p:spPr>
            <a:xfrm>
              <a:off x="4512703" y="2342125"/>
              <a:ext cx="3163784" cy="3163784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E14DACD-C877-4D7D-96C3-C2F07A3F6B21}"/>
                </a:ext>
              </a:extLst>
            </p:cNvPr>
            <p:cNvSpPr/>
            <p:nvPr/>
          </p:nvSpPr>
          <p:spPr>
            <a:xfrm rot="3735809">
              <a:off x="5381112" y="2372164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8D9D393-B322-43D0-BD25-3EEDF1AC4662}"/>
                </a:ext>
              </a:extLst>
            </p:cNvPr>
            <p:cNvSpPr/>
            <p:nvPr/>
          </p:nvSpPr>
          <p:spPr>
            <a:xfrm rot="9640335">
              <a:off x="7437750" y="3237571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76E522-49D2-456A-BD3B-03CD5BE0457A}"/>
                </a:ext>
              </a:extLst>
            </p:cNvPr>
            <p:cNvSpPr/>
            <p:nvPr/>
          </p:nvSpPr>
          <p:spPr>
            <a:xfrm rot="14802930">
              <a:off x="6572340" y="531437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DDD1AF8-A5B1-4F5D-9E0E-6CA3165BC515}"/>
                </a:ext>
              </a:extLst>
            </p:cNvPr>
            <p:cNvSpPr/>
            <p:nvPr/>
          </p:nvSpPr>
          <p:spPr>
            <a:xfrm rot="20277048">
              <a:off x="4517714" y="443885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948F3A2D-51E0-4FC0-8FE0-5C80A1FFC031}"/>
              </a:ext>
            </a:extLst>
          </p:cNvPr>
          <p:cNvSpPr/>
          <p:nvPr/>
        </p:nvSpPr>
        <p:spPr>
          <a:xfrm>
            <a:off x="5586771" y="1900249"/>
            <a:ext cx="1015648" cy="1015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86C791-8BAD-43F6-884D-CE62C055CE99}"/>
              </a:ext>
            </a:extLst>
          </p:cNvPr>
          <p:cNvSpPr/>
          <p:nvPr/>
        </p:nvSpPr>
        <p:spPr>
          <a:xfrm>
            <a:off x="7081926" y="3416193"/>
            <a:ext cx="1015648" cy="1015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5E93B-9759-43CA-9950-DD002C9E6183}"/>
              </a:ext>
            </a:extLst>
          </p:cNvPr>
          <p:cNvSpPr/>
          <p:nvPr/>
        </p:nvSpPr>
        <p:spPr>
          <a:xfrm>
            <a:off x="4094426" y="3416193"/>
            <a:ext cx="1015648" cy="1015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53B8D3-CF90-4C7F-AE84-3F12A20EDD4A}"/>
              </a:ext>
            </a:extLst>
          </p:cNvPr>
          <p:cNvSpPr/>
          <p:nvPr/>
        </p:nvSpPr>
        <p:spPr>
          <a:xfrm>
            <a:off x="5586771" y="4932137"/>
            <a:ext cx="1015648" cy="1015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94017-09A4-4014-B44E-9F42A9C9B37D}"/>
              </a:ext>
            </a:extLst>
          </p:cNvPr>
          <p:cNvGrpSpPr/>
          <p:nvPr/>
        </p:nvGrpSpPr>
        <p:grpSpPr>
          <a:xfrm>
            <a:off x="2291459" y="1772441"/>
            <a:ext cx="2800751" cy="769442"/>
            <a:chOff x="5210294" y="837292"/>
            <a:chExt cx="1750034" cy="7694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27BD15-A724-424F-9337-CB1AACC8165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12FFA1-4511-4C6D-8FFF-CF1955E2C1E2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E3CFDF-99C1-4A45-9B22-14579CC814EB}"/>
              </a:ext>
            </a:extLst>
          </p:cNvPr>
          <p:cNvGrpSpPr/>
          <p:nvPr/>
        </p:nvGrpSpPr>
        <p:grpSpPr>
          <a:xfrm>
            <a:off x="7140026" y="5267789"/>
            <a:ext cx="2801509" cy="769442"/>
            <a:chOff x="5210294" y="837292"/>
            <a:chExt cx="1750034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379D72-B904-4F5D-98CE-25B6BDFBE56D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25C91-6FE0-425C-BE3B-160AE4B6CA3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8BEDA6-A8D9-48FC-B96E-C3F24F86A476}"/>
              </a:ext>
            </a:extLst>
          </p:cNvPr>
          <p:cNvGrpSpPr/>
          <p:nvPr/>
        </p:nvGrpSpPr>
        <p:grpSpPr>
          <a:xfrm>
            <a:off x="8433841" y="3537494"/>
            <a:ext cx="2801509" cy="769442"/>
            <a:chOff x="5210294" y="837292"/>
            <a:chExt cx="1750034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44BA7-8915-4C14-99B8-362190572A7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5F25C1-0FEC-44F7-B078-9CCB65342C0E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C7D9B7-7CB1-42C9-BBF5-F74A715A55F8}"/>
              </a:ext>
            </a:extLst>
          </p:cNvPr>
          <p:cNvGrpSpPr/>
          <p:nvPr/>
        </p:nvGrpSpPr>
        <p:grpSpPr>
          <a:xfrm>
            <a:off x="956652" y="3537494"/>
            <a:ext cx="2813528" cy="769442"/>
            <a:chOff x="5210294" y="837292"/>
            <a:chExt cx="1750034" cy="7694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A8E938-4F9C-48AC-8DEE-F12283F1E6E9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A5E70-8165-4FC7-9B92-347EC4E7F17D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5" name="Rectangle 36">
            <a:extLst>
              <a:ext uri="{FF2B5EF4-FFF2-40B4-BE49-F238E27FC236}">
                <a16:creationId xmlns:a16="http://schemas.microsoft.com/office/drawing/2014/main" id="{F7FD19E8-4F99-4279-A63B-14DBFAC13DDB}"/>
              </a:ext>
            </a:extLst>
          </p:cNvPr>
          <p:cNvSpPr/>
          <p:nvPr/>
        </p:nvSpPr>
        <p:spPr>
          <a:xfrm>
            <a:off x="5901316" y="22427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Chord 15">
            <a:extLst>
              <a:ext uri="{FF2B5EF4-FFF2-40B4-BE49-F238E27FC236}">
                <a16:creationId xmlns:a16="http://schemas.microsoft.com/office/drawing/2014/main" id="{0A609644-3373-4A33-9238-E5C64E0CE674}"/>
              </a:ext>
            </a:extLst>
          </p:cNvPr>
          <p:cNvSpPr/>
          <p:nvPr/>
        </p:nvSpPr>
        <p:spPr>
          <a:xfrm>
            <a:off x="4483795" y="372841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B05D31E-B8AD-4B4D-859E-8CCB94742F19}"/>
              </a:ext>
            </a:extLst>
          </p:cNvPr>
          <p:cNvSpPr/>
          <p:nvPr/>
        </p:nvSpPr>
        <p:spPr>
          <a:xfrm>
            <a:off x="5896568" y="53494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5B44C6AC-27A6-4496-931F-8F30C038BAD6}"/>
              </a:ext>
            </a:extLst>
          </p:cNvPr>
          <p:cNvSpPr/>
          <p:nvPr/>
        </p:nvSpPr>
        <p:spPr>
          <a:xfrm rot="2974883">
            <a:off x="7511796" y="3741034"/>
            <a:ext cx="193262" cy="430547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9E9ABC3-EB47-44B6-9733-1B275B6BC0C9}"/>
              </a:ext>
            </a:extLst>
          </p:cNvPr>
          <p:cNvGrpSpPr/>
          <p:nvPr/>
        </p:nvGrpSpPr>
        <p:grpSpPr>
          <a:xfrm>
            <a:off x="5316403" y="3114050"/>
            <a:ext cx="1675736" cy="1502376"/>
            <a:chOff x="4794869" y="2803448"/>
            <a:chExt cx="2781228" cy="24935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095B81C-34EF-49DB-84A7-14FF0AF01602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514D8BD-6428-4513-A159-7973B15A673A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187709" y="5078315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F0380-0772-439A-BF76-2D8732961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B3DBE4-B3BC-4687-9EC3-A19121EE36F7}"/>
              </a:ext>
            </a:extLst>
          </p:cNvPr>
          <p:cNvGrpSpPr/>
          <p:nvPr/>
        </p:nvGrpSpPr>
        <p:grpSpPr>
          <a:xfrm>
            <a:off x="3105164" y="1428284"/>
            <a:ext cx="1225328" cy="1105235"/>
            <a:chOff x="2411760" y="1624484"/>
            <a:chExt cx="1225328" cy="1105235"/>
          </a:xfrm>
          <a:solidFill>
            <a:schemeClr val="bg1">
              <a:lumMod val="65000"/>
            </a:schemeClr>
          </a:solidFill>
        </p:grpSpPr>
        <p:sp>
          <p:nvSpPr>
            <p:cNvPr id="8" name="Oval Callout 15">
              <a:extLst>
                <a:ext uri="{FF2B5EF4-FFF2-40B4-BE49-F238E27FC236}">
                  <a16:creationId xmlns:a16="http://schemas.microsoft.com/office/drawing/2014/main" id="{FAA3BBCA-A64F-4AA7-88EC-465358340215}"/>
                </a:ext>
              </a:extLst>
            </p:cNvPr>
            <p:cNvSpPr/>
            <p:nvPr/>
          </p:nvSpPr>
          <p:spPr>
            <a:xfrm rot="1882940">
              <a:off x="2474667" y="1624484"/>
              <a:ext cx="1105358" cy="1105235"/>
            </a:xfrm>
            <a:prstGeom prst="wedgeEllipseCallout">
              <a:avLst>
                <a:gd name="adj1" fmla="val 14214"/>
                <a:gd name="adj2" fmla="val 7073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BD2D6-DA77-4D7A-A545-3E4C9C097457}"/>
                </a:ext>
              </a:extLst>
            </p:cNvPr>
            <p:cNvSpPr/>
            <p:nvPr/>
          </p:nvSpPr>
          <p:spPr>
            <a:xfrm>
              <a:off x="2411760" y="1988840"/>
              <a:ext cx="1225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Add Text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444EEF-C2B0-4533-BCD9-F165CFB34129}"/>
              </a:ext>
            </a:extLst>
          </p:cNvPr>
          <p:cNvGrpSpPr/>
          <p:nvPr/>
        </p:nvGrpSpPr>
        <p:grpSpPr>
          <a:xfrm>
            <a:off x="6097255" y="1894828"/>
            <a:ext cx="1205772" cy="1105235"/>
            <a:chOff x="4584701" y="2195804"/>
            <a:chExt cx="1205772" cy="1105235"/>
          </a:xfrm>
        </p:grpSpPr>
        <p:sp>
          <p:nvSpPr>
            <p:cNvPr id="11" name="Oval Callout 16">
              <a:extLst>
                <a:ext uri="{FF2B5EF4-FFF2-40B4-BE49-F238E27FC236}">
                  <a16:creationId xmlns:a16="http://schemas.microsoft.com/office/drawing/2014/main" id="{ECB36722-86FA-42A1-AC89-BBF2C52E117B}"/>
                </a:ext>
              </a:extLst>
            </p:cNvPr>
            <p:cNvSpPr/>
            <p:nvPr/>
          </p:nvSpPr>
          <p:spPr>
            <a:xfrm rot="1882940">
              <a:off x="4634908" y="2195804"/>
              <a:ext cx="1105358" cy="1105235"/>
            </a:xfrm>
            <a:prstGeom prst="wedgeEllipseCallout">
              <a:avLst>
                <a:gd name="adj1" fmla="val 22593"/>
                <a:gd name="adj2" fmla="val 646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FEB4B6-C9BE-4DD7-B8F3-484C8E7AFBAA}"/>
                </a:ext>
              </a:extLst>
            </p:cNvPr>
            <p:cNvSpPr/>
            <p:nvPr/>
          </p:nvSpPr>
          <p:spPr>
            <a:xfrm>
              <a:off x="4584701" y="2563755"/>
              <a:ext cx="12057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Add Text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71633C-1E2C-40E0-B765-40D2A844ADEB}"/>
              </a:ext>
            </a:extLst>
          </p:cNvPr>
          <p:cNvGrpSpPr/>
          <p:nvPr/>
        </p:nvGrpSpPr>
        <p:grpSpPr>
          <a:xfrm>
            <a:off x="8456254" y="1536503"/>
            <a:ext cx="1284878" cy="1105235"/>
            <a:chOff x="6372200" y="1860034"/>
            <a:chExt cx="1284878" cy="1105235"/>
          </a:xfrm>
        </p:grpSpPr>
        <p:sp>
          <p:nvSpPr>
            <p:cNvPr id="14" name="Oval Callout 17">
              <a:extLst>
                <a:ext uri="{FF2B5EF4-FFF2-40B4-BE49-F238E27FC236}">
                  <a16:creationId xmlns:a16="http://schemas.microsoft.com/office/drawing/2014/main" id="{17BBA00E-5476-4DBD-9309-F0CB7AA090C2}"/>
                </a:ext>
              </a:extLst>
            </p:cNvPr>
            <p:cNvSpPr/>
            <p:nvPr/>
          </p:nvSpPr>
          <p:spPr>
            <a:xfrm rot="1882940">
              <a:off x="6461960" y="1860034"/>
              <a:ext cx="1105358" cy="1105235"/>
            </a:xfrm>
            <a:prstGeom prst="wedgeEllipseCallout">
              <a:avLst>
                <a:gd name="adj1" fmla="val 22593"/>
                <a:gd name="adj2" fmla="val 646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1723E-33AF-40C2-8955-6AC1081269F9}"/>
                </a:ext>
              </a:extLst>
            </p:cNvPr>
            <p:cNvSpPr/>
            <p:nvPr/>
          </p:nvSpPr>
          <p:spPr>
            <a:xfrm>
              <a:off x="6372200" y="2227985"/>
              <a:ext cx="1284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Add Text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3B0DCA-9CE9-4E94-B546-407DD37E1BF0}"/>
              </a:ext>
            </a:extLst>
          </p:cNvPr>
          <p:cNvGrpSpPr/>
          <p:nvPr/>
        </p:nvGrpSpPr>
        <p:grpSpPr>
          <a:xfrm>
            <a:off x="10206619" y="1536503"/>
            <a:ext cx="1519204" cy="1105235"/>
            <a:chOff x="7688516" y="1903580"/>
            <a:chExt cx="1519204" cy="1105235"/>
          </a:xfrm>
        </p:grpSpPr>
        <p:sp>
          <p:nvSpPr>
            <p:cNvPr id="17" name="Oval Callout 18">
              <a:extLst>
                <a:ext uri="{FF2B5EF4-FFF2-40B4-BE49-F238E27FC236}">
                  <a16:creationId xmlns:a16="http://schemas.microsoft.com/office/drawing/2014/main" id="{6783D74B-2F05-43D4-A3D6-C6ECEC739B7D}"/>
                </a:ext>
              </a:extLst>
            </p:cNvPr>
            <p:cNvSpPr/>
            <p:nvPr/>
          </p:nvSpPr>
          <p:spPr>
            <a:xfrm rot="1882940">
              <a:off x="7895439" y="1903580"/>
              <a:ext cx="1105358" cy="1105235"/>
            </a:xfrm>
            <a:prstGeom prst="wedgeEllipseCallout">
              <a:avLst>
                <a:gd name="adj1" fmla="val 22593"/>
                <a:gd name="adj2" fmla="val 646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1F1AD9-6512-4781-BF13-18DFB9C7EC5E}"/>
                </a:ext>
              </a:extLst>
            </p:cNvPr>
            <p:cNvSpPr/>
            <p:nvPr/>
          </p:nvSpPr>
          <p:spPr>
            <a:xfrm>
              <a:off x="7688516" y="2271531"/>
              <a:ext cx="1519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Add Text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6">
            <a:extLst>
              <a:ext uri="{FF2B5EF4-FFF2-40B4-BE49-F238E27FC236}">
                <a16:creationId xmlns:a16="http://schemas.microsoft.com/office/drawing/2014/main" id="{144BBE7F-DD0E-41DE-A751-92816C780744}"/>
              </a:ext>
            </a:extLst>
          </p:cNvPr>
          <p:cNvGrpSpPr/>
          <p:nvPr/>
        </p:nvGrpSpPr>
        <p:grpSpPr>
          <a:xfrm>
            <a:off x="953718" y="5209474"/>
            <a:ext cx="1980794" cy="918869"/>
            <a:chOff x="2020518" y="5209473"/>
            <a:chExt cx="1980794" cy="918869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ABB0FE0-664D-4B00-B1F9-F86BFF2F50A2}"/>
                </a:ext>
              </a:extLst>
            </p:cNvPr>
            <p:cNvSpPr/>
            <p:nvPr/>
          </p:nvSpPr>
          <p:spPr>
            <a:xfrm>
              <a:off x="2021312" y="5209473"/>
              <a:ext cx="19800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 A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115E1B32-2E15-4622-BB10-107E1DF08198}"/>
                </a:ext>
              </a:extLst>
            </p:cNvPr>
            <p:cNvSpPr/>
            <p:nvPr/>
          </p:nvSpPr>
          <p:spPr>
            <a:xfrm>
              <a:off x="2020518" y="5605122"/>
              <a:ext cx="198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Modern PowerPoint  Presentation</a:t>
              </a:r>
            </a:p>
          </p:txBody>
        </p:sp>
      </p:grpSp>
      <p:grpSp>
        <p:nvGrpSpPr>
          <p:cNvPr id="22" name="그룹 5">
            <a:extLst>
              <a:ext uri="{FF2B5EF4-FFF2-40B4-BE49-F238E27FC236}">
                <a16:creationId xmlns:a16="http://schemas.microsoft.com/office/drawing/2014/main" id="{57170EAC-06BF-4866-9E55-276877BA51D1}"/>
              </a:ext>
            </a:extLst>
          </p:cNvPr>
          <p:cNvGrpSpPr/>
          <p:nvPr/>
        </p:nvGrpSpPr>
        <p:grpSpPr>
          <a:xfrm>
            <a:off x="3717828" y="5209474"/>
            <a:ext cx="1980794" cy="918869"/>
            <a:chOff x="4102003" y="5209473"/>
            <a:chExt cx="1980794" cy="918869"/>
          </a:xfrm>
        </p:grpSpPr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70CC55CB-4D08-4B37-89A9-78CFC05805D4}"/>
                </a:ext>
              </a:extLst>
            </p:cNvPr>
            <p:cNvSpPr/>
            <p:nvPr/>
          </p:nvSpPr>
          <p:spPr>
            <a:xfrm>
              <a:off x="4102797" y="5209473"/>
              <a:ext cx="19800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 B</a:t>
              </a: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FEA89287-3323-4F6D-95F2-54A105206EDE}"/>
                </a:ext>
              </a:extLst>
            </p:cNvPr>
            <p:cNvSpPr/>
            <p:nvPr/>
          </p:nvSpPr>
          <p:spPr>
            <a:xfrm>
              <a:off x="4102003" y="5605122"/>
              <a:ext cx="198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Modern PowerPoint  Presentation</a:t>
              </a: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8D32AF6F-4710-4255-A7E3-D15A0F42E7F4}"/>
              </a:ext>
            </a:extLst>
          </p:cNvPr>
          <p:cNvGrpSpPr/>
          <p:nvPr/>
        </p:nvGrpSpPr>
        <p:grpSpPr>
          <a:xfrm>
            <a:off x="6481938" y="5209474"/>
            <a:ext cx="1980794" cy="918869"/>
            <a:chOff x="6183488" y="5209473"/>
            <a:chExt cx="1980794" cy="918869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23DD0F9F-4B5F-415D-BB3B-12A9A61C5C4C}"/>
                </a:ext>
              </a:extLst>
            </p:cNvPr>
            <p:cNvSpPr/>
            <p:nvPr/>
          </p:nvSpPr>
          <p:spPr>
            <a:xfrm>
              <a:off x="6184282" y="5209473"/>
              <a:ext cx="19800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 C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6D499F28-3549-4E6E-A85B-1E48635B4BEC}"/>
                </a:ext>
              </a:extLst>
            </p:cNvPr>
            <p:cNvSpPr/>
            <p:nvPr/>
          </p:nvSpPr>
          <p:spPr>
            <a:xfrm>
              <a:off x="6183488" y="5605122"/>
              <a:ext cx="198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Modern PowerPoint  Presentation</a:t>
              </a: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E0B9234F-A93F-4589-80A8-D288BBEBDE0C}"/>
              </a:ext>
            </a:extLst>
          </p:cNvPr>
          <p:cNvGrpSpPr/>
          <p:nvPr/>
        </p:nvGrpSpPr>
        <p:grpSpPr>
          <a:xfrm>
            <a:off x="9246048" y="5238804"/>
            <a:ext cx="1980794" cy="918869"/>
            <a:chOff x="8264972" y="5229279"/>
            <a:chExt cx="1980794" cy="918869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E99B355F-303D-4D00-961E-5D4E968C36D1}"/>
                </a:ext>
              </a:extLst>
            </p:cNvPr>
            <p:cNvSpPr/>
            <p:nvPr/>
          </p:nvSpPr>
          <p:spPr>
            <a:xfrm>
              <a:off x="8265766" y="5229279"/>
              <a:ext cx="19800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 D</a:t>
              </a: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E2EC201-7628-4AEB-ADE6-15162E2A7B10}"/>
                </a:ext>
              </a:extLst>
            </p:cNvPr>
            <p:cNvSpPr/>
            <p:nvPr/>
          </p:nvSpPr>
          <p:spPr>
            <a:xfrm>
              <a:off x="8264972" y="5624928"/>
              <a:ext cx="1980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Modern PowerPoint  Presentation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C1908B-6FBC-4FAB-BB7D-09BEBF85B30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A791DF-DEF5-4F37-992C-7913D9356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5C7CC4C-F10F-4442-95E0-01E69B4148A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CE6BD55-DACD-46DB-BAED-68A6E049E7A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29" name="그룹 3">
            <a:extLst>
              <a:ext uri="{FF2B5EF4-FFF2-40B4-BE49-F238E27FC236}">
                <a16:creationId xmlns:a16="http://schemas.microsoft.com/office/drawing/2014/main" id="{8A9ECCAF-3584-4648-A65E-32386AF27E22}"/>
              </a:ext>
            </a:extLst>
          </p:cNvPr>
          <p:cNvGrpSpPr/>
          <p:nvPr/>
        </p:nvGrpSpPr>
        <p:grpSpPr>
          <a:xfrm>
            <a:off x="968358" y="2554857"/>
            <a:ext cx="3736361" cy="722105"/>
            <a:chOff x="2104636" y="2420889"/>
            <a:chExt cx="3736361" cy="722105"/>
          </a:xfrm>
        </p:grpSpPr>
        <p:sp>
          <p:nvSpPr>
            <p:cNvPr id="630" name="Round Same Side Corner Rectangle 8">
              <a:extLst>
                <a:ext uri="{FF2B5EF4-FFF2-40B4-BE49-F238E27FC236}">
                  <a16:creationId xmlns:a16="http://schemas.microsoft.com/office/drawing/2014/main" id="{CFA083D3-0536-412F-9B43-560FAC81B92F}"/>
                </a:ext>
              </a:extLst>
            </p:cNvPr>
            <p:cNvSpPr/>
            <p:nvPr/>
          </p:nvSpPr>
          <p:spPr>
            <a:xfrm flipH="1">
              <a:off x="24893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Round Same Side Corner Rectangle 8">
              <a:extLst>
                <a:ext uri="{FF2B5EF4-FFF2-40B4-BE49-F238E27FC236}">
                  <a16:creationId xmlns:a16="http://schemas.microsoft.com/office/drawing/2014/main" id="{4EA78BBE-5F26-4866-987A-F03CED06D21B}"/>
                </a:ext>
              </a:extLst>
            </p:cNvPr>
            <p:cNvSpPr/>
            <p:nvPr/>
          </p:nvSpPr>
          <p:spPr>
            <a:xfrm flipH="1">
              <a:off x="210463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Round Same Side Corner Rectangle 8">
              <a:extLst>
                <a:ext uri="{FF2B5EF4-FFF2-40B4-BE49-F238E27FC236}">
                  <a16:creationId xmlns:a16="http://schemas.microsoft.com/office/drawing/2014/main" id="{A781CB47-D977-43D6-B847-6E220A9CF83F}"/>
                </a:ext>
              </a:extLst>
            </p:cNvPr>
            <p:cNvSpPr/>
            <p:nvPr/>
          </p:nvSpPr>
          <p:spPr>
            <a:xfrm flipH="1">
              <a:off x="287401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Round Same Side Corner Rectangle 8">
              <a:extLst>
                <a:ext uri="{FF2B5EF4-FFF2-40B4-BE49-F238E27FC236}">
                  <a16:creationId xmlns:a16="http://schemas.microsoft.com/office/drawing/2014/main" id="{0B68E633-6A78-4504-BA7B-A4F8819DDC7F}"/>
                </a:ext>
              </a:extLst>
            </p:cNvPr>
            <p:cNvSpPr/>
            <p:nvPr/>
          </p:nvSpPr>
          <p:spPr>
            <a:xfrm flipH="1">
              <a:off x="325870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Round Same Side Corner Rectangle 8">
              <a:extLst>
                <a:ext uri="{FF2B5EF4-FFF2-40B4-BE49-F238E27FC236}">
                  <a16:creationId xmlns:a16="http://schemas.microsoft.com/office/drawing/2014/main" id="{0CFC0D61-2AEC-45D9-8EF3-C6C140AA16CE}"/>
                </a:ext>
              </a:extLst>
            </p:cNvPr>
            <p:cNvSpPr/>
            <p:nvPr/>
          </p:nvSpPr>
          <p:spPr>
            <a:xfrm flipH="1">
              <a:off x="3643388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Round Same Side Corner Rectangle 8">
              <a:extLst>
                <a:ext uri="{FF2B5EF4-FFF2-40B4-BE49-F238E27FC236}">
                  <a16:creationId xmlns:a16="http://schemas.microsoft.com/office/drawing/2014/main" id="{66516914-AF09-411A-9F4E-0DCB3F33B838}"/>
                </a:ext>
              </a:extLst>
            </p:cNvPr>
            <p:cNvSpPr/>
            <p:nvPr/>
          </p:nvSpPr>
          <p:spPr>
            <a:xfrm flipH="1">
              <a:off x="402807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Round Same Side Corner Rectangle 8">
              <a:extLst>
                <a:ext uri="{FF2B5EF4-FFF2-40B4-BE49-F238E27FC236}">
                  <a16:creationId xmlns:a16="http://schemas.microsoft.com/office/drawing/2014/main" id="{7BE04F32-9D8D-4E1B-B0CA-E0D98333C401}"/>
                </a:ext>
              </a:extLst>
            </p:cNvPr>
            <p:cNvSpPr/>
            <p:nvPr/>
          </p:nvSpPr>
          <p:spPr>
            <a:xfrm flipH="1">
              <a:off x="441276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Round Same Side Corner Rectangle 8">
              <a:extLst>
                <a:ext uri="{FF2B5EF4-FFF2-40B4-BE49-F238E27FC236}">
                  <a16:creationId xmlns:a16="http://schemas.microsoft.com/office/drawing/2014/main" id="{9C4F6A71-BCCE-4C24-A11F-FA117E393B6A}"/>
                </a:ext>
              </a:extLst>
            </p:cNvPr>
            <p:cNvSpPr/>
            <p:nvPr/>
          </p:nvSpPr>
          <p:spPr>
            <a:xfrm flipH="1">
              <a:off x="479745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Round Same Side Corner Rectangle 8">
              <a:extLst>
                <a:ext uri="{FF2B5EF4-FFF2-40B4-BE49-F238E27FC236}">
                  <a16:creationId xmlns:a16="http://schemas.microsoft.com/office/drawing/2014/main" id="{9B84C817-F3C7-4F25-8DB5-713A904FA8D8}"/>
                </a:ext>
              </a:extLst>
            </p:cNvPr>
            <p:cNvSpPr/>
            <p:nvPr/>
          </p:nvSpPr>
          <p:spPr>
            <a:xfrm flipH="1">
              <a:off x="518214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Round Same Side Corner Rectangle 8">
              <a:extLst>
                <a:ext uri="{FF2B5EF4-FFF2-40B4-BE49-F238E27FC236}">
                  <a16:creationId xmlns:a16="http://schemas.microsoft.com/office/drawing/2014/main" id="{F41FE0A6-A79A-4E66-933A-5F0D5247419C}"/>
                </a:ext>
              </a:extLst>
            </p:cNvPr>
            <p:cNvSpPr/>
            <p:nvPr/>
          </p:nvSpPr>
          <p:spPr>
            <a:xfrm flipH="1">
              <a:off x="55668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0" name="그룹 281">
            <a:extLst>
              <a:ext uri="{FF2B5EF4-FFF2-40B4-BE49-F238E27FC236}">
                <a16:creationId xmlns:a16="http://schemas.microsoft.com/office/drawing/2014/main" id="{C7675814-47FF-4BEB-B661-8015B7A12571}"/>
              </a:ext>
            </a:extLst>
          </p:cNvPr>
          <p:cNvGrpSpPr/>
          <p:nvPr/>
        </p:nvGrpSpPr>
        <p:grpSpPr>
          <a:xfrm>
            <a:off x="7438969" y="2536727"/>
            <a:ext cx="3809195" cy="740235"/>
            <a:chOff x="6656228" y="2402759"/>
            <a:chExt cx="3809195" cy="740235"/>
          </a:xfrm>
        </p:grpSpPr>
        <p:sp>
          <p:nvSpPr>
            <p:cNvPr id="641" name="Round Same Side Corner Rectangle 20">
              <a:extLst>
                <a:ext uri="{FF2B5EF4-FFF2-40B4-BE49-F238E27FC236}">
                  <a16:creationId xmlns:a16="http://schemas.microsoft.com/office/drawing/2014/main" id="{1AE081B5-1A3F-46F5-A947-EC2193FF552C}"/>
                </a:ext>
              </a:extLst>
            </p:cNvPr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Round Same Side Corner Rectangle 20">
              <a:extLst>
                <a:ext uri="{FF2B5EF4-FFF2-40B4-BE49-F238E27FC236}">
                  <a16:creationId xmlns:a16="http://schemas.microsoft.com/office/drawing/2014/main" id="{BC530BA7-EF5E-499D-8FE4-CB702F8FB8F0}"/>
                </a:ext>
              </a:extLst>
            </p:cNvPr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Round Same Side Corner Rectangle 20">
              <a:extLst>
                <a:ext uri="{FF2B5EF4-FFF2-40B4-BE49-F238E27FC236}">
                  <a16:creationId xmlns:a16="http://schemas.microsoft.com/office/drawing/2014/main" id="{B23CBF76-5A2B-4AFA-A195-C5EB446C593B}"/>
                </a:ext>
              </a:extLst>
            </p:cNvPr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Round Same Side Corner Rectangle 20">
              <a:extLst>
                <a:ext uri="{FF2B5EF4-FFF2-40B4-BE49-F238E27FC236}">
                  <a16:creationId xmlns:a16="http://schemas.microsoft.com/office/drawing/2014/main" id="{10459693-B02B-44AB-ADCA-94912EA0F177}"/>
                </a:ext>
              </a:extLst>
            </p:cNvPr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Round Same Side Corner Rectangle 20">
              <a:extLst>
                <a:ext uri="{FF2B5EF4-FFF2-40B4-BE49-F238E27FC236}">
                  <a16:creationId xmlns:a16="http://schemas.microsoft.com/office/drawing/2014/main" id="{965DCF81-5B00-4527-9427-FCC5AEB4BED3}"/>
                </a:ext>
              </a:extLst>
            </p:cNvPr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Round Same Side Corner Rectangle 20">
              <a:extLst>
                <a:ext uri="{FF2B5EF4-FFF2-40B4-BE49-F238E27FC236}">
                  <a16:creationId xmlns:a16="http://schemas.microsoft.com/office/drawing/2014/main" id="{06150EEC-53B8-45DF-97F4-191EF6673BF9}"/>
                </a:ext>
              </a:extLst>
            </p:cNvPr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Round Same Side Corner Rectangle 20">
              <a:extLst>
                <a:ext uri="{FF2B5EF4-FFF2-40B4-BE49-F238E27FC236}">
                  <a16:creationId xmlns:a16="http://schemas.microsoft.com/office/drawing/2014/main" id="{D055F9AF-0FAD-4FDD-9EFE-7C5D91864689}"/>
                </a:ext>
              </a:extLst>
            </p:cNvPr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Round Same Side Corner Rectangle 20">
              <a:extLst>
                <a:ext uri="{FF2B5EF4-FFF2-40B4-BE49-F238E27FC236}">
                  <a16:creationId xmlns:a16="http://schemas.microsoft.com/office/drawing/2014/main" id="{654D9910-BAFB-479E-BF19-015AF5EA4AD8}"/>
                </a:ext>
              </a:extLst>
            </p:cNvPr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Round Same Side Corner Rectangle 20">
              <a:extLst>
                <a:ext uri="{FF2B5EF4-FFF2-40B4-BE49-F238E27FC236}">
                  <a16:creationId xmlns:a16="http://schemas.microsoft.com/office/drawing/2014/main" id="{9F34419A-659B-46A8-AEC2-2C0CFB317CD6}"/>
                </a:ext>
              </a:extLst>
            </p:cNvPr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Round Same Side Corner Rectangle 20">
              <a:extLst>
                <a:ext uri="{FF2B5EF4-FFF2-40B4-BE49-F238E27FC236}">
                  <a16:creationId xmlns:a16="http://schemas.microsoft.com/office/drawing/2014/main" id="{090D2879-825D-4E97-83EC-80B39AB969A2}"/>
                </a:ext>
              </a:extLst>
            </p:cNvPr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0931C682-31AF-4FAB-8013-4A3C4D894F22}"/>
              </a:ext>
            </a:extLst>
          </p:cNvPr>
          <p:cNvGrpSpPr/>
          <p:nvPr/>
        </p:nvGrpSpPr>
        <p:grpSpPr>
          <a:xfrm>
            <a:off x="7111566" y="1629408"/>
            <a:ext cx="4464000" cy="863358"/>
            <a:chOff x="803640" y="3362835"/>
            <a:chExt cx="2059657" cy="863358"/>
          </a:xfrm>
        </p:grpSpPr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DB8868DB-4907-4945-895C-B08D1172ADB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E09F63B4-6500-4A63-A755-E37E096B29B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E055234-ECAB-42C6-B97C-2757A7EA3FB4}"/>
              </a:ext>
            </a:extLst>
          </p:cNvPr>
          <p:cNvGrpSpPr/>
          <p:nvPr/>
        </p:nvGrpSpPr>
        <p:grpSpPr>
          <a:xfrm>
            <a:off x="604538" y="1629408"/>
            <a:ext cx="4464000" cy="863358"/>
            <a:chOff x="803640" y="3362835"/>
            <a:chExt cx="2059657" cy="863358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1B8F1500-BDA2-4933-8040-7BD624E44E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7C0044A0-86E5-4168-A3FC-7706FD2B47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7" name="TextBox 656">
            <a:extLst>
              <a:ext uri="{FF2B5EF4-FFF2-40B4-BE49-F238E27FC236}">
                <a16:creationId xmlns:a16="http://schemas.microsoft.com/office/drawing/2014/main" id="{158A5889-3DC6-4C79-803A-C8F216DE6F4D}"/>
              </a:ext>
            </a:extLst>
          </p:cNvPr>
          <p:cNvSpPr txBox="1"/>
          <p:nvPr/>
        </p:nvSpPr>
        <p:spPr>
          <a:xfrm>
            <a:off x="5145487" y="1768700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F3D2495-818A-4861-BF54-1BBED1C1939B}"/>
              </a:ext>
            </a:extLst>
          </p:cNvPr>
          <p:cNvSpPr txBox="1"/>
          <p:nvPr/>
        </p:nvSpPr>
        <p:spPr>
          <a:xfrm>
            <a:off x="6135534" y="1768700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59" name="그룹 10">
            <a:extLst>
              <a:ext uri="{FF2B5EF4-FFF2-40B4-BE49-F238E27FC236}">
                <a16:creationId xmlns:a16="http://schemas.microsoft.com/office/drawing/2014/main" id="{F2BF988E-6911-4DFA-9A34-F9174FB6B2FB}"/>
              </a:ext>
            </a:extLst>
          </p:cNvPr>
          <p:cNvGrpSpPr/>
          <p:nvPr/>
        </p:nvGrpSpPr>
        <p:grpSpPr>
          <a:xfrm>
            <a:off x="3429261" y="3339053"/>
            <a:ext cx="4980788" cy="293040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660" name="Freeform 8">
              <a:extLst>
                <a:ext uri="{FF2B5EF4-FFF2-40B4-BE49-F238E27FC236}">
                  <a16:creationId xmlns:a16="http://schemas.microsoft.com/office/drawing/2014/main" id="{A826880A-5D91-435A-8AE3-FD9A6D58C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9">
              <a:extLst>
                <a:ext uri="{FF2B5EF4-FFF2-40B4-BE49-F238E27FC236}">
                  <a16:creationId xmlns:a16="http://schemas.microsoft.com/office/drawing/2014/main" id="{C872AC69-9451-495D-9618-39544D30E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10">
              <a:extLst>
                <a:ext uri="{FF2B5EF4-FFF2-40B4-BE49-F238E27FC236}">
                  <a16:creationId xmlns:a16="http://schemas.microsoft.com/office/drawing/2014/main" id="{1801CD6E-A3E5-47B4-80BB-34EF3D4F1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3" name="Freeform 11">
              <a:extLst>
                <a:ext uri="{FF2B5EF4-FFF2-40B4-BE49-F238E27FC236}">
                  <a16:creationId xmlns:a16="http://schemas.microsoft.com/office/drawing/2014/main" id="{4B874747-3F79-47E5-8C6F-2C2856621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FF88694-FA41-4871-AEEA-5FF318DE34B0}"/>
              </a:ext>
            </a:extLst>
          </p:cNvPr>
          <p:cNvSpPr/>
          <p:nvPr/>
        </p:nvSpPr>
        <p:spPr>
          <a:xfrm>
            <a:off x="4090047" y="4332134"/>
            <a:ext cx="374877" cy="29053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913AE21-E245-4D51-9D6B-8505CC18465C}"/>
              </a:ext>
            </a:extLst>
          </p:cNvPr>
          <p:cNvSpPr/>
          <p:nvPr/>
        </p:nvSpPr>
        <p:spPr>
          <a:xfrm>
            <a:off x="5735250" y="4819261"/>
            <a:ext cx="374877" cy="29053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7D3A93B-F05C-4748-A3BB-725D61B52AF7}"/>
              </a:ext>
            </a:extLst>
          </p:cNvPr>
          <p:cNvSpPr/>
          <p:nvPr/>
        </p:nvSpPr>
        <p:spPr>
          <a:xfrm>
            <a:off x="7380453" y="5306388"/>
            <a:ext cx="374877" cy="29053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5EB17A3-ABF4-4AC2-8A19-0388A8FA59D3}"/>
              </a:ext>
            </a:extLst>
          </p:cNvPr>
          <p:cNvSpPr/>
          <p:nvPr/>
        </p:nvSpPr>
        <p:spPr>
          <a:xfrm>
            <a:off x="6472956" y="4103695"/>
            <a:ext cx="374877" cy="29053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B3D75C1-375E-4AA1-86B3-D928566A2D36}"/>
              </a:ext>
            </a:extLst>
          </p:cNvPr>
          <p:cNvSpPr/>
          <p:nvPr/>
        </p:nvSpPr>
        <p:spPr>
          <a:xfrm rot="2700000">
            <a:off x="816789" y="4279958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48BCC348-07F8-428D-A790-646C24CB8371}"/>
              </a:ext>
            </a:extLst>
          </p:cNvPr>
          <p:cNvSpPr/>
          <p:nvPr/>
        </p:nvSpPr>
        <p:spPr>
          <a:xfrm>
            <a:off x="11124695" y="4404030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F2ECF71D-59F8-4770-A565-75A700C0675C}"/>
              </a:ext>
            </a:extLst>
          </p:cNvPr>
          <p:cNvSpPr/>
          <p:nvPr/>
        </p:nvSpPr>
        <p:spPr>
          <a:xfrm>
            <a:off x="11139591" y="5773630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DB4E1A68-7D6C-4944-A060-0AC7A7C97766}"/>
              </a:ext>
            </a:extLst>
          </p:cNvPr>
          <p:cNvSpPr>
            <a:spLocks noChangeAspect="1"/>
          </p:cNvSpPr>
          <p:nvPr/>
        </p:nvSpPr>
        <p:spPr>
          <a:xfrm>
            <a:off x="11114611" y="5047399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0889AC-9A95-4C7B-929F-2629CFDFE090}"/>
              </a:ext>
            </a:extLst>
          </p:cNvPr>
          <p:cNvSpPr/>
          <p:nvPr/>
        </p:nvSpPr>
        <p:spPr>
          <a:xfrm>
            <a:off x="4219575" y="2081938"/>
            <a:ext cx="3752850" cy="3760924"/>
          </a:xfrm>
          <a:custGeom>
            <a:avLst/>
            <a:gdLst>
              <a:gd name="connsiteX0" fmla="*/ 1948227 w 3752850"/>
              <a:gd name="connsiteY0" fmla="*/ 0 h 3760924"/>
              <a:gd name="connsiteX1" fmla="*/ 2015525 w 3752850"/>
              <a:gd name="connsiteY1" fmla="*/ 5110 h 3760924"/>
              <a:gd name="connsiteX2" fmla="*/ 2998583 w 3752850"/>
              <a:gd name="connsiteY2" fmla="*/ 373545 h 3760924"/>
              <a:gd name="connsiteX3" fmla="*/ 3675820 w 3752850"/>
              <a:gd name="connsiteY3" fmla="*/ 1347233 h 3760924"/>
              <a:gd name="connsiteX4" fmla="*/ 3744821 w 3752850"/>
              <a:gd name="connsiteY4" fmla="*/ 2050453 h 3760924"/>
              <a:gd name="connsiteX5" fmla="*/ 3385333 w 3752850"/>
              <a:gd name="connsiteY5" fmla="*/ 2997732 h 3760924"/>
              <a:gd name="connsiteX6" fmla="*/ 2624186 w 3752850"/>
              <a:gd name="connsiteY6" fmla="*/ 3605542 h 3760924"/>
              <a:gd name="connsiteX7" fmla="*/ 2128398 w 3752850"/>
              <a:gd name="connsiteY7" fmla="*/ 3743971 h 3760924"/>
              <a:gd name="connsiteX8" fmla="*/ 1607479 w 3752850"/>
              <a:gd name="connsiteY8" fmla="*/ 3741416 h 3760924"/>
              <a:gd name="connsiteX9" fmla="*/ 103076 w 3752850"/>
              <a:gd name="connsiteY9" fmla="*/ 2495982 h 3760924"/>
              <a:gd name="connsiteX10" fmla="*/ 2129 w 3752850"/>
              <a:gd name="connsiteY10" fmla="*/ 1966970 h 3760924"/>
              <a:gd name="connsiteX11" fmla="*/ 0 w 3752850"/>
              <a:gd name="connsiteY11" fmla="*/ 1951209 h 3760924"/>
              <a:gd name="connsiteX12" fmla="*/ 0 w 3752850"/>
              <a:gd name="connsiteY12" fmla="*/ 1810224 h 3760924"/>
              <a:gd name="connsiteX13" fmla="*/ 2129 w 3752850"/>
              <a:gd name="connsiteY13" fmla="*/ 1794465 h 3760924"/>
              <a:gd name="connsiteX14" fmla="*/ 57927 w 3752850"/>
              <a:gd name="connsiteY14" fmla="*/ 1416235 h 3760924"/>
              <a:gd name="connsiteX15" fmla="*/ 718552 w 3752850"/>
              <a:gd name="connsiteY15" fmla="*/ 401656 h 3760924"/>
              <a:gd name="connsiteX16" fmla="*/ 1737389 w 3752850"/>
              <a:gd name="connsiteY16" fmla="*/ 5537 h 3760924"/>
              <a:gd name="connsiteX17" fmla="*/ 1804689 w 3752850"/>
              <a:gd name="connsiteY17" fmla="*/ 425 h 3760924"/>
              <a:gd name="connsiteX18" fmla="*/ 1948227 w 3752850"/>
              <a:gd name="connsiteY18" fmla="*/ 0 h 3760924"/>
              <a:gd name="connsiteX19" fmla="*/ 1886892 w 3752850"/>
              <a:gd name="connsiteY19" fmla="*/ 135022 h 3760924"/>
              <a:gd name="connsiteX20" fmla="*/ 126077 w 3752850"/>
              <a:gd name="connsiteY20" fmla="*/ 1880078 h 3760924"/>
              <a:gd name="connsiteX21" fmla="*/ 1875819 w 3752850"/>
              <a:gd name="connsiteY21" fmla="*/ 3625986 h 3760924"/>
              <a:gd name="connsiteX22" fmla="*/ 3626412 w 3752850"/>
              <a:gd name="connsiteY22" fmla="*/ 1882207 h 3760924"/>
              <a:gd name="connsiteX23" fmla="*/ 1886892 w 3752850"/>
              <a:gd name="connsiteY23" fmla="*/ 135022 h 37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752850" h="3760924">
                <a:moveTo>
                  <a:pt x="1948227" y="0"/>
                </a:moveTo>
                <a:cubicBezTo>
                  <a:pt x="1970803" y="1704"/>
                  <a:pt x="1992951" y="3408"/>
                  <a:pt x="2015525" y="5110"/>
                </a:cubicBezTo>
                <a:cubicBezTo>
                  <a:pt x="2378846" y="32796"/>
                  <a:pt x="2707670" y="154615"/>
                  <a:pt x="2998583" y="373545"/>
                </a:cubicBezTo>
                <a:cubicBezTo>
                  <a:pt x="3330813" y="623568"/>
                  <a:pt x="3556983" y="948982"/>
                  <a:pt x="3675820" y="1347233"/>
                </a:cubicBezTo>
                <a:cubicBezTo>
                  <a:pt x="3744396" y="1576812"/>
                  <a:pt x="3766545" y="1811503"/>
                  <a:pt x="3744821" y="2050453"/>
                </a:cubicBezTo>
                <a:cubicBezTo>
                  <a:pt x="3712877" y="2399718"/>
                  <a:pt x="3593188" y="2715763"/>
                  <a:pt x="3385333" y="2997732"/>
                </a:cubicBezTo>
                <a:cubicBezTo>
                  <a:pt x="3185994" y="3267775"/>
                  <a:pt x="2931711" y="3470522"/>
                  <a:pt x="2624186" y="3605542"/>
                </a:cubicBezTo>
                <a:cubicBezTo>
                  <a:pt x="2465314" y="3675396"/>
                  <a:pt x="2300049" y="3720970"/>
                  <a:pt x="2128398" y="3743971"/>
                </a:cubicBezTo>
                <a:cubicBezTo>
                  <a:pt x="1954617" y="3767398"/>
                  <a:pt x="1780836" y="3766546"/>
                  <a:pt x="1607479" y="3741416"/>
                </a:cubicBezTo>
                <a:cubicBezTo>
                  <a:pt x="912353" y="3640470"/>
                  <a:pt x="335211" y="3162995"/>
                  <a:pt x="103076" y="2495982"/>
                </a:cubicBezTo>
                <a:cubicBezTo>
                  <a:pt x="43445" y="2324754"/>
                  <a:pt x="10223" y="2148419"/>
                  <a:pt x="2129" y="1966970"/>
                </a:cubicBezTo>
                <a:cubicBezTo>
                  <a:pt x="1705" y="1961857"/>
                  <a:pt x="853" y="1956320"/>
                  <a:pt x="0" y="1951209"/>
                </a:cubicBezTo>
                <a:cubicBezTo>
                  <a:pt x="0" y="1904356"/>
                  <a:pt x="0" y="1857077"/>
                  <a:pt x="0" y="1810224"/>
                </a:cubicBezTo>
                <a:cubicBezTo>
                  <a:pt x="853" y="1805114"/>
                  <a:pt x="2129" y="1799576"/>
                  <a:pt x="2129" y="1794465"/>
                </a:cubicBezTo>
                <a:cubicBezTo>
                  <a:pt x="7667" y="1666258"/>
                  <a:pt x="25557" y="1540181"/>
                  <a:pt x="57927" y="1416235"/>
                </a:cubicBezTo>
                <a:cubicBezTo>
                  <a:pt x="164838" y="1004355"/>
                  <a:pt x="385046" y="664884"/>
                  <a:pt x="718552" y="401656"/>
                </a:cubicBezTo>
                <a:cubicBezTo>
                  <a:pt x="1017133" y="165690"/>
                  <a:pt x="1357881" y="34926"/>
                  <a:pt x="1737389" y="5537"/>
                </a:cubicBezTo>
                <a:cubicBezTo>
                  <a:pt x="1759964" y="3834"/>
                  <a:pt x="1782112" y="2129"/>
                  <a:pt x="1804689" y="425"/>
                </a:cubicBezTo>
                <a:cubicBezTo>
                  <a:pt x="1852392" y="0"/>
                  <a:pt x="1900097" y="0"/>
                  <a:pt x="1948227" y="0"/>
                </a:cubicBezTo>
                <a:close/>
                <a:moveTo>
                  <a:pt x="1886892" y="135022"/>
                </a:moveTo>
                <a:cubicBezTo>
                  <a:pt x="915335" y="129485"/>
                  <a:pt x="126504" y="913631"/>
                  <a:pt x="126077" y="1880078"/>
                </a:cubicBezTo>
                <a:cubicBezTo>
                  <a:pt x="126077" y="2843970"/>
                  <a:pt x="909799" y="3625986"/>
                  <a:pt x="1875819" y="3625986"/>
                </a:cubicBezTo>
                <a:cubicBezTo>
                  <a:pt x="2841840" y="3625986"/>
                  <a:pt x="3625133" y="2845674"/>
                  <a:pt x="3626412" y="1882207"/>
                </a:cubicBezTo>
                <a:cubicBezTo>
                  <a:pt x="3627264" y="920020"/>
                  <a:pt x="2847375" y="140558"/>
                  <a:pt x="1886892" y="1350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039BA4-81BC-40F3-BD04-201B26BD647C}"/>
              </a:ext>
            </a:extLst>
          </p:cNvPr>
          <p:cNvSpPr/>
          <p:nvPr/>
        </p:nvSpPr>
        <p:spPr>
          <a:xfrm>
            <a:off x="4728970" y="2294417"/>
            <a:ext cx="1409018" cy="1580710"/>
          </a:xfrm>
          <a:custGeom>
            <a:avLst/>
            <a:gdLst>
              <a:gd name="connsiteX0" fmla="*/ 1386444 w 1409018"/>
              <a:gd name="connsiteY0" fmla="*/ 61 h 1580710"/>
              <a:gd name="connsiteX1" fmla="*/ 1409018 w 1409018"/>
              <a:gd name="connsiteY1" fmla="*/ 61 h 1580710"/>
              <a:gd name="connsiteX2" fmla="*/ 496664 w 1409018"/>
              <a:gd name="connsiteY2" fmla="*/ 1580710 h 1580710"/>
              <a:gd name="connsiteX3" fmla="*/ 488572 w 1409018"/>
              <a:gd name="connsiteY3" fmla="*/ 1567931 h 1580710"/>
              <a:gd name="connsiteX4" fmla="*/ 3856 w 1409018"/>
              <a:gd name="connsiteY4" fmla="*/ 728837 h 1580710"/>
              <a:gd name="connsiteX5" fmla="*/ 5134 w 1409018"/>
              <a:gd name="connsiteY5" fmla="*/ 704135 h 1580710"/>
              <a:gd name="connsiteX6" fmla="*/ 1062306 w 1409018"/>
              <a:gd name="connsiteY6" fmla="*/ 28174 h 1580710"/>
              <a:gd name="connsiteX7" fmla="*/ 1386444 w 1409018"/>
              <a:gd name="connsiteY7" fmla="*/ 61 h 15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018" h="1580710">
                <a:moveTo>
                  <a:pt x="1386444" y="61"/>
                </a:moveTo>
                <a:cubicBezTo>
                  <a:pt x="1392834" y="61"/>
                  <a:pt x="1398796" y="61"/>
                  <a:pt x="1409018" y="61"/>
                </a:cubicBezTo>
                <a:cubicBezTo>
                  <a:pt x="1104048" y="528222"/>
                  <a:pt x="801208" y="1053400"/>
                  <a:pt x="496664" y="1580710"/>
                </a:cubicBezTo>
                <a:cubicBezTo>
                  <a:pt x="493257" y="1575172"/>
                  <a:pt x="490701" y="1571764"/>
                  <a:pt x="488572" y="1567931"/>
                </a:cubicBezTo>
                <a:cubicBezTo>
                  <a:pt x="327142" y="1288092"/>
                  <a:pt x="165713" y="1008678"/>
                  <a:pt x="3856" y="728837"/>
                </a:cubicBezTo>
                <a:cubicBezTo>
                  <a:pt x="-1681" y="719468"/>
                  <a:pt x="-1254" y="713078"/>
                  <a:pt x="5134" y="704135"/>
                </a:cubicBezTo>
                <a:cubicBezTo>
                  <a:pt x="269641" y="341237"/>
                  <a:pt x="621038" y="114213"/>
                  <a:pt x="1062306" y="28174"/>
                </a:cubicBezTo>
                <a:cubicBezTo>
                  <a:pt x="1169217" y="7303"/>
                  <a:pt x="1277830" y="-791"/>
                  <a:pt x="1386444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2503C8-7B82-4442-93F0-1845EA03D0DD}"/>
              </a:ext>
            </a:extLst>
          </p:cNvPr>
          <p:cNvSpPr/>
          <p:nvPr/>
        </p:nvSpPr>
        <p:spPr>
          <a:xfrm>
            <a:off x="5736756" y="2301171"/>
            <a:ext cx="1823430" cy="863495"/>
          </a:xfrm>
          <a:custGeom>
            <a:avLst/>
            <a:gdLst>
              <a:gd name="connsiteX0" fmla="*/ 513253 w 1823430"/>
              <a:gd name="connsiteY0" fmla="*/ 126 h 863495"/>
              <a:gd name="connsiteX1" fmla="*/ 1287603 w 1823430"/>
              <a:gd name="connsiteY1" fmla="*/ 275706 h 863495"/>
              <a:gd name="connsiteX2" fmla="*/ 1815338 w 1823430"/>
              <a:gd name="connsiteY2" fmla="*/ 848162 h 863495"/>
              <a:gd name="connsiteX3" fmla="*/ 1823430 w 1823430"/>
              <a:gd name="connsiteY3" fmla="*/ 863495 h 863495"/>
              <a:gd name="connsiteX4" fmla="*/ 0 w 1823430"/>
              <a:gd name="connsiteY4" fmla="*/ 863495 h 863495"/>
              <a:gd name="connsiteX5" fmla="*/ 6815 w 1823430"/>
              <a:gd name="connsiteY5" fmla="*/ 850291 h 863495"/>
              <a:gd name="connsiteX6" fmla="*/ 490253 w 1823430"/>
              <a:gd name="connsiteY6" fmla="*/ 12479 h 863495"/>
              <a:gd name="connsiteX7" fmla="*/ 513253 w 1823430"/>
              <a:gd name="connsiteY7" fmla="*/ 126 h 8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430" h="863495">
                <a:moveTo>
                  <a:pt x="513253" y="126"/>
                </a:moveTo>
                <a:cubicBezTo>
                  <a:pt x="794796" y="26960"/>
                  <a:pt x="1053339" y="118110"/>
                  <a:pt x="1287603" y="275706"/>
                </a:cubicBezTo>
                <a:cubicBezTo>
                  <a:pt x="1509091" y="424358"/>
                  <a:pt x="1684574" y="615602"/>
                  <a:pt x="1815338" y="848162"/>
                </a:cubicBezTo>
                <a:cubicBezTo>
                  <a:pt x="1818320" y="852848"/>
                  <a:pt x="1820449" y="857533"/>
                  <a:pt x="1823430" y="863495"/>
                </a:cubicBezTo>
                <a:cubicBezTo>
                  <a:pt x="1215195" y="863495"/>
                  <a:pt x="608662" y="863495"/>
                  <a:pt x="0" y="863495"/>
                </a:cubicBezTo>
                <a:cubicBezTo>
                  <a:pt x="2556" y="858810"/>
                  <a:pt x="4258" y="854552"/>
                  <a:pt x="6815" y="850291"/>
                </a:cubicBezTo>
                <a:cubicBezTo>
                  <a:pt x="167819" y="570878"/>
                  <a:pt x="329248" y="291892"/>
                  <a:pt x="490253" y="12479"/>
                </a:cubicBezTo>
                <a:cubicBezTo>
                  <a:pt x="495788" y="2683"/>
                  <a:pt x="501326" y="-726"/>
                  <a:pt x="513253" y="12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8E52B8-2501-46B3-9EE6-677F4B459789}"/>
              </a:ext>
            </a:extLst>
          </p:cNvPr>
          <p:cNvSpPr/>
          <p:nvPr/>
        </p:nvSpPr>
        <p:spPr>
          <a:xfrm>
            <a:off x="4428176" y="3092682"/>
            <a:ext cx="1156946" cy="1580646"/>
          </a:xfrm>
          <a:custGeom>
            <a:avLst/>
            <a:gdLst>
              <a:gd name="connsiteX0" fmla="*/ 244594 w 1156946"/>
              <a:gd name="connsiteY0" fmla="*/ 0 h 1580646"/>
              <a:gd name="connsiteX1" fmla="*/ 1156946 w 1156946"/>
              <a:gd name="connsiteY1" fmla="*/ 1580222 h 1580646"/>
              <a:gd name="connsiteX2" fmla="*/ 1137779 w 1156946"/>
              <a:gd name="connsiteY2" fmla="*/ 1580222 h 1580646"/>
              <a:gd name="connsiteX3" fmla="*/ 174315 w 1156946"/>
              <a:gd name="connsiteY3" fmla="*/ 1580646 h 1580646"/>
              <a:gd name="connsiteX4" fmla="*/ 150462 w 1156946"/>
              <a:gd name="connsiteY4" fmla="*/ 1564888 h 1580646"/>
              <a:gd name="connsiteX5" fmla="*/ 5217 w 1156946"/>
              <a:gd name="connsiteY5" fmla="*/ 1003931 h 1580646"/>
              <a:gd name="connsiteX6" fmla="*/ 235648 w 1156946"/>
              <a:gd name="connsiteY6" fmla="*/ 13629 h 1580646"/>
              <a:gd name="connsiteX7" fmla="*/ 244594 w 1156946"/>
              <a:gd name="connsiteY7" fmla="*/ 0 h 15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6946" h="1580646">
                <a:moveTo>
                  <a:pt x="244594" y="0"/>
                </a:moveTo>
                <a:cubicBezTo>
                  <a:pt x="548712" y="526883"/>
                  <a:pt x="851976" y="1052061"/>
                  <a:pt x="1156946" y="1580222"/>
                </a:cubicBezTo>
                <a:cubicBezTo>
                  <a:pt x="1148427" y="1580222"/>
                  <a:pt x="1142890" y="1580222"/>
                  <a:pt x="1137779" y="1580222"/>
                </a:cubicBezTo>
                <a:cubicBezTo>
                  <a:pt x="816625" y="1580222"/>
                  <a:pt x="495469" y="1580222"/>
                  <a:pt x="174315" y="1580646"/>
                </a:cubicBezTo>
                <a:cubicBezTo>
                  <a:pt x="161536" y="1580646"/>
                  <a:pt x="155573" y="1576388"/>
                  <a:pt x="150462" y="1564888"/>
                </a:cubicBezTo>
                <a:cubicBezTo>
                  <a:pt x="69533" y="1386420"/>
                  <a:pt x="19701" y="1199434"/>
                  <a:pt x="5217" y="1003931"/>
                </a:cubicBezTo>
                <a:cubicBezTo>
                  <a:pt x="-21615" y="649551"/>
                  <a:pt x="55051" y="319452"/>
                  <a:pt x="235648" y="13629"/>
                </a:cubicBezTo>
                <a:cubicBezTo>
                  <a:pt x="238204" y="9371"/>
                  <a:pt x="240761" y="5538"/>
                  <a:pt x="2445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537FE1-65A3-4571-B638-3FBBE65E1BCE}"/>
              </a:ext>
            </a:extLst>
          </p:cNvPr>
          <p:cNvSpPr/>
          <p:nvPr/>
        </p:nvSpPr>
        <p:spPr>
          <a:xfrm>
            <a:off x="6606516" y="3251983"/>
            <a:ext cx="1156645" cy="1578941"/>
          </a:xfrm>
          <a:custGeom>
            <a:avLst/>
            <a:gdLst>
              <a:gd name="connsiteX0" fmla="*/ 983910 w 1156645"/>
              <a:gd name="connsiteY0" fmla="*/ 0 h 1578941"/>
              <a:gd name="connsiteX1" fmla="*/ 1004780 w 1156645"/>
              <a:gd name="connsiteY1" fmla="*/ 13205 h 1578941"/>
              <a:gd name="connsiteX2" fmla="*/ 1151303 w 1156645"/>
              <a:gd name="connsiteY2" fmla="*/ 575865 h 1578941"/>
              <a:gd name="connsiteX3" fmla="*/ 920872 w 1156645"/>
              <a:gd name="connsiteY3" fmla="*/ 1566590 h 1578941"/>
              <a:gd name="connsiteX4" fmla="*/ 914909 w 1156645"/>
              <a:gd name="connsiteY4" fmla="*/ 1576812 h 1578941"/>
              <a:gd name="connsiteX5" fmla="*/ 911500 w 1156645"/>
              <a:gd name="connsiteY5" fmla="*/ 1578941 h 1578941"/>
              <a:gd name="connsiteX6" fmla="*/ 0 w 1156645"/>
              <a:gd name="connsiteY6" fmla="*/ 1278 h 1578941"/>
              <a:gd name="connsiteX7" fmla="*/ 15759 w 1156645"/>
              <a:gd name="connsiteY7" fmla="*/ 425 h 1578941"/>
              <a:gd name="connsiteX8" fmla="*/ 983910 w 1156645"/>
              <a:gd name="connsiteY8" fmla="*/ 0 h 15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645" h="1578941">
                <a:moveTo>
                  <a:pt x="983910" y="0"/>
                </a:moveTo>
                <a:cubicBezTo>
                  <a:pt x="994559" y="0"/>
                  <a:pt x="1000097" y="2982"/>
                  <a:pt x="1004780" y="13205"/>
                </a:cubicBezTo>
                <a:cubicBezTo>
                  <a:pt x="1086561" y="192097"/>
                  <a:pt x="1136394" y="379508"/>
                  <a:pt x="1151303" y="575865"/>
                </a:cubicBezTo>
                <a:cubicBezTo>
                  <a:pt x="1178561" y="930243"/>
                  <a:pt x="1101468" y="1260343"/>
                  <a:pt x="920872" y="1566590"/>
                </a:cubicBezTo>
                <a:cubicBezTo>
                  <a:pt x="918743" y="1569997"/>
                  <a:pt x="917038" y="1573405"/>
                  <a:pt x="914909" y="1576812"/>
                </a:cubicBezTo>
                <a:cubicBezTo>
                  <a:pt x="914482" y="1577239"/>
                  <a:pt x="913632" y="1577664"/>
                  <a:pt x="911500" y="1578941"/>
                </a:cubicBezTo>
                <a:cubicBezTo>
                  <a:pt x="607810" y="1053338"/>
                  <a:pt x="304543" y="528585"/>
                  <a:pt x="0" y="1278"/>
                </a:cubicBezTo>
                <a:cubicBezTo>
                  <a:pt x="6815" y="853"/>
                  <a:pt x="11501" y="425"/>
                  <a:pt x="15759" y="425"/>
                </a:cubicBezTo>
                <a:cubicBezTo>
                  <a:pt x="338619" y="425"/>
                  <a:pt x="661050" y="425"/>
                  <a:pt x="983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2768AD-0778-4C1B-B10B-9FAF08BF5724}"/>
              </a:ext>
            </a:extLst>
          </p:cNvPr>
          <p:cNvSpPr/>
          <p:nvPr/>
        </p:nvSpPr>
        <p:spPr>
          <a:xfrm>
            <a:off x="6053226" y="4050608"/>
            <a:ext cx="1409264" cy="1580666"/>
          </a:xfrm>
          <a:custGeom>
            <a:avLst/>
            <a:gdLst>
              <a:gd name="connsiteX0" fmla="*/ 912354 w 1409264"/>
              <a:gd name="connsiteY0" fmla="*/ 0 h 1580666"/>
              <a:gd name="connsiteX1" fmla="*/ 920448 w 1409264"/>
              <a:gd name="connsiteY1" fmla="*/ 13205 h 1580666"/>
              <a:gd name="connsiteX2" fmla="*/ 1405162 w 1409264"/>
              <a:gd name="connsiteY2" fmla="*/ 852298 h 1580666"/>
              <a:gd name="connsiteX3" fmla="*/ 1404737 w 1409264"/>
              <a:gd name="connsiteY3" fmla="*/ 875724 h 1580666"/>
              <a:gd name="connsiteX4" fmla="*/ 565643 w 1409264"/>
              <a:gd name="connsiteY4" fmla="*/ 1496739 h 1580666"/>
              <a:gd name="connsiteX5" fmla="*/ 31520 w 1409264"/>
              <a:gd name="connsiteY5" fmla="*/ 1580647 h 1580666"/>
              <a:gd name="connsiteX6" fmla="*/ 0 w 1409264"/>
              <a:gd name="connsiteY6" fmla="*/ 1580222 h 1580666"/>
              <a:gd name="connsiteX7" fmla="*/ 912354 w 1409264"/>
              <a:gd name="connsiteY7" fmla="*/ 0 h 158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264" h="1580666">
                <a:moveTo>
                  <a:pt x="912354" y="0"/>
                </a:moveTo>
                <a:cubicBezTo>
                  <a:pt x="915763" y="5111"/>
                  <a:pt x="918317" y="8945"/>
                  <a:pt x="920448" y="13205"/>
                </a:cubicBezTo>
                <a:cubicBezTo>
                  <a:pt x="1081877" y="293044"/>
                  <a:pt x="1243307" y="572457"/>
                  <a:pt x="1405162" y="852298"/>
                </a:cubicBezTo>
                <a:cubicBezTo>
                  <a:pt x="1410274" y="860815"/>
                  <a:pt x="1411127" y="866780"/>
                  <a:pt x="1404737" y="875724"/>
                </a:cubicBezTo>
                <a:cubicBezTo>
                  <a:pt x="1191343" y="1172176"/>
                  <a:pt x="912354" y="1380031"/>
                  <a:pt x="565643" y="1496739"/>
                </a:cubicBezTo>
                <a:cubicBezTo>
                  <a:pt x="392288" y="1555092"/>
                  <a:pt x="213821" y="1581499"/>
                  <a:pt x="31520" y="1580647"/>
                </a:cubicBezTo>
                <a:cubicBezTo>
                  <a:pt x="22149" y="1580222"/>
                  <a:pt x="12778" y="1580222"/>
                  <a:pt x="0" y="1580222"/>
                </a:cubicBezTo>
                <a:cubicBezTo>
                  <a:pt x="305396" y="1051635"/>
                  <a:pt x="608235" y="526456"/>
                  <a:pt x="9123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592495-4271-4357-B4FC-19F14EE8D0A3}"/>
              </a:ext>
            </a:extLst>
          </p:cNvPr>
          <p:cNvSpPr/>
          <p:nvPr/>
        </p:nvSpPr>
        <p:spPr>
          <a:xfrm>
            <a:off x="4631031" y="4760217"/>
            <a:ext cx="1822151" cy="863869"/>
          </a:xfrm>
          <a:custGeom>
            <a:avLst/>
            <a:gdLst>
              <a:gd name="connsiteX0" fmla="*/ 0 w 1822151"/>
              <a:gd name="connsiteY0" fmla="*/ 0 h 863869"/>
              <a:gd name="connsiteX1" fmla="*/ 1822151 w 1822151"/>
              <a:gd name="connsiteY1" fmla="*/ 0 h 863869"/>
              <a:gd name="connsiteX2" fmla="*/ 1818742 w 1822151"/>
              <a:gd name="connsiteY2" fmla="*/ 9371 h 863869"/>
              <a:gd name="connsiteX3" fmla="*/ 1331047 w 1822151"/>
              <a:gd name="connsiteY3" fmla="*/ 855279 h 863869"/>
              <a:gd name="connsiteX4" fmla="*/ 1313159 w 1822151"/>
              <a:gd name="connsiteY4" fmla="*/ 863797 h 863869"/>
              <a:gd name="connsiteX5" fmla="*/ 773924 w 1822151"/>
              <a:gd name="connsiteY5" fmla="*/ 720683 h 863869"/>
              <a:gd name="connsiteX6" fmla="*/ 8091 w 1822151"/>
              <a:gd name="connsiteY6" fmla="*/ 14909 h 863869"/>
              <a:gd name="connsiteX7" fmla="*/ 0 w 1822151"/>
              <a:gd name="connsiteY7" fmla="*/ 0 h 86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2151" h="863869">
                <a:moveTo>
                  <a:pt x="0" y="0"/>
                </a:moveTo>
                <a:cubicBezTo>
                  <a:pt x="608234" y="0"/>
                  <a:pt x="1214341" y="0"/>
                  <a:pt x="1822151" y="0"/>
                </a:cubicBezTo>
                <a:cubicBezTo>
                  <a:pt x="1820871" y="3409"/>
                  <a:pt x="1820447" y="6815"/>
                  <a:pt x="1818742" y="9371"/>
                </a:cubicBezTo>
                <a:cubicBezTo>
                  <a:pt x="1656036" y="291339"/>
                  <a:pt x="1493328" y="573309"/>
                  <a:pt x="1331047" y="855279"/>
                </a:cubicBezTo>
                <a:cubicBezTo>
                  <a:pt x="1326361" y="862945"/>
                  <a:pt x="1321675" y="864222"/>
                  <a:pt x="1313159" y="863797"/>
                </a:cubicBezTo>
                <a:cubicBezTo>
                  <a:pt x="1125320" y="846759"/>
                  <a:pt x="945149" y="799906"/>
                  <a:pt x="773924" y="720683"/>
                </a:cubicBezTo>
                <a:cubicBezTo>
                  <a:pt x="442972" y="567771"/>
                  <a:pt x="188263" y="332229"/>
                  <a:pt x="8091" y="14909"/>
                </a:cubicBezTo>
                <a:cubicBezTo>
                  <a:pt x="5537" y="10649"/>
                  <a:pt x="3408" y="63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직사각형 31">
            <a:extLst>
              <a:ext uri="{FF2B5EF4-FFF2-40B4-BE49-F238E27FC236}">
                <a16:creationId xmlns:a16="http://schemas.microsoft.com/office/drawing/2014/main" id="{646FFC29-9E11-4403-B235-2470E9A6DC34}"/>
              </a:ext>
            </a:extLst>
          </p:cNvPr>
          <p:cNvSpPr/>
          <p:nvPr/>
        </p:nvSpPr>
        <p:spPr>
          <a:xfrm>
            <a:off x="1507707" y="4235225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32">
            <a:extLst>
              <a:ext uri="{FF2B5EF4-FFF2-40B4-BE49-F238E27FC236}">
                <a16:creationId xmlns:a16="http://schemas.microsoft.com/office/drawing/2014/main" id="{3B9E50E6-096F-498D-8BC7-91AFF277969F}"/>
              </a:ext>
            </a:extLst>
          </p:cNvPr>
          <p:cNvSpPr/>
          <p:nvPr/>
        </p:nvSpPr>
        <p:spPr>
          <a:xfrm>
            <a:off x="1507707" y="4947639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33">
            <a:extLst>
              <a:ext uri="{FF2B5EF4-FFF2-40B4-BE49-F238E27FC236}">
                <a16:creationId xmlns:a16="http://schemas.microsoft.com/office/drawing/2014/main" id="{0C0B3F29-3B24-4B2C-A6EE-F8C54350D0B2}"/>
              </a:ext>
            </a:extLst>
          </p:cNvPr>
          <p:cNvSpPr/>
          <p:nvPr/>
        </p:nvSpPr>
        <p:spPr>
          <a:xfrm>
            <a:off x="1507707" y="5660053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CE5D0935-D8B0-441E-A8C2-EC0BD03E9519}"/>
              </a:ext>
            </a:extLst>
          </p:cNvPr>
          <p:cNvSpPr/>
          <p:nvPr/>
        </p:nvSpPr>
        <p:spPr>
          <a:xfrm>
            <a:off x="848175" y="5800894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F3679E1-9217-4F19-9233-21AB45FC7F87}"/>
              </a:ext>
            </a:extLst>
          </p:cNvPr>
          <p:cNvSpPr/>
          <p:nvPr/>
        </p:nvSpPr>
        <p:spPr>
          <a:xfrm>
            <a:off x="757931" y="5073923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직사각형 31">
            <a:extLst>
              <a:ext uri="{FF2B5EF4-FFF2-40B4-BE49-F238E27FC236}">
                <a16:creationId xmlns:a16="http://schemas.microsoft.com/office/drawing/2014/main" id="{F522ED38-26A7-470D-8D58-D136B63C138D}"/>
              </a:ext>
            </a:extLst>
          </p:cNvPr>
          <p:cNvSpPr/>
          <p:nvPr/>
        </p:nvSpPr>
        <p:spPr>
          <a:xfrm flipH="1">
            <a:off x="8316451" y="4235225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32">
            <a:extLst>
              <a:ext uri="{FF2B5EF4-FFF2-40B4-BE49-F238E27FC236}">
                <a16:creationId xmlns:a16="http://schemas.microsoft.com/office/drawing/2014/main" id="{94551618-9204-4A8C-9061-3F179B54A222}"/>
              </a:ext>
            </a:extLst>
          </p:cNvPr>
          <p:cNvSpPr/>
          <p:nvPr/>
        </p:nvSpPr>
        <p:spPr>
          <a:xfrm flipH="1">
            <a:off x="8316451" y="4947639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33">
            <a:extLst>
              <a:ext uri="{FF2B5EF4-FFF2-40B4-BE49-F238E27FC236}">
                <a16:creationId xmlns:a16="http://schemas.microsoft.com/office/drawing/2014/main" id="{6AE6E341-29D9-4B47-976F-182494F721AE}"/>
              </a:ext>
            </a:extLst>
          </p:cNvPr>
          <p:cNvSpPr/>
          <p:nvPr/>
        </p:nvSpPr>
        <p:spPr>
          <a:xfrm flipH="1">
            <a:off x="8316451" y="5660053"/>
            <a:ext cx="2479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6C2D3C4E-D18E-43EF-8D96-5AFA5B098F78}"/>
              </a:ext>
            </a:extLst>
          </p:cNvPr>
          <p:cNvSpPr/>
          <p:nvPr/>
        </p:nvSpPr>
        <p:spPr>
          <a:xfrm>
            <a:off x="5643644" y="3508304"/>
            <a:ext cx="904214" cy="9115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6C649CB-6DEF-4305-91B0-7F81DD8B0D6A}"/>
              </a:ext>
            </a:extLst>
          </p:cNvPr>
          <p:cNvSpPr/>
          <p:nvPr/>
        </p:nvSpPr>
        <p:spPr>
          <a:xfrm rot="2700000">
            <a:off x="5112512" y="2843870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BEC8E4B9-0E39-475E-B6B9-C1F58E0864D0}"/>
              </a:ext>
            </a:extLst>
          </p:cNvPr>
          <p:cNvSpPr/>
          <p:nvPr/>
        </p:nvSpPr>
        <p:spPr>
          <a:xfrm>
            <a:off x="6346903" y="2653031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E38B4D77-C25C-47CF-996A-054CD6C4CABD}"/>
              </a:ext>
            </a:extLst>
          </p:cNvPr>
          <p:cNvSpPr/>
          <p:nvPr/>
        </p:nvSpPr>
        <p:spPr>
          <a:xfrm>
            <a:off x="6758320" y="4659081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0DC881F5-DFE3-46B8-A37D-198EE4ADFE32}"/>
              </a:ext>
            </a:extLst>
          </p:cNvPr>
          <p:cNvSpPr>
            <a:spLocks noChangeAspect="1"/>
          </p:cNvSpPr>
          <p:nvPr/>
        </p:nvSpPr>
        <p:spPr>
          <a:xfrm>
            <a:off x="7177172" y="3548495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92FC655F-A5FF-427C-BBE8-9EA057111E0D}"/>
              </a:ext>
            </a:extLst>
          </p:cNvPr>
          <p:cNvSpPr/>
          <p:nvPr/>
        </p:nvSpPr>
        <p:spPr>
          <a:xfrm>
            <a:off x="5603019" y="4962793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70B7D39-3AB9-4937-9E6E-1C64535B128A}"/>
              </a:ext>
            </a:extLst>
          </p:cNvPr>
          <p:cNvSpPr/>
          <p:nvPr/>
        </p:nvSpPr>
        <p:spPr>
          <a:xfrm>
            <a:off x="4711160" y="4091039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82F3A4AC-7ED3-4319-A585-70E8D693B9C9}"/>
              </a:ext>
            </a:extLst>
          </p:cNvPr>
          <p:cNvSpPr/>
          <p:nvPr/>
        </p:nvSpPr>
        <p:spPr>
          <a:xfrm>
            <a:off x="698760" y="2558761"/>
            <a:ext cx="317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862D7-E14E-4AF9-9B27-9DA616544312}"/>
              </a:ext>
            </a:extLst>
          </p:cNvPr>
          <p:cNvSpPr txBox="1"/>
          <p:nvPr/>
        </p:nvSpPr>
        <p:spPr>
          <a:xfrm>
            <a:off x="698760" y="1356363"/>
            <a:ext cx="3145552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12CFEE41-A0E2-4F38-BD19-80202064D768}"/>
              </a:ext>
            </a:extLst>
          </p:cNvPr>
          <p:cNvSpPr/>
          <p:nvPr/>
        </p:nvSpPr>
        <p:spPr>
          <a:xfrm>
            <a:off x="8381171" y="2558761"/>
            <a:ext cx="317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0A7167-BAA1-4B23-856E-9F4910817B77}"/>
              </a:ext>
            </a:extLst>
          </p:cNvPr>
          <p:cNvSpPr txBox="1"/>
          <p:nvPr/>
        </p:nvSpPr>
        <p:spPr>
          <a:xfrm>
            <a:off x="8381171" y="1356363"/>
            <a:ext cx="3145552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>
            <a:extLst>
              <a:ext uri="{FF2B5EF4-FFF2-40B4-BE49-F238E27FC236}">
                <a16:creationId xmlns:a16="http://schemas.microsoft.com/office/drawing/2014/main" id="{50D00590-B062-47FD-BA14-0DA2C2D11EB1}"/>
              </a:ext>
            </a:extLst>
          </p:cNvPr>
          <p:cNvGrpSpPr/>
          <p:nvPr/>
        </p:nvGrpSpPr>
        <p:grpSpPr>
          <a:xfrm>
            <a:off x="6956709" y="3891771"/>
            <a:ext cx="4474470" cy="1298817"/>
            <a:chOff x="8070434" y="1540312"/>
            <a:chExt cx="2925465" cy="1298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C631D-7917-43E5-A8AE-6EF193995170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A1EE09-AD94-40DB-B825-ECCDB951D77B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DC520F-1258-4A99-A35D-5A2BBA157BD7}"/>
              </a:ext>
            </a:extLst>
          </p:cNvPr>
          <p:cNvSpPr txBox="1"/>
          <p:nvPr/>
        </p:nvSpPr>
        <p:spPr>
          <a:xfrm>
            <a:off x="6956709" y="5939323"/>
            <a:ext cx="42360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15EA3-F41C-46D5-9A34-7637AEBEAB9F}"/>
              </a:ext>
            </a:extLst>
          </p:cNvPr>
          <p:cNvSpPr txBox="1"/>
          <p:nvPr/>
        </p:nvSpPr>
        <p:spPr>
          <a:xfrm>
            <a:off x="6956709" y="5409663"/>
            <a:ext cx="423607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0C0E4-ED61-40AC-B794-D2EB16BF2978}"/>
              </a:ext>
            </a:extLst>
          </p:cNvPr>
          <p:cNvSpPr txBox="1"/>
          <p:nvPr/>
        </p:nvSpPr>
        <p:spPr>
          <a:xfrm>
            <a:off x="6956709" y="2314775"/>
            <a:ext cx="447447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3">
            <a:extLst>
              <a:ext uri="{FF2B5EF4-FFF2-40B4-BE49-F238E27FC236}">
                <a16:creationId xmlns:a16="http://schemas.microsoft.com/office/drawing/2014/main" id="{5091EB10-2EE2-43A5-A0C4-B523FA98A193}"/>
              </a:ext>
            </a:extLst>
          </p:cNvPr>
          <p:cNvSpPr/>
          <p:nvPr/>
        </p:nvSpPr>
        <p:spPr>
          <a:xfrm>
            <a:off x="4091582" y="1931350"/>
            <a:ext cx="3984446" cy="3984446"/>
          </a:xfrm>
          <a:prstGeom prst="donut">
            <a:avLst>
              <a:gd name="adj" fmla="val 25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Pie 4">
            <a:extLst>
              <a:ext uri="{FF2B5EF4-FFF2-40B4-BE49-F238E27FC236}">
                <a16:creationId xmlns:a16="http://schemas.microsoft.com/office/drawing/2014/main" id="{0E5E4316-F22F-4583-8E3D-D019919D4EB2}"/>
              </a:ext>
            </a:extLst>
          </p:cNvPr>
          <p:cNvSpPr/>
          <p:nvPr/>
        </p:nvSpPr>
        <p:spPr>
          <a:xfrm>
            <a:off x="4669360" y="2475146"/>
            <a:ext cx="2771278" cy="2771278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BE36FCC4-C13F-4993-9CC7-ED1E57124BF2}"/>
              </a:ext>
            </a:extLst>
          </p:cNvPr>
          <p:cNvSpPr/>
          <p:nvPr/>
        </p:nvSpPr>
        <p:spPr>
          <a:xfrm rot="18000000">
            <a:off x="4294826" y="2201915"/>
            <a:ext cx="3559848" cy="3559848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6" name="Pie 6">
            <a:extLst>
              <a:ext uri="{FF2B5EF4-FFF2-40B4-BE49-F238E27FC236}">
                <a16:creationId xmlns:a16="http://schemas.microsoft.com/office/drawing/2014/main" id="{3DE29752-18D1-47A1-B878-E94B0CA3438E}"/>
              </a:ext>
            </a:extLst>
          </p:cNvPr>
          <p:cNvSpPr/>
          <p:nvPr/>
        </p:nvSpPr>
        <p:spPr>
          <a:xfrm rot="14400000">
            <a:off x="5124472" y="3111756"/>
            <a:ext cx="1858962" cy="1858962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Pie 7">
            <a:extLst>
              <a:ext uri="{FF2B5EF4-FFF2-40B4-BE49-F238E27FC236}">
                <a16:creationId xmlns:a16="http://schemas.microsoft.com/office/drawing/2014/main" id="{DCB4F4EE-8906-4954-BACC-00AEA7FFF942}"/>
              </a:ext>
            </a:extLst>
          </p:cNvPr>
          <p:cNvSpPr/>
          <p:nvPr/>
        </p:nvSpPr>
        <p:spPr>
          <a:xfrm flipH="1">
            <a:off x="4940048" y="2669266"/>
            <a:ext cx="2413946" cy="2436006"/>
          </a:xfrm>
          <a:prstGeom prst="pie">
            <a:avLst>
              <a:gd name="adj1" fmla="val 12630368"/>
              <a:gd name="adj2" fmla="val 16199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Pie 8">
            <a:extLst>
              <a:ext uri="{FF2B5EF4-FFF2-40B4-BE49-F238E27FC236}">
                <a16:creationId xmlns:a16="http://schemas.microsoft.com/office/drawing/2014/main" id="{C32FF517-AA24-40E6-B901-2C7D89D96E0E}"/>
              </a:ext>
            </a:extLst>
          </p:cNvPr>
          <p:cNvSpPr/>
          <p:nvPr/>
        </p:nvSpPr>
        <p:spPr>
          <a:xfrm rot="3600000" flipH="1">
            <a:off x="5282002" y="3082231"/>
            <a:ext cx="1737731" cy="1737731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Pie 9">
            <a:extLst>
              <a:ext uri="{FF2B5EF4-FFF2-40B4-BE49-F238E27FC236}">
                <a16:creationId xmlns:a16="http://schemas.microsoft.com/office/drawing/2014/main" id="{1F02262F-A56F-4BF9-92DD-12101EBC6B67}"/>
              </a:ext>
            </a:extLst>
          </p:cNvPr>
          <p:cNvSpPr/>
          <p:nvPr/>
        </p:nvSpPr>
        <p:spPr>
          <a:xfrm rot="7200000" flipH="1">
            <a:off x="4582582" y="2450642"/>
            <a:ext cx="3106990" cy="3106990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23BA86F1-19B4-4B8A-A157-AA1A96D66D3F}"/>
              </a:ext>
            </a:extLst>
          </p:cNvPr>
          <p:cNvSpPr/>
          <p:nvPr/>
        </p:nvSpPr>
        <p:spPr>
          <a:xfrm>
            <a:off x="2915176" y="3256143"/>
            <a:ext cx="809926" cy="36004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90%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91F40DCE-BE29-4055-8D63-AFD16E5E1F07}"/>
              </a:ext>
            </a:extLst>
          </p:cNvPr>
          <p:cNvSpPr/>
          <p:nvPr/>
        </p:nvSpPr>
        <p:spPr>
          <a:xfrm>
            <a:off x="2915176" y="1813054"/>
            <a:ext cx="809926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DC65F9B4-17D6-48CF-AAAE-E1C6E96BE140}"/>
              </a:ext>
            </a:extLst>
          </p:cNvPr>
          <p:cNvSpPr/>
          <p:nvPr/>
        </p:nvSpPr>
        <p:spPr>
          <a:xfrm>
            <a:off x="2915176" y="4699232"/>
            <a:ext cx="809926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55EAEAEF-5E89-423A-A403-FBF2A12BBBE3}"/>
              </a:ext>
            </a:extLst>
          </p:cNvPr>
          <p:cNvSpPr/>
          <p:nvPr/>
        </p:nvSpPr>
        <p:spPr>
          <a:xfrm>
            <a:off x="8423866" y="4689453"/>
            <a:ext cx="787987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B52D96D9-CB63-4B84-A21E-B8C5905B7ED9}"/>
              </a:ext>
            </a:extLst>
          </p:cNvPr>
          <p:cNvSpPr/>
          <p:nvPr/>
        </p:nvSpPr>
        <p:spPr>
          <a:xfrm>
            <a:off x="8423866" y="3246364"/>
            <a:ext cx="787987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6D4F4B68-A3C7-4684-BAE9-C8C59C163EB3}"/>
              </a:ext>
            </a:extLst>
          </p:cNvPr>
          <p:cNvSpPr/>
          <p:nvPr/>
        </p:nvSpPr>
        <p:spPr>
          <a:xfrm>
            <a:off x="8423866" y="1803275"/>
            <a:ext cx="787987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2">
            <a:extLst>
              <a:ext uri="{FF2B5EF4-FFF2-40B4-BE49-F238E27FC236}">
                <a16:creationId xmlns:a16="http://schemas.microsoft.com/office/drawing/2014/main" id="{E4956183-0B7C-435C-A607-33F27F54FA89}"/>
              </a:ext>
            </a:extLst>
          </p:cNvPr>
          <p:cNvGrpSpPr/>
          <p:nvPr/>
        </p:nvGrpSpPr>
        <p:grpSpPr>
          <a:xfrm>
            <a:off x="8323366" y="2163315"/>
            <a:ext cx="3025450" cy="1042502"/>
            <a:chOff x="8323365" y="2163315"/>
            <a:chExt cx="3025450" cy="10425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04418B-A5A8-421C-9AF0-749ACDA8F0F1}"/>
                </a:ext>
              </a:extLst>
            </p:cNvPr>
            <p:cNvSpPr txBox="1"/>
            <p:nvPr/>
          </p:nvSpPr>
          <p:spPr>
            <a:xfrm>
              <a:off x="8323365" y="2374820"/>
              <a:ext cx="3025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F295A8-C794-4A43-BD32-DB527F07715B}"/>
                </a:ext>
              </a:extLst>
            </p:cNvPr>
            <p:cNvSpPr txBox="1"/>
            <p:nvPr/>
          </p:nvSpPr>
          <p:spPr>
            <a:xfrm>
              <a:off x="8323365" y="2163315"/>
              <a:ext cx="3025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">
            <a:extLst>
              <a:ext uri="{FF2B5EF4-FFF2-40B4-BE49-F238E27FC236}">
                <a16:creationId xmlns:a16="http://schemas.microsoft.com/office/drawing/2014/main" id="{9816D002-C06B-430E-8427-2F205A68E285}"/>
              </a:ext>
            </a:extLst>
          </p:cNvPr>
          <p:cNvGrpSpPr/>
          <p:nvPr/>
        </p:nvGrpSpPr>
        <p:grpSpPr>
          <a:xfrm>
            <a:off x="8323366" y="3612307"/>
            <a:ext cx="3025450" cy="1042502"/>
            <a:chOff x="8323365" y="3612307"/>
            <a:chExt cx="3025450" cy="10425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F72D1-0AE1-4E32-8825-E95AFD099A8F}"/>
                </a:ext>
              </a:extLst>
            </p:cNvPr>
            <p:cNvSpPr txBox="1"/>
            <p:nvPr/>
          </p:nvSpPr>
          <p:spPr>
            <a:xfrm>
              <a:off x="8323365" y="3823812"/>
              <a:ext cx="3025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6151EC-F478-4B2C-B877-618E631147BC}"/>
                </a:ext>
              </a:extLst>
            </p:cNvPr>
            <p:cNvSpPr txBox="1"/>
            <p:nvPr/>
          </p:nvSpPr>
          <p:spPr>
            <a:xfrm>
              <a:off x="8323365" y="3612307"/>
              <a:ext cx="3025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A5439541-4DBE-4CC5-9E00-02717B25858F}"/>
              </a:ext>
            </a:extLst>
          </p:cNvPr>
          <p:cNvGrpSpPr/>
          <p:nvPr/>
        </p:nvGrpSpPr>
        <p:grpSpPr>
          <a:xfrm>
            <a:off x="8323366" y="5061300"/>
            <a:ext cx="3025450" cy="1042502"/>
            <a:chOff x="8323365" y="5061300"/>
            <a:chExt cx="3025450" cy="10425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E4324A-25F8-49EC-8E2B-964494406F93}"/>
                </a:ext>
              </a:extLst>
            </p:cNvPr>
            <p:cNvSpPr txBox="1"/>
            <p:nvPr/>
          </p:nvSpPr>
          <p:spPr>
            <a:xfrm>
              <a:off x="8323365" y="5272805"/>
              <a:ext cx="3025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FC319-D2D0-4863-89B1-79057BF4FDDB}"/>
                </a:ext>
              </a:extLst>
            </p:cNvPr>
            <p:cNvSpPr txBox="1"/>
            <p:nvPr/>
          </p:nvSpPr>
          <p:spPr>
            <a:xfrm>
              <a:off x="8323365" y="5061300"/>
              <a:ext cx="3025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4">
            <a:extLst>
              <a:ext uri="{FF2B5EF4-FFF2-40B4-BE49-F238E27FC236}">
                <a16:creationId xmlns:a16="http://schemas.microsoft.com/office/drawing/2014/main" id="{97EC44CB-7F9F-4FCD-AFE5-7315FA8050D3}"/>
              </a:ext>
            </a:extLst>
          </p:cNvPr>
          <p:cNvGrpSpPr/>
          <p:nvPr/>
        </p:nvGrpSpPr>
        <p:grpSpPr>
          <a:xfrm>
            <a:off x="809000" y="2175122"/>
            <a:ext cx="3024000" cy="1042502"/>
            <a:chOff x="809000" y="2175122"/>
            <a:chExt cx="3024000" cy="10425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2FFF9F-6036-4CAF-B33F-7FEFE62107D9}"/>
                </a:ext>
              </a:extLst>
            </p:cNvPr>
            <p:cNvSpPr txBox="1"/>
            <p:nvPr/>
          </p:nvSpPr>
          <p:spPr>
            <a:xfrm>
              <a:off x="809000" y="2386627"/>
              <a:ext cx="30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A91B8A-9943-48B4-B2D6-3388507D6A77}"/>
                </a:ext>
              </a:extLst>
            </p:cNvPr>
            <p:cNvSpPr txBox="1"/>
            <p:nvPr/>
          </p:nvSpPr>
          <p:spPr>
            <a:xfrm>
              <a:off x="809000" y="2175122"/>
              <a:ext cx="30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43">
            <a:extLst>
              <a:ext uri="{FF2B5EF4-FFF2-40B4-BE49-F238E27FC236}">
                <a16:creationId xmlns:a16="http://schemas.microsoft.com/office/drawing/2014/main" id="{B8CFC5FA-275F-45E8-9C1E-3693FCA225DB}"/>
              </a:ext>
            </a:extLst>
          </p:cNvPr>
          <p:cNvGrpSpPr/>
          <p:nvPr/>
        </p:nvGrpSpPr>
        <p:grpSpPr>
          <a:xfrm>
            <a:off x="809000" y="3618211"/>
            <a:ext cx="3024000" cy="1042502"/>
            <a:chOff x="809000" y="3618211"/>
            <a:chExt cx="3024000" cy="10425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D42E69-157F-4D58-9F7C-82DB019BAB51}"/>
                </a:ext>
              </a:extLst>
            </p:cNvPr>
            <p:cNvSpPr txBox="1"/>
            <p:nvPr/>
          </p:nvSpPr>
          <p:spPr>
            <a:xfrm>
              <a:off x="809000" y="3829716"/>
              <a:ext cx="30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4F5009-B55A-4C79-885C-43CDF37AB0EF}"/>
                </a:ext>
              </a:extLst>
            </p:cNvPr>
            <p:cNvSpPr txBox="1"/>
            <p:nvPr/>
          </p:nvSpPr>
          <p:spPr>
            <a:xfrm>
              <a:off x="809000" y="3618211"/>
              <a:ext cx="30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42">
            <a:extLst>
              <a:ext uri="{FF2B5EF4-FFF2-40B4-BE49-F238E27FC236}">
                <a16:creationId xmlns:a16="http://schemas.microsoft.com/office/drawing/2014/main" id="{52385E2D-3A87-42D7-B21D-A7180862E763}"/>
              </a:ext>
            </a:extLst>
          </p:cNvPr>
          <p:cNvGrpSpPr/>
          <p:nvPr/>
        </p:nvGrpSpPr>
        <p:grpSpPr>
          <a:xfrm>
            <a:off x="809000" y="5061300"/>
            <a:ext cx="3024000" cy="1042502"/>
            <a:chOff x="809000" y="5061300"/>
            <a:chExt cx="3024000" cy="10425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37823-A0EA-4429-9FE9-1B9A3FAA3DF5}"/>
                </a:ext>
              </a:extLst>
            </p:cNvPr>
            <p:cNvSpPr txBox="1"/>
            <p:nvPr/>
          </p:nvSpPr>
          <p:spPr>
            <a:xfrm>
              <a:off x="809000" y="5272805"/>
              <a:ext cx="30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300BC6-737B-4411-8A10-460B3D6E77CB}"/>
                </a:ext>
              </a:extLst>
            </p:cNvPr>
            <p:cNvSpPr txBox="1"/>
            <p:nvPr/>
          </p:nvSpPr>
          <p:spPr>
            <a:xfrm>
              <a:off x="809000" y="5061300"/>
              <a:ext cx="30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Donut 34">
            <a:extLst>
              <a:ext uri="{FF2B5EF4-FFF2-40B4-BE49-F238E27FC236}">
                <a16:creationId xmlns:a16="http://schemas.microsoft.com/office/drawing/2014/main" id="{97A86DF7-2A1A-467A-8127-2F0CB7197BCF}"/>
              </a:ext>
            </a:extLst>
          </p:cNvPr>
          <p:cNvSpPr/>
          <p:nvPr/>
        </p:nvSpPr>
        <p:spPr>
          <a:xfrm>
            <a:off x="5583546" y="3389129"/>
            <a:ext cx="1086667" cy="1086667"/>
          </a:xfrm>
          <a:prstGeom prst="donut">
            <a:avLst>
              <a:gd name="adj" fmla="val 44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5" name="Donut 35">
            <a:extLst>
              <a:ext uri="{FF2B5EF4-FFF2-40B4-BE49-F238E27FC236}">
                <a16:creationId xmlns:a16="http://schemas.microsoft.com/office/drawing/2014/main" id="{05EF8AC3-82C2-469D-AE29-5C3D3C22630E}"/>
              </a:ext>
            </a:extLst>
          </p:cNvPr>
          <p:cNvSpPr/>
          <p:nvPr/>
        </p:nvSpPr>
        <p:spPr>
          <a:xfrm>
            <a:off x="5219100" y="3024683"/>
            <a:ext cx="1811112" cy="1811112"/>
          </a:xfrm>
          <a:prstGeom prst="donut">
            <a:avLst>
              <a:gd name="adj" fmla="val 3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6" name="Donut 36">
            <a:extLst>
              <a:ext uri="{FF2B5EF4-FFF2-40B4-BE49-F238E27FC236}">
                <a16:creationId xmlns:a16="http://schemas.microsoft.com/office/drawing/2014/main" id="{A0A1BAD5-2A04-4382-9A3C-86E29046ED33}"/>
              </a:ext>
            </a:extLst>
          </p:cNvPr>
          <p:cNvSpPr/>
          <p:nvPr/>
        </p:nvSpPr>
        <p:spPr>
          <a:xfrm>
            <a:off x="4854656" y="2660239"/>
            <a:ext cx="2535557" cy="2535557"/>
          </a:xfrm>
          <a:prstGeom prst="donut">
            <a:avLst>
              <a:gd name="adj" fmla="val 20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7" name="Donut 37">
            <a:extLst>
              <a:ext uri="{FF2B5EF4-FFF2-40B4-BE49-F238E27FC236}">
                <a16:creationId xmlns:a16="http://schemas.microsoft.com/office/drawing/2014/main" id="{FFDB73FF-5444-44DC-A308-C2ABC9C6784F}"/>
              </a:ext>
            </a:extLst>
          </p:cNvPr>
          <p:cNvSpPr/>
          <p:nvPr/>
        </p:nvSpPr>
        <p:spPr>
          <a:xfrm>
            <a:off x="4490212" y="2295795"/>
            <a:ext cx="3260001" cy="3260001"/>
          </a:xfrm>
          <a:prstGeom prst="donut">
            <a:avLst>
              <a:gd name="adj" fmla="val 1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3C9E31-8239-4A2E-8289-92432AA6B764}"/>
              </a:ext>
            </a:extLst>
          </p:cNvPr>
          <p:cNvSpPr/>
          <p:nvPr/>
        </p:nvSpPr>
        <p:spPr>
          <a:xfrm>
            <a:off x="5104721" y="2900182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E9ACE282-2949-48C7-AACF-EFE497B8C10F}"/>
              </a:ext>
            </a:extLst>
          </p:cNvPr>
          <p:cNvSpPr/>
          <p:nvPr/>
        </p:nvSpPr>
        <p:spPr>
          <a:xfrm flipH="1">
            <a:off x="4597431" y="3886196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0F69C-16DD-45BD-BADA-06B1920BD974}"/>
              </a:ext>
            </a:extLst>
          </p:cNvPr>
          <p:cNvSpPr txBox="1"/>
          <p:nvPr/>
        </p:nvSpPr>
        <p:spPr>
          <a:xfrm>
            <a:off x="4849416" y="2523861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AC50-969C-478C-A747-4B588F96D1A3}"/>
              </a:ext>
            </a:extLst>
          </p:cNvPr>
          <p:cNvSpPr txBox="1"/>
          <p:nvPr/>
        </p:nvSpPr>
        <p:spPr>
          <a:xfrm>
            <a:off x="5711080" y="5160606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9C4A0158-CCF3-4069-BE1F-EF5421F58FB0}"/>
              </a:ext>
            </a:extLst>
          </p:cNvPr>
          <p:cNvSpPr/>
          <p:nvPr/>
        </p:nvSpPr>
        <p:spPr>
          <a:xfrm>
            <a:off x="6261632" y="4253437"/>
            <a:ext cx="531677" cy="38963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 53">
            <a:extLst>
              <a:ext uri="{FF2B5EF4-FFF2-40B4-BE49-F238E27FC236}">
                <a16:creationId xmlns:a16="http://schemas.microsoft.com/office/drawing/2014/main" id="{6A7DFC05-0D28-48EE-A6BA-F59378455407}"/>
              </a:ext>
            </a:extLst>
          </p:cNvPr>
          <p:cNvSpPr/>
          <p:nvPr/>
        </p:nvSpPr>
        <p:spPr>
          <a:xfrm>
            <a:off x="5464193" y="3229658"/>
            <a:ext cx="493773" cy="5062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F46116-BD5F-4F6E-9950-A7281880E0D8}"/>
              </a:ext>
            </a:extLst>
          </p:cNvPr>
          <p:cNvGrpSpPr/>
          <p:nvPr/>
        </p:nvGrpSpPr>
        <p:grpSpPr>
          <a:xfrm>
            <a:off x="8211199" y="1831486"/>
            <a:ext cx="3384391" cy="672313"/>
            <a:chOff x="4965552" y="1768882"/>
            <a:chExt cx="2583556" cy="6723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719147-C68C-4CD1-B949-08637D582CB0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89597E-32C0-46B0-80CD-DC1DED0A4769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4210FC-79C2-4C89-A98A-B3F7EF13DF7D}"/>
              </a:ext>
            </a:extLst>
          </p:cNvPr>
          <p:cNvGrpSpPr/>
          <p:nvPr/>
        </p:nvGrpSpPr>
        <p:grpSpPr>
          <a:xfrm>
            <a:off x="8211199" y="2532310"/>
            <a:ext cx="3384391" cy="672313"/>
            <a:chOff x="4965552" y="1768882"/>
            <a:chExt cx="2583556" cy="6723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E495E-09B6-42B6-AFAA-D912FF9ED5B5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2F6C12-3319-4ACC-A32D-F30FAED4F649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3788BE-5469-438A-B512-27FA9AE7157B}"/>
              </a:ext>
            </a:extLst>
          </p:cNvPr>
          <p:cNvGrpSpPr/>
          <p:nvPr/>
        </p:nvGrpSpPr>
        <p:grpSpPr>
          <a:xfrm>
            <a:off x="8211199" y="3233134"/>
            <a:ext cx="3384391" cy="672313"/>
            <a:chOff x="4965552" y="1768882"/>
            <a:chExt cx="2583556" cy="672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502D9B-9894-4698-A7FB-371674E03CDA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0BFA1E-75A4-4E28-9454-DB66B3A6078A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16">
            <a:extLst>
              <a:ext uri="{FF2B5EF4-FFF2-40B4-BE49-F238E27FC236}">
                <a16:creationId xmlns:a16="http://schemas.microsoft.com/office/drawing/2014/main" id="{287C6C54-61FE-4450-9582-520CFC31F2F5}"/>
              </a:ext>
            </a:extLst>
          </p:cNvPr>
          <p:cNvSpPr/>
          <p:nvPr/>
        </p:nvSpPr>
        <p:spPr>
          <a:xfrm>
            <a:off x="5811930" y="2028856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6760DDDB-46BC-4477-A51C-9887F361F04F}"/>
              </a:ext>
            </a:extLst>
          </p:cNvPr>
          <p:cNvSpPr/>
          <p:nvPr/>
        </p:nvSpPr>
        <p:spPr>
          <a:xfrm>
            <a:off x="7276525" y="2742958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03CE88F-C94E-4BEA-9B7E-4EECD3F34B15}"/>
              </a:ext>
            </a:extLst>
          </p:cNvPr>
          <p:cNvSpPr/>
          <p:nvPr/>
        </p:nvSpPr>
        <p:spPr>
          <a:xfrm>
            <a:off x="7690182" y="3478951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8826D1-36C9-44B3-B032-E4EDE2BFD778}"/>
              </a:ext>
            </a:extLst>
          </p:cNvPr>
          <p:cNvGrpSpPr/>
          <p:nvPr/>
        </p:nvGrpSpPr>
        <p:grpSpPr>
          <a:xfrm>
            <a:off x="596411" y="4126488"/>
            <a:ext cx="3391027" cy="672313"/>
            <a:chOff x="4965552" y="1768882"/>
            <a:chExt cx="2583556" cy="6723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E1149D-8BF6-4ABC-AB50-B22A15917A9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A37A3C-0BBB-420B-8898-0EE57FD64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265022-00E0-454A-829B-64E8AA2FCCDF}"/>
              </a:ext>
            </a:extLst>
          </p:cNvPr>
          <p:cNvGrpSpPr/>
          <p:nvPr/>
        </p:nvGrpSpPr>
        <p:grpSpPr>
          <a:xfrm>
            <a:off x="596411" y="4822916"/>
            <a:ext cx="3391027" cy="672313"/>
            <a:chOff x="4965552" y="1768882"/>
            <a:chExt cx="2583556" cy="6723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DB897B-D67F-488E-9EE7-16F5D8455B6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8348E5-95C2-42B6-8208-DBDA7848601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01240-5D11-4D6C-B5D3-F2E614B0ADAD}"/>
              </a:ext>
            </a:extLst>
          </p:cNvPr>
          <p:cNvGrpSpPr/>
          <p:nvPr/>
        </p:nvGrpSpPr>
        <p:grpSpPr>
          <a:xfrm>
            <a:off x="596411" y="5519344"/>
            <a:ext cx="3391027" cy="672313"/>
            <a:chOff x="4965552" y="1768882"/>
            <a:chExt cx="2583556" cy="6723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A0D4C7-77F8-44F8-9ED5-A0454F16CD6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5621C5-2A30-47DF-993A-E3CA72E60B58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Freeform 80">
            <a:extLst>
              <a:ext uri="{FF2B5EF4-FFF2-40B4-BE49-F238E27FC236}">
                <a16:creationId xmlns:a16="http://schemas.microsoft.com/office/drawing/2014/main" id="{E9F5B97D-46E6-4C85-A1F7-9642E6A9898F}"/>
              </a:ext>
            </a:extLst>
          </p:cNvPr>
          <p:cNvSpPr/>
          <p:nvPr/>
        </p:nvSpPr>
        <p:spPr>
          <a:xfrm rot="10800000">
            <a:off x="4005065" y="5264396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Freeform 81">
            <a:extLst>
              <a:ext uri="{FF2B5EF4-FFF2-40B4-BE49-F238E27FC236}">
                <a16:creationId xmlns:a16="http://schemas.microsoft.com/office/drawing/2014/main" id="{2DC24995-AB79-44EF-BF28-F87DD895BC49}"/>
              </a:ext>
            </a:extLst>
          </p:cNvPr>
          <p:cNvSpPr/>
          <p:nvPr/>
        </p:nvSpPr>
        <p:spPr>
          <a:xfrm rot="10800000">
            <a:off x="4005067" y="44626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772D46E-54C5-4BF1-89C5-E240054C05FF}"/>
              </a:ext>
            </a:extLst>
          </p:cNvPr>
          <p:cNvSpPr/>
          <p:nvPr/>
        </p:nvSpPr>
        <p:spPr>
          <a:xfrm rot="10800000">
            <a:off x="4005066" y="5622270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1">
            <a:extLst>
              <a:ext uri="{FF2B5EF4-FFF2-40B4-BE49-F238E27FC236}">
                <a16:creationId xmlns:a16="http://schemas.microsoft.com/office/drawing/2014/main" id="{CE9F9FE2-7AE3-4035-8EA4-1DF21E96803E}"/>
              </a:ext>
            </a:extLst>
          </p:cNvPr>
          <p:cNvSpPr/>
          <p:nvPr/>
        </p:nvSpPr>
        <p:spPr>
          <a:xfrm>
            <a:off x="4759105" y="2092105"/>
            <a:ext cx="2673790" cy="2673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E780E-5B0B-4524-A850-4FBF1EED7E5E}"/>
              </a:ext>
            </a:extLst>
          </p:cNvPr>
          <p:cNvSpPr txBox="1"/>
          <p:nvPr/>
        </p:nvSpPr>
        <p:spPr>
          <a:xfrm>
            <a:off x="4972050" y="2395408"/>
            <a:ext cx="224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572B-06FA-4DE4-8562-8341524BE31A}"/>
              </a:ext>
            </a:extLst>
          </p:cNvPr>
          <p:cNvSpPr txBox="1"/>
          <p:nvPr/>
        </p:nvSpPr>
        <p:spPr>
          <a:xfrm>
            <a:off x="717642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B9CDC-7ABC-4688-A06B-ECAF57B83BC6}"/>
              </a:ext>
            </a:extLst>
          </p:cNvPr>
          <p:cNvSpPr txBox="1"/>
          <p:nvPr/>
        </p:nvSpPr>
        <p:spPr>
          <a:xfrm>
            <a:off x="9306973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EECE-4311-450F-99B0-6842800212E7}"/>
              </a:ext>
            </a:extLst>
          </p:cNvPr>
          <p:cNvSpPr txBox="1"/>
          <p:nvPr/>
        </p:nvSpPr>
        <p:spPr>
          <a:xfrm>
            <a:off x="717642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3DCC9-94B4-489F-9AA5-6DD3378750FD}"/>
              </a:ext>
            </a:extLst>
          </p:cNvPr>
          <p:cNvSpPr txBox="1"/>
          <p:nvPr/>
        </p:nvSpPr>
        <p:spPr>
          <a:xfrm>
            <a:off x="9306973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2A156D85-CD36-438E-93A9-7230B6145008}"/>
              </a:ext>
            </a:extLst>
          </p:cNvPr>
          <p:cNvSpPr/>
          <p:nvPr/>
        </p:nvSpPr>
        <p:spPr>
          <a:xfrm>
            <a:off x="10158751" y="4923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E38A1A20-C31A-4585-A911-47B33D9CBEC1}"/>
              </a:ext>
            </a:extLst>
          </p:cNvPr>
          <p:cNvSpPr/>
          <p:nvPr/>
        </p:nvSpPr>
        <p:spPr>
          <a:xfrm>
            <a:off x="1562687" y="291848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094E6F15-6EE1-4E02-810C-A7F339EDBEC8}"/>
              </a:ext>
            </a:extLst>
          </p:cNvPr>
          <p:cNvSpPr/>
          <p:nvPr/>
        </p:nvSpPr>
        <p:spPr>
          <a:xfrm>
            <a:off x="10138191" y="287246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1357738-32F3-4B3B-9400-E89E0B1BE9D9}"/>
              </a:ext>
            </a:extLst>
          </p:cNvPr>
          <p:cNvSpPr/>
          <p:nvPr/>
        </p:nvSpPr>
        <p:spPr>
          <a:xfrm>
            <a:off x="1605656" y="4956543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F4E2F-5668-4E04-AC9F-DF95BBABCE49}"/>
              </a:ext>
            </a:extLst>
          </p:cNvPr>
          <p:cNvSpPr txBox="1"/>
          <p:nvPr/>
        </p:nvSpPr>
        <p:spPr>
          <a:xfrm>
            <a:off x="717642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61BC2-3619-4141-90C3-2BEBE9DB1809}"/>
              </a:ext>
            </a:extLst>
          </p:cNvPr>
          <p:cNvSpPr txBox="1"/>
          <p:nvPr/>
        </p:nvSpPr>
        <p:spPr>
          <a:xfrm>
            <a:off x="9306973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AE27A6F0-68C7-4B8C-924F-F2D0B68750E5}"/>
              </a:ext>
            </a:extLst>
          </p:cNvPr>
          <p:cNvSpPr/>
          <p:nvPr/>
        </p:nvSpPr>
        <p:spPr>
          <a:xfrm>
            <a:off x="1562687" y="85246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Block Arc 10">
            <a:extLst>
              <a:ext uri="{FF2B5EF4-FFF2-40B4-BE49-F238E27FC236}">
                <a16:creationId xmlns:a16="http://schemas.microsoft.com/office/drawing/2014/main" id="{D1E51CEE-9FA9-4359-B00D-7E2B09E74E75}"/>
              </a:ext>
            </a:extLst>
          </p:cNvPr>
          <p:cNvSpPr/>
          <p:nvPr/>
        </p:nvSpPr>
        <p:spPr>
          <a:xfrm>
            <a:off x="10091365" y="869880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6BE9D2-FEAB-403C-98B0-4920275C829D}"/>
              </a:ext>
            </a:extLst>
          </p:cNvPr>
          <p:cNvGrpSpPr/>
          <p:nvPr/>
        </p:nvGrpSpPr>
        <p:grpSpPr>
          <a:xfrm>
            <a:off x="5559514" y="3429000"/>
            <a:ext cx="1111071" cy="996128"/>
            <a:chOff x="4794869" y="2803448"/>
            <a:chExt cx="2781228" cy="24935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AB4EB7-C6BA-4259-A354-F476D3A03A85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1C29E3-1082-4EE8-B499-FD2A9FC0162F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AD878A3-0A6E-4AF5-9FC4-468C87941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BB6EA7D-5BC3-4C42-9FA1-24DA8EB2CD4A}"/>
              </a:ext>
            </a:extLst>
          </p:cNvPr>
          <p:cNvSpPr/>
          <p:nvPr/>
        </p:nvSpPr>
        <p:spPr>
          <a:xfrm>
            <a:off x="1398336" y="2158975"/>
            <a:ext cx="10051442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14E9DE8A-6160-408A-B535-E99CB43103E7}"/>
              </a:ext>
            </a:extLst>
          </p:cNvPr>
          <p:cNvSpPr/>
          <p:nvPr/>
        </p:nvSpPr>
        <p:spPr>
          <a:xfrm rot="10800000">
            <a:off x="1398335" y="2999148"/>
            <a:ext cx="10051442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7B64437F-E55B-45C1-85AA-1E12407DA458}"/>
              </a:ext>
            </a:extLst>
          </p:cNvPr>
          <p:cNvSpPr/>
          <p:nvPr/>
        </p:nvSpPr>
        <p:spPr>
          <a:xfrm>
            <a:off x="1398335" y="3839321"/>
            <a:ext cx="10051442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318453A8-7F10-4971-9FAF-5E14B571C8AC}"/>
              </a:ext>
            </a:extLst>
          </p:cNvPr>
          <p:cNvSpPr/>
          <p:nvPr/>
        </p:nvSpPr>
        <p:spPr>
          <a:xfrm rot="10800000">
            <a:off x="1398335" y="4679494"/>
            <a:ext cx="10051442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CBD055CB-4DE3-4952-AD9B-40275215D0BA}"/>
              </a:ext>
            </a:extLst>
          </p:cNvPr>
          <p:cNvSpPr/>
          <p:nvPr/>
        </p:nvSpPr>
        <p:spPr>
          <a:xfrm rot="10800000">
            <a:off x="1398335" y="5519669"/>
            <a:ext cx="10051442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6E1141C-2F22-47F7-A607-59BB6489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33024"/>
              </p:ext>
            </p:extLst>
          </p:nvPr>
        </p:nvGraphicFramePr>
        <p:xfrm>
          <a:off x="1398334" y="1673737"/>
          <a:ext cx="10051443" cy="4577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67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573198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spc="600" dirty="0">
                          <a:solidFill>
                            <a:schemeClr val="bg1"/>
                          </a:solidFill>
                        </a:rPr>
                        <a:t>2022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78ADC8-B8E1-422B-82F6-E049B65A11ED}"/>
              </a:ext>
            </a:extLst>
          </p:cNvPr>
          <p:cNvGrpSpPr/>
          <p:nvPr/>
        </p:nvGrpSpPr>
        <p:grpSpPr>
          <a:xfrm>
            <a:off x="702716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3D863A48-9227-407D-A7BA-13F27B25496B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1D030B-92A8-42FE-A808-E5AE0801643C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D35D83-3E78-4B2D-8122-2C9C141E7470}"/>
              </a:ext>
            </a:extLst>
          </p:cNvPr>
          <p:cNvGrpSpPr/>
          <p:nvPr/>
        </p:nvGrpSpPr>
        <p:grpSpPr>
          <a:xfrm>
            <a:off x="702716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41B7F851-2689-480C-9514-BEAD36B3DF20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9831F-8444-4FF8-903D-35DB691C8D43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E75E8-F414-4E89-BBD2-53A3F6C1678B}"/>
              </a:ext>
            </a:extLst>
          </p:cNvPr>
          <p:cNvGrpSpPr/>
          <p:nvPr/>
        </p:nvGrpSpPr>
        <p:grpSpPr>
          <a:xfrm>
            <a:off x="702716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DBCCF5ED-88E6-484C-8A4D-781345E4E881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8E0D5-1A8C-43C3-8BC6-88894AF17A33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473D41-F9E8-4DCE-8A26-4CA6FB0198FF}"/>
              </a:ext>
            </a:extLst>
          </p:cNvPr>
          <p:cNvGrpSpPr/>
          <p:nvPr/>
        </p:nvGrpSpPr>
        <p:grpSpPr>
          <a:xfrm>
            <a:off x="702716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3DD4A4C-67B0-4F57-95C1-AE9309E902C9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3A644B-0B24-4391-981A-B32635D5C85A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C115D6-9025-43FE-9DA4-4948D74B44CD}"/>
              </a:ext>
            </a:extLst>
          </p:cNvPr>
          <p:cNvGrpSpPr/>
          <p:nvPr/>
        </p:nvGrpSpPr>
        <p:grpSpPr>
          <a:xfrm>
            <a:off x="702716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CF73C003-7BAC-41E3-9C35-7CAF2D2B5A6A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4B6011-9461-470E-B85C-927C7312F494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D5AB0-05E5-4C12-BC07-7ECD5C36C1F0}"/>
              </a:ext>
            </a:extLst>
          </p:cNvPr>
          <p:cNvSpPr/>
          <p:nvPr/>
        </p:nvSpPr>
        <p:spPr>
          <a:xfrm>
            <a:off x="4957129" y="2229748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7584A-1EEC-43A2-8894-27D132079A28}"/>
              </a:ext>
            </a:extLst>
          </p:cNvPr>
          <p:cNvSpPr/>
          <p:nvPr/>
        </p:nvSpPr>
        <p:spPr>
          <a:xfrm>
            <a:off x="5945717" y="389274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C8A6C-B130-439F-8774-1639278FFEF7}"/>
              </a:ext>
            </a:extLst>
          </p:cNvPr>
          <p:cNvSpPr/>
          <p:nvPr/>
        </p:nvSpPr>
        <p:spPr>
          <a:xfrm>
            <a:off x="8844038" y="5555325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3A4B1C-7F2C-48C6-8616-D6BE839A3B74}"/>
              </a:ext>
            </a:extLst>
          </p:cNvPr>
          <p:cNvSpPr/>
          <p:nvPr/>
        </p:nvSpPr>
        <p:spPr>
          <a:xfrm>
            <a:off x="5590117" y="3134075"/>
            <a:ext cx="127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C6988A-FE2A-4971-822A-19276CBF92E5}"/>
              </a:ext>
            </a:extLst>
          </p:cNvPr>
          <p:cNvSpPr/>
          <p:nvPr/>
        </p:nvSpPr>
        <p:spPr>
          <a:xfrm>
            <a:off x="7219951" y="4736375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53D7A-1914-4770-A9F6-CE05AE3DCA67}"/>
              </a:ext>
            </a:extLst>
          </p:cNvPr>
          <p:cNvGrpSpPr/>
          <p:nvPr/>
        </p:nvGrpSpPr>
        <p:grpSpPr>
          <a:xfrm flipV="1">
            <a:off x="1" y="2481980"/>
            <a:ext cx="7595796" cy="3002528"/>
            <a:chOff x="1" y="2479698"/>
            <a:chExt cx="7595796" cy="3002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A013B7-496F-43DC-9F29-0D2BFF8DBEED}"/>
                </a:ext>
              </a:extLst>
            </p:cNvPr>
            <p:cNvSpPr/>
            <p:nvPr/>
          </p:nvSpPr>
          <p:spPr>
            <a:xfrm rot="5400000">
              <a:off x="2786622" y="-304640"/>
              <a:ext cx="474979" cy="6048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8D0EC007-CC70-4498-B094-D47362D4F555}"/>
                </a:ext>
              </a:extLst>
            </p:cNvPr>
            <p:cNvSpPr/>
            <p:nvPr/>
          </p:nvSpPr>
          <p:spPr>
            <a:xfrm rot="16200000">
              <a:off x="4593268" y="2479697"/>
              <a:ext cx="3002528" cy="3002530"/>
            </a:xfrm>
            <a:prstGeom prst="blockArc">
              <a:avLst>
                <a:gd name="adj1" fmla="val 17030168"/>
                <a:gd name="adj2" fmla="val 21553905"/>
                <a:gd name="adj3" fmla="val 1599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61961-C477-4DEE-9E1D-504B65CEB25E}"/>
                </a:ext>
              </a:extLst>
            </p:cNvPr>
            <p:cNvSpPr txBox="1"/>
            <p:nvPr/>
          </p:nvSpPr>
          <p:spPr>
            <a:xfrm rot="8215818" flipV="1">
              <a:off x="4850418" y="2878533"/>
              <a:ext cx="1853224" cy="1478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03F5C64-4358-496D-A678-3D7D2140713C}"/>
                </a:ext>
              </a:extLst>
            </p:cNvPr>
            <p:cNvSpPr/>
            <p:nvPr/>
          </p:nvSpPr>
          <p:spPr>
            <a:xfrm rot="11589999">
              <a:off x="4417070" y="3621771"/>
              <a:ext cx="835466" cy="3465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909BF49-C60D-415D-A9A1-2897065502C6}"/>
              </a:ext>
            </a:extLst>
          </p:cNvPr>
          <p:cNvSpPr/>
          <p:nvPr/>
        </p:nvSpPr>
        <p:spPr>
          <a:xfrm rot="5400000">
            <a:off x="9619720" y="1863498"/>
            <a:ext cx="437038" cy="47075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DB176-02A9-4F2F-AC60-52C12374C6E3}"/>
              </a:ext>
            </a:extLst>
          </p:cNvPr>
          <p:cNvSpPr/>
          <p:nvPr/>
        </p:nvSpPr>
        <p:spPr>
          <a:xfrm rot="5400000">
            <a:off x="8939287" y="-318734"/>
            <a:ext cx="437038" cy="60683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318C579B-E8B6-4498-8AAD-0EFC5B37B5AE}"/>
              </a:ext>
            </a:extLst>
          </p:cNvPr>
          <p:cNvSpPr/>
          <p:nvPr/>
        </p:nvSpPr>
        <p:spPr>
          <a:xfrm rot="5400000">
            <a:off x="4593268" y="2479697"/>
            <a:ext cx="3002528" cy="3002530"/>
          </a:xfrm>
          <a:prstGeom prst="blockArc">
            <a:avLst>
              <a:gd name="adj1" fmla="val 16234075"/>
              <a:gd name="adj2" fmla="val 20497631"/>
              <a:gd name="adj3" fmla="val 161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1628C7C1-2D67-45E6-BD81-7B6491095237}"/>
              </a:ext>
            </a:extLst>
          </p:cNvPr>
          <p:cNvSpPr/>
          <p:nvPr/>
        </p:nvSpPr>
        <p:spPr>
          <a:xfrm>
            <a:off x="4593267" y="2479698"/>
            <a:ext cx="3002530" cy="3002528"/>
          </a:xfrm>
          <a:prstGeom prst="blockArc">
            <a:avLst>
              <a:gd name="adj1" fmla="val 16267252"/>
              <a:gd name="adj2" fmla="val 20128195"/>
              <a:gd name="adj3" fmla="val 156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92F38-1E66-434E-970E-AB4C507A7938}"/>
              </a:ext>
            </a:extLst>
          </p:cNvPr>
          <p:cNvSpPr txBox="1"/>
          <p:nvPr/>
        </p:nvSpPr>
        <p:spPr>
          <a:xfrm rot="2041879">
            <a:off x="5484070" y="2851906"/>
            <a:ext cx="1853225" cy="147866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1216E-5A54-46E8-91F7-F83F4B9402C8}"/>
              </a:ext>
            </a:extLst>
          </p:cNvPr>
          <p:cNvSpPr txBox="1"/>
          <p:nvPr/>
        </p:nvSpPr>
        <p:spPr>
          <a:xfrm rot="8100000">
            <a:off x="5518572" y="3555400"/>
            <a:ext cx="1853225" cy="147866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id="{E2874435-4D67-4B43-805A-D2F11217F15B}"/>
              </a:ext>
            </a:extLst>
          </p:cNvPr>
          <p:cNvSpPr/>
          <p:nvPr/>
        </p:nvSpPr>
        <p:spPr>
          <a:xfrm rot="16200000" flipH="1">
            <a:off x="5500262" y="3442565"/>
            <a:ext cx="1181138" cy="111234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AEF5C-C2D9-4C89-84D7-6DC4F09A968F}"/>
              </a:ext>
            </a:extLst>
          </p:cNvPr>
          <p:cNvGrpSpPr/>
          <p:nvPr/>
        </p:nvGrpSpPr>
        <p:grpSpPr>
          <a:xfrm>
            <a:off x="468547" y="2490668"/>
            <a:ext cx="4075528" cy="923332"/>
            <a:chOff x="6210993" y="1433695"/>
            <a:chExt cx="2245430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BC798-9853-4E51-9351-A8679D6EC183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345CF-265A-4155-9760-0843796AFEE1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E00614-E6DC-4E48-A7E8-D046DE2543A0}"/>
              </a:ext>
            </a:extLst>
          </p:cNvPr>
          <p:cNvGrpSpPr/>
          <p:nvPr/>
        </p:nvGrpSpPr>
        <p:grpSpPr>
          <a:xfrm>
            <a:off x="1668351" y="5538963"/>
            <a:ext cx="4075528" cy="923332"/>
            <a:chOff x="6210993" y="1433695"/>
            <a:chExt cx="2245430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93911-B4B5-4A6D-A03B-33CC3E38A54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C61A11-17B5-4989-AEAC-511DCF9289A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3AA664-1BA4-4E1F-8704-804BC2380F04}"/>
              </a:ext>
            </a:extLst>
          </p:cNvPr>
          <p:cNvGrpSpPr/>
          <p:nvPr/>
        </p:nvGrpSpPr>
        <p:grpSpPr>
          <a:xfrm>
            <a:off x="6335701" y="1501576"/>
            <a:ext cx="4075528" cy="923332"/>
            <a:chOff x="6210993" y="1433695"/>
            <a:chExt cx="2245430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D4205E-FFC8-44BE-86EC-5A840C82281C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3D43B6-D96C-477F-A2D6-CD6DC2DCEFE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684107-CD7F-47B4-8F4B-C36470D26F6F}"/>
              </a:ext>
            </a:extLst>
          </p:cNvPr>
          <p:cNvGrpSpPr/>
          <p:nvPr/>
        </p:nvGrpSpPr>
        <p:grpSpPr>
          <a:xfrm>
            <a:off x="7739862" y="4536989"/>
            <a:ext cx="4075528" cy="923332"/>
            <a:chOff x="6210993" y="1433695"/>
            <a:chExt cx="2245430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DF6E28-113C-4A34-993E-F8FA2A989665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8DFE6E-9B5A-4A3A-BAE4-04088FDE41F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5A3D84-90EA-4CFB-B191-224ACAD1ABAA}"/>
              </a:ext>
            </a:extLst>
          </p:cNvPr>
          <p:cNvGrpSpPr/>
          <p:nvPr/>
        </p:nvGrpSpPr>
        <p:grpSpPr>
          <a:xfrm>
            <a:off x="-2" y="2329580"/>
            <a:ext cx="7595799" cy="3152646"/>
            <a:chOff x="-2" y="2329580"/>
            <a:chExt cx="7595799" cy="31526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E78C02-3DEF-496A-BAD3-92B4BA425423}"/>
                </a:ext>
              </a:extLst>
            </p:cNvPr>
            <p:cNvSpPr/>
            <p:nvPr/>
          </p:nvSpPr>
          <p:spPr>
            <a:xfrm rot="5400000">
              <a:off x="2145373" y="1361867"/>
              <a:ext cx="437038" cy="47277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CE662DB-62C3-467C-A9EC-64A7B33E5A1F}"/>
                </a:ext>
              </a:extLst>
            </p:cNvPr>
            <p:cNvSpPr/>
            <p:nvPr/>
          </p:nvSpPr>
          <p:spPr>
            <a:xfrm rot="16200000">
              <a:off x="4593268" y="2479697"/>
              <a:ext cx="3002528" cy="3002530"/>
            </a:xfrm>
            <a:prstGeom prst="blockArc">
              <a:avLst>
                <a:gd name="adj1" fmla="val 16294378"/>
                <a:gd name="adj2" fmla="val 20340573"/>
                <a:gd name="adj3" fmla="val 1596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61B432-3D04-4CDA-BF24-9A2FDC68D24F}"/>
                </a:ext>
              </a:extLst>
            </p:cNvPr>
            <p:cNvSpPr txBox="1"/>
            <p:nvPr/>
          </p:nvSpPr>
          <p:spPr>
            <a:xfrm rot="18332389">
              <a:off x="4817267" y="2920999"/>
              <a:ext cx="1853224" cy="147866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582A69A-FDEE-4670-8873-60B8EAEE2CA1}"/>
                </a:ext>
              </a:extLst>
            </p:cNvPr>
            <p:cNvSpPr/>
            <p:nvPr/>
          </p:nvSpPr>
          <p:spPr>
            <a:xfrm rot="4178198">
              <a:off x="5364620" y="2574029"/>
              <a:ext cx="835466" cy="34656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F1B70CF-F808-45C0-A73B-E87762AC6B7B}"/>
              </a:ext>
            </a:extLst>
          </p:cNvPr>
          <p:cNvSpPr/>
          <p:nvPr/>
        </p:nvSpPr>
        <p:spPr>
          <a:xfrm rot="9366165">
            <a:off x="6876596" y="3427708"/>
            <a:ext cx="835466" cy="34656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6A6C9D3-7763-49C5-90F4-3A56446981BA}"/>
              </a:ext>
            </a:extLst>
          </p:cNvPr>
          <p:cNvSpPr/>
          <p:nvPr/>
        </p:nvSpPr>
        <p:spPr>
          <a:xfrm rot="15126762">
            <a:off x="5923702" y="5087217"/>
            <a:ext cx="835466" cy="34656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CB26D-721E-41BF-ACD0-E04F83B7EBA8}"/>
              </a:ext>
            </a:extLst>
          </p:cNvPr>
          <p:cNvSpPr txBox="1"/>
          <p:nvPr/>
        </p:nvSpPr>
        <p:spPr>
          <a:xfrm>
            <a:off x="770084" y="342900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7AAB9-D2AC-4B15-B339-7F7317053081}"/>
              </a:ext>
            </a:extLst>
          </p:cNvPr>
          <p:cNvSpPr txBox="1"/>
          <p:nvPr/>
        </p:nvSpPr>
        <p:spPr>
          <a:xfrm>
            <a:off x="780712" y="5876804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18593-B1ED-433F-A867-0CD1E4A123B6}"/>
              </a:ext>
            </a:extLst>
          </p:cNvPr>
          <p:cNvSpPr txBox="1"/>
          <p:nvPr/>
        </p:nvSpPr>
        <p:spPr>
          <a:xfrm>
            <a:off x="770082" y="5115982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>
            <a:extLst>
              <a:ext uri="{FF2B5EF4-FFF2-40B4-BE49-F238E27FC236}">
                <a16:creationId xmlns:a16="http://schemas.microsoft.com/office/drawing/2014/main" id="{9C5A3CD4-3608-4BB5-8908-0967A47B6354}"/>
              </a:ext>
            </a:extLst>
          </p:cNvPr>
          <p:cNvSpPr/>
          <p:nvPr/>
        </p:nvSpPr>
        <p:spPr>
          <a:xfrm>
            <a:off x="6716065" y="2082658"/>
            <a:ext cx="646330" cy="646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8D13BA3-F034-4C45-BBBB-818BD2C17F2C}"/>
              </a:ext>
            </a:extLst>
          </p:cNvPr>
          <p:cNvSpPr/>
          <p:nvPr/>
        </p:nvSpPr>
        <p:spPr>
          <a:xfrm>
            <a:off x="6716065" y="3503301"/>
            <a:ext cx="646330" cy="646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2CBD0B0-30FB-48B3-85AB-94462AD06140}"/>
              </a:ext>
            </a:extLst>
          </p:cNvPr>
          <p:cNvSpPr/>
          <p:nvPr/>
        </p:nvSpPr>
        <p:spPr>
          <a:xfrm>
            <a:off x="6716065" y="4923943"/>
            <a:ext cx="646330" cy="646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74240D-85B3-4C30-9E42-FA0BC4C28F38}"/>
              </a:ext>
            </a:extLst>
          </p:cNvPr>
          <p:cNvSpPr/>
          <p:nvPr/>
        </p:nvSpPr>
        <p:spPr>
          <a:xfrm>
            <a:off x="6716065" y="662015"/>
            <a:ext cx="646330" cy="6463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BEE4D1-FB68-48E4-8EC7-5150CCF07454}"/>
              </a:ext>
            </a:extLst>
          </p:cNvPr>
          <p:cNvGrpSpPr/>
          <p:nvPr/>
        </p:nvGrpSpPr>
        <p:grpSpPr>
          <a:xfrm>
            <a:off x="6697959" y="723570"/>
            <a:ext cx="5205823" cy="5447081"/>
            <a:chOff x="6661747" y="786941"/>
            <a:chExt cx="5205823" cy="54470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4C01DA4-BA87-4D26-B730-810D2EE7C499}"/>
                </a:ext>
              </a:extLst>
            </p:cNvPr>
            <p:cNvGrpSpPr/>
            <p:nvPr/>
          </p:nvGrpSpPr>
          <p:grpSpPr>
            <a:xfrm>
              <a:off x="6661747" y="786941"/>
              <a:ext cx="5205823" cy="1177459"/>
              <a:chOff x="5745432" y="936694"/>
              <a:chExt cx="5205823" cy="1177459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8AE02CC-C27D-4A2F-926B-43AE66C91B63}"/>
                  </a:ext>
                </a:extLst>
              </p:cNvPr>
              <p:cNvSpPr txBox="1"/>
              <p:nvPr/>
            </p:nvSpPr>
            <p:spPr>
              <a:xfrm>
                <a:off x="5808400" y="159433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712C14-F72E-4A8E-95E9-5E7B6CBA6EC4}"/>
                  </a:ext>
                </a:extLst>
              </p:cNvPr>
              <p:cNvSpPr txBox="1"/>
              <p:nvPr/>
            </p:nvSpPr>
            <p:spPr>
              <a:xfrm>
                <a:off x="6443563" y="94438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7079D29-4A6D-4054-9922-E34F5208DECB}"/>
                  </a:ext>
                </a:extLst>
              </p:cNvPr>
              <p:cNvSpPr txBox="1"/>
              <p:nvPr/>
            </p:nvSpPr>
            <p:spPr>
              <a:xfrm>
                <a:off x="5745432" y="93669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46B577D-DCD6-41AD-9105-3E5574A7E147}"/>
                </a:ext>
              </a:extLst>
            </p:cNvPr>
            <p:cNvGrpSpPr/>
            <p:nvPr/>
          </p:nvGrpSpPr>
          <p:grpSpPr>
            <a:xfrm>
              <a:off x="6661747" y="2210148"/>
              <a:ext cx="5205823" cy="1177459"/>
              <a:chOff x="5745432" y="2406864"/>
              <a:chExt cx="5205823" cy="117745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A494A6B-5DF9-4AFB-9FDE-DA3F76A36A00}"/>
                  </a:ext>
                </a:extLst>
              </p:cNvPr>
              <p:cNvSpPr txBox="1"/>
              <p:nvPr/>
            </p:nvSpPr>
            <p:spPr>
              <a:xfrm>
                <a:off x="5808400" y="306450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D2C830A-C8B0-4054-89C8-CE55271886BD}"/>
                  </a:ext>
                </a:extLst>
              </p:cNvPr>
              <p:cNvSpPr txBox="1"/>
              <p:nvPr/>
            </p:nvSpPr>
            <p:spPr>
              <a:xfrm>
                <a:off x="6443563" y="241455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DC12EE5-1271-4B1A-9170-BF2BFDDA8D8A}"/>
                  </a:ext>
                </a:extLst>
              </p:cNvPr>
              <p:cNvSpPr txBox="1"/>
              <p:nvPr/>
            </p:nvSpPr>
            <p:spPr>
              <a:xfrm>
                <a:off x="5745432" y="240686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6E180C6-42C1-435C-A257-ADF0739725A3}"/>
                </a:ext>
              </a:extLst>
            </p:cNvPr>
            <p:cNvGrpSpPr/>
            <p:nvPr/>
          </p:nvGrpSpPr>
          <p:grpSpPr>
            <a:xfrm>
              <a:off x="6661747" y="3633355"/>
              <a:ext cx="5205823" cy="1177459"/>
              <a:chOff x="5745432" y="3877034"/>
              <a:chExt cx="5205823" cy="117745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3D6E76-FF50-417A-A514-3DBD8C0DD2FA}"/>
                  </a:ext>
                </a:extLst>
              </p:cNvPr>
              <p:cNvSpPr txBox="1"/>
              <p:nvPr/>
            </p:nvSpPr>
            <p:spPr>
              <a:xfrm>
                <a:off x="5808400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956647-F4C1-4453-A407-A8AAB1BE3DCB}"/>
                  </a:ext>
                </a:extLst>
              </p:cNvPr>
              <p:cNvSpPr txBox="1"/>
              <p:nvPr/>
            </p:nvSpPr>
            <p:spPr>
              <a:xfrm>
                <a:off x="6443563" y="388472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53993A-9610-4F6F-BB9C-CBBAED176A05}"/>
                  </a:ext>
                </a:extLst>
              </p:cNvPr>
              <p:cNvSpPr txBox="1"/>
              <p:nvPr/>
            </p:nvSpPr>
            <p:spPr>
              <a:xfrm>
                <a:off x="5745432" y="387703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533F758-5974-4439-8D4D-0EE7FE7213E6}"/>
                </a:ext>
              </a:extLst>
            </p:cNvPr>
            <p:cNvGrpSpPr/>
            <p:nvPr/>
          </p:nvGrpSpPr>
          <p:grpSpPr>
            <a:xfrm>
              <a:off x="6661747" y="5056563"/>
              <a:ext cx="5205823" cy="1177459"/>
              <a:chOff x="5745432" y="3877034"/>
              <a:chExt cx="5205823" cy="117745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DB2A53D-E609-45BF-96E0-1673FA0F8845}"/>
                  </a:ext>
                </a:extLst>
              </p:cNvPr>
              <p:cNvSpPr txBox="1"/>
              <p:nvPr/>
            </p:nvSpPr>
            <p:spPr>
              <a:xfrm>
                <a:off x="5808400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D17AD7D-9102-42B6-B44D-E71B676AF00C}"/>
                  </a:ext>
                </a:extLst>
              </p:cNvPr>
              <p:cNvSpPr txBox="1"/>
              <p:nvPr/>
            </p:nvSpPr>
            <p:spPr>
              <a:xfrm>
                <a:off x="6443563" y="388472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0229C2B-2336-4D25-B816-F86A69851CCC}"/>
                  </a:ext>
                </a:extLst>
              </p:cNvPr>
              <p:cNvSpPr txBox="1"/>
              <p:nvPr/>
            </p:nvSpPr>
            <p:spPr>
              <a:xfrm>
                <a:off x="5745432" y="387703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4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EDBB5C9-B6E6-4199-A5CA-AF9DEACA90AE}"/>
              </a:ext>
            </a:extLst>
          </p:cNvPr>
          <p:cNvSpPr/>
          <p:nvPr/>
        </p:nvSpPr>
        <p:spPr>
          <a:xfrm>
            <a:off x="5519927" y="3924894"/>
            <a:ext cx="820615" cy="820615"/>
          </a:xfrm>
          <a:custGeom>
            <a:avLst/>
            <a:gdLst>
              <a:gd name="connsiteX0" fmla="*/ 321548 w 643094"/>
              <a:gd name="connsiteY0" fmla="*/ 117901 h 643094"/>
              <a:gd name="connsiteX1" fmla="*/ 525195 w 643094"/>
              <a:gd name="connsiteY1" fmla="*/ 321548 h 643094"/>
              <a:gd name="connsiteX2" fmla="*/ 321548 w 643094"/>
              <a:gd name="connsiteY2" fmla="*/ 525195 h 643094"/>
              <a:gd name="connsiteX3" fmla="*/ 117901 w 643094"/>
              <a:gd name="connsiteY3" fmla="*/ 321548 h 643094"/>
              <a:gd name="connsiteX4" fmla="*/ 321548 w 643094"/>
              <a:gd name="connsiteY4" fmla="*/ 117901 h 643094"/>
              <a:gd name="connsiteX5" fmla="*/ 321547 w 643094"/>
              <a:gd name="connsiteY5" fmla="*/ 48181 h 643094"/>
              <a:gd name="connsiteX6" fmla="*/ 48181 w 643094"/>
              <a:gd name="connsiteY6" fmla="*/ 321547 h 643094"/>
              <a:gd name="connsiteX7" fmla="*/ 321547 w 643094"/>
              <a:gd name="connsiteY7" fmla="*/ 594913 h 643094"/>
              <a:gd name="connsiteX8" fmla="*/ 594913 w 643094"/>
              <a:gd name="connsiteY8" fmla="*/ 321547 h 643094"/>
              <a:gd name="connsiteX9" fmla="*/ 321547 w 643094"/>
              <a:gd name="connsiteY9" fmla="*/ 48181 h 643094"/>
              <a:gd name="connsiteX10" fmla="*/ 321547 w 643094"/>
              <a:gd name="connsiteY10" fmla="*/ 0 h 643094"/>
              <a:gd name="connsiteX11" fmla="*/ 643094 w 643094"/>
              <a:gd name="connsiteY11" fmla="*/ 321547 h 643094"/>
              <a:gd name="connsiteX12" fmla="*/ 321547 w 643094"/>
              <a:gd name="connsiteY12" fmla="*/ 643094 h 643094"/>
              <a:gd name="connsiteX13" fmla="*/ 0 w 643094"/>
              <a:gd name="connsiteY13" fmla="*/ 321547 h 643094"/>
              <a:gd name="connsiteX14" fmla="*/ 321547 w 643094"/>
              <a:gd name="connsiteY14" fmla="*/ 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3094" h="643094">
                <a:moveTo>
                  <a:pt x="321548" y="117901"/>
                </a:moveTo>
                <a:cubicBezTo>
                  <a:pt x="434019" y="117901"/>
                  <a:pt x="525195" y="209077"/>
                  <a:pt x="525195" y="321548"/>
                </a:cubicBezTo>
                <a:cubicBezTo>
                  <a:pt x="525195" y="434019"/>
                  <a:pt x="434019" y="525195"/>
                  <a:pt x="321548" y="525195"/>
                </a:cubicBezTo>
                <a:cubicBezTo>
                  <a:pt x="209077" y="525195"/>
                  <a:pt x="117901" y="434019"/>
                  <a:pt x="117901" y="321548"/>
                </a:cubicBezTo>
                <a:cubicBezTo>
                  <a:pt x="117901" y="209077"/>
                  <a:pt x="209077" y="117901"/>
                  <a:pt x="321548" y="117901"/>
                </a:cubicBezTo>
                <a:close/>
                <a:moveTo>
                  <a:pt x="321547" y="48181"/>
                </a:moveTo>
                <a:cubicBezTo>
                  <a:pt x="170571" y="48181"/>
                  <a:pt x="48181" y="170571"/>
                  <a:pt x="48181" y="321547"/>
                </a:cubicBezTo>
                <a:cubicBezTo>
                  <a:pt x="48181" y="472523"/>
                  <a:pt x="170571" y="594913"/>
                  <a:pt x="321547" y="594913"/>
                </a:cubicBezTo>
                <a:cubicBezTo>
                  <a:pt x="472523" y="594913"/>
                  <a:pt x="594913" y="472523"/>
                  <a:pt x="594913" y="321547"/>
                </a:cubicBezTo>
                <a:cubicBezTo>
                  <a:pt x="594913" y="170571"/>
                  <a:pt x="472523" y="48181"/>
                  <a:pt x="321547" y="48181"/>
                </a:cubicBezTo>
                <a:close/>
                <a:moveTo>
                  <a:pt x="321547" y="0"/>
                </a:moveTo>
                <a:cubicBezTo>
                  <a:pt x="499133" y="0"/>
                  <a:pt x="643094" y="143961"/>
                  <a:pt x="643094" y="321547"/>
                </a:cubicBezTo>
                <a:cubicBezTo>
                  <a:pt x="643094" y="499133"/>
                  <a:pt x="499133" y="643094"/>
                  <a:pt x="321547" y="643094"/>
                </a:cubicBezTo>
                <a:cubicBezTo>
                  <a:pt x="143961" y="643094"/>
                  <a:pt x="0" y="499133"/>
                  <a:pt x="0" y="321547"/>
                </a:cubicBezTo>
                <a:cubicBezTo>
                  <a:pt x="0" y="143961"/>
                  <a:pt x="143961" y="0"/>
                  <a:pt x="3215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13B9BC-43EE-43B5-B2C4-B3810CF81651}"/>
              </a:ext>
            </a:extLst>
          </p:cNvPr>
          <p:cNvGrpSpPr/>
          <p:nvPr/>
        </p:nvGrpSpPr>
        <p:grpSpPr>
          <a:xfrm>
            <a:off x="5373450" y="4335202"/>
            <a:ext cx="1586375" cy="2094269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3ACAE5BE-81B5-49C5-A6E6-B5789D60AB0D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75C8BEC-3957-4E35-A24C-E00716C34667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D04B579-E3F3-4608-AF8A-AE0D55FE84C7}"/>
              </a:ext>
            </a:extLst>
          </p:cNvPr>
          <p:cNvGrpSpPr/>
          <p:nvPr/>
        </p:nvGrpSpPr>
        <p:grpSpPr>
          <a:xfrm>
            <a:off x="3075567" y="3635311"/>
            <a:ext cx="786508" cy="1309462"/>
            <a:chOff x="756338" y="2636912"/>
            <a:chExt cx="1152128" cy="19181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685DFF-4D7C-4DAC-8994-25ADCDA6579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7B2B6FF-AB94-4DD8-80A8-3516D6338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2" name="Rounded Rectangle 49">
                <a:extLst>
                  <a:ext uri="{FF2B5EF4-FFF2-40B4-BE49-F238E27FC236}">
                    <a16:creationId xmlns:a16="http://schemas.microsoft.com/office/drawing/2014/main" id="{5D5FD580-05FF-4138-890C-919B9B6D4D2D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D659DF5-CC48-4ED0-ABAE-5DFEB91F3315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4" name="Right Triangle 3">
                <a:extLst>
                  <a:ext uri="{FF2B5EF4-FFF2-40B4-BE49-F238E27FC236}">
                    <a16:creationId xmlns:a16="http://schemas.microsoft.com/office/drawing/2014/main" id="{6895742E-8329-4C88-85D3-DC74B58EA1B6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436FEDE8-F950-41C0-BB54-782ABAA837AD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7B56E8-FD9C-494C-998C-2E02315C2C29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9652F-F19A-4917-9AE1-303C2481A6B5}"/>
              </a:ext>
            </a:extLst>
          </p:cNvPr>
          <p:cNvGrpSpPr/>
          <p:nvPr/>
        </p:nvGrpSpPr>
        <p:grpSpPr>
          <a:xfrm>
            <a:off x="5180108" y="1903017"/>
            <a:ext cx="1826387" cy="1029263"/>
            <a:chOff x="4798460" y="2075033"/>
            <a:chExt cx="1826387" cy="102926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CFDD8C-331B-4829-8B9F-AC84A2FB5443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 dirty="0"/>
            </a:p>
          </p:txBody>
        </p: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D5024697-DB65-4368-A41E-E796FB56E296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28EA5F-AD08-4380-9656-CD796ECE26F2}"/>
              </a:ext>
            </a:extLst>
          </p:cNvPr>
          <p:cNvGrpSpPr/>
          <p:nvPr/>
        </p:nvGrpSpPr>
        <p:grpSpPr>
          <a:xfrm>
            <a:off x="7998394" y="3808691"/>
            <a:ext cx="1182693" cy="962702"/>
            <a:chOff x="7922244" y="3248064"/>
            <a:chExt cx="1182693" cy="962702"/>
          </a:xfrm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33F58440-D6AF-4304-93DB-A3113E884177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/>
            </a:p>
          </p:txBody>
        </p:sp>
        <p:sp>
          <p:nvSpPr>
            <p:cNvPr id="20" name="Right Triangle 3">
              <a:extLst>
                <a:ext uri="{FF2B5EF4-FFF2-40B4-BE49-F238E27FC236}">
                  <a16:creationId xmlns:a16="http://schemas.microsoft.com/office/drawing/2014/main" id="{9A5A13CA-F592-40DB-8D6F-E1690CA5ED32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C6F7329-54D7-4E9D-BFFC-EA713CF20A1D}"/>
              </a:ext>
            </a:extLst>
          </p:cNvPr>
          <p:cNvCxnSpPr>
            <a:cxnSpLocks/>
          </p:cNvCxnSpPr>
          <p:nvPr/>
        </p:nvCxnSpPr>
        <p:spPr>
          <a:xfrm>
            <a:off x="3909890" y="3901707"/>
            <a:ext cx="1511375" cy="393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819B689-0699-44FD-8960-35A0E513D7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4104" y="3218429"/>
            <a:ext cx="734580" cy="3829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2B7621-2732-4B51-B4E4-B0640A4A3DAD}"/>
              </a:ext>
            </a:extLst>
          </p:cNvPr>
          <p:cNvCxnSpPr>
            <a:cxnSpLocks/>
          </p:cNvCxnSpPr>
          <p:nvPr/>
        </p:nvCxnSpPr>
        <p:spPr>
          <a:xfrm flipV="1">
            <a:off x="6477449" y="4101220"/>
            <a:ext cx="1399066" cy="233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E6E0AF-7600-4D4F-A437-16C0489E9C6F}"/>
              </a:ext>
            </a:extLst>
          </p:cNvPr>
          <p:cNvGrpSpPr/>
          <p:nvPr/>
        </p:nvGrpSpPr>
        <p:grpSpPr>
          <a:xfrm>
            <a:off x="8589740" y="4973722"/>
            <a:ext cx="2818592" cy="1120982"/>
            <a:chOff x="2135876" y="1607735"/>
            <a:chExt cx="2138114" cy="11209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2E5639-6C80-4AB8-BC18-3232931106C0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23A65C-AC78-4B4A-A16B-6091F94CEE4E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9E99AE-E59E-460E-83C0-FD81B4315558}"/>
              </a:ext>
            </a:extLst>
          </p:cNvPr>
          <p:cNvGrpSpPr/>
          <p:nvPr/>
        </p:nvGrpSpPr>
        <p:grpSpPr>
          <a:xfrm>
            <a:off x="783668" y="5128926"/>
            <a:ext cx="2818592" cy="1120982"/>
            <a:chOff x="2135876" y="1607735"/>
            <a:chExt cx="2138114" cy="11209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D05A89-66D5-4A50-B62A-FF23E6F6167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D6B388-72EB-4DD0-B5FE-3A67A146698B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32E8C2-B72E-492D-AA47-FFBD06779AB1}"/>
              </a:ext>
            </a:extLst>
          </p:cNvPr>
          <p:cNvSpPr txBox="1"/>
          <p:nvPr/>
        </p:nvSpPr>
        <p:spPr>
          <a:xfrm>
            <a:off x="736873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367D7-23C3-44BA-884F-CA0D8E0C8AA8}"/>
              </a:ext>
            </a:extLst>
          </p:cNvPr>
          <p:cNvSpPr txBox="1"/>
          <p:nvPr/>
        </p:nvSpPr>
        <p:spPr>
          <a:xfrm>
            <a:off x="233964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D496AE78-E96C-490B-8CFC-7C2DD646FD51}"/>
              </a:ext>
            </a:extLst>
          </p:cNvPr>
          <p:cNvSpPr/>
          <p:nvPr/>
        </p:nvSpPr>
        <p:spPr>
          <a:xfrm flipH="1">
            <a:off x="884257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0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E5F01BB3-C9E7-485E-85F1-39FDC38C11A8}"/>
              </a:ext>
            </a:extLst>
          </p:cNvPr>
          <p:cNvSpPr/>
          <p:nvPr/>
        </p:nvSpPr>
        <p:spPr>
          <a:xfrm flipH="1" flipV="1">
            <a:off x="884257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0"/>
              <a:gd name="adj4" fmla="val 32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FC54AAFC-5343-4E7A-87C3-F2F16B58B016}"/>
              </a:ext>
            </a:extLst>
          </p:cNvPr>
          <p:cNvSpPr/>
          <p:nvPr/>
        </p:nvSpPr>
        <p:spPr>
          <a:xfrm flipH="1">
            <a:off x="884257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0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1E94C52-FBE8-4C09-82E6-BD1AA1F2EA0C}"/>
              </a:ext>
            </a:extLst>
          </p:cNvPr>
          <p:cNvSpPr/>
          <p:nvPr/>
        </p:nvSpPr>
        <p:spPr>
          <a:xfrm flipH="1" flipV="1">
            <a:off x="884257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0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F7E13-5A6D-4DBA-B4FD-0685B4B1BE80}"/>
              </a:ext>
            </a:extLst>
          </p:cNvPr>
          <p:cNvSpPr txBox="1"/>
          <p:nvPr/>
        </p:nvSpPr>
        <p:spPr>
          <a:xfrm flipH="1">
            <a:off x="1307667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2EBB1-E2D5-4872-A3ED-3FC113BD19A5}"/>
              </a:ext>
            </a:extLst>
          </p:cNvPr>
          <p:cNvSpPr txBox="1"/>
          <p:nvPr/>
        </p:nvSpPr>
        <p:spPr>
          <a:xfrm flipH="1">
            <a:off x="1307667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F02AE-3B13-4B50-9A63-A7F15EFFCC8D}"/>
              </a:ext>
            </a:extLst>
          </p:cNvPr>
          <p:cNvSpPr txBox="1"/>
          <p:nvPr/>
        </p:nvSpPr>
        <p:spPr>
          <a:xfrm flipH="1">
            <a:off x="1307667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D0E7-EAF0-4A8A-B7C1-78A346655EE8}"/>
              </a:ext>
            </a:extLst>
          </p:cNvPr>
          <p:cNvSpPr txBox="1"/>
          <p:nvPr/>
        </p:nvSpPr>
        <p:spPr>
          <a:xfrm flipH="1">
            <a:off x="1307667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C5852DB2-AF1E-487E-96F7-A039B38F7175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5D97E-25AD-45DC-85AD-478B7B1FAC24}"/>
              </a:ext>
            </a:extLst>
          </p:cNvPr>
          <p:cNvSpPr txBox="1"/>
          <p:nvPr/>
        </p:nvSpPr>
        <p:spPr>
          <a:xfrm flipH="1">
            <a:off x="1307667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ACEF618F-6B04-43C4-B5DE-E2DFA0B58B40}"/>
              </a:ext>
            </a:extLst>
          </p:cNvPr>
          <p:cNvGrpSpPr/>
          <p:nvPr/>
        </p:nvGrpSpPr>
        <p:grpSpPr>
          <a:xfrm flipH="1">
            <a:off x="5347978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CDA3062E-9A5C-46B4-9D27-DB4C54409F9A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576FFED3-295A-44B7-84B5-D5B52AA3EE23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18DDBEF2-9838-4983-B64F-E271D57EDC17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98179869-C15E-444C-B09F-2DE3B440FEBC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0A1D0C1-6335-4CF4-8523-8A3E81EEA1A0}"/>
              </a:ext>
            </a:extLst>
          </p:cNvPr>
          <p:cNvSpPr txBox="1"/>
          <p:nvPr/>
        </p:nvSpPr>
        <p:spPr>
          <a:xfrm flipH="1">
            <a:off x="8202787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1DC06-9D65-4CA2-A6A0-E02B7D2A3937}"/>
              </a:ext>
            </a:extLst>
          </p:cNvPr>
          <p:cNvGrpSpPr/>
          <p:nvPr/>
        </p:nvGrpSpPr>
        <p:grpSpPr>
          <a:xfrm flipH="1">
            <a:off x="7497394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C6D879-B209-4820-89E6-1178A634615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2A8268-7670-498C-AD2C-3C62D8E95C96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5B199-4D25-4464-99A3-1B6B62776AEF}"/>
              </a:ext>
            </a:extLst>
          </p:cNvPr>
          <p:cNvGrpSpPr/>
          <p:nvPr/>
        </p:nvGrpSpPr>
        <p:grpSpPr>
          <a:xfrm flipH="1">
            <a:off x="8111163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41E6D-191C-42A4-9C40-6BE77EE79611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1F7BFC-2D7B-4B7B-A761-608829CB4A5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471A6A-86F9-4655-88FF-20925ADF9367}"/>
              </a:ext>
            </a:extLst>
          </p:cNvPr>
          <p:cNvGrpSpPr/>
          <p:nvPr/>
        </p:nvGrpSpPr>
        <p:grpSpPr>
          <a:xfrm flipH="1">
            <a:off x="8111163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F6AF11-3B0E-479B-9CA7-A98C6ECFEB65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DCE452-F224-49FB-B4DD-C492902DB9D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1EE7AC-A4F8-4F47-88D8-9364F2A84417}"/>
              </a:ext>
            </a:extLst>
          </p:cNvPr>
          <p:cNvGrpSpPr/>
          <p:nvPr/>
        </p:nvGrpSpPr>
        <p:grpSpPr>
          <a:xfrm flipH="1">
            <a:off x="7497394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2117D1-D4F1-45D0-8C31-48A7CEB177B2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E493D-3DE1-48BE-9A27-982079E2A3E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F154B063-274A-4DF9-ACC5-4BC7C556AF10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7265819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16D9415A-1E1A-4A0D-865C-A8894304A336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953037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C38EE9E1-1509-42D5-9F74-073853A440A9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16200000" flipH="1">
            <a:off x="7237506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33EFF7A5-3CE4-4AC9-81C7-C97A96081A33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16200000" flipH="1">
            <a:off x="5950910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2A1CF8-7E1D-477E-9C78-FB54C5670F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552240-B549-4A05-AEC8-1A25C641203D}"/>
              </a:ext>
            </a:extLst>
          </p:cNvPr>
          <p:cNvSpPr/>
          <p:nvPr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472AAD-0798-46AA-BC40-CEA057B51C88}"/>
              </a:ext>
            </a:extLst>
          </p:cNvPr>
          <p:cNvGrpSpPr/>
          <p:nvPr/>
        </p:nvGrpSpPr>
        <p:grpSpPr>
          <a:xfrm>
            <a:off x="6889418" y="2875371"/>
            <a:ext cx="1190775" cy="2093319"/>
            <a:chOff x="7182034" y="5192862"/>
            <a:chExt cx="825553" cy="1451278"/>
          </a:xfrm>
        </p:grpSpPr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F1046DF0-02B9-4FA9-9E88-58591AF7A84B}"/>
                </a:ext>
              </a:extLst>
            </p:cNvPr>
            <p:cNvGrpSpPr/>
            <p:nvPr/>
          </p:nvGrpSpPr>
          <p:grpSpPr>
            <a:xfrm>
              <a:off x="7182034" y="5192862"/>
              <a:ext cx="825553" cy="1451278"/>
              <a:chOff x="445712" y="1449040"/>
              <a:chExt cx="2113018" cy="3924176"/>
            </a:xfrm>
          </p:grpSpPr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1C39E779-041C-4B7A-B0BA-C35B40F3FD3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0D2151B8-A69F-4874-9C95-039BEB944B35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5" name="Group 6">
                <a:extLst>
                  <a:ext uri="{FF2B5EF4-FFF2-40B4-BE49-F238E27FC236}">
                    <a16:creationId xmlns:a16="http://schemas.microsoft.com/office/drawing/2014/main" id="{2BE99B46-2576-417C-A04B-857D80E7EF6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6" name="Oval 7">
                  <a:extLst>
                    <a:ext uri="{FF2B5EF4-FFF2-40B4-BE49-F238E27FC236}">
                      <a16:creationId xmlns:a16="http://schemas.microsoft.com/office/drawing/2014/main" id="{CD5DC5BC-A975-4110-A581-0BFE75705C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7" name="Rounded Rectangle 8">
                  <a:extLst>
                    <a:ext uri="{FF2B5EF4-FFF2-40B4-BE49-F238E27FC236}">
                      <a16:creationId xmlns:a16="http://schemas.microsoft.com/office/drawing/2014/main" id="{F1282972-AF63-4647-9C4E-386E6981889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77442AC-407F-4AF4-A893-B75689EA112B}"/>
                </a:ext>
              </a:extLst>
            </p:cNvPr>
            <p:cNvSpPr/>
            <p:nvPr/>
          </p:nvSpPr>
          <p:spPr>
            <a:xfrm>
              <a:off x="7230874" y="5344412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7D7AB7-3D22-4526-9E69-18DBEEFBEBFD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4AE2CB-5353-4367-917C-AA5F44229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81F3E-EC69-47E8-AE61-BB72DC5241AC}"/>
              </a:ext>
            </a:extLst>
          </p:cNvPr>
          <p:cNvSpPr txBox="1"/>
          <p:nvPr/>
        </p:nvSpPr>
        <p:spPr>
          <a:xfrm>
            <a:off x="723900" y="5461994"/>
            <a:ext cx="1077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Easy to change colors, photos and Text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그룹 25">
            <a:extLst>
              <a:ext uri="{FF2B5EF4-FFF2-40B4-BE49-F238E27FC236}">
                <a16:creationId xmlns:a16="http://schemas.microsoft.com/office/drawing/2014/main" id="{8AC75E67-E4F8-48E3-B10A-A42ECC2DC71C}"/>
              </a:ext>
            </a:extLst>
          </p:cNvPr>
          <p:cNvGrpSpPr/>
          <p:nvPr/>
        </p:nvGrpSpPr>
        <p:grpSpPr>
          <a:xfrm>
            <a:off x="8932450" y="3291526"/>
            <a:ext cx="2592000" cy="1256566"/>
            <a:chOff x="7461167" y="4181935"/>
            <a:chExt cx="3861018" cy="12565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AD23CE-19E7-4D5F-81E7-F5D00D7B2C0C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5D7B4C-83D4-441C-9E01-FDBC69200255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28">
            <a:extLst>
              <a:ext uri="{FF2B5EF4-FFF2-40B4-BE49-F238E27FC236}">
                <a16:creationId xmlns:a16="http://schemas.microsoft.com/office/drawing/2014/main" id="{D85F225C-C977-4892-9690-20840826AC95}"/>
              </a:ext>
            </a:extLst>
          </p:cNvPr>
          <p:cNvGrpSpPr/>
          <p:nvPr/>
        </p:nvGrpSpPr>
        <p:grpSpPr>
          <a:xfrm>
            <a:off x="667550" y="2292629"/>
            <a:ext cx="2592000" cy="1256566"/>
            <a:chOff x="7461167" y="4181935"/>
            <a:chExt cx="3861018" cy="125656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00C679-4565-48A8-BD15-4ACA4D1510D7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E83-B38C-4F60-B153-A50E46438A0C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57B7AEC-C757-40A2-8890-E83F871CF006}"/>
              </a:ext>
            </a:extLst>
          </p:cNvPr>
          <p:cNvSpPr/>
          <p:nvPr/>
        </p:nvSpPr>
        <p:spPr>
          <a:xfrm>
            <a:off x="8318544" y="3742969"/>
            <a:ext cx="375555" cy="426306"/>
          </a:xfrm>
          <a:custGeom>
            <a:avLst/>
            <a:gdLst>
              <a:gd name="connsiteX0" fmla="*/ 353854 w 352425"/>
              <a:gd name="connsiteY0" fmla="*/ 203700 h 400050"/>
              <a:gd name="connsiteX1" fmla="*/ 353854 w 352425"/>
              <a:gd name="connsiteY1" fmla="*/ 328478 h 400050"/>
              <a:gd name="connsiteX2" fmla="*/ 343376 w 352425"/>
              <a:gd name="connsiteY2" fmla="*/ 339908 h 400050"/>
              <a:gd name="connsiteX3" fmla="*/ 336709 w 352425"/>
              <a:gd name="connsiteY3" fmla="*/ 347528 h 400050"/>
              <a:gd name="connsiteX4" fmla="*/ 336709 w 352425"/>
              <a:gd name="connsiteY4" fmla="*/ 386580 h 400050"/>
              <a:gd name="connsiteX5" fmla="*/ 328136 w 352425"/>
              <a:gd name="connsiteY5" fmla="*/ 395153 h 400050"/>
              <a:gd name="connsiteX6" fmla="*/ 279559 w 352425"/>
              <a:gd name="connsiteY6" fmla="*/ 395153 h 400050"/>
              <a:gd name="connsiteX7" fmla="*/ 271939 w 352425"/>
              <a:gd name="connsiteY7" fmla="*/ 387533 h 400050"/>
              <a:gd name="connsiteX8" fmla="*/ 271939 w 352425"/>
              <a:gd name="connsiteY8" fmla="*/ 347528 h 400050"/>
              <a:gd name="connsiteX9" fmla="*/ 264319 w 352425"/>
              <a:gd name="connsiteY9" fmla="*/ 339908 h 400050"/>
              <a:gd name="connsiteX10" fmla="*/ 94774 w 352425"/>
              <a:gd name="connsiteY10" fmla="*/ 339908 h 400050"/>
              <a:gd name="connsiteX11" fmla="*/ 87154 w 352425"/>
              <a:gd name="connsiteY11" fmla="*/ 347528 h 400050"/>
              <a:gd name="connsiteX12" fmla="*/ 87154 w 352425"/>
              <a:gd name="connsiteY12" fmla="*/ 387533 h 400050"/>
              <a:gd name="connsiteX13" fmla="*/ 80486 w 352425"/>
              <a:gd name="connsiteY13" fmla="*/ 395153 h 400050"/>
              <a:gd name="connsiteX14" fmla="*/ 30956 w 352425"/>
              <a:gd name="connsiteY14" fmla="*/ 395153 h 400050"/>
              <a:gd name="connsiteX15" fmla="*/ 23336 w 352425"/>
              <a:gd name="connsiteY15" fmla="*/ 387533 h 400050"/>
              <a:gd name="connsiteX16" fmla="*/ 23336 w 352425"/>
              <a:gd name="connsiteY16" fmla="*/ 348480 h 400050"/>
              <a:gd name="connsiteX17" fmla="*/ 15716 w 352425"/>
              <a:gd name="connsiteY17" fmla="*/ 339908 h 400050"/>
              <a:gd name="connsiteX18" fmla="*/ 7144 w 352425"/>
              <a:gd name="connsiteY18" fmla="*/ 329430 h 400050"/>
              <a:gd name="connsiteX19" fmla="*/ 7144 w 352425"/>
              <a:gd name="connsiteY19" fmla="*/ 80828 h 400050"/>
              <a:gd name="connsiteX20" fmla="*/ 38576 w 352425"/>
              <a:gd name="connsiteY20" fmla="*/ 28440 h 400050"/>
              <a:gd name="connsiteX21" fmla="*/ 114776 w 352425"/>
              <a:gd name="connsiteY21" fmla="*/ 10343 h 400050"/>
              <a:gd name="connsiteX22" fmla="*/ 275749 w 352425"/>
              <a:gd name="connsiteY22" fmla="*/ 14153 h 400050"/>
              <a:gd name="connsiteX23" fmla="*/ 324326 w 352425"/>
              <a:gd name="connsiteY23" fmla="*/ 30345 h 400050"/>
              <a:gd name="connsiteX24" fmla="*/ 352901 w 352425"/>
              <a:gd name="connsiteY24" fmla="*/ 78923 h 400050"/>
              <a:gd name="connsiteX25" fmla="*/ 353854 w 352425"/>
              <a:gd name="connsiteY25" fmla="*/ 203700 h 400050"/>
              <a:gd name="connsiteX26" fmla="*/ 98584 w 352425"/>
              <a:gd name="connsiteY26" fmla="*/ 77018 h 400050"/>
              <a:gd name="connsiteX27" fmla="*/ 33814 w 352425"/>
              <a:gd name="connsiteY27" fmla="*/ 77018 h 400050"/>
              <a:gd name="connsiteX28" fmla="*/ 25241 w 352425"/>
              <a:gd name="connsiteY28" fmla="*/ 84638 h 400050"/>
              <a:gd name="connsiteX29" fmla="*/ 25241 w 352425"/>
              <a:gd name="connsiteY29" fmla="*/ 175125 h 400050"/>
              <a:gd name="connsiteX30" fmla="*/ 32861 w 352425"/>
              <a:gd name="connsiteY30" fmla="*/ 182745 h 400050"/>
              <a:gd name="connsiteX31" fmla="*/ 162401 w 352425"/>
              <a:gd name="connsiteY31" fmla="*/ 182745 h 400050"/>
              <a:gd name="connsiteX32" fmla="*/ 170974 w 352425"/>
              <a:gd name="connsiteY32" fmla="*/ 174173 h 400050"/>
              <a:gd name="connsiteX33" fmla="*/ 170974 w 352425"/>
              <a:gd name="connsiteY33" fmla="*/ 86543 h 400050"/>
              <a:gd name="connsiteX34" fmla="*/ 161449 w 352425"/>
              <a:gd name="connsiteY34" fmla="*/ 77970 h 400050"/>
              <a:gd name="connsiteX35" fmla="*/ 98584 w 352425"/>
              <a:gd name="connsiteY35" fmla="*/ 77018 h 400050"/>
              <a:gd name="connsiteX36" fmla="*/ 263366 w 352425"/>
              <a:gd name="connsiteY36" fmla="*/ 181793 h 400050"/>
              <a:gd name="connsiteX37" fmla="*/ 328136 w 352425"/>
              <a:gd name="connsiteY37" fmla="*/ 181793 h 400050"/>
              <a:gd name="connsiteX38" fmla="*/ 336709 w 352425"/>
              <a:gd name="connsiteY38" fmla="*/ 174173 h 400050"/>
              <a:gd name="connsiteX39" fmla="*/ 336709 w 352425"/>
              <a:gd name="connsiteY39" fmla="*/ 83685 h 400050"/>
              <a:gd name="connsiteX40" fmla="*/ 329089 w 352425"/>
              <a:gd name="connsiteY40" fmla="*/ 76065 h 400050"/>
              <a:gd name="connsiteX41" fmla="*/ 199549 w 352425"/>
              <a:gd name="connsiteY41" fmla="*/ 76065 h 400050"/>
              <a:gd name="connsiteX42" fmla="*/ 190976 w 352425"/>
              <a:gd name="connsiteY42" fmla="*/ 84638 h 400050"/>
              <a:gd name="connsiteX43" fmla="*/ 190976 w 352425"/>
              <a:gd name="connsiteY43" fmla="*/ 172268 h 400050"/>
              <a:gd name="connsiteX44" fmla="*/ 200501 w 352425"/>
              <a:gd name="connsiteY44" fmla="*/ 180840 h 400050"/>
              <a:gd name="connsiteX45" fmla="*/ 263366 w 352425"/>
              <a:gd name="connsiteY45" fmla="*/ 181793 h 400050"/>
              <a:gd name="connsiteX46" fmla="*/ 179546 w 352425"/>
              <a:gd name="connsiteY46" fmla="*/ 321810 h 400050"/>
              <a:gd name="connsiteX47" fmla="*/ 264319 w 352425"/>
              <a:gd name="connsiteY47" fmla="*/ 321810 h 400050"/>
              <a:gd name="connsiteX48" fmla="*/ 273844 w 352425"/>
              <a:gd name="connsiteY48" fmla="*/ 315143 h 400050"/>
              <a:gd name="connsiteX49" fmla="*/ 265271 w 352425"/>
              <a:gd name="connsiteY49" fmla="*/ 307523 h 400050"/>
              <a:gd name="connsiteX50" fmla="*/ 96679 w 352425"/>
              <a:gd name="connsiteY50" fmla="*/ 307523 h 400050"/>
              <a:gd name="connsiteX51" fmla="*/ 88106 w 352425"/>
              <a:gd name="connsiteY51" fmla="*/ 314190 h 400050"/>
              <a:gd name="connsiteX52" fmla="*/ 96679 w 352425"/>
              <a:gd name="connsiteY52" fmla="*/ 320858 h 400050"/>
              <a:gd name="connsiteX53" fmla="*/ 179546 w 352425"/>
              <a:gd name="connsiteY53" fmla="*/ 321810 h 400050"/>
              <a:gd name="connsiteX54" fmla="*/ 180499 w 352425"/>
              <a:gd name="connsiteY54" fmla="*/ 282758 h 400050"/>
              <a:gd name="connsiteX55" fmla="*/ 96679 w 352425"/>
              <a:gd name="connsiteY55" fmla="*/ 282758 h 400050"/>
              <a:gd name="connsiteX56" fmla="*/ 88106 w 352425"/>
              <a:gd name="connsiteY56" fmla="*/ 288473 h 400050"/>
              <a:gd name="connsiteX57" fmla="*/ 96679 w 352425"/>
              <a:gd name="connsiteY57" fmla="*/ 295140 h 400050"/>
              <a:gd name="connsiteX58" fmla="*/ 265271 w 352425"/>
              <a:gd name="connsiteY58" fmla="*/ 295140 h 400050"/>
              <a:gd name="connsiteX59" fmla="*/ 273844 w 352425"/>
              <a:gd name="connsiteY59" fmla="*/ 289425 h 400050"/>
              <a:gd name="connsiteX60" fmla="*/ 265271 w 352425"/>
              <a:gd name="connsiteY60" fmla="*/ 282758 h 400050"/>
              <a:gd name="connsiteX61" fmla="*/ 180499 w 352425"/>
              <a:gd name="connsiteY61" fmla="*/ 282758 h 400050"/>
              <a:gd name="connsiteX62" fmla="*/ 48101 w 352425"/>
              <a:gd name="connsiteY62" fmla="*/ 278948 h 400050"/>
              <a:gd name="connsiteX63" fmla="*/ 26194 w 352425"/>
              <a:gd name="connsiteY63" fmla="*/ 299903 h 400050"/>
              <a:gd name="connsiteX64" fmla="*/ 47149 w 352425"/>
              <a:gd name="connsiteY64" fmla="*/ 322763 h 400050"/>
              <a:gd name="connsiteX65" fmla="*/ 70009 w 352425"/>
              <a:gd name="connsiteY65" fmla="*/ 300855 h 400050"/>
              <a:gd name="connsiteX66" fmla="*/ 48101 w 352425"/>
              <a:gd name="connsiteY66" fmla="*/ 278948 h 400050"/>
              <a:gd name="connsiteX67" fmla="*/ 335756 w 352425"/>
              <a:gd name="connsiteY67" fmla="*/ 300855 h 400050"/>
              <a:gd name="connsiteX68" fmla="*/ 313849 w 352425"/>
              <a:gd name="connsiteY68" fmla="*/ 278948 h 400050"/>
              <a:gd name="connsiteX69" fmla="*/ 290989 w 352425"/>
              <a:gd name="connsiteY69" fmla="*/ 301808 h 400050"/>
              <a:gd name="connsiteX70" fmla="*/ 313849 w 352425"/>
              <a:gd name="connsiteY70" fmla="*/ 322763 h 400050"/>
              <a:gd name="connsiteX71" fmla="*/ 335756 w 352425"/>
              <a:gd name="connsiteY71" fmla="*/ 30085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425" h="400050">
                <a:moveTo>
                  <a:pt x="353854" y="203700"/>
                </a:moveTo>
                <a:cubicBezTo>
                  <a:pt x="353854" y="245610"/>
                  <a:pt x="353854" y="286568"/>
                  <a:pt x="353854" y="328478"/>
                </a:cubicBezTo>
                <a:cubicBezTo>
                  <a:pt x="353854" y="336098"/>
                  <a:pt x="352901" y="341813"/>
                  <a:pt x="343376" y="339908"/>
                </a:cubicBezTo>
                <a:cubicBezTo>
                  <a:pt x="337661" y="338955"/>
                  <a:pt x="336709" y="342765"/>
                  <a:pt x="336709" y="347528"/>
                </a:cubicBezTo>
                <a:cubicBezTo>
                  <a:pt x="336709" y="360863"/>
                  <a:pt x="336709" y="374198"/>
                  <a:pt x="336709" y="386580"/>
                </a:cubicBezTo>
                <a:cubicBezTo>
                  <a:pt x="336709" y="393248"/>
                  <a:pt x="334804" y="395153"/>
                  <a:pt x="328136" y="395153"/>
                </a:cubicBezTo>
                <a:cubicBezTo>
                  <a:pt x="311944" y="395153"/>
                  <a:pt x="295751" y="395153"/>
                  <a:pt x="279559" y="395153"/>
                </a:cubicBezTo>
                <a:cubicBezTo>
                  <a:pt x="273844" y="395153"/>
                  <a:pt x="271939" y="393248"/>
                  <a:pt x="271939" y="387533"/>
                </a:cubicBezTo>
                <a:cubicBezTo>
                  <a:pt x="271939" y="374198"/>
                  <a:pt x="271939" y="360863"/>
                  <a:pt x="271939" y="347528"/>
                </a:cubicBezTo>
                <a:cubicBezTo>
                  <a:pt x="271939" y="341813"/>
                  <a:pt x="270034" y="339908"/>
                  <a:pt x="264319" y="339908"/>
                </a:cubicBezTo>
                <a:cubicBezTo>
                  <a:pt x="208121" y="339908"/>
                  <a:pt x="150971" y="339908"/>
                  <a:pt x="94774" y="339908"/>
                </a:cubicBezTo>
                <a:cubicBezTo>
                  <a:pt x="89059" y="339908"/>
                  <a:pt x="87154" y="341813"/>
                  <a:pt x="87154" y="347528"/>
                </a:cubicBezTo>
                <a:cubicBezTo>
                  <a:pt x="87154" y="360863"/>
                  <a:pt x="87154" y="374198"/>
                  <a:pt x="87154" y="387533"/>
                </a:cubicBezTo>
                <a:cubicBezTo>
                  <a:pt x="87154" y="393248"/>
                  <a:pt x="86201" y="395153"/>
                  <a:pt x="80486" y="395153"/>
                </a:cubicBezTo>
                <a:cubicBezTo>
                  <a:pt x="64294" y="395153"/>
                  <a:pt x="47149" y="395153"/>
                  <a:pt x="30956" y="395153"/>
                </a:cubicBezTo>
                <a:cubicBezTo>
                  <a:pt x="25241" y="395153"/>
                  <a:pt x="23336" y="393248"/>
                  <a:pt x="23336" y="387533"/>
                </a:cubicBezTo>
                <a:cubicBezTo>
                  <a:pt x="23336" y="374198"/>
                  <a:pt x="23336" y="360863"/>
                  <a:pt x="23336" y="348480"/>
                </a:cubicBezTo>
                <a:cubicBezTo>
                  <a:pt x="23336" y="342765"/>
                  <a:pt x="22384" y="338955"/>
                  <a:pt x="15716" y="339908"/>
                </a:cubicBezTo>
                <a:cubicBezTo>
                  <a:pt x="7144" y="340860"/>
                  <a:pt x="7144" y="336098"/>
                  <a:pt x="7144" y="329430"/>
                </a:cubicBezTo>
                <a:cubicBezTo>
                  <a:pt x="7144" y="246563"/>
                  <a:pt x="7144" y="163695"/>
                  <a:pt x="7144" y="80828"/>
                </a:cubicBezTo>
                <a:cubicBezTo>
                  <a:pt x="7144" y="57015"/>
                  <a:pt x="17621" y="39870"/>
                  <a:pt x="38576" y="28440"/>
                </a:cubicBezTo>
                <a:cubicBezTo>
                  <a:pt x="62389" y="16058"/>
                  <a:pt x="88106" y="12248"/>
                  <a:pt x="114776" y="10343"/>
                </a:cubicBezTo>
                <a:cubicBezTo>
                  <a:pt x="169069" y="5580"/>
                  <a:pt x="222409" y="5580"/>
                  <a:pt x="275749" y="14153"/>
                </a:cubicBezTo>
                <a:cubicBezTo>
                  <a:pt x="292894" y="17010"/>
                  <a:pt x="309086" y="21773"/>
                  <a:pt x="324326" y="30345"/>
                </a:cubicBezTo>
                <a:cubicBezTo>
                  <a:pt x="343376" y="40823"/>
                  <a:pt x="352901" y="57015"/>
                  <a:pt x="352901" y="78923"/>
                </a:cubicBezTo>
                <a:cubicBezTo>
                  <a:pt x="353854" y="120833"/>
                  <a:pt x="353854" y="161790"/>
                  <a:pt x="353854" y="203700"/>
                </a:cubicBezTo>
                <a:close/>
                <a:moveTo>
                  <a:pt x="98584" y="77018"/>
                </a:moveTo>
                <a:cubicBezTo>
                  <a:pt x="76676" y="77018"/>
                  <a:pt x="55721" y="77018"/>
                  <a:pt x="33814" y="77018"/>
                </a:cubicBezTo>
                <a:cubicBezTo>
                  <a:pt x="28099" y="77018"/>
                  <a:pt x="25241" y="77970"/>
                  <a:pt x="25241" y="84638"/>
                </a:cubicBezTo>
                <a:cubicBezTo>
                  <a:pt x="25241" y="115118"/>
                  <a:pt x="25241" y="144645"/>
                  <a:pt x="25241" y="175125"/>
                </a:cubicBezTo>
                <a:cubicBezTo>
                  <a:pt x="25241" y="181793"/>
                  <a:pt x="27146" y="182745"/>
                  <a:pt x="32861" y="182745"/>
                </a:cubicBezTo>
                <a:cubicBezTo>
                  <a:pt x="75724" y="182745"/>
                  <a:pt x="119539" y="182745"/>
                  <a:pt x="162401" y="182745"/>
                </a:cubicBezTo>
                <a:cubicBezTo>
                  <a:pt x="169069" y="182745"/>
                  <a:pt x="170974" y="180840"/>
                  <a:pt x="170974" y="174173"/>
                </a:cubicBezTo>
                <a:cubicBezTo>
                  <a:pt x="170974" y="144645"/>
                  <a:pt x="170974" y="116070"/>
                  <a:pt x="170974" y="86543"/>
                </a:cubicBezTo>
                <a:cubicBezTo>
                  <a:pt x="170974" y="78923"/>
                  <a:pt x="168116" y="77970"/>
                  <a:pt x="161449" y="77970"/>
                </a:cubicBezTo>
                <a:cubicBezTo>
                  <a:pt x="140494" y="77018"/>
                  <a:pt x="119539" y="77018"/>
                  <a:pt x="98584" y="77018"/>
                </a:cubicBezTo>
                <a:close/>
                <a:moveTo>
                  <a:pt x="263366" y="181793"/>
                </a:moveTo>
                <a:cubicBezTo>
                  <a:pt x="285274" y="181793"/>
                  <a:pt x="306229" y="181793"/>
                  <a:pt x="328136" y="181793"/>
                </a:cubicBezTo>
                <a:cubicBezTo>
                  <a:pt x="333851" y="181793"/>
                  <a:pt x="336709" y="180840"/>
                  <a:pt x="336709" y="174173"/>
                </a:cubicBezTo>
                <a:cubicBezTo>
                  <a:pt x="336709" y="143693"/>
                  <a:pt x="336709" y="114165"/>
                  <a:pt x="336709" y="83685"/>
                </a:cubicBezTo>
                <a:cubicBezTo>
                  <a:pt x="336709" y="77018"/>
                  <a:pt x="334804" y="76065"/>
                  <a:pt x="329089" y="76065"/>
                </a:cubicBezTo>
                <a:cubicBezTo>
                  <a:pt x="286226" y="76065"/>
                  <a:pt x="242411" y="76065"/>
                  <a:pt x="199549" y="76065"/>
                </a:cubicBezTo>
                <a:cubicBezTo>
                  <a:pt x="192881" y="76065"/>
                  <a:pt x="190976" y="77970"/>
                  <a:pt x="190976" y="84638"/>
                </a:cubicBezTo>
                <a:cubicBezTo>
                  <a:pt x="190976" y="114165"/>
                  <a:pt x="190976" y="142740"/>
                  <a:pt x="190976" y="172268"/>
                </a:cubicBezTo>
                <a:cubicBezTo>
                  <a:pt x="190976" y="179888"/>
                  <a:pt x="193834" y="180840"/>
                  <a:pt x="200501" y="180840"/>
                </a:cubicBezTo>
                <a:cubicBezTo>
                  <a:pt x="220504" y="180840"/>
                  <a:pt x="241459" y="181793"/>
                  <a:pt x="263366" y="181793"/>
                </a:cubicBezTo>
                <a:close/>
                <a:moveTo>
                  <a:pt x="179546" y="321810"/>
                </a:moveTo>
                <a:cubicBezTo>
                  <a:pt x="208121" y="321810"/>
                  <a:pt x="235744" y="321810"/>
                  <a:pt x="264319" y="321810"/>
                </a:cubicBezTo>
                <a:cubicBezTo>
                  <a:pt x="269081" y="321810"/>
                  <a:pt x="273844" y="322763"/>
                  <a:pt x="273844" y="315143"/>
                </a:cubicBezTo>
                <a:cubicBezTo>
                  <a:pt x="273844" y="308475"/>
                  <a:pt x="270986" y="307523"/>
                  <a:pt x="265271" y="307523"/>
                </a:cubicBezTo>
                <a:cubicBezTo>
                  <a:pt x="209074" y="307523"/>
                  <a:pt x="152876" y="307523"/>
                  <a:pt x="96679" y="307523"/>
                </a:cubicBezTo>
                <a:cubicBezTo>
                  <a:pt x="91916" y="307523"/>
                  <a:pt x="88106" y="307523"/>
                  <a:pt x="88106" y="314190"/>
                </a:cubicBezTo>
                <a:cubicBezTo>
                  <a:pt x="88106" y="321810"/>
                  <a:pt x="91916" y="320858"/>
                  <a:pt x="96679" y="320858"/>
                </a:cubicBezTo>
                <a:cubicBezTo>
                  <a:pt x="124301" y="321810"/>
                  <a:pt x="151924" y="321810"/>
                  <a:pt x="179546" y="321810"/>
                </a:cubicBezTo>
                <a:close/>
                <a:moveTo>
                  <a:pt x="180499" y="282758"/>
                </a:moveTo>
                <a:cubicBezTo>
                  <a:pt x="152876" y="282758"/>
                  <a:pt x="124301" y="282758"/>
                  <a:pt x="96679" y="282758"/>
                </a:cubicBezTo>
                <a:cubicBezTo>
                  <a:pt x="92869" y="282758"/>
                  <a:pt x="88106" y="280853"/>
                  <a:pt x="88106" y="288473"/>
                </a:cubicBezTo>
                <a:cubicBezTo>
                  <a:pt x="88106" y="296093"/>
                  <a:pt x="91916" y="295140"/>
                  <a:pt x="96679" y="295140"/>
                </a:cubicBezTo>
                <a:cubicBezTo>
                  <a:pt x="152876" y="295140"/>
                  <a:pt x="209074" y="295140"/>
                  <a:pt x="265271" y="295140"/>
                </a:cubicBezTo>
                <a:cubicBezTo>
                  <a:pt x="269081" y="295140"/>
                  <a:pt x="273844" y="296093"/>
                  <a:pt x="273844" y="289425"/>
                </a:cubicBezTo>
                <a:cubicBezTo>
                  <a:pt x="273844" y="281805"/>
                  <a:pt x="270034" y="282758"/>
                  <a:pt x="265271" y="282758"/>
                </a:cubicBezTo>
                <a:cubicBezTo>
                  <a:pt x="236696" y="282758"/>
                  <a:pt x="209074" y="282758"/>
                  <a:pt x="180499" y="282758"/>
                </a:cubicBezTo>
                <a:close/>
                <a:moveTo>
                  <a:pt x="48101" y="278948"/>
                </a:moveTo>
                <a:cubicBezTo>
                  <a:pt x="35719" y="278948"/>
                  <a:pt x="26194" y="287520"/>
                  <a:pt x="26194" y="299903"/>
                </a:cubicBezTo>
                <a:cubicBezTo>
                  <a:pt x="26194" y="312285"/>
                  <a:pt x="34766" y="321810"/>
                  <a:pt x="47149" y="322763"/>
                </a:cubicBezTo>
                <a:cubicBezTo>
                  <a:pt x="59531" y="323715"/>
                  <a:pt x="70009" y="313238"/>
                  <a:pt x="70009" y="300855"/>
                </a:cubicBezTo>
                <a:cubicBezTo>
                  <a:pt x="70009" y="289425"/>
                  <a:pt x="59531" y="279900"/>
                  <a:pt x="48101" y="278948"/>
                </a:cubicBezTo>
                <a:close/>
                <a:moveTo>
                  <a:pt x="335756" y="300855"/>
                </a:moveTo>
                <a:cubicBezTo>
                  <a:pt x="335756" y="288473"/>
                  <a:pt x="326231" y="278948"/>
                  <a:pt x="313849" y="278948"/>
                </a:cubicBezTo>
                <a:cubicBezTo>
                  <a:pt x="301466" y="278948"/>
                  <a:pt x="290989" y="289425"/>
                  <a:pt x="290989" y="301808"/>
                </a:cubicBezTo>
                <a:cubicBezTo>
                  <a:pt x="290989" y="313238"/>
                  <a:pt x="301466" y="323715"/>
                  <a:pt x="313849" y="322763"/>
                </a:cubicBezTo>
                <a:cubicBezTo>
                  <a:pt x="327184" y="322763"/>
                  <a:pt x="335756" y="313238"/>
                  <a:pt x="335756" y="300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4B68D46-DFFA-489A-9EFA-9DE69359A291}"/>
              </a:ext>
            </a:extLst>
          </p:cNvPr>
          <p:cNvSpPr/>
          <p:nvPr/>
        </p:nvSpPr>
        <p:spPr>
          <a:xfrm flipH="1">
            <a:off x="3429201" y="2716313"/>
            <a:ext cx="327849" cy="481823"/>
          </a:xfrm>
          <a:custGeom>
            <a:avLst/>
            <a:gdLst>
              <a:gd name="connsiteX0" fmla="*/ 233362 w 307657"/>
              <a:gd name="connsiteY0" fmla="*/ 282985 h 452148"/>
              <a:gd name="connsiteX1" fmla="*/ 261937 w 307657"/>
              <a:gd name="connsiteY1" fmla="*/ 311560 h 452148"/>
              <a:gd name="connsiteX2" fmla="*/ 232410 w 307657"/>
              <a:gd name="connsiteY2" fmla="*/ 339182 h 452148"/>
              <a:gd name="connsiteX3" fmla="*/ 204787 w 307657"/>
              <a:gd name="connsiteY3" fmla="*/ 310607 h 452148"/>
              <a:gd name="connsiteX4" fmla="*/ 233362 w 307657"/>
              <a:gd name="connsiteY4" fmla="*/ 282985 h 452148"/>
              <a:gd name="connsiteX5" fmla="*/ 72390 w 307657"/>
              <a:gd name="connsiteY5" fmla="*/ 281080 h 452148"/>
              <a:gd name="connsiteX6" fmla="*/ 100965 w 307657"/>
              <a:gd name="connsiteY6" fmla="*/ 309655 h 452148"/>
              <a:gd name="connsiteX7" fmla="*/ 72390 w 307657"/>
              <a:gd name="connsiteY7" fmla="*/ 337277 h 452148"/>
              <a:gd name="connsiteX8" fmla="*/ 43815 w 307657"/>
              <a:gd name="connsiteY8" fmla="*/ 308702 h 452148"/>
              <a:gd name="connsiteX9" fmla="*/ 72390 w 307657"/>
              <a:gd name="connsiteY9" fmla="*/ 281080 h 452148"/>
              <a:gd name="connsiteX10" fmla="*/ 231457 w 307657"/>
              <a:gd name="connsiteY10" fmla="*/ 93437 h 452148"/>
              <a:gd name="connsiteX11" fmla="*/ 247650 w 307657"/>
              <a:gd name="connsiteY11" fmla="*/ 109630 h 452148"/>
              <a:gd name="connsiteX12" fmla="*/ 247650 w 307657"/>
              <a:gd name="connsiteY12" fmla="*/ 149635 h 452148"/>
              <a:gd name="connsiteX13" fmla="*/ 232410 w 307657"/>
              <a:gd name="connsiteY13" fmla="*/ 164875 h 452148"/>
              <a:gd name="connsiteX14" fmla="*/ 66675 w 307657"/>
              <a:gd name="connsiteY14" fmla="*/ 164875 h 452148"/>
              <a:gd name="connsiteX15" fmla="*/ 51435 w 307657"/>
              <a:gd name="connsiteY15" fmla="*/ 149635 h 452148"/>
              <a:gd name="connsiteX16" fmla="*/ 51435 w 307657"/>
              <a:gd name="connsiteY16" fmla="*/ 110582 h 452148"/>
              <a:gd name="connsiteX17" fmla="*/ 68580 w 307657"/>
              <a:gd name="connsiteY17" fmla="*/ 93437 h 452148"/>
              <a:gd name="connsiteX18" fmla="*/ 149542 w 307657"/>
              <a:gd name="connsiteY18" fmla="*/ 93437 h 452148"/>
              <a:gd name="connsiteX19" fmla="*/ 231457 w 307657"/>
              <a:gd name="connsiteY19" fmla="*/ 93437 h 452148"/>
              <a:gd name="connsiteX20" fmla="*/ 191452 w 307657"/>
              <a:gd name="connsiteY20" fmla="*/ 54385 h 452148"/>
              <a:gd name="connsiteX21" fmla="*/ 200977 w 307657"/>
              <a:gd name="connsiteY21" fmla="*/ 67720 h 452148"/>
              <a:gd name="connsiteX22" fmla="*/ 192405 w 307657"/>
              <a:gd name="connsiteY22" fmla="*/ 80102 h 452148"/>
              <a:gd name="connsiteX23" fmla="*/ 150495 w 307657"/>
              <a:gd name="connsiteY23" fmla="*/ 80102 h 452148"/>
              <a:gd name="connsiteX24" fmla="*/ 108585 w 307657"/>
              <a:gd name="connsiteY24" fmla="*/ 80102 h 452148"/>
              <a:gd name="connsiteX25" fmla="*/ 100012 w 307657"/>
              <a:gd name="connsiteY25" fmla="*/ 67720 h 452148"/>
              <a:gd name="connsiteX26" fmla="*/ 108585 w 307657"/>
              <a:gd name="connsiteY26" fmla="*/ 54385 h 452148"/>
              <a:gd name="connsiteX27" fmla="*/ 191452 w 307657"/>
              <a:gd name="connsiteY27" fmla="*/ 54385 h 452148"/>
              <a:gd name="connsiteX28" fmla="*/ 232410 w 307657"/>
              <a:gd name="connsiteY28" fmla="*/ 38192 h 452148"/>
              <a:gd name="connsiteX29" fmla="*/ 71437 w 307657"/>
              <a:gd name="connsiteY29" fmla="*/ 38192 h 452148"/>
              <a:gd name="connsiteX30" fmla="*/ 15240 w 307657"/>
              <a:gd name="connsiteY30" fmla="*/ 95342 h 452148"/>
              <a:gd name="connsiteX31" fmla="*/ 15240 w 307657"/>
              <a:gd name="connsiteY31" fmla="*/ 312512 h 452148"/>
              <a:gd name="connsiteX32" fmla="*/ 72390 w 307657"/>
              <a:gd name="connsiteY32" fmla="*/ 369662 h 452148"/>
              <a:gd name="connsiteX33" fmla="*/ 92392 w 307657"/>
              <a:gd name="connsiteY33" fmla="*/ 369662 h 452148"/>
              <a:gd name="connsiteX34" fmla="*/ 0 w 307657"/>
              <a:gd name="connsiteY34" fmla="*/ 450625 h 452148"/>
              <a:gd name="connsiteX35" fmla="*/ 58102 w 307657"/>
              <a:gd name="connsiteY35" fmla="*/ 450625 h 452148"/>
              <a:gd name="connsiteX36" fmla="*/ 65722 w 307657"/>
              <a:gd name="connsiteY36" fmla="*/ 445862 h 452148"/>
              <a:gd name="connsiteX37" fmla="*/ 80962 w 307657"/>
              <a:gd name="connsiteY37" fmla="*/ 431575 h 452148"/>
              <a:gd name="connsiteX38" fmla="*/ 161925 w 307657"/>
              <a:gd name="connsiteY38" fmla="*/ 400142 h 452148"/>
              <a:gd name="connsiteX39" fmla="*/ 214312 w 307657"/>
              <a:gd name="connsiteY39" fmla="*/ 421097 h 452148"/>
              <a:gd name="connsiteX40" fmla="*/ 291465 w 307657"/>
              <a:gd name="connsiteY40" fmla="*/ 450625 h 452148"/>
              <a:gd name="connsiteX41" fmla="*/ 307657 w 307657"/>
              <a:gd name="connsiteY41" fmla="*/ 450625 h 452148"/>
              <a:gd name="connsiteX42" fmla="*/ 215265 w 307657"/>
              <a:gd name="connsiteY42" fmla="*/ 369662 h 452148"/>
              <a:gd name="connsiteX43" fmla="*/ 245745 w 307657"/>
              <a:gd name="connsiteY43" fmla="*/ 366805 h 452148"/>
              <a:gd name="connsiteX44" fmla="*/ 289560 w 307657"/>
              <a:gd name="connsiteY44" fmla="*/ 309655 h 452148"/>
              <a:gd name="connsiteX45" fmla="*/ 289560 w 307657"/>
              <a:gd name="connsiteY45" fmla="*/ 97247 h 452148"/>
              <a:gd name="connsiteX46" fmla="*/ 232410 w 307657"/>
              <a:gd name="connsiteY46" fmla="*/ 38192 h 452148"/>
              <a:gd name="connsiteX47" fmla="*/ 169545 w 307657"/>
              <a:gd name="connsiteY47" fmla="*/ 92 h 452148"/>
              <a:gd name="connsiteX48" fmla="*/ 159186 w 307657"/>
              <a:gd name="connsiteY48" fmla="*/ 3426 h 452148"/>
              <a:gd name="connsiteX49" fmla="*/ 154781 w 307657"/>
              <a:gd name="connsiteY49" fmla="*/ 9300 h 452148"/>
              <a:gd name="connsiteX50" fmla="*/ 150376 w 307657"/>
              <a:gd name="connsiteY50" fmla="*/ 3426 h 452148"/>
              <a:gd name="connsiteX51" fmla="*/ 140017 w 307657"/>
              <a:gd name="connsiteY51" fmla="*/ 92 h 452148"/>
              <a:gd name="connsiteX52" fmla="*/ 135213 w 307657"/>
              <a:gd name="connsiteY52" fmla="*/ 4643 h 452148"/>
              <a:gd name="connsiteX53" fmla="*/ 128230 w 307657"/>
              <a:gd name="connsiteY53" fmla="*/ 7713 h 452148"/>
              <a:gd name="connsiteX54" fmla="*/ 125752 w 307657"/>
              <a:gd name="connsiteY54" fmla="*/ 13607 h 452148"/>
              <a:gd name="connsiteX55" fmla="*/ 121920 w 307657"/>
              <a:gd name="connsiteY55" fmla="*/ 17237 h 452148"/>
              <a:gd name="connsiteX56" fmla="*/ 139065 w 307657"/>
              <a:gd name="connsiteY56" fmla="*/ 36287 h 452148"/>
              <a:gd name="connsiteX57" fmla="*/ 154781 w 307657"/>
              <a:gd name="connsiteY57" fmla="*/ 25810 h 452148"/>
              <a:gd name="connsiteX58" fmla="*/ 170497 w 307657"/>
              <a:gd name="connsiteY58" fmla="*/ 36287 h 452148"/>
              <a:gd name="connsiteX59" fmla="*/ 187642 w 307657"/>
              <a:gd name="connsiteY59" fmla="*/ 17237 h 452148"/>
              <a:gd name="connsiteX60" fmla="*/ 183810 w 307657"/>
              <a:gd name="connsiteY60" fmla="*/ 13607 h 452148"/>
              <a:gd name="connsiteX61" fmla="*/ 181332 w 307657"/>
              <a:gd name="connsiteY61" fmla="*/ 7713 h 452148"/>
              <a:gd name="connsiteX62" fmla="*/ 174349 w 307657"/>
              <a:gd name="connsiteY62" fmla="*/ 4643 h 45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7657" h="452148">
                <a:moveTo>
                  <a:pt x="233362" y="282985"/>
                </a:moveTo>
                <a:cubicBezTo>
                  <a:pt x="248602" y="282985"/>
                  <a:pt x="261937" y="296320"/>
                  <a:pt x="261937" y="311560"/>
                </a:cubicBezTo>
                <a:cubicBezTo>
                  <a:pt x="260985" y="326800"/>
                  <a:pt x="248602" y="339182"/>
                  <a:pt x="232410" y="339182"/>
                </a:cubicBezTo>
                <a:cubicBezTo>
                  <a:pt x="217170" y="338230"/>
                  <a:pt x="204787" y="325847"/>
                  <a:pt x="204787" y="310607"/>
                </a:cubicBezTo>
                <a:cubicBezTo>
                  <a:pt x="205740" y="295367"/>
                  <a:pt x="218122" y="282985"/>
                  <a:pt x="233362" y="282985"/>
                </a:cubicBezTo>
                <a:close/>
                <a:moveTo>
                  <a:pt x="72390" y="281080"/>
                </a:moveTo>
                <a:cubicBezTo>
                  <a:pt x="88582" y="281080"/>
                  <a:pt x="100965" y="293462"/>
                  <a:pt x="100965" y="309655"/>
                </a:cubicBezTo>
                <a:cubicBezTo>
                  <a:pt x="100965" y="325847"/>
                  <a:pt x="89535" y="338230"/>
                  <a:pt x="72390" y="337277"/>
                </a:cubicBezTo>
                <a:cubicBezTo>
                  <a:pt x="56197" y="337277"/>
                  <a:pt x="43815" y="323942"/>
                  <a:pt x="43815" y="308702"/>
                </a:cubicBezTo>
                <a:cubicBezTo>
                  <a:pt x="44767" y="294415"/>
                  <a:pt x="57150" y="281080"/>
                  <a:pt x="72390" y="281080"/>
                </a:cubicBezTo>
                <a:close/>
                <a:moveTo>
                  <a:pt x="231457" y="93437"/>
                </a:moveTo>
                <a:cubicBezTo>
                  <a:pt x="243840" y="93437"/>
                  <a:pt x="247650" y="97247"/>
                  <a:pt x="247650" y="109630"/>
                </a:cubicBezTo>
                <a:cubicBezTo>
                  <a:pt x="247650" y="122965"/>
                  <a:pt x="247650" y="136300"/>
                  <a:pt x="247650" y="149635"/>
                </a:cubicBezTo>
                <a:cubicBezTo>
                  <a:pt x="247650" y="160112"/>
                  <a:pt x="242887" y="164875"/>
                  <a:pt x="232410" y="164875"/>
                </a:cubicBezTo>
                <a:cubicBezTo>
                  <a:pt x="177165" y="163922"/>
                  <a:pt x="121920" y="163922"/>
                  <a:pt x="66675" y="164875"/>
                </a:cubicBezTo>
                <a:cubicBezTo>
                  <a:pt x="56197" y="164875"/>
                  <a:pt x="51435" y="160112"/>
                  <a:pt x="51435" y="149635"/>
                </a:cubicBezTo>
                <a:cubicBezTo>
                  <a:pt x="51435" y="136300"/>
                  <a:pt x="51435" y="123917"/>
                  <a:pt x="51435" y="110582"/>
                </a:cubicBezTo>
                <a:cubicBezTo>
                  <a:pt x="51435" y="96295"/>
                  <a:pt x="55245" y="93437"/>
                  <a:pt x="68580" y="93437"/>
                </a:cubicBezTo>
                <a:cubicBezTo>
                  <a:pt x="95250" y="93437"/>
                  <a:pt x="122872" y="93437"/>
                  <a:pt x="149542" y="93437"/>
                </a:cubicBezTo>
                <a:cubicBezTo>
                  <a:pt x="177165" y="93437"/>
                  <a:pt x="203835" y="93437"/>
                  <a:pt x="231457" y="93437"/>
                </a:cubicBezTo>
                <a:close/>
                <a:moveTo>
                  <a:pt x="191452" y="54385"/>
                </a:moveTo>
                <a:cubicBezTo>
                  <a:pt x="201930" y="54385"/>
                  <a:pt x="200025" y="62005"/>
                  <a:pt x="200977" y="67720"/>
                </a:cubicBezTo>
                <a:cubicBezTo>
                  <a:pt x="200977" y="74387"/>
                  <a:pt x="202882" y="80102"/>
                  <a:pt x="192405" y="80102"/>
                </a:cubicBezTo>
                <a:cubicBezTo>
                  <a:pt x="178117" y="80102"/>
                  <a:pt x="164782" y="80102"/>
                  <a:pt x="150495" y="80102"/>
                </a:cubicBezTo>
                <a:cubicBezTo>
                  <a:pt x="136207" y="80102"/>
                  <a:pt x="122872" y="79150"/>
                  <a:pt x="108585" y="80102"/>
                </a:cubicBezTo>
                <a:cubicBezTo>
                  <a:pt x="99060" y="80102"/>
                  <a:pt x="100012" y="74387"/>
                  <a:pt x="100012" y="67720"/>
                </a:cubicBezTo>
                <a:cubicBezTo>
                  <a:pt x="100012" y="62005"/>
                  <a:pt x="97155" y="54385"/>
                  <a:pt x="108585" y="54385"/>
                </a:cubicBezTo>
                <a:cubicBezTo>
                  <a:pt x="136207" y="54385"/>
                  <a:pt x="163830" y="54385"/>
                  <a:pt x="191452" y="54385"/>
                </a:cubicBezTo>
                <a:close/>
                <a:moveTo>
                  <a:pt x="232410" y="38192"/>
                </a:moveTo>
                <a:cubicBezTo>
                  <a:pt x="178117" y="37240"/>
                  <a:pt x="124777" y="37240"/>
                  <a:pt x="71437" y="38192"/>
                </a:cubicBezTo>
                <a:cubicBezTo>
                  <a:pt x="40957" y="38192"/>
                  <a:pt x="15240" y="63910"/>
                  <a:pt x="15240" y="95342"/>
                </a:cubicBezTo>
                <a:cubicBezTo>
                  <a:pt x="14287" y="167732"/>
                  <a:pt x="14287" y="240122"/>
                  <a:pt x="15240" y="312512"/>
                </a:cubicBezTo>
                <a:cubicBezTo>
                  <a:pt x="15240" y="343945"/>
                  <a:pt x="40957" y="368710"/>
                  <a:pt x="72390" y="369662"/>
                </a:cubicBezTo>
                <a:cubicBezTo>
                  <a:pt x="78105" y="369662"/>
                  <a:pt x="83820" y="369662"/>
                  <a:pt x="92392" y="369662"/>
                </a:cubicBezTo>
                <a:cubicBezTo>
                  <a:pt x="60960" y="396332"/>
                  <a:pt x="31432" y="423002"/>
                  <a:pt x="0" y="450625"/>
                </a:cubicBezTo>
                <a:cubicBezTo>
                  <a:pt x="21907" y="450625"/>
                  <a:pt x="40005" y="450625"/>
                  <a:pt x="58102" y="450625"/>
                </a:cubicBezTo>
                <a:cubicBezTo>
                  <a:pt x="60960" y="450625"/>
                  <a:pt x="63817" y="447767"/>
                  <a:pt x="65722" y="445862"/>
                </a:cubicBezTo>
                <a:cubicBezTo>
                  <a:pt x="70485" y="441100"/>
                  <a:pt x="76200" y="437290"/>
                  <a:pt x="80962" y="431575"/>
                </a:cubicBezTo>
                <a:cubicBezTo>
                  <a:pt x="101917" y="404905"/>
                  <a:pt x="128587" y="398237"/>
                  <a:pt x="161925" y="400142"/>
                </a:cubicBezTo>
                <a:cubicBezTo>
                  <a:pt x="182880" y="401095"/>
                  <a:pt x="200977" y="403952"/>
                  <a:pt x="214312" y="421097"/>
                </a:cubicBezTo>
                <a:cubicBezTo>
                  <a:pt x="234315" y="445862"/>
                  <a:pt x="260032" y="456340"/>
                  <a:pt x="291465" y="450625"/>
                </a:cubicBezTo>
                <a:cubicBezTo>
                  <a:pt x="296227" y="449672"/>
                  <a:pt x="300037" y="450625"/>
                  <a:pt x="307657" y="450625"/>
                </a:cubicBezTo>
                <a:cubicBezTo>
                  <a:pt x="275272" y="422050"/>
                  <a:pt x="245745" y="396332"/>
                  <a:pt x="215265" y="369662"/>
                </a:cubicBezTo>
                <a:cubicBezTo>
                  <a:pt x="226695" y="368710"/>
                  <a:pt x="236220" y="369662"/>
                  <a:pt x="245745" y="366805"/>
                </a:cubicBezTo>
                <a:cubicBezTo>
                  <a:pt x="272415" y="359185"/>
                  <a:pt x="289560" y="337277"/>
                  <a:pt x="289560" y="309655"/>
                </a:cubicBezTo>
                <a:cubicBezTo>
                  <a:pt x="289560" y="239170"/>
                  <a:pt x="289560" y="167732"/>
                  <a:pt x="289560" y="97247"/>
                </a:cubicBezTo>
                <a:cubicBezTo>
                  <a:pt x="289560" y="64862"/>
                  <a:pt x="264795" y="39145"/>
                  <a:pt x="232410" y="38192"/>
                </a:cubicBezTo>
                <a:close/>
                <a:moveTo>
                  <a:pt x="169545" y="92"/>
                </a:moveTo>
                <a:cubicBezTo>
                  <a:pt x="165735" y="-384"/>
                  <a:pt x="162163" y="1045"/>
                  <a:pt x="159186" y="3426"/>
                </a:cubicBezTo>
                <a:lnTo>
                  <a:pt x="154781" y="9300"/>
                </a:lnTo>
                <a:lnTo>
                  <a:pt x="150376" y="3426"/>
                </a:lnTo>
                <a:cubicBezTo>
                  <a:pt x="147399" y="1045"/>
                  <a:pt x="143827" y="-384"/>
                  <a:pt x="140017" y="92"/>
                </a:cubicBezTo>
                <a:lnTo>
                  <a:pt x="135213" y="4643"/>
                </a:lnTo>
                <a:lnTo>
                  <a:pt x="128230" y="7713"/>
                </a:lnTo>
                <a:lnTo>
                  <a:pt x="125752" y="13607"/>
                </a:lnTo>
                <a:lnTo>
                  <a:pt x="121920" y="17237"/>
                </a:lnTo>
                <a:cubicBezTo>
                  <a:pt x="120015" y="26762"/>
                  <a:pt x="129540" y="36287"/>
                  <a:pt x="139065" y="36287"/>
                </a:cubicBezTo>
                <a:lnTo>
                  <a:pt x="154781" y="25810"/>
                </a:lnTo>
                <a:lnTo>
                  <a:pt x="170497" y="36287"/>
                </a:lnTo>
                <a:cubicBezTo>
                  <a:pt x="180022" y="36287"/>
                  <a:pt x="189547" y="26762"/>
                  <a:pt x="187642" y="17237"/>
                </a:cubicBezTo>
                <a:lnTo>
                  <a:pt x="183810" y="13607"/>
                </a:lnTo>
                <a:lnTo>
                  <a:pt x="181332" y="7713"/>
                </a:lnTo>
                <a:lnTo>
                  <a:pt x="174349" y="46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43899B-C948-47C1-B970-264679593BC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F1221E26-8F80-47D5-8F7B-4430C1C8721F}"/>
              </a:ext>
            </a:extLst>
          </p:cNvPr>
          <p:cNvGrpSpPr/>
          <p:nvPr/>
        </p:nvGrpSpPr>
        <p:grpSpPr>
          <a:xfrm>
            <a:off x="950506" y="1845832"/>
            <a:ext cx="10310446" cy="4176596"/>
            <a:chOff x="2063552" y="1806318"/>
            <a:chExt cx="8064896" cy="3355223"/>
          </a:xfrm>
        </p:grpSpPr>
        <p:sp>
          <p:nvSpPr>
            <p:cNvPr id="4" name="사각형: 둥근 모서리 37">
              <a:extLst>
                <a:ext uri="{FF2B5EF4-FFF2-40B4-BE49-F238E27FC236}">
                  <a16:creationId xmlns:a16="http://schemas.microsoft.com/office/drawing/2014/main" id="{46D068F2-6D68-477D-9636-43E68B9E4FE0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7">
              <a:extLst>
                <a:ext uri="{FF2B5EF4-FFF2-40B4-BE49-F238E27FC236}">
                  <a16:creationId xmlns:a16="http://schemas.microsoft.com/office/drawing/2014/main" id="{4C59AA41-46F3-4499-9DDD-DC15AC428EEF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8">
              <a:extLst>
                <a:ext uri="{FF2B5EF4-FFF2-40B4-BE49-F238E27FC236}">
                  <a16:creationId xmlns:a16="http://schemas.microsoft.com/office/drawing/2014/main" id="{893B6BAD-C581-4765-94BE-435557674A2F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49">
              <a:extLst>
                <a:ext uri="{FF2B5EF4-FFF2-40B4-BE49-F238E27FC236}">
                  <a16:creationId xmlns:a16="http://schemas.microsoft.com/office/drawing/2014/main" id="{F7B3C5AD-10F3-4996-90D5-B67B62F0717E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8A84D36A-AE8F-4EB3-B683-4EA619CB7F69}"/>
              </a:ext>
            </a:extLst>
          </p:cNvPr>
          <p:cNvGrpSpPr/>
          <p:nvPr/>
        </p:nvGrpSpPr>
        <p:grpSpPr>
          <a:xfrm>
            <a:off x="4468844" y="2297246"/>
            <a:ext cx="3273771" cy="3273771"/>
            <a:chOff x="11977794" y="1437147"/>
            <a:chExt cx="3273771" cy="3273771"/>
          </a:xfrm>
        </p:grpSpPr>
        <p:sp>
          <p:nvSpPr>
            <p:cNvPr id="9" name="타원 3">
              <a:extLst>
                <a:ext uri="{FF2B5EF4-FFF2-40B4-BE49-F238E27FC236}">
                  <a16:creationId xmlns:a16="http://schemas.microsoft.com/office/drawing/2014/main" id="{FC1DBEE0-75E5-4D26-A338-04B9A34AF27A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4">
              <a:extLst>
                <a:ext uri="{FF2B5EF4-FFF2-40B4-BE49-F238E27FC236}">
                  <a16:creationId xmlns:a16="http://schemas.microsoft.com/office/drawing/2014/main" id="{BB2F58F8-B546-48C0-B2A1-6AA49D3A6E58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D76D40-F00A-41AF-AD17-711A7F6A367E}"/>
              </a:ext>
            </a:extLst>
          </p:cNvPr>
          <p:cNvGrpSpPr/>
          <p:nvPr/>
        </p:nvGrpSpPr>
        <p:grpSpPr>
          <a:xfrm>
            <a:off x="1444618" y="2141772"/>
            <a:ext cx="2936722" cy="1470776"/>
            <a:chOff x="270023" y="1638319"/>
            <a:chExt cx="2605242" cy="14854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FD9AA-7659-444E-9AC3-5455F4008D89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AF499A-3B07-41D2-88C6-FFAABC85F2A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9BDADC-C2A0-44AD-8E4C-2B295A9F8969}"/>
              </a:ext>
            </a:extLst>
          </p:cNvPr>
          <p:cNvSpPr txBox="1"/>
          <p:nvPr/>
        </p:nvSpPr>
        <p:spPr>
          <a:xfrm rot="18900000">
            <a:off x="4812112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FC0D8-4121-4E1A-B115-0060BD307E9D}"/>
              </a:ext>
            </a:extLst>
          </p:cNvPr>
          <p:cNvSpPr txBox="1"/>
          <p:nvPr/>
        </p:nvSpPr>
        <p:spPr>
          <a:xfrm rot="2700000">
            <a:off x="4954784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1C5B7-4694-4D7E-8A0C-9ED5743451D4}"/>
              </a:ext>
            </a:extLst>
          </p:cNvPr>
          <p:cNvSpPr txBox="1"/>
          <p:nvPr/>
        </p:nvSpPr>
        <p:spPr>
          <a:xfrm rot="13500000">
            <a:off x="4812112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8F579-3519-4D3E-B9ED-F241B1CDE29F}"/>
              </a:ext>
            </a:extLst>
          </p:cNvPr>
          <p:cNvSpPr txBox="1"/>
          <p:nvPr/>
        </p:nvSpPr>
        <p:spPr>
          <a:xfrm rot="8100000">
            <a:off x="4954784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2A67B-F110-4717-BFB5-9E974ABC7418}"/>
              </a:ext>
            </a:extLst>
          </p:cNvPr>
          <p:cNvSpPr txBox="1"/>
          <p:nvPr/>
        </p:nvSpPr>
        <p:spPr>
          <a:xfrm>
            <a:off x="4861824" y="3580187"/>
            <a:ext cx="248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567DCE-D44A-41DF-BC1C-A98CF61B9414}"/>
              </a:ext>
            </a:extLst>
          </p:cNvPr>
          <p:cNvGrpSpPr/>
          <p:nvPr/>
        </p:nvGrpSpPr>
        <p:grpSpPr>
          <a:xfrm>
            <a:off x="1444618" y="4249900"/>
            <a:ext cx="2936722" cy="1470776"/>
            <a:chOff x="270023" y="1638319"/>
            <a:chExt cx="2605242" cy="14854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2CF7F6-5252-4724-8377-EEBD714C9B08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5DDE25-F09E-4871-97E6-AD42252575E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5396A7-9181-45A2-A694-8BA8E68C9DAF}"/>
              </a:ext>
            </a:extLst>
          </p:cNvPr>
          <p:cNvGrpSpPr/>
          <p:nvPr/>
        </p:nvGrpSpPr>
        <p:grpSpPr>
          <a:xfrm>
            <a:off x="7795756" y="2141772"/>
            <a:ext cx="2936722" cy="1470776"/>
            <a:chOff x="270023" y="1638319"/>
            <a:chExt cx="2605242" cy="1485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7210FC-A1E7-4A25-BD1A-5E35099ECD1E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A4111F-ECB6-40B6-9E15-7C6EABABE446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E394C-2F12-49FE-8770-7DDAA75FB381}"/>
              </a:ext>
            </a:extLst>
          </p:cNvPr>
          <p:cNvGrpSpPr/>
          <p:nvPr/>
        </p:nvGrpSpPr>
        <p:grpSpPr>
          <a:xfrm>
            <a:off x="7799948" y="4249900"/>
            <a:ext cx="2936722" cy="1470776"/>
            <a:chOff x="270023" y="1638319"/>
            <a:chExt cx="2605242" cy="14854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14A2D8-5391-4207-AADE-D70C62275F0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E42EB1-3884-42BD-BD68-B6B206F14AE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3BBC62-1410-4D13-B455-2C4305B65456}"/>
              </a:ext>
            </a:extLst>
          </p:cNvPr>
          <p:cNvGrpSpPr/>
          <p:nvPr/>
        </p:nvGrpSpPr>
        <p:grpSpPr>
          <a:xfrm>
            <a:off x="4708095" y="1857396"/>
            <a:ext cx="2779284" cy="4150318"/>
            <a:chOff x="3140135" y="1655777"/>
            <a:chExt cx="2779284" cy="4150318"/>
          </a:xfrm>
        </p:grpSpPr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214946AE-43D2-42CE-9568-2E8097417388}"/>
                </a:ext>
              </a:extLst>
            </p:cNvPr>
            <p:cNvSpPr/>
            <p:nvPr/>
          </p:nvSpPr>
          <p:spPr>
            <a:xfrm rot="14490270" flipV="1">
              <a:off x="3285578" y="1645158"/>
              <a:ext cx="1479382" cy="1500619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7FD1DC23-AFA1-4451-AFC0-0D62F5999CF0}"/>
                </a:ext>
              </a:extLst>
            </p:cNvPr>
            <p:cNvSpPr/>
            <p:nvPr/>
          </p:nvSpPr>
          <p:spPr>
            <a:xfrm rot="13450474" flipV="1">
              <a:off x="4150171" y="2637772"/>
              <a:ext cx="1769248" cy="179464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64364349-6217-4D27-9701-0931A754AD7C}"/>
                </a:ext>
              </a:extLst>
            </p:cNvPr>
            <p:cNvSpPr/>
            <p:nvPr/>
          </p:nvSpPr>
          <p:spPr>
            <a:xfrm rot="12137713" flipV="1">
              <a:off x="3140135" y="3704504"/>
              <a:ext cx="1436176" cy="145679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87A8B0D6-4E9C-4C79-93C6-357C3264A39B}"/>
                </a:ext>
              </a:extLst>
            </p:cNvPr>
            <p:cNvSpPr/>
            <p:nvPr/>
          </p:nvSpPr>
          <p:spPr>
            <a:xfrm rot="13450474" flipV="1">
              <a:off x="4374346" y="4352883"/>
              <a:ext cx="1432646" cy="1453212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B6ECCD-88E7-4833-938F-600803470D46}"/>
              </a:ext>
            </a:extLst>
          </p:cNvPr>
          <p:cNvGrpSpPr/>
          <p:nvPr/>
        </p:nvGrpSpPr>
        <p:grpSpPr>
          <a:xfrm>
            <a:off x="7796144" y="4927914"/>
            <a:ext cx="3370087" cy="1107996"/>
            <a:chOff x="6210996" y="1433695"/>
            <a:chExt cx="1712589" cy="7882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3A7704-206B-4D1D-B05F-F4C434617F1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992F6-DA53-421E-868F-8FDEFEF5FE9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5549D0-588B-46D9-AAE1-A5D9CF4F222B}"/>
              </a:ext>
            </a:extLst>
          </p:cNvPr>
          <p:cNvGrpSpPr/>
          <p:nvPr/>
        </p:nvGrpSpPr>
        <p:grpSpPr>
          <a:xfrm>
            <a:off x="1009841" y="1873832"/>
            <a:ext cx="3437505" cy="1107996"/>
            <a:chOff x="6210995" y="1433695"/>
            <a:chExt cx="2129053" cy="7882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F6A8DB-50BD-47D6-A85C-07457E180712}"/>
                </a:ext>
              </a:extLst>
            </p:cNvPr>
            <p:cNvSpPr txBox="1"/>
            <p:nvPr/>
          </p:nvSpPr>
          <p:spPr>
            <a:xfrm>
              <a:off x="6210999" y="1433695"/>
              <a:ext cx="2129049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B9D95-79F1-4484-B40D-616B4A316190}"/>
                </a:ext>
              </a:extLst>
            </p:cNvPr>
            <p:cNvSpPr txBox="1"/>
            <p:nvPr/>
          </p:nvSpPr>
          <p:spPr>
            <a:xfrm>
              <a:off x="6210995" y="1630759"/>
              <a:ext cx="2129049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2B289D-9136-4B2F-9B80-E8052BD87C0C}"/>
              </a:ext>
            </a:extLst>
          </p:cNvPr>
          <p:cNvGrpSpPr/>
          <p:nvPr/>
        </p:nvGrpSpPr>
        <p:grpSpPr>
          <a:xfrm>
            <a:off x="7796144" y="1873832"/>
            <a:ext cx="3370087" cy="1107996"/>
            <a:chOff x="6210996" y="1433695"/>
            <a:chExt cx="1712589" cy="788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6C4284-4538-46AA-8758-D2B516EB41B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AE9415-C47D-411F-8F4E-9CFCF881AE7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EB6093-3A88-493F-8692-D0A875E2071D}"/>
              </a:ext>
            </a:extLst>
          </p:cNvPr>
          <p:cNvGrpSpPr/>
          <p:nvPr/>
        </p:nvGrpSpPr>
        <p:grpSpPr>
          <a:xfrm>
            <a:off x="1009841" y="4927914"/>
            <a:ext cx="3437505" cy="1107996"/>
            <a:chOff x="6210995" y="1433695"/>
            <a:chExt cx="2064894" cy="788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69F0D-50EC-41A3-A35A-BB88D48F6524}"/>
                </a:ext>
              </a:extLst>
            </p:cNvPr>
            <p:cNvSpPr txBox="1"/>
            <p:nvPr/>
          </p:nvSpPr>
          <p:spPr>
            <a:xfrm>
              <a:off x="6210995" y="1433695"/>
              <a:ext cx="2064894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19F9B-7B0B-41CF-AE58-6EBBC2FF420E}"/>
                </a:ext>
              </a:extLst>
            </p:cNvPr>
            <p:cNvSpPr txBox="1"/>
            <p:nvPr/>
          </p:nvSpPr>
          <p:spPr>
            <a:xfrm>
              <a:off x="6210995" y="1630759"/>
              <a:ext cx="2064894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002D25AA-7C8E-4D95-8384-4A3D94F3210E}"/>
              </a:ext>
            </a:extLst>
          </p:cNvPr>
          <p:cNvSpPr/>
          <p:nvPr/>
        </p:nvSpPr>
        <p:spPr>
          <a:xfrm>
            <a:off x="6392552" y="3582353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A461444A-4F04-4A0D-ACA4-3CD545A1C250}"/>
              </a:ext>
            </a:extLst>
          </p:cNvPr>
          <p:cNvSpPr/>
          <p:nvPr/>
        </p:nvSpPr>
        <p:spPr>
          <a:xfrm>
            <a:off x="6489762" y="5122264"/>
            <a:ext cx="345421" cy="3454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41638DA-0989-4CB8-9CEA-F13545DBAE0A}"/>
              </a:ext>
            </a:extLst>
          </p:cNvPr>
          <p:cNvSpPr/>
          <p:nvPr/>
        </p:nvSpPr>
        <p:spPr>
          <a:xfrm>
            <a:off x="5264334" y="4483014"/>
            <a:ext cx="323698" cy="30301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E0206F29-0ED5-4DEE-BD19-87A38CE1CC15}"/>
              </a:ext>
            </a:extLst>
          </p:cNvPr>
          <p:cNvSpPr/>
          <p:nvPr/>
        </p:nvSpPr>
        <p:spPr>
          <a:xfrm>
            <a:off x="5387611" y="2450209"/>
            <a:ext cx="400841" cy="29375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15D14-E4FC-4FFF-AEA9-650E55311E82}"/>
              </a:ext>
            </a:extLst>
          </p:cNvPr>
          <p:cNvSpPr txBox="1"/>
          <p:nvPr/>
        </p:nvSpPr>
        <p:spPr>
          <a:xfrm>
            <a:off x="589391" y="329304"/>
            <a:ext cx="513384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F31F8B3-9880-4714-B653-CB9A63B2FC47}"/>
              </a:ext>
            </a:extLst>
          </p:cNvPr>
          <p:cNvSpPr txBox="1">
            <a:spLocks/>
          </p:cNvSpPr>
          <p:nvPr/>
        </p:nvSpPr>
        <p:spPr>
          <a:xfrm>
            <a:off x="984716" y="491081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EC888-2C96-4D7B-9B0D-A87A38BD5DDB}"/>
              </a:ext>
            </a:extLst>
          </p:cNvPr>
          <p:cNvSpPr txBox="1"/>
          <p:nvPr/>
        </p:nvSpPr>
        <p:spPr>
          <a:xfrm>
            <a:off x="984715" y="5573892"/>
            <a:ext cx="302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CAAAE3-C6B9-4318-8DFD-7D74D35A5584}"/>
              </a:ext>
            </a:extLst>
          </p:cNvPr>
          <p:cNvSpPr txBox="1">
            <a:spLocks/>
          </p:cNvSpPr>
          <p:nvPr/>
        </p:nvSpPr>
        <p:spPr>
          <a:xfrm>
            <a:off x="4582664" y="491081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4890A-A388-4950-BD38-6B0AF9584090}"/>
              </a:ext>
            </a:extLst>
          </p:cNvPr>
          <p:cNvSpPr txBox="1"/>
          <p:nvPr/>
        </p:nvSpPr>
        <p:spPr>
          <a:xfrm>
            <a:off x="4582663" y="5573892"/>
            <a:ext cx="302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FA4FB1-6949-4D29-A6D9-85B7489F991E}"/>
              </a:ext>
            </a:extLst>
          </p:cNvPr>
          <p:cNvSpPr txBox="1">
            <a:spLocks/>
          </p:cNvSpPr>
          <p:nvPr/>
        </p:nvSpPr>
        <p:spPr>
          <a:xfrm>
            <a:off x="8180612" y="491081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en-US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404EF-EC55-4FCE-B418-EAF170B18150}"/>
              </a:ext>
            </a:extLst>
          </p:cNvPr>
          <p:cNvSpPr txBox="1"/>
          <p:nvPr/>
        </p:nvSpPr>
        <p:spPr>
          <a:xfrm>
            <a:off x="8180611" y="5573892"/>
            <a:ext cx="302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2EA8C-2EF5-4544-91A8-A67BECF2FB46}"/>
              </a:ext>
            </a:extLst>
          </p:cNvPr>
          <p:cNvCxnSpPr>
            <a:cxnSpLocks/>
          </p:cNvCxnSpPr>
          <p:nvPr/>
        </p:nvCxnSpPr>
        <p:spPr>
          <a:xfrm>
            <a:off x="0" y="2860081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7FC6B78-6B8B-462B-9979-A24AF3AA335A}"/>
              </a:ext>
            </a:extLst>
          </p:cNvPr>
          <p:cNvSpPr/>
          <p:nvPr/>
        </p:nvSpPr>
        <p:spPr>
          <a:xfrm>
            <a:off x="1281599" y="2291730"/>
            <a:ext cx="108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EA791D-2BF8-464F-87ED-E7E82E9C97D4}"/>
              </a:ext>
            </a:extLst>
          </p:cNvPr>
          <p:cNvSpPr/>
          <p:nvPr/>
        </p:nvSpPr>
        <p:spPr>
          <a:xfrm>
            <a:off x="6983665" y="2291730"/>
            <a:ext cx="1080000" cy="108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5C2190-F60C-4DA2-BCC8-05E6F16BCBAE}"/>
              </a:ext>
            </a:extLst>
          </p:cNvPr>
          <p:cNvSpPr/>
          <p:nvPr/>
        </p:nvSpPr>
        <p:spPr>
          <a:xfrm>
            <a:off x="9834699" y="2291730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21C81-B303-47AC-BCAD-561552E947F7}"/>
              </a:ext>
            </a:extLst>
          </p:cNvPr>
          <p:cNvSpPr/>
          <p:nvPr/>
        </p:nvSpPr>
        <p:spPr>
          <a:xfrm>
            <a:off x="4132632" y="2291730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D570E-D560-4D7F-A62B-E855CF73B735}"/>
              </a:ext>
            </a:extLst>
          </p:cNvPr>
          <p:cNvGrpSpPr/>
          <p:nvPr/>
        </p:nvGrpSpPr>
        <p:grpSpPr>
          <a:xfrm>
            <a:off x="899784" y="3717034"/>
            <a:ext cx="1843633" cy="1872208"/>
            <a:chOff x="2079598" y="4199174"/>
            <a:chExt cx="3303211" cy="1872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E6A4EA-20ED-4B78-9A03-5EA1FC49160B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2CF4FE-1498-49BA-AACD-E6667C731A2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B95933-4F10-431D-8184-391A2992C05E}"/>
              </a:ext>
            </a:extLst>
          </p:cNvPr>
          <p:cNvGrpSpPr/>
          <p:nvPr/>
        </p:nvGrpSpPr>
        <p:grpSpPr>
          <a:xfrm>
            <a:off x="6601850" y="3717034"/>
            <a:ext cx="1843633" cy="1872208"/>
            <a:chOff x="2079598" y="4199174"/>
            <a:chExt cx="3303211" cy="18722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F04EB7-8FB9-412F-A0CD-F280D3973F31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24FAA5-BDEF-4EA4-98AF-DC75108C3933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398C8-9CBA-450D-95D0-02F7C3FB348B}"/>
              </a:ext>
            </a:extLst>
          </p:cNvPr>
          <p:cNvGrpSpPr/>
          <p:nvPr/>
        </p:nvGrpSpPr>
        <p:grpSpPr>
          <a:xfrm>
            <a:off x="3750817" y="3717034"/>
            <a:ext cx="1843633" cy="1872208"/>
            <a:chOff x="2079598" y="4199174"/>
            <a:chExt cx="3303211" cy="18722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E7BD-28AF-40E0-90C2-7D01A5EBCBF4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C9B9C8-31F9-48D7-8477-303435E8514B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6260A5-3B8C-4662-82E1-3228D93DBCF9}"/>
              </a:ext>
            </a:extLst>
          </p:cNvPr>
          <p:cNvGrpSpPr/>
          <p:nvPr/>
        </p:nvGrpSpPr>
        <p:grpSpPr>
          <a:xfrm>
            <a:off x="9452884" y="3717034"/>
            <a:ext cx="1843633" cy="1872208"/>
            <a:chOff x="2079598" y="4199174"/>
            <a:chExt cx="3303211" cy="18722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228072-19AA-4171-8F53-0686FBD91E4A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DCB25-BAFA-46B7-9FC5-C92633FBEEC3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478283E0-BD1A-4798-AF80-B83698DCD063}"/>
              </a:ext>
            </a:extLst>
          </p:cNvPr>
          <p:cNvSpPr/>
          <p:nvPr/>
        </p:nvSpPr>
        <p:spPr>
          <a:xfrm rot="16200000">
            <a:off x="4478683" y="2579785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DA3E6304-A9C5-4770-8931-F86C0E06E651}"/>
              </a:ext>
            </a:extLst>
          </p:cNvPr>
          <p:cNvSpPr/>
          <p:nvPr/>
        </p:nvSpPr>
        <p:spPr>
          <a:xfrm>
            <a:off x="7304576" y="2628537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5E7B06F-08EA-497A-821E-62DB62E85FBC}"/>
              </a:ext>
            </a:extLst>
          </p:cNvPr>
          <p:cNvSpPr/>
          <p:nvPr/>
        </p:nvSpPr>
        <p:spPr>
          <a:xfrm>
            <a:off x="1587385" y="2694074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E91A82AD-EF4E-46DA-B946-A20A721673ED}"/>
              </a:ext>
            </a:extLst>
          </p:cNvPr>
          <p:cNvSpPr/>
          <p:nvPr/>
        </p:nvSpPr>
        <p:spPr>
          <a:xfrm>
            <a:off x="10118666" y="2571792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83FB0A-A8EF-453F-BB56-A3DD01762359}"/>
              </a:ext>
            </a:extLst>
          </p:cNvPr>
          <p:cNvGrpSpPr/>
          <p:nvPr/>
        </p:nvGrpSpPr>
        <p:grpSpPr>
          <a:xfrm>
            <a:off x="589821" y="2189350"/>
            <a:ext cx="4584240" cy="3672938"/>
            <a:chOff x="2606012" y="1916832"/>
            <a:chExt cx="4054220" cy="3248281"/>
          </a:xfrm>
        </p:grpSpPr>
        <p:sp>
          <p:nvSpPr>
            <p:cNvPr id="4" name="Rounded Rectangle 71">
              <a:extLst>
                <a:ext uri="{FF2B5EF4-FFF2-40B4-BE49-F238E27FC236}">
                  <a16:creationId xmlns:a16="http://schemas.microsoft.com/office/drawing/2014/main" id="{A17C9FA7-5EDE-4FCF-97CD-3E139B5D06D4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1">
              <a:extLst>
                <a:ext uri="{FF2B5EF4-FFF2-40B4-BE49-F238E27FC236}">
                  <a16:creationId xmlns:a16="http://schemas.microsoft.com/office/drawing/2014/main" id="{7067F9A9-9055-4404-8FFB-494F95CDE258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8DEDC3DD-D604-4215-BDE8-8E2E0CE52C46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EE27A8-C64F-49F8-B065-45589DD316D9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02EE6F-EB40-4A56-9447-FB8084C3FFBA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B11D82-EC6D-4C04-904F-8786E8531DF8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1567A2-BA48-42F5-AE9B-8FE15FD19D33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533A52-CA2E-4C12-91A2-F4FE6C7BA61F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D79527-1D28-4FA3-BD3A-784E6EDEBA93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2CC5CB-9675-426A-9D02-B5BDC71B8536}"/>
              </a:ext>
            </a:extLst>
          </p:cNvPr>
          <p:cNvGrpSpPr/>
          <p:nvPr/>
        </p:nvGrpSpPr>
        <p:grpSpPr>
          <a:xfrm>
            <a:off x="5231013" y="1769487"/>
            <a:ext cx="5630703" cy="736654"/>
            <a:chOff x="500207" y="3343901"/>
            <a:chExt cx="3924773" cy="7366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204C62-FB69-44F4-ADFF-7911E118F035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BC2DE2-0349-4910-811D-FE3BAC77E5AC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20687-30FF-4435-9AF6-9F7569DFFD59}"/>
              </a:ext>
            </a:extLst>
          </p:cNvPr>
          <p:cNvGrpSpPr/>
          <p:nvPr/>
        </p:nvGrpSpPr>
        <p:grpSpPr>
          <a:xfrm>
            <a:off x="5728957" y="2944652"/>
            <a:ext cx="5630703" cy="736654"/>
            <a:chOff x="500207" y="3343901"/>
            <a:chExt cx="3924773" cy="7366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EE6444-F911-4949-A343-84DEBF4F6FDE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1D7D98-B1DB-4FDB-ACBE-FACFA5EA7A88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A473AB-1B53-4C9A-8B9E-525A06250C7E}"/>
              </a:ext>
            </a:extLst>
          </p:cNvPr>
          <p:cNvGrpSpPr/>
          <p:nvPr/>
        </p:nvGrpSpPr>
        <p:grpSpPr>
          <a:xfrm>
            <a:off x="5728957" y="4119817"/>
            <a:ext cx="5630703" cy="736654"/>
            <a:chOff x="500207" y="3343901"/>
            <a:chExt cx="3924773" cy="7366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7C40B9-49B2-4DFB-8B5D-409842FB46FF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64459F-B142-4099-9A6B-CF8F2DBDEEDC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4B9E5B-C873-42AF-AD0E-D47087434004}"/>
              </a:ext>
            </a:extLst>
          </p:cNvPr>
          <p:cNvGrpSpPr/>
          <p:nvPr/>
        </p:nvGrpSpPr>
        <p:grpSpPr>
          <a:xfrm>
            <a:off x="5231013" y="5294983"/>
            <a:ext cx="5630703" cy="736654"/>
            <a:chOff x="500207" y="3343901"/>
            <a:chExt cx="3924773" cy="7366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4EC934-B1F0-41A1-8D4A-52875512EE15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2FD17F-581D-4025-A077-C8AF4636BD08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Freeform 7">
            <a:extLst>
              <a:ext uri="{FF2B5EF4-FFF2-40B4-BE49-F238E27FC236}">
                <a16:creationId xmlns:a16="http://schemas.microsoft.com/office/drawing/2014/main" id="{7D5BD582-190E-43C8-AE89-F2ACA34B124A}"/>
              </a:ext>
            </a:extLst>
          </p:cNvPr>
          <p:cNvSpPr/>
          <p:nvPr/>
        </p:nvSpPr>
        <p:spPr>
          <a:xfrm>
            <a:off x="2819961" y="2110154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02E6FE20-F535-4207-8656-F535107A384B}"/>
              </a:ext>
            </a:extLst>
          </p:cNvPr>
          <p:cNvSpPr/>
          <p:nvPr/>
        </p:nvSpPr>
        <p:spPr>
          <a:xfrm>
            <a:off x="3325365" y="3053566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EEF193DB-C474-410E-B817-79593B5FC54B}"/>
              </a:ext>
            </a:extLst>
          </p:cNvPr>
          <p:cNvSpPr/>
          <p:nvPr/>
        </p:nvSpPr>
        <p:spPr>
          <a:xfrm>
            <a:off x="3648618" y="3703788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8FD6DE7D-8A35-42BA-A930-3E6A1C8AEE4E}"/>
              </a:ext>
            </a:extLst>
          </p:cNvPr>
          <p:cNvSpPr/>
          <p:nvPr/>
        </p:nvSpPr>
        <p:spPr>
          <a:xfrm>
            <a:off x="3977850" y="3730548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1A8C70-A827-465C-BEA6-12EA9C48639D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27764-947F-4FAD-B38E-659D478D63C7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51AA1-8628-43C9-AE3D-2F1FA6B80EA7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2607BF6-EC04-48A3-9982-3BDDE305536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43E0788-4803-439C-96A2-4C3CCFAC46A6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077210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3AB8-A510-4019-8EE4-B4869FCF7E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71941E-7784-419F-AC32-11F88EDCD10F}"/>
              </a:ext>
            </a:extLst>
          </p:cNvPr>
          <p:cNvSpPr/>
          <p:nvPr/>
        </p:nvSpPr>
        <p:spPr>
          <a:xfrm>
            <a:off x="9957308" y="3346139"/>
            <a:ext cx="1152000" cy="11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A77B4A8-437A-42B1-98C3-9E27858AEFEA}"/>
              </a:ext>
            </a:extLst>
          </p:cNvPr>
          <p:cNvSpPr/>
          <p:nvPr/>
        </p:nvSpPr>
        <p:spPr>
          <a:xfrm rot="5400000">
            <a:off x="2774244" y="2593006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F701B-9D79-4C42-8AE5-340D1DA595C3}"/>
              </a:ext>
            </a:extLst>
          </p:cNvPr>
          <p:cNvSpPr/>
          <p:nvPr/>
        </p:nvSpPr>
        <p:spPr>
          <a:xfrm>
            <a:off x="0" y="3380780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D8E6C13-6B44-41C1-ABCA-0945C84A3BA0}"/>
              </a:ext>
            </a:extLst>
          </p:cNvPr>
          <p:cNvSpPr/>
          <p:nvPr/>
        </p:nvSpPr>
        <p:spPr>
          <a:xfrm>
            <a:off x="3497470" y="2831070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FF1734D0-F8FE-49B0-AA3C-3367A8204962}"/>
              </a:ext>
            </a:extLst>
          </p:cNvPr>
          <p:cNvSpPr/>
          <p:nvPr/>
        </p:nvSpPr>
        <p:spPr>
          <a:xfrm rot="5400000">
            <a:off x="5382527" y="2745406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58B85-6C6F-434C-A86A-730B1E86298D}"/>
              </a:ext>
            </a:extLst>
          </p:cNvPr>
          <p:cNvSpPr/>
          <p:nvPr/>
        </p:nvSpPr>
        <p:spPr>
          <a:xfrm>
            <a:off x="-1" y="353318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90136-8411-44E9-BC13-C5F08EA0B949}"/>
              </a:ext>
            </a:extLst>
          </p:cNvPr>
          <p:cNvSpPr/>
          <p:nvPr/>
        </p:nvSpPr>
        <p:spPr>
          <a:xfrm rot="16200000">
            <a:off x="6151759" y="3070308"/>
            <a:ext cx="16603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0688FA-E250-4899-8356-C0725F04B7B4}"/>
              </a:ext>
            </a:extLst>
          </p:cNvPr>
          <p:cNvSpPr/>
          <p:nvPr/>
        </p:nvSpPr>
        <p:spPr>
          <a:xfrm>
            <a:off x="6108454" y="284185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98F1575D-3FCA-4D0F-9F4F-7492C25BE416}"/>
              </a:ext>
            </a:extLst>
          </p:cNvPr>
          <p:cNvSpPr/>
          <p:nvPr/>
        </p:nvSpPr>
        <p:spPr>
          <a:xfrm rot="5400000">
            <a:off x="8043376" y="2897806"/>
            <a:ext cx="914400" cy="914400"/>
          </a:xfrm>
          <a:prstGeom prst="blockArc">
            <a:avLst>
              <a:gd name="adj1" fmla="val 16260309"/>
              <a:gd name="adj2" fmla="val 21515221"/>
              <a:gd name="adj3" fmla="val 13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12E69-58F5-4A9C-9B79-361E0A9458C4}"/>
              </a:ext>
            </a:extLst>
          </p:cNvPr>
          <p:cNvSpPr/>
          <p:nvPr/>
        </p:nvSpPr>
        <p:spPr>
          <a:xfrm>
            <a:off x="1" y="3685580"/>
            <a:ext cx="8542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9D4A2-3457-4B56-817F-C3E8A520EA8F}"/>
              </a:ext>
            </a:extLst>
          </p:cNvPr>
          <p:cNvSpPr/>
          <p:nvPr/>
        </p:nvSpPr>
        <p:spPr>
          <a:xfrm rot="16200000">
            <a:off x="8733580" y="3153328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F63A7A2-FD3A-42FA-9615-B23438FC1986}"/>
              </a:ext>
            </a:extLst>
          </p:cNvPr>
          <p:cNvSpPr/>
          <p:nvPr/>
        </p:nvSpPr>
        <p:spPr>
          <a:xfrm>
            <a:off x="8768197" y="284185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B7278F-7F68-4760-A754-12C93A0A5A38}"/>
              </a:ext>
            </a:extLst>
          </p:cNvPr>
          <p:cNvSpPr/>
          <p:nvPr/>
        </p:nvSpPr>
        <p:spPr>
          <a:xfrm>
            <a:off x="1" y="3842486"/>
            <a:ext cx="9514847" cy="126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8FCF54F-A617-46AE-A251-F16A75C0CECC}"/>
              </a:ext>
            </a:extLst>
          </p:cNvPr>
          <p:cNvSpPr/>
          <p:nvPr/>
        </p:nvSpPr>
        <p:spPr>
          <a:xfrm rot="5400000">
            <a:off x="9464417" y="3794556"/>
            <a:ext cx="258081" cy="22248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E3F87459-6ED2-4F90-AEF8-E30BE0777D8A}"/>
              </a:ext>
            </a:extLst>
          </p:cNvPr>
          <p:cNvSpPr/>
          <p:nvPr/>
        </p:nvSpPr>
        <p:spPr>
          <a:xfrm rot="16200000" flipV="1">
            <a:off x="8048815" y="3997134"/>
            <a:ext cx="914400" cy="914400"/>
          </a:xfrm>
          <a:prstGeom prst="blockArc">
            <a:avLst>
              <a:gd name="adj1" fmla="val 16260309"/>
              <a:gd name="adj2" fmla="val 110065"/>
              <a:gd name="adj3" fmla="val 139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4B07A-8BC8-49F9-9A96-44CCE21A32F9}"/>
              </a:ext>
            </a:extLst>
          </p:cNvPr>
          <p:cNvSpPr/>
          <p:nvPr/>
        </p:nvSpPr>
        <p:spPr>
          <a:xfrm flipV="1">
            <a:off x="1" y="3997134"/>
            <a:ext cx="8506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19BDB-FA1D-4D00-A0DA-4C7E4B2466AB}"/>
              </a:ext>
            </a:extLst>
          </p:cNvPr>
          <p:cNvSpPr/>
          <p:nvPr/>
        </p:nvSpPr>
        <p:spPr>
          <a:xfrm rot="16200000">
            <a:off x="8733580" y="4531964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ACFF82F-3C01-40DC-AF99-179D1B723372}"/>
              </a:ext>
            </a:extLst>
          </p:cNvPr>
          <p:cNvSpPr/>
          <p:nvPr/>
        </p:nvSpPr>
        <p:spPr>
          <a:xfrm rot="10800000">
            <a:off x="8768197" y="4747259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E81CB0A-9A81-45E4-B123-BE8669551CFE}"/>
              </a:ext>
            </a:extLst>
          </p:cNvPr>
          <p:cNvSpPr/>
          <p:nvPr/>
        </p:nvSpPr>
        <p:spPr>
          <a:xfrm rot="16200000" flipV="1">
            <a:off x="5383690" y="4154469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D5DE5-3EB2-45BB-8A27-499B9EAF83A1}"/>
              </a:ext>
            </a:extLst>
          </p:cNvPr>
          <p:cNvSpPr/>
          <p:nvPr/>
        </p:nvSpPr>
        <p:spPr>
          <a:xfrm flipV="1">
            <a:off x="-1" y="415447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29198-E521-40AC-8272-05D982CE51B5}"/>
              </a:ext>
            </a:extLst>
          </p:cNvPr>
          <p:cNvSpPr/>
          <p:nvPr/>
        </p:nvSpPr>
        <p:spPr>
          <a:xfrm rot="16200000">
            <a:off x="6158776" y="4614122"/>
            <a:ext cx="152002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769B2C1-6337-45D9-B513-354EA0076EE6}"/>
              </a:ext>
            </a:extLst>
          </p:cNvPr>
          <p:cNvSpPr/>
          <p:nvPr/>
        </p:nvSpPr>
        <p:spPr>
          <a:xfrm rot="10800000">
            <a:off x="6115132" y="4753491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91457E5B-B743-4955-B281-5EAB21A75A8A}"/>
              </a:ext>
            </a:extLst>
          </p:cNvPr>
          <p:cNvSpPr/>
          <p:nvPr/>
        </p:nvSpPr>
        <p:spPr>
          <a:xfrm rot="16200000" flipV="1">
            <a:off x="2774244" y="4313488"/>
            <a:ext cx="914400" cy="914400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661D2-B27B-47A2-9B91-E000B01D5826}"/>
              </a:ext>
            </a:extLst>
          </p:cNvPr>
          <p:cNvSpPr/>
          <p:nvPr/>
        </p:nvSpPr>
        <p:spPr>
          <a:xfrm flipV="1">
            <a:off x="1" y="4313488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B56CB65-0B3E-4820-97F3-512EFA97461E}"/>
              </a:ext>
            </a:extLst>
          </p:cNvPr>
          <p:cNvSpPr/>
          <p:nvPr/>
        </p:nvSpPr>
        <p:spPr>
          <a:xfrm rot="10800000">
            <a:off x="3497470" y="4753436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348938-3EB0-4A26-AFA7-16A46E119C9A}"/>
              </a:ext>
            </a:extLst>
          </p:cNvPr>
          <p:cNvSpPr/>
          <p:nvPr/>
        </p:nvSpPr>
        <p:spPr>
          <a:xfrm>
            <a:off x="3188437" y="507711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33F4EC-B994-4BFF-B563-0C8B3D25630C}"/>
              </a:ext>
            </a:extLst>
          </p:cNvPr>
          <p:cNvSpPr/>
          <p:nvPr/>
        </p:nvSpPr>
        <p:spPr>
          <a:xfrm>
            <a:off x="3188437" y="1923719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059AFF-7ED7-4981-819F-8D1C468EEFC0}"/>
              </a:ext>
            </a:extLst>
          </p:cNvPr>
          <p:cNvSpPr/>
          <p:nvPr/>
        </p:nvSpPr>
        <p:spPr>
          <a:xfrm>
            <a:off x="5841305" y="192371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F8BC91-856F-48A7-9C95-F7864F59B25F}"/>
              </a:ext>
            </a:extLst>
          </p:cNvPr>
          <p:cNvSpPr/>
          <p:nvPr/>
        </p:nvSpPr>
        <p:spPr>
          <a:xfrm>
            <a:off x="8494173" y="1923719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787746-2BEB-400D-8CB8-3390B9AFFC2F}"/>
              </a:ext>
            </a:extLst>
          </p:cNvPr>
          <p:cNvSpPr/>
          <p:nvPr/>
        </p:nvSpPr>
        <p:spPr>
          <a:xfrm>
            <a:off x="5841305" y="5077113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8C86B2-C2AC-419A-A59A-8DD803DA0B47}"/>
              </a:ext>
            </a:extLst>
          </p:cNvPr>
          <p:cNvSpPr/>
          <p:nvPr/>
        </p:nvSpPr>
        <p:spPr>
          <a:xfrm>
            <a:off x="8494173" y="5077113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A3BDBA-1E75-491C-8CF7-B2FD338EA0AD}"/>
              </a:ext>
            </a:extLst>
          </p:cNvPr>
          <p:cNvGrpSpPr/>
          <p:nvPr/>
        </p:nvGrpSpPr>
        <p:grpSpPr>
          <a:xfrm>
            <a:off x="9732776" y="4558132"/>
            <a:ext cx="1601067" cy="678649"/>
            <a:chOff x="1391543" y="3698889"/>
            <a:chExt cx="1601067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9CD6A-2508-4202-AE67-08FF3CFE277E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56732-A432-4F9D-8A4F-CE904D0F532B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ECD009-D728-4945-8443-EBF4F63B6642}"/>
              </a:ext>
            </a:extLst>
          </p:cNvPr>
          <p:cNvGrpSpPr/>
          <p:nvPr/>
        </p:nvGrpSpPr>
        <p:grpSpPr>
          <a:xfrm>
            <a:off x="6787024" y="1794306"/>
            <a:ext cx="1609587" cy="1107996"/>
            <a:chOff x="2717227" y="4009798"/>
            <a:chExt cx="131457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E0A7DE-2F75-4E7F-9E76-34B54924B98D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3825A2-CAFD-4A73-A14A-8767A21E39E3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13D0F3-6CB0-4218-A3BC-ECDCFB760412}"/>
              </a:ext>
            </a:extLst>
          </p:cNvPr>
          <p:cNvGrpSpPr/>
          <p:nvPr/>
        </p:nvGrpSpPr>
        <p:grpSpPr>
          <a:xfrm>
            <a:off x="4084947" y="1794306"/>
            <a:ext cx="1609587" cy="1107996"/>
            <a:chOff x="2717227" y="4009798"/>
            <a:chExt cx="1314570" cy="11079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69B0E-0B45-4E43-B235-4307C9ED3E7E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9E273E-3F82-4D23-AAFF-53C80F1C237E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D65A30-C5AB-414D-8088-0B5EF8FA3C1C}"/>
              </a:ext>
            </a:extLst>
          </p:cNvPr>
          <p:cNvGrpSpPr/>
          <p:nvPr/>
        </p:nvGrpSpPr>
        <p:grpSpPr>
          <a:xfrm>
            <a:off x="1441989" y="1794306"/>
            <a:ext cx="1609587" cy="1107996"/>
            <a:chOff x="2717227" y="4009798"/>
            <a:chExt cx="1314570" cy="1107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E80E66-EAE4-4473-A461-2363E9C8D7A0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DA6EF8-E5FE-425B-AA2E-99F6C47C7AD6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58A43-6505-44F4-A36D-D29E41673DF2}"/>
              </a:ext>
            </a:extLst>
          </p:cNvPr>
          <p:cNvGrpSpPr/>
          <p:nvPr/>
        </p:nvGrpSpPr>
        <p:grpSpPr>
          <a:xfrm>
            <a:off x="6787024" y="4903863"/>
            <a:ext cx="1609587" cy="1107996"/>
            <a:chOff x="2717227" y="4009798"/>
            <a:chExt cx="1314570" cy="110799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8AEF56-8DBE-47AC-ADED-3278923F544B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28348B-1D89-4082-A1C2-D492481A7D8D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18135E-C748-4524-A999-50BDD3A3F5A4}"/>
              </a:ext>
            </a:extLst>
          </p:cNvPr>
          <p:cNvGrpSpPr/>
          <p:nvPr/>
        </p:nvGrpSpPr>
        <p:grpSpPr>
          <a:xfrm>
            <a:off x="4084947" y="4903863"/>
            <a:ext cx="1609587" cy="1107996"/>
            <a:chOff x="2717227" y="4009798"/>
            <a:chExt cx="1314570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8D3C5A-4094-48F2-9A8A-DC7FB722C163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7FAE89-FF7A-4A51-A3A8-A4E7E89AC486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81B791-1A81-42E4-8BDF-34E2B27EC23E}"/>
              </a:ext>
            </a:extLst>
          </p:cNvPr>
          <p:cNvGrpSpPr/>
          <p:nvPr/>
        </p:nvGrpSpPr>
        <p:grpSpPr>
          <a:xfrm>
            <a:off x="1441989" y="4903863"/>
            <a:ext cx="1609587" cy="1107996"/>
            <a:chOff x="2717227" y="4009798"/>
            <a:chExt cx="131457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BA7808-E842-486F-B99A-9D4CA3F7DE92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27D052-9A5D-4AB4-9B16-DC8CA0E7E217}"/>
                </a:ext>
              </a:extLst>
            </p:cNvPr>
            <p:cNvSpPr txBox="1"/>
            <p:nvPr/>
          </p:nvSpPr>
          <p:spPr>
            <a:xfrm>
              <a:off x="2717227" y="4009798"/>
              <a:ext cx="130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Isosceles Triangle 51">
            <a:extLst>
              <a:ext uri="{FF2B5EF4-FFF2-40B4-BE49-F238E27FC236}">
                <a16:creationId xmlns:a16="http://schemas.microsoft.com/office/drawing/2014/main" id="{847C7C6E-53D4-4C2D-BE3C-D64DF68542BB}"/>
              </a:ext>
            </a:extLst>
          </p:cNvPr>
          <p:cNvSpPr/>
          <p:nvPr/>
        </p:nvSpPr>
        <p:spPr>
          <a:xfrm>
            <a:off x="3395560" y="2187837"/>
            <a:ext cx="380837" cy="27926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ounded Rectangle 32">
            <a:extLst>
              <a:ext uri="{FF2B5EF4-FFF2-40B4-BE49-F238E27FC236}">
                <a16:creationId xmlns:a16="http://schemas.microsoft.com/office/drawing/2014/main" id="{BF9706DE-EBFD-4665-B4D7-74AF06A0315C}"/>
              </a:ext>
            </a:extLst>
          </p:cNvPr>
          <p:cNvSpPr/>
          <p:nvPr/>
        </p:nvSpPr>
        <p:spPr>
          <a:xfrm>
            <a:off x="8700953" y="2129257"/>
            <a:ext cx="357793" cy="3577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EA73F6FA-0EE7-4DC9-BE56-0DE5F6DFFF0F}"/>
              </a:ext>
            </a:extLst>
          </p:cNvPr>
          <p:cNvSpPr/>
          <p:nvPr/>
        </p:nvSpPr>
        <p:spPr>
          <a:xfrm rot="2700000">
            <a:off x="3459047" y="5217846"/>
            <a:ext cx="283465" cy="5082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A2DCB330-2B60-40BE-856F-2A5F496A6360}"/>
              </a:ext>
            </a:extLst>
          </p:cNvPr>
          <p:cNvSpPr/>
          <p:nvPr/>
        </p:nvSpPr>
        <p:spPr>
          <a:xfrm>
            <a:off x="6048862" y="5274081"/>
            <a:ext cx="383885" cy="3593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Teardrop 1">
            <a:extLst>
              <a:ext uri="{FF2B5EF4-FFF2-40B4-BE49-F238E27FC236}">
                <a16:creationId xmlns:a16="http://schemas.microsoft.com/office/drawing/2014/main" id="{208D3FCE-4720-404C-92C0-01709170E05C}"/>
              </a:ext>
            </a:extLst>
          </p:cNvPr>
          <p:cNvSpPr/>
          <p:nvPr/>
        </p:nvSpPr>
        <p:spPr>
          <a:xfrm rot="18805991">
            <a:off x="6029784" y="2118836"/>
            <a:ext cx="401728" cy="39753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Rounded Rectangle 5">
            <a:extLst>
              <a:ext uri="{FF2B5EF4-FFF2-40B4-BE49-F238E27FC236}">
                <a16:creationId xmlns:a16="http://schemas.microsoft.com/office/drawing/2014/main" id="{F37E5DA8-8848-479A-83DD-90440B863117}"/>
              </a:ext>
            </a:extLst>
          </p:cNvPr>
          <p:cNvSpPr/>
          <p:nvPr/>
        </p:nvSpPr>
        <p:spPr>
          <a:xfrm flipH="1">
            <a:off x="8696664" y="5302894"/>
            <a:ext cx="382178" cy="31527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796EFA5-03F7-45C7-B107-D1AD83DCE691}"/>
              </a:ext>
            </a:extLst>
          </p:cNvPr>
          <p:cNvSpPr/>
          <p:nvPr/>
        </p:nvSpPr>
        <p:spPr>
          <a:xfrm>
            <a:off x="10125687" y="3576054"/>
            <a:ext cx="824769" cy="639196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70C888-6FF3-4397-885D-9C510471C75B}"/>
              </a:ext>
            </a:extLst>
          </p:cNvPr>
          <p:cNvGrpSpPr/>
          <p:nvPr/>
        </p:nvGrpSpPr>
        <p:grpSpPr>
          <a:xfrm>
            <a:off x="1735260" y="3224985"/>
            <a:ext cx="7536464" cy="1421768"/>
            <a:chOff x="673038" y="3320954"/>
            <a:chExt cx="7536464" cy="142176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A133C0-8750-4415-81CA-FA4C925BEFDE}"/>
                </a:ext>
              </a:extLst>
            </p:cNvPr>
            <p:cNvCxnSpPr/>
            <p:nvPr/>
          </p:nvCxnSpPr>
          <p:spPr>
            <a:xfrm>
              <a:off x="6221104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555031-6C9E-4A43-9573-DD7B6BFDF888}"/>
                </a:ext>
              </a:extLst>
            </p:cNvPr>
            <p:cNvCxnSpPr/>
            <p:nvPr/>
          </p:nvCxnSpPr>
          <p:spPr>
            <a:xfrm>
              <a:off x="3447070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02D094-6368-4CD1-8681-529058CE4838}"/>
                </a:ext>
              </a:extLst>
            </p:cNvPr>
            <p:cNvCxnSpPr/>
            <p:nvPr/>
          </p:nvCxnSpPr>
          <p:spPr>
            <a:xfrm>
              <a:off x="673038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161977D-18B1-4EFB-8B70-EE9B7A1F1B72}"/>
                </a:ext>
              </a:extLst>
            </p:cNvPr>
            <p:cNvCxnSpPr/>
            <p:nvPr/>
          </p:nvCxnSpPr>
          <p:spPr>
            <a:xfrm flipV="1">
              <a:off x="4834086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63B98E8-C071-48DF-90A7-3A84734368BE}"/>
                </a:ext>
              </a:extLst>
            </p:cNvPr>
            <p:cNvCxnSpPr/>
            <p:nvPr/>
          </p:nvCxnSpPr>
          <p:spPr>
            <a:xfrm flipV="1">
              <a:off x="2060054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55">
              <a:extLst>
                <a:ext uri="{FF2B5EF4-FFF2-40B4-BE49-F238E27FC236}">
                  <a16:creationId xmlns:a16="http://schemas.microsoft.com/office/drawing/2014/main" id="{DC1FF2D4-42BA-4A40-8562-1765B68745EA}"/>
                </a:ext>
              </a:extLst>
            </p:cNvPr>
            <p:cNvCxnSpPr/>
            <p:nvPr/>
          </p:nvCxnSpPr>
          <p:spPr>
            <a:xfrm flipV="1">
              <a:off x="7752302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657E6A-DD35-4F83-B15F-15A0522C1086}"/>
              </a:ext>
            </a:extLst>
          </p:cNvPr>
          <p:cNvGrpSpPr/>
          <p:nvPr/>
        </p:nvGrpSpPr>
        <p:grpSpPr>
          <a:xfrm>
            <a:off x="1300347" y="3682186"/>
            <a:ext cx="8606829" cy="514942"/>
            <a:chOff x="933736" y="3778154"/>
            <a:chExt cx="7776937" cy="514942"/>
          </a:xfrm>
        </p:grpSpPr>
        <p:sp>
          <p:nvSpPr>
            <p:cNvPr id="77" name="Chevron 2">
              <a:extLst>
                <a:ext uri="{FF2B5EF4-FFF2-40B4-BE49-F238E27FC236}">
                  <a16:creationId xmlns:a16="http://schemas.microsoft.com/office/drawing/2014/main" id="{337CD032-51F5-4998-9018-38CCEA204776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Chevron 37">
              <a:extLst>
                <a:ext uri="{FF2B5EF4-FFF2-40B4-BE49-F238E27FC236}">
                  <a16:creationId xmlns:a16="http://schemas.microsoft.com/office/drawing/2014/main" id="{AEF14CEE-DA22-43E0-A97D-6EFEA151004E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9" name="Chevron 38">
              <a:extLst>
                <a:ext uri="{FF2B5EF4-FFF2-40B4-BE49-F238E27FC236}">
                  <a16:creationId xmlns:a16="http://schemas.microsoft.com/office/drawing/2014/main" id="{8514A3BA-AFDB-4E04-AB86-0CBF29848673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0" name="Chevron 39">
              <a:extLst>
                <a:ext uri="{FF2B5EF4-FFF2-40B4-BE49-F238E27FC236}">
                  <a16:creationId xmlns:a16="http://schemas.microsoft.com/office/drawing/2014/main" id="{F01EBA0D-21C3-4318-90DA-29C583894D01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1" name="Chevron 40">
              <a:extLst>
                <a:ext uri="{FF2B5EF4-FFF2-40B4-BE49-F238E27FC236}">
                  <a16:creationId xmlns:a16="http://schemas.microsoft.com/office/drawing/2014/main" id="{97B22CF6-00CF-4449-A7F6-314AB557BD75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2" name="Chevron 2">
              <a:extLst>
                <a:ext uri="{FF2B5EF4-FFF2-40B4-BE49-F238E27FC236}">
                  <a16:creationId xmlns:a16="http://schemas.microsoft.com/office/drawing/2014/main" id="{40F700DE-5643-4810-A33B-AE6E296B7C65}"/>
                </a:ext>
              </a:extLst>
            </p:cNvPr>
            <p:cNvSpPr/>
            <p:nvPr/>
          </p:nvSpPr>
          <p:spPr>
            <a:xfrm>
              <a:off x="7276193" y="3778154"/>
              <a:ext cx="1434480" cy="51494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03204B-129F-4B58-8E3A-A395485EB74D}"/>
              </a:ext>
            </a:extLst>
          </p:cNvPr>
          <p:cNvGrpSpPr/>
          <p:nvPr/>
        </p:nvGrpSpPr>
        <p:grpSpPr>
          <a:xfrm>
            <a:off x="797142" y="2114510"/>
            <a:ext cx="1836018" cy="1078798"/>
            <a:chOff x="7026501" y="4509120"/>
            <a:chExt cx="1499710" cy="107879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2BF7DB-22B9-4503-A0E2-82DA0AA5CB0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1DFD09-EA69-4EAD-BFC4-21FE12CE92A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3CC986-BFBD-43F4-9B5F-4950ED0AC684}"/>
              </a:ext>
            </a:extLst>
          </p:cNvPr>
          <p:cNvGrpSpPr/>
          <p:nvPr/>
        </p:nvGrpSpPr>
        <p:grpSpPr>
          <a:xfrm>
            <a:off x="3581230" y="2114510"/>
            <a:ext cx="1836018" cy="1078798"/>
            <a:chOff x="7026501" y="4509120"/>
            <a:chExt cx="1499710" cy="107879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3782B5-FEFE-425C-9809-317A870153E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A3382-6072-445F-964E-2FCEB8BBFC8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1FDB2-5C98-4833-94A2-0E296C107749}"/>
              </a:ext>
            </a:extLst>
          </p:cNvPr>
          <p:cNvGrpSpPr/>
          <p:nvPr/>
        </p:nvGrpSpPr>
        <p:grpSpPr>
          <a:xfrm>
            <a:off x="6365318" y="2114510"/>
            <a:ext cx="1836018" cy="1078798"/>
            <a:chOff x="7026501" y="4509120"/>
            <a:chExt cx="1499710" cy="10787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0A683B-11D2-4A0C-8405-3C9B9AC1A3D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F5702E-DAB5-460B-A6B9-8A07124FC0E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3D2629-06BE-4DAC-BC8C-52B73D778AFC}"/>
              </a:ext>
            </a:extLst>
          </p:cNvPr>
          <p:cNvGrpSpPr/>
          <p:nvPr/>
        </p:nvGrpSpPr>
        <p:grpSpPr>
          <a:xfrm>
            <a:off x="2189186" y="4753609"/>
            <a:ext cx="1836018" cy="1078798"/>
            <a:chOff x="7026501" y="4509120"/>
            <a:chExt cx="1499710" cy="10787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C845A0-0CDF-4E58-831A-30C4420751E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61A72F-EEC4-41DB-94F3-573C082285D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6C7D46-230C-4F36-9AD6-8538901CB723}"/>
              </a:ext>
            </a:extLst>
          </p:cNvPr>
          <p:cNvGrpSpPr/>
          <p:nvPr/>
        </p:nvGrpSpPr>
        <p:grpSpPr>
          <a:xfrm>
            <a:off x="4973274" y="4753609"/>
            <a:ext cx="1836018" cy="1078798"/>
            <a:chOff x="7026501" y="4509120"/>
            <a:chExt cx="1499710" cy="10787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8E6E2C-FDD9-4A7A-BF26-FA9F800F9BF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A29C85-0EF4-47A4-9799-86C18B3164F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20CBC83-901A-4E8C-B542-8314F22BE720}"/>
              </a:ext>
            </a:extLst>
          </p:cNvPr>
          <p:cNvSpPr txBox="1"/>
          <p:nvPr/>
        </p:nvSpPr>
        <p:spPr>
          <a:xfrm>
            <a:off x="154815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BA66CB-3E77-4CA6-B470-ADFFA9F092E8}"/>
              </a:ext>
            </a:extLst>
          </p:cNvPr>
          <p:cNvSpPr txBox="1"/>
          <p:nvPr/>
        </p:nvSpPr>
        <p:spPr>
          <a:xfrm>
            <a:off x="2958054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9A5F86-1071-45D4-8137-AF8A4AEBACF6}"/>
              </a:ext>
            </a:extLst>
          </p:cNvPr>
          <p:cNvSpPr txBox="1"/>
          <p:nvPr/>
        </p:nvSpPr>
        <p:spPr>
          <a:xfrm>
            <a:off x="436794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BD8D1C-13EB-43EA-B0E3-5F7D6EABC641}"/>
              </a:ext>
            </a:extLst>
          </p:cNvPr>
          <p:cNvSpPr txBox="1"/>
          <p:nvPr/>
        </p:nvSpPr>
        <p:spPr>
          <a:xfrm>
            <a:off x="5777844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564259-7C25-4A96-82D8-9E12EC085D03}"/>
              </a:ext>
            </a:extLst>
          </p:cNvPr>
          <p:cNvSpPr txBox="1"/>
          <p:nvPr/>
        </p:nvSpPr>
        <p:spPr>
          <a:xfrm>
            <a:off x="7187739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DBA6DD-7EA1-45C2-B5D7-E448420297BD}"/>
              </a:ext>
            </a:extLst>
          </p:cNvPr>
          <p:cNvSpPr txBox="1"/>
          <p:nvPr/>
        </p:nvSpPr>
        <p:spPr>
          <a:xfrm>
            <a:off x="8597632" y="3754991"/>
            <a:ext cx="12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Group 71">
            <a:extLst>
              <a:ext uri="{FF2B5EF4-FFF2-40B4-BE49-F238E27FC236}">
                <a16:creationId xmlns:a16="http://schemas.microsoft.com/office/drawing/2014/main" id="{A6A963B5-5F26-4731-B53C-BC37DE4718C7}"/>
              </a:ext>
            </a:extLst>
          </p:cNvPr>
          <p:cNvGrpSpPr/>
          <p:nvPr/>
        </p:nvGrpSpPr>
        <p:grpSpPr>
          <a:xfrm>
            <a:off x="7871377" y="4763641"/>
            <a:ext cx="1836018" cy="1078798"/>
            <a:chOff x="13941990" y="4509120"/>
            <a:chExt cx="1499710" cy="10787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240454-1AD3-4FB3-8AC5-325EBCE2F06F}"/>
                </a:ext>
              </a:extLst>
            </p:cNvPr>
            <p:cNvSpPr txBox="1"/>
            <p:nvPr/>
          </p:nvSpPr>
          <p:spPr>
            <a:xfrm>
              <a:off x="13941990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74BE34-6C15-4D00-A56E-7185B435EC31}"/>
                </a:ext>
              </a:extLst>
            </p:cNvPr>
            <p:cNvSpPr txBox="1"/>
            <p:nvPr/>
          </p:nvSpPr>
          <p:spPr>
            <a:xfrm>
              <a:off x="13941990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848CD1-1467-4C7A-8E52-DC21FB95E940}"/>
              </a:ext>
            </a:extLst>
          </p:cNvPr>
          <p:cNvGrpSpPr/>
          <p:nvPr/>
        </p:nvGrpSpPr>
        <p:grpSpPr>
          <a:xfrm>
            <a:off x="9358112" y="2792785"/>
            <a:ext cx="2371378" cy="2371378"/>
            <a:chOff x="9358112" y="2792785"/>
            <a:chExt cx="2371378" cy="237137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D1900E-513C-438E-9134-E399451F7BB2}"/>
                </a:ext>
              </a:extLst>
            </p:cNvPr>
            <p:cNvGrpSpPr/>
            <p:nvPr/>
          </p:nvGrpSpPr>
          <p:grpSpPr>
            <a:xfrm>
              <a:off x="9358112" y="2792785"/>
              <a:ext cx="2371378" cy="2371378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F1AAB55-EE41-4A51-984A-20340EB8FB99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62A7A8-D297-456F-AAC2-73F166608F6A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F58E3C6-86CF-40D3-8FC9-60DED7AB5F46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A20DE5-3D6F-458D-AC52-B498779A80A6}"/>
                </a:ext>
              </a:extLst>
            </p:cNvPr>
            <p:cNvSpPr/>
            <p:nvPr/>
          </p:nvSpPr>
          <p:spPr>
            <a:xfrm>
              <a:off x="10461010" y="3789695"/>
              <a:ext cx="148554" cy="3554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5">
            <a:extLst>
              <a:ext uri="{FF2B5EF4-FFF2-40B4-BE49-F238E27FC236}">
                <a16:creationId xmlns:a16="http://schemas.microsoft.com/office/drawing/2014/main" id="{3B76DAE2-983E-49E0-B854-ADB367FC7A80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C28BD-6CFE-420E-8789-7839C4775C98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ACD421-FEFB-4866-A181-2CF84FB4D0A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B51AF-8C43-4025-84FF-037FA6A8A96A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7C57E2C-9697-4CBA-BF55-5E26CD894E5E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ADF204-3BBF-4AED-AE7F-74C93C8AB29D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4086B1-DFD2-4A13-8B75-766F8DDE545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461887-0CE6-41B3-9C47-9A7E85999CFD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6B58FB-1459-499F-A920-2C09E2E9D506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BECED2-ACFC-4539-B9DB-45F9B315DD82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1C48A-498F-4D5E-A09A-C91E344D2C03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77E2CC-D8ED-45D9-8C7F-15E2CF865B36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23553A-ED34-4CB2-A850-5471F50CC0D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61F7F8-671F-4339-89F3-17DC334E8ED5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AB983D-231A-45F8-B3EF-837575D662FD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BC2D2B-9A25-4325-A0F2-2555E45A61B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AD3C43-7764-4DD5-945E-FD106E199FAE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2803B-EA6F-4CD5-A14E-627A223C78D5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E37598-0362-42F3-906D-352DDD0B50B1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B96312-6119-49B1-A503-30BA9BDB77A8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174694-235F-4213-9378-2D63E4DB090E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6BC142-406B-4D57-A9B1-92FDC03D4006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3639B6-9871-4718-87AC-8CD454C7F424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200B6D-7E8C-48BA-B326-E7806FB2D49C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E26B3-61AF-44D0-929A-3ADCD0EAEA68}"/>
              </a:ext>
            </a:extLst>
          </p:cNvPr>
          <p:cNvCxnSpPr/>
          <p:nvPr/>
        </p:nvCxnSpPr>
        <p:spPr>
          <a:xfrm>
            <a:off x="6066836" y="3192957"/>
            <a:ext cx="863065" cy="584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686F2-1D7E-4E37-B3F9-2310426C5D11}"/>
              </a:ext>
            </a:extLst>
          </p:cNvPr>
          <p:cNvCxnSpPr/>
          <p:nvPr/>
        </p:nvCxnSpPr>
        <p:spPr>
          <a:xfrm flipH="1">
            <a:off x="5229304" y="3192957"/>
            <a:ext cx="896862" cy="5338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57B358-35E5-469F-8F7A-20393B1CA1F8}"/>
              </a:ext>
            </a:extLst>
          </p:cNvPr>
          <p:cNvSpPr txBox="1"/>
          <p:nvPr/>
        </p:nvSpPr>
        <p:spPr>
          <a:xfrm>
            <a:off x="5365417" y="3243169"/>
            <a:ext cx="14929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BC290B9B-D372-4021-BC32-1DDE07CFFA1A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5DEE28EC-3C2C-4A12-9D39-F08F3BFF45B3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099712D6-329B-42B6-9B24-912E4A06E1A8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AF127437-4230-402D-8570-E4EEBD9A36E3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C1B0F43C-E665-4767-87F2-37F241FF02A9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8A30873-B5B2-4722-B0C5-96DAE50873D7}"/>
              </a:ext>
            </a:extLst>
          </p:cNvPr>
          <p:cNvSpPr/>
          <p:nvPr/>
        </p:nvSpPr>
        <p:spPr>
          <a:xfrm>
            <a:off x="5694939" y="2585691"/>
            <a:ext cx="824769" cy="639196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21883" y="41903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5F0B7-D839-4C49-A2B2-A3584F3CFC23}"/>
              </a:ext>
            </a:extLst>
          </p:cNvPr>
          <p:cNvSpPr txBox="1"/>
          <p:nvPr/>
        </p:nvSpPr>
        <p:spPr>
          <a:xfrm>
            <a:off x="5052689" y="845019"/>
            <a:ext cx="584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ED1D5-B752-4E08-B28E-805437F42EA1}"/>
              </a:ext>
            </a:extLst>
          </p:cNvPr>
          <p:cNvSpPr txBox="1"/>
          <p:nvPr/>
        </p:nvSpPr>
        <p:spPr>
          <a:xfrm>
            <a:off x="5052689" y="1682137"/>
            <a:ext cx="584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16885-D9F1-4749-BFDD-53F758DA32E8}"/>
              </a:ext>
            </a:extLst>
          </p:cNvPr>
          <p:cNvSpPr txBox="1"/>
          <p:nvPr/>
        </p:nvSpPr>
        <p:spPr>
          <a:xfrm>
            <a:off x="5052687" y="2044005"/>
            <a:ext cx="5843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993DBC-E417-406F-92FF-AF42ADCBF1E7}"/>
              </a:ext>
            </a:extLst>
          </p:cNvPr>
          <p:cNvCxnSpPr>
            <a:cxnSpLocks/>
          </p:cNvCxnSpPr>
          <p:nvPr/>
        </p:nvCxnSpPr>
        <p:spPr>
          <a:xfrm flipV="1">
            <a:off x="5052687" y="1512366"/>
            <a:ext cx="6309360" cy="13006"/>
          </a:xfrm>
          <a:prstGeom prst="line">
            <a:avLst/>
          </a:prstGeom>
          <a:ln w="38100">
            <a:solidFill>
              <a:schemeClr val="bg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65BA49E-710D-4645-A149-C82AF71BB1B8}"/>
              </a:ext>
            </a:extLst>
          </p:cNvPr>
          <p:cNvSpPr/>
          <p:nvPr/>
        </p:nvSpPr>
        <p:spPr>
          <a:xfrm>
            <a:off x="4783620" y="1377301"/>
            <a:ext cx="330259" cy="299497"/>
          </a:xfrm>
          <a:prstGeom prst="chevron">
            <a:avLst>
              <a:gd name="adj" fmla="val 525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514865" y="297110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F82C5E-AE01-4342-A45A-8AD496B1B406}"/>
              </a:ext>
            </a:extLst>
          </p:cNvPr>
          <p:cNvSpPr/>
          <p:nvPr/>
        </p:nvSpPr>
        <p:spPr>
          <a:xfrm>
            <a:off x="9686643" y="4806565"/>
            <a:ext cx="798478" cy="61882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1F137-33A6-4B77-A1AA-61B09A48844E}"/>
              </a:ext>
            </a:extLst>
          </p:cNvPr>
          <p:cNvSpPr txBox="1"/>
          <p:nvPr/>
        </p:nvSpPr>
        <p:spPr>
          <a:xfrm>
            <a:off x="1109339" y="651053"/>
            <a:ext cx="584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D36E3-DD0E-404E-BB3C-2E6CEFF8D07E}"/>
              </a:ext>
            </a:extLst>
          </p:cNvPr>
          <p:cNvSpPr txBox="1"/>
          <p:nvPr/>
        </p:nvSpPr>
        <p:spPr>
          <a:xfrm>
            <a:off x="1109339" y="1488171"/>
            <a:ext cx="584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3D9B9-AC92-4E2B-BE8B-9F1B075BC922}"/>
              </a:ext>
            </a:extLst>
          </p:cNvPr>
          <p:cNvSpPr txBox="1"/>
          <p:nvPr/>
        </p:nvSpPr>
        <p:spPr>
          <a:xfrm>
            <a:off x="1109337" y="1850039"/>
            <a:ext cx="5843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5D1D3-9472-418C-A5E5-510ABCAD90E8}"/>
              </a:ext>
            </a:extLst>
          </p:cNvPr>
          <p:cNvSpPr txBox="1"/>
          <p:nvPr/>
        </p:nvSpPr>
        <p:spPr>
          <a:xfrm>
            <a:off x="1109339" y="3573029"/>
            <a:ext cx="584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  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D68F5-3548-45EC-970E-AC02D3A58E62}"/>
              </a:ext>
            </a:extLst>
          </p:cNvPr>
          <p:cNvSpPr txBox="1"/>
          <p:nvPr/>
        </p:nvSpPr>
        <p:spPr>
          <a:xfrm>
            <a:off x="1109339" y="4410147"/>
            <a:ext cx="584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37374-4007-45F8-B25B-AF854F223787}"/>
              </a:ext>
            </a:extLst>
          </p:cNvPr>
          <p:cNvSpPr txBox="1"/>
          <p:nvPr/>
        </p:nvSpPr>
        <p:spPr>
          <a:xfrm>
            <a:off x="1109337" y="4772015"/>
            <a:ext cx="5843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761EB1-2B87-4A0F-A93C-897DC7C0D735}"/>
              </a:ext>
            </a:extLst>
          </p:cNvPr>
          <p:cNvCxnSpPr>
            <a:cxnSpLocks/>
          </p:cNvCxnSpPr>
          <p:nvPr/>
        </p:nvCxnSpPr>
        <p:spPr>
          <a:xfrm flipV="1">
            <a:off x="1109337" y="1318400"/>
            <a:ext cx="6309360" cy="13006"/>
          </a:xfrm>
          <a:prstGeom prst="line">
            <a:avLst/>
          </a:prstGeom>
          <a:ln w="38100">
            <a:solidFill>
              <a:schemeClr val="bg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D68C8-FFC6-4F9A-AF9D-F75F8D1AFB62}"/>
              </a:ext>
            </a:extLst>
          </p:cNvPr>
          <p:cNvCxnSpPr>
            <a:cxnSpLocks/>
          </p:cNvCxnSpPr>
          <p:nvPr/>
        </p:nvCxnSpPr>
        <p:spPr>
          <a:xfrm>
            <a:off x="1109337" y="4253381"/>
            <a:ext cx="6309360" cy="0"/>
          </a:xfrm>
          <a:prstGeom prst="line">
            <a:avLst/>
          </a:prstGeom>
          <a:ln w="38100">
            <a:solidFill>
              <a:schemeClr val="bg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F3364C6D-3C0D-4640-B3F7-B9D05EBC6C26}"/>
              </a:ext>
            </a:extLst>
          </p:cNvPr>
          <p:cNvSpPr/>
          <p:nvPr/>
        </p:nvSpPr>
        <p:spPr>
          <a:xfrm>
            <a:off x="840270" y="1183335"/>
            <a:ext cx="330259" cy="299497"/>
          </a:xfrm>
          <a:prstGeom prst="chevron">
            <a:avLst>
              <a:gd name="adj" fmla="val 525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960D45D-96A3-47EA-A6C1-B3C3FDEB8C3C}"/>
              </a:ext>
            </a:extLst>
          </p:cNvPr>
          <p:cNvSpPr/>
          <p:nvPr/>
        </p:nvSpPr>
        <p:spPr>
          <a:xfrm>
            <a:off x="840270" y="4081726"/>
            <a:ext cx="330259" cy="299497"/>
          </a:xfrm>
          <a:prstGeom prst="chevron">
            <a:avLst>
              <a:gd name="adj" fmla="val 525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1F7E0D-357C-4F02-8911-B273BECED03B}"/>
              </a:ext>
            </a:extLst>
          </p:cNvPr>
          <p:cNvGrpSpPr/>
          <p:nvPr/>
        </p:nvGrpSpPr>
        <p:grpSpPr>
          <a:xfrm>
            <a:off x="192590" y="2206039"/>
            <a:ext cx="5990496" cy="4660225"/>
            <a:chOff x="192590" y="433895"/>
            <a:chExt cx="8268502" cy="64323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975037-D3A8-4F74-9841-CA8D31DCAA07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612C4E8-7795-4C3A-BEC7-6AF2874B0FED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BC87A8F-DEF4-471B-8168-B49AB3A1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8B64413-BB21-4E1A-8EB1-0D9A91533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D92D76D-6366-4D73-952C-C1FDD5575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00C93E2-8887-4645-AC16-E7E329445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3D1D0C-EA47-4F53-9EE5-9B4A4C67D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FE59C19-D97C-4E1F-A09B-FDDCA1C35933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6" name="Rectangle: Top Corners Rounded 5">
                  <a:extLst>
                    <a:ext uri="{FF2B5EF4-FFF2-40B4-BE49-F238E27FC236}">
                      <a16:creationId xmlns:a16="http://schemas.microsoft.com/office/drawing/2014/main" id="{160080A7-0587-48C6-9DA7-5EC25E1D4A6F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arallelogram 6">
                  <a:extLst>
                    <a:ext uri="{FF2B5EF4-FFF2-40B4-BE49-F238E27FC236}">
                      <a16:creationId xmlns:a16="http://schemas.microsoft.com/office/drawing/2014/main" id="{5D5D038F-B6E9-4EB7-B3C4-24D3A9E2112E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3861C17F-B87D-47E8-BB3C-A834A29B72AE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aphic 24">
              <a:extLst>
                <a:ext uri="{FF2B5EF4-FFF2-40B4-BE49-F238E27FC236}">
                  <a16:creationId xmlns:a16="http://schemas.microsoft.com/office/drawing/2014/main" id="{4C5D2F81-BD01-4664-9E25-8589ACF078EE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15" name="Graphic 24">
                <a:extLst>
                  <a:ext uri="{FF2B5EF4-FFF2-40B4-BE49-F238E27FC236}">
                    <a16:creationId xmlns:a16="http://schemas.microsoft.com/office/drawing/2014/main" id="{FA69C008-DF63-468A-B790-642DC191C3A1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73023E3-DF4F-4B22-BC88-F83848E5B125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2503267-54B1-41B9-8B06-2CD2C3DB5D4A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48C2E60-707A-4165-B6CA-4431636E8A22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F24C82FB-9FC3-4EFC-9E1B-DD2343665DE6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aphic 24">
                <a:extLst>
                  <a:ext uri="{FF2B5EF4-FFF2-40B4-BE49-F238E27FC236}">
                    <a16:creationId xmlns:a16="http://schemas.microsoft.com/office/drawing/2014/main" id="{9FEA9352-B92D-4ABD-ACCB-EDAEC9601701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012369A-2030-4B16-8FD5-2015DA45F7CC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79344CDB-75BC-46ED-B152-0682AAB68372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08898F1-B424-4F1E-9D29-97627FD44F68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F275E6-1349-4509-93A2-632C51608135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9EC6C76-7C64-46E7-8877-4F8A59C4BA87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6D21A0-E282-494F-8A58-BD9C5FCE6C9C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24">
                <a:extLst>
                  <a:ext uri="{FF2B5EF4-FFF2-40B4-BE49-F238E27FC236}">
                    <a16:creationId xmlns:a16="http://schemas.microsoft.com/office/drawing/2014/main" id="{FCA0DE70-51E5-42E7-8532-7C5E58BB3E53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C5D5A59-C024-45A6-94FE-9E24CF13B0B1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F38EA09-F0C9-4D15-9B16-33607C4F1522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9E44D313-A3D2-4259-9C6E-79023C1841D4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60604DB-33BB-415C-8A02-EA819B725A77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547F738-19C9-45C9-96C0-79E8799342FD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05BF0C4-EE52-4A56-8694-93CAB73015C4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2717DFF-F02D-4198-8697-81E75C86F1DC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139BAD0-83B7-456A-83DB-6CD3BE087C65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0682822B-61DC-4DC2-9206-E1836808EE5E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D5D9D98-7504-4317-8647-4A3737C16040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2F285CA-7482-4009-94B0-5F4040944B21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00CA94A-2C93-4FFF-A69B-127CBB26A08E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CDFF56-7706-40E1-BDBC-3CA1B11A32C8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4"/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8B1F36-6E3B-4668-9A3D-8CC3A67E0929}"/>
              </a:ext>
            </a:extLst>
          </p:cNvPr>
          <p:cNvGrpSpPr/>
          <p:nvPr/>
        </p:nvGrpSpPr>
        <p:grpSpPr>
          <a:xfrm>
            <a:off x="10043904" y="481564"/>
            <a:ext cx="2371378" cy="2371378"/>
            <a:chOff x="9358112" y="2792785"/>
            <a:chExt cx="2371378" cy="237137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A373FA-AA2B-4BB2-89B2-FA40C63C1AC0}"/>
                </a:ext>
              </a:extLst>
            </p:cNvPr>
            <p:cNvGrpSpPr/>
            <p:nvPr/>
          </p:nvGrpSpPr>
          <p:grpSpPr>
            <a:xfrm>
              <a:off x="9358112" y="2792785"/>
              <a:ext cx="2371378" cy="2371378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3C49E6-9AB6-4622-B08F-45DD5623F248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7BAF3C9-9E33-4E85-AF00-1213427966BC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6D8162-A026-4FFE-A1AF-6004614012C4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3F1861-A706-4829-9EEC-48C961AA0204}"/>
                </a:ext>
              </a:extLst>
            </p:cNvPr>
            <p:cNvSpPr/>
            <p:nvPr/>
          </p:nvSpPr>
          <p:spPr>
            <a:xfrm>
              <a:off x="10461010" y="3789695"/>
              <a:ext cx="148554" cy="3554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6AB301-3103-49C6-B3E9-65D28D45B8C3}"/>
              </a:ext>
            </a:extLst>
          </p:cNvPr>
          <p:cNvGrpSpPr/>
          <p:nvPr/>
        </p:nvGrpSpPr>
        <p:grpSpPr>
          <a:xfrm>
            <a:off x="8283420" y="3022796"/>
            <a:ext cx="3844436" cy="3482233"/>
            <a:chOff x="2197972" y="1937479"/>
            <a:chExt cx="5474490" cy="495871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9DB71F-D806-4E6D-9993-9303EB53E25E}"/>
                </a:ext>
              </a:extLst>
            </p:cNvPr>
            <p:cNvSpPr/>
            <p:nvPr/>
          </p:nvSpPr>
          <p:spPr>
            <a:xfrm>
              <a:off x="3517530" y="1945225"/>
              <a:ext cx="2892291" cy="2101103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F9CF2C-240B-46F6-A95E-A5D21133792B}"/>
                </a:ext>
              </a:extLst>
            </p:cNvPr>
            <p:cNvSpPr/>
            <p:nvPr/>
          </p:nvSpPr>
          <p:spPr>
            <a:xfrm>
              <a:off x="2197972" y="3226710"/>
              <a:ext cx="2333722" cy="365809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8D396D6-C0E9-46AF-9EF9-F82A1017C7B4}"/>
                </a:ext>
              </a:extLst>
            </p:cNvPr>
            <p:cNvSpPr/>
            <p:nvPr/>
          </p:nvSpPr>
          <p:spPr>
            <a:xfrm>
              <a:off x="5368635" y="3276678"/>
              <a:ext cx="2303827" cy="3590130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544D2A-72B0-43F6-99BC-AAB9F8D2BC99}"/>
                </a:ext>
              </a:extLst>
            </p:cNvPr>
            <p:cNvSpPr/>
            <p:nvPr/>
          </p:nvSpPr>
          <p:spPr>
            <a:xfrm>
              <a:off x="3296416" y="3059452"/>
              <a:ext cx="539685" cy="503006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D20805-2388-4402-AA85-E70E05CC9AF7}"/>
                </a:ext>
              </a:extLst>
            </p:cNvPr>
            <p:cNvSpPr/>
            <p:nvPr/>
          </p:nvSpPr>
          <p:spPr>
            <a:xfrm>
              <a:off x="6090696" y="3171358"/>
              <a:ext cx="466330" cy="440131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9830BF-551D-4B2D-8413-9D829B02A0F1}"/>
                </a:ext>
              </a:extLst>
            </p:cNvPr>
            <p:cNvSpPr/>
            <p:nvPr/>
          </p:nvSpPr>
          <p:spPr>
            <a:xfrm>
              <a:off x="4611570" y="2120230"/>
              <a:ext cx="5240" cy="5240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17CF33-5EFB-4381-B664-AD4D1F31E21A}"/>
                </a:ext>
              </a:extLst>
            </p:cNvPr>
            <p:cNvSpPr/>
            <p:nvPr/>
          </p:nvSpPr>
          <p:spPr>
            <a:xfrm>
              <a:off x="4488903" y="3457246"/>
              <a:ext cx="895981" cy="586841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8AFF974-DD86-4E3F-9F76-27FEBE4DF941}"/>
                </a:ext>
              </a:extLst>
            </p:cNvPr>
            <p:cNvSpPr/>
            <p:nvPr/>
          </p:nvSpPr>
          <p:spPr>
            <a:xfrm>
              <a:off x="5419001" y="2579746"/>
              <a:ext cx="303899" cy="356297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0092EC1-C360-49AB-89A5-4783290BE350}"/>
                </a:ext>
              </a:extLst>
            </p:cNvPr>
            <p:cNvSpPr/>
            <p:nvPr/>
          </p:nvSpPr>
          <p:spPr>
            <a:xfrm>
              <a:off x="4117469" y="2594419"/>
              <a:ext cx="78595" cy="220066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CD4CA8-8A8A-4D7F-9485-2B822BC31AB4}"/>
                </a:ext>
              </a:extLst>
            </p:cNvPr>
            <p:cNvSpPr/>
            <p:nvPr/>
          </p:nvSpPr>
          <p:spPr>
            <a:xfrm>
              <a:off x="4155058" y="2142712"/>
              <a:ext cx="1514262" cy="639239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19BC52-AC42-426E-840B-B69AAC1D2E72}"/>
                </a:ext>
              </a:extLst>
            </p:cNvPr>
            <p:cNvSpPr/>
            <p:nvPr/>
          </p:nvSpPr>
          <p:spPr>
            <a:xfrm>
              <a:off x="4213881" y="2262748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C3B3A3D-D638-4329-87EE-2B753004FEDB}"/>
                </a:ext>
              </a:extLst>
            </p:cNvPr>
            <p:cNvSpPr/>
            <p:nvPr/>
          </p:nvSpPr>
          <p:spPr>
            <a:xfrm>
              <a:off x="5241377" y="2216114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48FC04-1898-4E5D-B194-B15E653CAD0B}"/>
                </a:ext>
              </a:extLst>
            </p:cNvPr>
            <p:cNvSpPr/>
            <p:nvPr/>
          </p:nvSpPr>
          <p:spPr>
            <a:xfrm>
              <a:off x="4368643" y="3764956"/>
              <a:ext cx="1513702" cy="3118218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5BDB92-CCA5-438F-9A18-5BA68B944A9E}"/>
                </a:ext>
              </a:extLst>
            </p:cNvPr>
            <p:cNvSpPr/>
            <p:nvPr/>
          </p:nvSpPr>
          <p:spPr>
            <a:xfrm>
              <a:off x="4801956" y="4049861"/>
              <a:ext cx="616115" cy="2846330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80A80C-8B29-4F8F-8AEF-2BCE674B4447}"/>
                </a:ext>
              </a:extLst>
            </p:cNvPr>
            <p:cNvSpPr/>
            <p:nvPr/>
          </p:nvSpPr>
          <p:spPr>
            <a:xfrm>
              <a:off x="4590789" y="1937479"/>
              <a:ext cx="818792" cy="263183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24">
              <a:extLst>
                <a:ext uri="{FF2B5EF4-FFF2-40B4-BE49-F238E27FC236}">
                  <a16:creationId xmlns:a16="http://schemas.microsoft.com/office/drawing/2014/main" id="{197371DB-94F3-4832-8A3A-2B9C83E977A2}"/>
                </a:ext>
              </a:extLst>
            </p:cNvPr>
            <p:cNvSpPr/>
            <p:nvPr/>
          </p:nvSpPr>
          <p:spPr>
            <a:xfrm>
              <a:off x="4101477" y="2612266"/>
              <a:ext cx="294726" cy="285062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8E2333-99EF-479F-B69A-1FBF18AA2148}"/>
              </a:ext>
            </a:extLst>
          </p:cNvPr>
          <p:cNvSpPr/>
          <p:nvPr/>
        </p:nvSpPr>
        <p:spPr>
          <a:xfrm>
            <a:off x="531495" y="708510"/>
            <a:ext cx="1178351" cy="913222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rgbClr val="9A9A9A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232">
            <a:extLst>
              <a:ext uri="{FF2B5EF4-FFF2-40B4-BE49-F238E27FC236}">
                <a16:creationId xmlns:a16="http://schemas.microsoft.com/office/drawing/2014/main" id="{3464539A-C7B6-4D62-9175-001CB45F9D9B}"/>
              </a:ext>
            </a:extLst>
          </p:cNvPr>
          <p:cNvSpPr/>
          <p:nvPr/>
        </p:nvSpPr>
        <p:spPr>
          <a:xfrm>
            <a:off x="444625" y="481564"/>
            <a:ext cx="1352092" cy="1352092"/>
          </a:xfrm>
          <a:custGeom>
            <a:avLst/>
            <a:gdLst>
              <a:gd name="connsiteX0" fmla="*/ 814208 w 1690360"/>
              <a:gd name="connsiteY0" fmla="*/ 0 h 1690360"/>
              <a:gd name="connsiteX1" fmla="*/ 877727 w 1690360"/>
              <a:gd name="connsiteY1" fmla="*/ 0 h 1690360"/>
              <a:gd name="connsiteX2" fmla="*/ 884902 w 1690360"/>
              <a:gd name="connsiteY2" fmla="*/ 1225 h 1690360"/>
              <a:gd name="connsiteX3" fmla="*/ 947897 w 1690360"/>
              <a:gd name="connsiteY3" fmla="*/ 6649 h 1690360"/>
              <a:gd name="connsiteX4" fmla="*/ 1104509 w 1690360"/>
              <a:gd name="connsiteY4" fmla="*/ 40772 h 1690360"/>
              <a:gd name="connsiteX5" fmla="*/ 1530423 w 1690360"/>
              <a:gd name="connsiteY5" fmla="*/ 349446 h 1690360"/>
              <a:gd name="connsiteX6" fmla="*/ 1690360 w 1690360"/>
              <a:gd name="connsiteY6" fmla="*/ 795834 h 1690360"/>
              <a:gd name="connsiteX7" fmla="*/ 1685461 w 1690360"/>
              <a:gd name="connsiteY7" fmla="*/ 948072 h 1690360"/>
              <a:gd name="connsiteX8" fmla="*/ 1651338 w 1690360"/>
              <a:gd name="connsiteY8" fmla="*/ 1103984 h 1690360"/>
              <a:gd name="connsiteX9" fmla="*/ 1353688 w 1690360"/>
              <a:gd name="connsiteY9" fmla="*/ 1522199 h 1690360"/>
              <a:gd name="connsiteX10" fmla="*/ 896626 w 1690360"/>
              <a:gd name="connsiteY10" fmla="*/ 1690360 h 1690360"/>
              <a:gd name="connsiteX11" fmla="*/ 728640 w 1690360"/>
              <a:gd name="connsiteY11" fmla="*/ 1683711 h 1690360"/>
              <a:gd name="connsiteX12" fmla="*/ 591451 w 1690360"/>
              <a:gd name="connsiteY12" fmla="*/ 1652563 h 1690360"/>
              <a:gd name="connsiteX13" fmla="*/ 295026 w 1690360"/>
              <a:gd name="connsiteY13" fmla="*/ 1487902 h 1690360"/>
              <a:gd name="connsiteX14" fmla="*/ 95542 w 1690360"/>
              <a:gd name="connsiteY14" fmla="*/ 1236623 h 1690360"/>
              <a:gd name="connsiteX15" fmla="*/ 2450 w 1690360"/>
              <a:gd name="connsiteY15" fmla="*/ 905200 h 1690360"/>
              <a:gd name="connsiteX16" fmla="*/ 0 w 1690360"/>
              <a:gd name="connsiteY16" fmla="*/ 877727 h 1690360"/>
              <a:gd name="connsiteX17" fmla="*/ 0 w 1690360"/>
              <a:gd name="connsiteY17" fmla="*/ 814208 h 1690360"/>
              <a:gd name="connsiteX18" fmla="*/ 1225 w 1690360"/>
              <a:gd name="connsiteY18" fmla="*/ 807208 h 1690360"/>
              <a:gd name="connsiteX19" fmla="*/ 5250 w 1690360"/>
              <a:gd name="connsiteY19" fmla="*/ 755937 h 1690360"/>
              <a:gd name="connsiteX20" fmla="*/ 24323 w 1690360"/>
              <a:gd name="connsiteY20" fmla="*/ 645172 h 1690360"/>
              <a:gd name="connsiteX21" fmla="*/ 199833 w 1690360"/>
              <a:gd name="connsiteY21" fmla="*/ 300275 h 1690360"/>
              <a:gd name="connsiteX22" fmla="*/ 508158 w 1690360"/>
              <a:gd name="connsiteY22" fmla="*/ 70519 h 1690360"/>
              <a:gd name="connsiteX23" fmla="*/ 787435 w 1690360"/>
              <a:gd name="connsiteY23" fmla="*/ 2275 h 1690360"/>
              <a:gd name="connsiteX24" fmla="*/ 814208 w 1690360"/>
              <a:gd name="connsiteY24" fmla="*/ 0 h 1690360"/>
              <a:gd name="connsiteX25" fmla="*/ 867403 w 1690360"/>
              <a:gd name="connsiteY25" fmla="*/ 824357 h 1690360"/>
              <a:gd name="connsiteX26" fmla="*/ 1008792 w 1690360"/>
              <a:gd name="connsiteY26" fmla="*/ 824357 h 1690360"/>
              <a:gd name="connsiteX27" fmla="*/ 1008792 w 1690360"/>
              <a:gd name="connsiteY27" fmla="*/ 797759 h 1690360"/>
              <a:gd name="connsiteX28" fmla="*/ 1051138 w 1690360"/>
              <a:gd name="connsiteY28" fmla="*/ 797759 h 1690360"/>
              <a:gd name="connsiteX29" fmla="*/ 1051138 w 1690360"/>
              <a:gd name="connsiteY29" fmla="*/ 824357 h 1690360"/>
              <a:gd name="connsiteX30" fmla="*/ 1192701 w 1690360"/>
              <a:gd name="connsiteY30" fmla="*/ 824357 h 1690360"/>
              <a:gd name="connsiteX31" fmla="*/ 1192701 w 1690360"/>
              <a:gd name="connsiteY31" fmla="*/ 797584 h 1690360"/>
              <a:gd name="connsiteX32" fmla="*/ 1234698 w 1690360"/>
              <a:gd name="connsiteY32" fmla="*/ 797584 h 1690360"/>
              <a:gd name="connsiteX33" fmla="*/ 1234698 w 1690360"/>
              <a:gd name="connsiteY33" fmla="*/ 824532 h 1690360"/>
              <a:gd name="connsiteX34" fmla="*/ 1376786 w 1690360"/>
              <a:gd name="connsiteY34" fmla="*/ 824532 h 1690360"/>
              <a:gd name="connsiteX35" fmla="*/ 1376786 w 1690360"/>
              <a:gd name="connsiteY35" fmla="*/ 797584 h 1690360"/>
              <a:gd name="connsiteX36" fmla="*/ 1418433 w 1690360"/>
              <a:gd name="connsiteY36" fmla="*/ 797584 h 1690360"/>
              <a:gd name="connsiteX37" fmla="*/ 1418433 w 1690360"/>
              <a:gd name="connsiteY37" fmla="*/ 824357 h 1690360"/>
              <a:gd name="connsiteX38" fmla="*/ 1498751 w 1690360"/>
              <a:gd name="connsiteY38" fmla="*/ 824357 h 1690360"/>
              <a:gd name="connsiteX39" fmla="*/ 1498751 w 1690360"/>
              <a:gd name="connsiteY39" fmla="*/ 797059 h 1690360"/>
              <a:gd name="connsiteX40" fmla="*/ 1619491 w 1690360"/>
              <a:gd name="connsiteY40" fmla="*/ 797059 h 1690360"/>
              <a:gd name="connsiteX41" fmla="*/ 1371537 w 1690360"/>
              <a:gd name="connsiteY41" fmla="*/ 277527 h 1690360"/>
              <a:gd name="connsiteX42" fmla="*/ 894351 w 1690360"/>
              <a:gd name="connsiteY42" fmla="*/ 72444 h 1690360"/>
              <a:gd name="connsiteX43" fmla="*/ 894351 w 1690360"/>
              <a:gd name="connsiteY43" fmla="*/ 193359 h 1690360"/>
              <a:gd name="connsiteX44" fmla="*/ 867403 w 1690360"/>
              <a:gd name="connsiteY44" fmla="*/ 193359 h 1690360"/>
              <a:gd name="connsiteX45" fmla="*/ 867403 w 1690360"/>
              <a:gd name="connsiteY45" fmla="*/ 273852 h 1690360"/>
              <a:gd name="connsiteX46" fmla="*/ 894176 w 1690360"/>
              <a:gd name="connsiteY46" fmla="*/ 273852 h 1690360"/>
              <a:gd name="connsiteX47" fmla="*/ 894176 w 1690360"/>
              <a:gd name="connsiteY47" fmla="*/ 315324 h 1690360"/>
              <a:gd name="connsiteX48" fmla="*/ 867403 w 1690360"/>
              <a:gd name="connsiteY48" fmla="*/ 315324 h 1690360"/>
              <a:gd name="connsiteX49" fmla="*/ 867403 w 1690360"/>
              <a:gd name="connsiteY49" fmla="*/ 457762 h 1690360"/>
              <a:gd name="connsiteX50" fmla="*/ 894001 w 1690360"/>
              <a:gd name="connsiteY50" fmla="*/ 457762 h 1690360"/>
              <a:gd name="connsiteX51" fmla="*/ 894001 w 1690360"/>
              <a:gd name="connsiteY51" fmla="*/ 499584 h 1690360"/>
              <a:gd name="connsiteX52" fmla="*/ 867228 w 1690360"/>
              <a:gd name="connsiteY52" fmla="*/ 499584 h 1690360"/>
              <a:gd name="connsiteX53" fmla="*/ 867228 w 1690360"/>
              <a:gd name="connsiteY53" fmla="*/ 641322 h 1690360"/>
              <a:gd name="connsiteX54" fmla="*/ 894001 w 1690360"/>
              <a:gd name="connsiteY54" fmla="*/ 641322 h 1690360"/>
              <a:gd name="connsiteX55" fmla="*/ 894001 w 1690360"/>
              <a:gd name="connsiteY55" fmla="*/ 683318 h 1690360"/>
              <a:gd name="connsiteX56" fmla="*/ 867228 w 1690360"/>
              <a:gd name="connsiteY56" fmla="*/ 683318 h 1690360"/>
              <a:gd name="connsiteX57" fmla="*/ 867403 w 1690360"/>
              <a:gd name="connsiteY57" fmla="*/ 824357 h 1690360"/>
              <a:gd name="connsiteX58" fmla="*/ 797059 w 1690360"/>
              <a:gd name="connsiteY58" fmla="*/ 72969 h 1690360"/>
              <a:gd name="connsiteX59" fmla="*/ 73144 w 1690360"/>
              <a:gd name="connsiteY59" fmla="*/ 797059 h 1690360"/>
              <a:gd name="connsiteX60" fmla="*/ 193184 w 1690360"/>
              <a:gd name="connsiteY60" fmla="*/ 797059 h 1690360"/>
              <a:gd name="connsiteX61" fmla="*/ 193184 w 1690360"/>
              <a:gd name="connsiteY61" fmla="*/ 824357 h 1690360"/>
              <a:gd name="connsiteX62" fmla="*/ 273502 w 1690360"/>
              <a:gd name="connsiteY62" fmla="*/ 824357 h 1690360"/>
              <a:gd name="connsiteX63" fmla="*/ 273502 w 1690360"/>
              <a:gd name="connsiteY63" fmla="*/ 797584 h 1690360"/>
              <a:gd name="connsiteX64" fmla="*/ 315149 w 1690360"/>
              <a:gd name="connsiteY64" fmla="*/ 797584 h 1690360"/>
              <a:gd name="connsiteX65" fmla="*/ 315149 w 1690360"/>
              <a:gd name="connsiteY65" fmla="*/ 824357 h 1690360"/>
              <a:gd name="connsiteX66" fmla="*/ 457237 w 1690360"/>
              <a:gd name="connsiteY66" fmla="*/ 824357 h 1690360"/>
              <a:gd name="connsiteX67" fmla="*/ 457237 w 1690360"/>
              <a:gd name="connsiteY67" fmla="*/ 797759 h 1690360"/>
              <a:gd name="connsiteX68" fmla="*/ 499584 w 1690360"/>
              <a:gd name="connsiteY68" fmla="*/ 797759 h 1690360"/>
              <a:gd name="connsiteX69" fmla="*/ 499584 w 1690360"/>
              <a:gd name="connsiteY69" fmla="*/ 824357 h 1690360"/>
              <a:gd name="connsiteX70" fmla="*/ 641147 w 1690360"/>
              <a:gd name="connsiteY70" fmla="*/ 824357 h 1690360"/>
              <a:gd name="connsiteX71" fmla="*/ 641147 w 1690360"/>
              <a:gd name="connsiteY71" fmla="*/ 797584 h 1690360"/>
              <a:gd name="connsiteX72" fmla="*/ 683143 w 1690360"/>
              <a:gd name="connsiteY72" fmla="*/ 797584 h 1690360"/>
              <a:gd name="connsiteX73" fmla="*/ 683143 w 1690360"/>
              <a:gd name="connsiteY73" fmla="*/ 824357 h 1690360"/>
              <a:gd name="connsiteX74" fmla="*/ 824182 w 1690360"/>
              <a:gd name="connsiteY74" fmla="*/ 824357 h 1690360"/>
              <a:gd name="connsiteX75" fmla="*/ 824182 w 1690360"/>
              <a:gd name="connsiteY75" fmla="*/ 683143 h 1690360"/>
              <a:gd name="connsiteX76" fmla="*/ 797234 w 1690360"/>
              <a:gd name="connsiteY76" fmla="*/ 683143 h 1690360"/>
              <a:gd name="connsiteX77" fmla="*/ 797234 w 1690360"/>
              <a:gd name="connsiteY77" fmla="*/ 641147 h 1690360"/>
              <a:gd name="connsiteX78" fmla="*/ 824007 w 1690360"/>
              <a:gd name="connsiteY78" fmla="*/ 641147 h 1690360"/>
              <a:gd name="connsiteX79" fmla="*/ 824007 w 1690360"/>
              <a:gd name="connsiteY79" fmla="*/ 499409 h 1690360"/>
              <a:gd name="connsiteX80" fmla="*/ 797234 w 1690360"/>
              <a:gd name="connsiteY80" fmla="*/ 499409 h 1690360"/>
              <a:gd name="connsiteX81" fmla="*/ 797234 w 1690360"/>
              <a:gd name="connsiteY81" fmla="*/ 457412 h 1690360"/>
              <a:gd name="connsiteX82" fmla="*/ 824007 w 1690360"/>
              <a:gd name="connsiteY82" fmla="*/ 457412 h 1690360"/>
              <a:gd name="connsiteX83" fmla="*/ 824007 w 1690360"/>
              <a:gd name="connsiteY83" fmla="*/ 315149 h 1690360"/>
              <a:gd name="connsiteX84" fmla="*/ 797234 w 1690360"/>
              <a:gd name="connsiteY84" fmla="*/ 315149 h 1690360"/>
              <a:gd name="connsiteX85" fmla="*/ 797234 w 1690360"/>
              <a:gd name="connsiteY85" fmla="*/ 273677 h 1690360"/>
              <a:gd name="connsiteX86" fmla="*/ 824007 w 1690360"/>
              <a:gd name="connsiteY86" fmla="*/ 273677 h 1690360"/>
              <a:gd name="connsiteX87" fmla="*/ 824007 w 1690360"/>
              <a:gd name="connsiteY87" fmla="*/ 193359 h 1690360"/>
              <a:gd name="connsiteX88" fmla="*/ 796709 w 1690360"/>
              <a:gd name="connsiteY88" fmla="*/ 193359 h 1690360"/>
              <a:gd name="connsiteX89" fmla="*/ 797059 w 1690360"/>
              <a:gd name="connsiteY89" fmla="*/ 72969 h 1690360"/>
              <a:gd name="connsiteX90" fmla="*/ 193184 w 1690360"/>
              <a:gd name="connsiteY90" fmla="*/ 895051 h 1690360"/>
              <a:gd name="connsiteX91" fmla="*/ 72969 w 1690360"/>
              <a:gd name="connsiteY91" fmla="*/ 895051 h 1690360"/>
              <a:gd name="connsiteX92" fmla="*/ 797409 w 1690360"/>
              <a:gd name="connsiteY92" fmla="*/ 1618791 h 1690360"/>
              <a:gd name="connsiteX93" fmla="*/ 797409 w 1690360"/>
              <a:gd name="connsiteY93" fmla="*/ 1498401 h 1690360"/>
              <a:gd name="connsiteX94" fmla="*/ 824532 w 1690360"/>
              <a:gd name="connsiteY94" fmla="*/ 1498401 h 1690360"/>
              <a:gd name="connsiteX95" fmla="*/ 824532 w 1690360"/>
              <a:gd name="connsiteY95" fmla="*/ 1418083 h 1690360"/>
              <a:gd name="connsiteX96" fmla="*/ 797759 w 1690360"/>
              <a:gd name="connsiteY96" fmla="*/ 1418083 h 1690360"/>
              <a:gd name="connsiteX97" fmla="*/ 797759 w 1690360"/>
              <a:gd name="connsiteY97" fmla="*/ 1376611 h 1690360"/>
              <a:gd name="connsiteX98" fmla="*/ 824532 w 1690360"/>
              <a:gd name="connsiteY98" fmla="*/ 1376611 h 1690360"/>
              <a:gd name="connsiteX99" fmla="*/ 824532 w 1690360"/>
              <a:gd name="connsiteY99" fmla="*/ 1234523 h 1690360"/>
              <a:gd name="connsiteX100" fmla="*/ 797934 w 1690360"/>
              <a:gd name="connsiteY100" fmla="*/ 1234523 h 1690360"/>
              <a:gd name="connsiteX101" fmla="*/ 797934 w 1690360"/>
              <a:gd name="connsiteY101" fmla="*/ 1192176 h 1690360"/>
              <a:gd name="connsiteX102" fmla="*/ 824532 w 1690360"/>
              <a:gd name="connsiteY102" fmla="*/ 1192176 h 1690360"/>
              <a:gd name="connsiteX103" fmla="*/ 824532 w 1690360"/>
              <a:gd name="connsiteY103" fmla="*/ 1050613 h 1690360"/>
              <a:gd name="connsiteX104" fmla="*/ 797934 w 1690360"/>
              <a:gd name="connsiteY104" fmla="*/ 1050613 h 1690360"/>
              <a:gd name="connsiteX105" fmla="*/ 797934 w 1690360"/>
              <a:gd name="connsiteY105" fmla="*/ 1008267 h 1690360"/>
              <a:gd name="connsiteX106" fmla="*/ 824532 w 1690360"/>
              <a:gd name="connsiteY106" fmla="*/ 1008267 h 1690360"/>
              <a:gd name="connsiteX107" fmla="*/ 824532 w 1690360"/>
              <a:gd name="connsiteY107" fmla="*/ 867403 h 1690360"/>
              <a:gd name="connsiteX108" fmla="*/ 683143 w 1690360"/>
              <a:gd name="connsiteY108" fmla="*/ 867403 h 1690360"/>
              <a:gd name="connsiteX109" fmla="*/ 683143 w 1690360"/>
              <a:gd name="connsiteY109" fmla="*/ 894176 h 1690360"/>
              <a:gd name="connsiteX110" fmla="*/ 641147 w 1690360"/>
              <a:gd name="connsiteY110" fmla="*/ 894176 h 1690360"/>
              <a:gd name="connsiteX111" fmla="*/ 641147 w 1690360"/>
              <a:gd name="connsiteY111" fmla="*/ 867403 h 1690360"/>
              <a:gd name="connsiteX112" fmla="*/ 499409 w 1690360"/>
              <a:gd name="connsiteY112" fmla="*/ 867403 h 1690360"/>
              <a:gd name="connsiteX113" fmla="*/ 499409 w 1690360"/>
              <a:gd name="connsiteY113" fmla="*/ 894176 h 1690360"/>
              <a:gd name="connsiteX114" fmla="*/ 457587 w 1690360"/>
              <a:gd name="connsiteY114" fmla="*/ 894176 h 1690360"/>
              <a:gd name="connsiteX115" fmla="*/ 457587 w 1690360"/>
              <a:gd name="connsiteY115" fmla="*/ 867403 h 1690360"/>
              <a:gd name="connsiteX116" fmla="*/ 315149 w 1690360"/>
              <a:gd name="connsiteY116" fmla="*/ 867403 h 1690360"/>
              <a:gd name="connsiteX117" fmla="*/ 315149 w 1690360"/>
              <a:gd name="connsiteY117" fmla="*/ 894176 h 1690360"/>
              <a:gd name="connsiteX118" fmla="*/ 273677 w 1690360"/>
              <a:gd name="connsiteY118" fmla="*/ 894176 h 1690360"/>
              <a:gd name="connsiteX119" fmla="*/ 273677 w 1690360"/>
              <a:gd name="connsiteY119" fmla="*/ 867578 h 1690360"/>
              <a:gd name="connsiteX120" fmla="*/ 193359 w 1690360"/>
              <a:gd name="connsiteY120" fmla="*/ 867578 h 1690360"/>
              <a:gd name="connsiteX121" fmla="*/ 193184 w 1690360"/>
              <a:gd name="connsiteY121" fmla="*/ 895051 h 1690360"/>
              <a:gd name="connsiteX122" fmla="*/ 894876 w 1690360"/>
              <a:gd name="connsiteY122" fmla="*/ 1618966 h 1690360"/>
              <a:gd name="connsiteX123" fmla="*/ 1618791 w 1690360"/>
              <a:gd name="connsiteY123" fmla="*/ 894526 h 1690360"/>
              <a:gd name="connsiteX124" fmla="*/ 1498401 w 1690360"/>
              <a:gd name="connsiteY124" fmla="*/ 894526 h 1690360"/>
              <a:gd name="connsiteX125" fmla="*/ 1498401 w 1690360"/>
              <a:gd name="connsiteY125" fmla="*/ 867403 h 1690360"/>
              <a:gd name="connsiteX126" fmla="*/ 1418258 w 1690360"/>
              <a:gd name="connsiteY126" fmla="*/ 867403 h 1690360"/>
              <a:gd name="connsiteX127" fmla="*/ 1418258 w 1690360"/>
              <a:gd name="connsiteY127" fmla="*/ 894176 h 1690360"/>
              <a:gd name="connsiteX128" fmla="*/ 1376611 w 1690360"/>
              <a:gd name="connsiteY128" fmla="*/ 894176 h 1690360"/>
              <a:gd name="connsiteX129" fmla="*/ 1376611 w 1690360"/>
              <a:gd name="connsiteY129" fmla="*/ 867403 h 1690360"/>
              <a:gd name="connsiteX130" fmla="*/ 1234523 w 1690360"/>
              <a:gd name="connsiteY130" fmla="*/ 867403 h 1690360"/>
              <a:gd name="connsiteX131" fmla="*/ 1234523 w 1690360"/>
              <a:gd name="connsiteY131" fmla="*/ 894001 h 1690360"/>
              <a:gd name="connsiteX132" fmla="*/ 1192176 w 1690360"/>
              <a:gd name="connsiteY132" fmla="*/ 894001 h 1690360"/>
              <a:gd name="connsiteX133" fmla="*/ 1192176 w 1690360"/>
              <a:gd name="connsiteY133" fmla="*/ 867403 h 1690360"/>
              <a:gd name="connsiteX134" fmla="*/ 1050613 w 1690360"/>
              <a:gd name="connsiteY134" fmla="*/ 867403 h 1690360"/>
              <a:gd name="connsiteX135" fmla="*/ 1050613 w 1690360"/>
              <a:gd name="connsiteY135" fmla="*/ 894001 h 1690360"/>
              <a:gd name="connsiteX136" fmla="*/ 1008267 w 1690360"/>
              <a:gd name="connsiteY136" fmla="*/ 894001 h 1690360"/>
              <a:gd name="connsiteX137" fmla="*/ 1008267 w 1690360"/>
              <a:gd name="connsiteY137" fmla="*/ 867403 h 1690360"/>
              <a:gd name="connsiteX138" fmla="*/ 867403 w 1690360"/>
              <a:gd name="connsiteY138" fmla="*/ 867403 h 1690360"/>
              <a:gd name="connsiteX139" fmla="*/ 867403 w 1690360"/>
              <a:gd name="connsiteY139" fmla="*/ 1008617 h 1690360"/>
              <a:gd name="connsiteX140" fmla="*/ 894351 w 1690360"/>
              <a:gd name="connsiteY140" fmla="*/ 1008617 h 1690360"/>
              <a:gd name="connsiteX141" fmla="*/ 894351 w 1690360"/>
              <a:gd name="connsiteY141" fmla="*/ 1050963 h 1690360"/>
              <a:gd name="connsiteX142" fmla="*/ 867403 w 1690360"/>
              <a:gd name="connsiteY142" fmla="*/ 1050963 h 1690360"/>
              <a:gd name="connsiteX143" fmla="*/ 867403 w 1690360"/>
              <a:gd name="connsiteY143" fmla="*/ 1192526 h 1690360"/>
              <a:gd name="connsiteX144" fmla="*/ 894351 w 1690360"/>
              <a:gd name="connsiteY144" fmla="*/ 1192526 h 1690360"/>
              <a:gd name="connsiteX145" fmla="*/ 894351 w 1690360"/>
              <a:gd name="connsiteY145" fmla="*/ 1234523 h 1690360"/>
              <a:gd name="connsiteX146" fmla="*/ 867578 w 1690360"/>
              <a:gd name="connsiteY146" fmla="*/ 1234523 h 1690360"/>
              <a:gd name="connsiteX147" fmla="*/ 867578 w 1690360"/>
              <a:gd name="connsiteY147" fmla="*/ 1376786 h 1690360"/>
              <a:gd name="connsiteX148" fmla="*/ 894351 w 1690360"/>
              <a:gd name="connsiteY148" fmla="*/ 1376786 h 1690360"/>
              <a:gd name="connsiteX149" fmla="*/ 894351 w 1690360"/>
              <a:gd name="connsiteY149" fmla="*/ 1418258 h 1690360"/>
              <a:gd name="connsiteX150" fmla="*/ 867578 w 1690360"/>
              <a:gd name="connsiteY150" fmla="*/ 1418258 h 1690360"/>
              <a:gd name="connsiteX151" fmla="*/ 867578 w 1690360"/>
              <a:gd name="connsiteY151" fmla="*/ 1498576 h 1690360"/>
              <a:gd name="connsiteX152" fmla="*/ 894876 w 1690360"/>
              <a:gd name="connsiteY152" fmla="*/ 1498576 h 1690360"/>
              <a:gd name="connsiteX153" fmla="*/ 894876 w 1690360"/>
              <a:gd name="connsiteY153" fmla="*/ 1618966 h 169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90360" h="1690360">
                <a:moveTo>
                  <a:pt x="814208" y="0"/>
                </a:moveTo>
                <a:cubicBezTo>
                  <a:pt x="835381" y="0"/>
                  <a:pt x="856554" y="0"/>
                  <a:pt x="877727" y="0"/>
                </a:cubicBezTo>
                <a:cubicBezTo>
                  <a:pt x="880177" y="350"/>
                  <a:pt x="882452" y="1050"/>
                  <a:pt x="884902" y="1225"/>
                </a:cubicBezTo>
                <a:cubicBezTo>
                  <a:pt x="905900" y="2975"/>
                  <a:pt x="927073" y="4200"/>
                  <a:pt x="947897" y="6649"/>
                </a:cubicBezTo>
                <a:cubicBezTo>
                  <a:pt x="1001267" y="12424"/>
                  <a:pt x="1053413" y="24148"/>
                  <a:pt x="1104509" y="40772"/>
                </a:cubicBezTo>
                <a:cubicBezTo>
                  <a:pt x="1279494" y="97992"/>
                  <a:pt x="1421932" y="200533"/>
                  <a:pt x="1530423" y="349446"/>
                </a:cubicBezTo>
                <a:cubicBezTo>
                  <a:pt x="1627365" y="482435"/>
                  <a:pt x="1679686" y="631873"/>
                  <a:pt x="1690360" y="795834"/>
                </a:cubicBezTo>
                <a:cubicBezTo>
                  <a:pt x="1693685" y="846755"/>
                  <a:pt x="1691585" y="897501"/>
                  <a:pt x="1685461" y="948072"/>
                </a:cubicBezTo>
                <a:cubicBezTo>
                  <a:pt x="1678986" y="1001092"/>
                  <a:pt x="1667962" y="1053238"/>
                  <a:pt x="1651338" y="1103984"/>
                </a:cubicBezTo>
                <a:cubicBezTo>
                  <a:pt x="1595868" y="1274420"/>
                  <a:pt x="1496826" y="1414408"/>
                  <a:pt x="1353688" y="1522199"/>
                </a:cubicBezTo>
                <a:cubicBezTo>
                  <a:pt x="1218424" y="1624041"/>
                  <a:pt x="1065487" y="1679161"/>
                  <a:pt x="896626" y="1690360"/>
                </a:cubicBezTo>
                <a:cubicBezTo>
                  <a:pt x="840455" y="1694035"/>
                  <a:pt x="784460" y="1691410"/>
                  <a:pt x="728640" y="1683711"/>
                </a:cubicBezTo>
                <a:cubicBezTo>
                  <a:pt x="682094" y="1677236"/>
                  <a:pt x="636422" y="1666737"/>
                  <a:pt x="591451" y="1652563"/>
                </a:cubicBezTo>
                <a:cubicBezTo>
                  <a:pt x="481385" y="1617916"/>
                  <a:pt x="382693" y="1562796"/>
                  <a:pt x="295026" y="1487902"/>
                </a:cubicBezTo>
                <a:cubicBezTo>
                  <a:pt x="212257" y="1417033"/>
                  <a:pt x="145938" y="1333215"/>
                  <a:pt x="95542" y="1236623"/>
                </a:cubicBezTo>
                <a:cubicBezTo>
                  <a:pt x="41647" y="1132681"/>
                  <a:pt x="10499" y="1022090"/>
                  <a:pt x="2450" y="905200"/>
                </a:cubicBezTo>
                <a:cubicBezTo>
                  <a:pt x="1750" y="895926"/>
                  <a:pt x="875" y="886827"/>
                  <a:pt x="0" y="877727"/>
                </a:cubicBezTo>
                <a:cubicBezTo>
                  <a:pt x="0" y="856554"/>
                  <a:pt x="0" y="835381"/>
                  <a:pt x="0" y="814208"/>
                </a:cubicBezTo>
                <a:cubicBezTo>
                  <a:pt x="350" y="811933"/>
                  <a:pt x="1050" y="809483"/>
                  <a:pt x="1225" y="807208"/>
                </a:cubicBezTo>
                <a:cubicBezTo>
                  <a:pt x="2625" y="790060"/>
                  <a:pt x="3675" y="773086"/>
                  <a:pt x="5250" y="755937"/>
                </a:cubicBezTo>
                <a:cubicBezTo>
                  <a:pt x="8574" y="718491"/>
                  <a:pt x="15399" y="681569"/>
                  <a:pt x="24323" y="645172"/>
                </a:cubicBezTo>
                <a:cubicBezTo>
                  <a:pt x="55995" y="516557"/>
                  <a:pt x="114441" y="401417"/>
                  <a:pt x="199833" y="300275"/>
                </a:cubicBezTo>
                <a:cubicBezTo>
                  <a:pt x="284701" y="199658"/>
                  <a:pt x="387768" y="123365"/>
                  <a:pt x="508158" y="70519"/>
                </a:cubicBezTo>
                <a:cubicBezTo>
                  <a:pt x="597226" y="31497"/>
                  <a:pt x="690318" y="8749"/>
                  <a:pt x="787435" y="2275"/>
                </a:cubicBezTo>
                <a:cubicBezTo>
                  <a:pt x="796359" y="1750"/>
                  <a:pt x="805283" y="700"/>
                  <a:pt x="814208" y="0"/>
                </a:cubicBezTo>
                <a:close/>
                <a:moveTo>
                  <a:pt x="867403" y="824357"/>
                </a:moveTo>
                <a:cubicBezTo>
                  <a:pt x="914649" y="824357"/>
                  <a:pt x="961371" y="824357"/>
                  <a:pt x="1008792" y="824357"/>
                </a:cubicBezTo>
                <a:cubicBezTo>
                  <a:pt x="1008792" y="815258"/>
                  <a:pt x="1008792" y="806508"/>
                  <a:pt x="1008792" y="797759"/>
                </a:cubicBezTo>
                <a:cubicBezTo>
                  <a:pt x="1023140" y="797759"/>
                  <a:pt x="1036789" y="797759"/>
                  <a:pt x="1051138" y="797759"/>
                </a:cubicBezTo>
                <a:cubicBezTo>
                  <a:pt x="1051138" y="807033"/>
                  <a:pt x="1051138" y="815783"/>
                  <a:pt x="1051138" y="824357"/>
                </a:cubicBezTo>
                <a:cubicBezTo>
                  <a:pt x="1098559" y="824357"/>
                  <a:pt x="1145280" y="824357"/>
                  <a:pt x="1192701" y="824357"/>
                </a:cubicBezTo>
                <a:cubicBezTo>
                  <a:pt x="1192701" y="815258"/>
                  <a:pt x="1192701" y="806508"/>
                  <a:pt x="1192701" y="797584"/>
                </a:cubicBezTo>
                <a:cubicBezTo>
                  <a:pt x="1206875" y="797584"/>
                  <a:pt x="1220349" y="797584"/>
                  <a:pt x="1234698" y="797584"/>
                </a:cubicBezTo>
                <a:cubicBezTo>
                  <a:pt x="1234698" y="806683"/>
                  <a:pt x="1234698" y="815608"/>
                  <a:pt x="1234698" y="824532"/>
                </a:cubicBezTo>
                <a:cubicBezTo>
                  <a:pt x="1282294" y="824532"/>
                  <a:pt x="1329190" y="824532"/>
                  <a:pt x="1376786" y="824532"/>
                </a:cubicBezTo>
                <a:cubicBezTo>
                  <a:pt x="1376786" y="815433"/>
                  <a:pt x="1376786" y="806508"/>
                  <a:pt x="1376786" y="797584"/>
                </a:cubicBezTo>
                <a:cubicBezTo>
                  <a:pt x="1390960" y="797584"/>
                  <a:pt x="1404259" y="797584"/>
                  <a:pt x="1418433" y="797584"/>
                </a:cubicBezTo>
                <a:cubicBezTo>
                  <a:pt x="1418433" y="806858"/>
                  <a:pt x="1418433" y="815608"/>
                  <a:pt x="1418433" y="824357"/>
                </a:cubicBezTo>
                <a:cubicBezTo>
                  <a:pt x="1445555" y="824357"/>
                  <a:pt x="1471803" y="824357"/>
                  <a:pt x="1498751" y="824357"/>
                </a:cubicBezTo>
                <a:cubicBezTo>
                  <a:pt x="1498751" y="815258"/>
                  <a:pt x="1498751" y="806508"/>
                  <a:pt x="1498751" y="797059"/>
                </a:cubicBezTo>
                <a:cubicBezTo>
                  <a:pt x="1539173" y="797059"/>
                  <a:pt x="1578894" y="797059"/>
                  <a:pt x="1619491" y="797059"/>
                </a:cubicBezTo>
                <a:cubicBezTo>
                  <a:pt x="1602867" y="591626"/>
                  <a:pt x="1522199" y="417340"/>
                  <a:pt x="1371537" y="277527"/>
                </a:cubicBezTo>
                <a:cubicBezTo>
                  <a:pt x="1237498" y="153112"/>
                  <a:pt x="1077561" y="86443"/>
                  <a:pt x="894351" y="72444"/>
                </a:cubicBezTo>
                <a:cubicBezTo>
                  <a:pt x="894351" y="113216"/>
                  <a:pt x="894351" y="152937"/>
                  <a:pt x="894351" y="193359"/>
                </a:cubicBezTo>
                <a:cubicBezTo>
                  <a:pt x="884902" y="193359"/>
                  <a:pt x="876153" y="193359"/>
                  <a:pt x="867403" y="193359"/>
                </a:cubicBezTo>
                <a:cubicBezTo>
                  <a:pt x="867403" y="220482"/>
                  <a:pt x="867403" y="246905"/>
                  <a:pt x="867403" y="273852"/>
                </a:cubicBezTo>
                <a:cubicBezTo>
                  <a:pt x="876677" y="273852"/>
                  <a:pt x="885427" y="273852"/>
                  <a:pt x="894176" y="273852"/>
                </a:cubicBezTo>
                <a:cubicBezTo>
                  <a:pt x="894176" y="287676"/>
                  <a:pt x="894176" y="301150"/>
                  <a:pt x="894176" y="315324"/>
                </a:cubicBezTo>
                <a:cubicBezTo>
                  <a:pt x="885077" y="315324"/>
                  <a:pt x="876153" y="315324"/>
                  <a:pt x="867403" y="315324"/>
                </a:cubicBezTo>
                <a:cubicBezTo>
                  <a:pt x="867403" y="363095"/>
                  <a:pt x="867403" y="410166"/>
                  <a:pt x="867403" y="457762"/>
                </a:cubicBezTo>
                <a:cubicBezTo>
                  <a:pt x="876677" y="457762"/>
                  <a:pt x="885427" y="457762"/>
                  <a:pt x="894001" y="457762"/>
                </a:cubicBezTo>
                <a:cubicBezTo>
                  <a:pt x="894001" y="471936"/>
                  <a:pt x="894001" y="485410"/>
                  <a:pt x="894001" y="499584"/>
                </a:cubicBezTo>
                <a:cubicBezTo>
                  <a:pt x="884902" y="499584"/>
                  <a:pt x="876153" y="499584"/>
                  <a:pt x="867228" y="499584"/>
                </a:cubicBezTo>
                <a:cubicBezTo>
                  <a:pt x="867228" y="547005"/>
                  <a:pt x="867228" y="593726"/>
                  <a:pt x="867228" y="641322"/>
                </a:cubicBezTo>
                <a:cubicBezTo>
                  <a:pt x="876503" y="641322"/>
                  <a:pt x="885252" y="641322"/>
                  <a:pt x="894001" y="641322"/>
                </a:cubicBezTo>
                <a:cubicBezTo>
                  <a:pt x="894001" y="655671"/>
                  <a:pt x="894001" y="669145"/>
                  <a:pt x="894001" y="683318"/>
                </a:cubicBezTo>
                <a:cubicBezTo>
                  <a:pt x="884902" y="683318"/>
                  <a:pt x="876153" y="683318"/>
                  <a:pt x="867228" y="683318"/>
                </a:cubicBezTo>
                <a:cubicBezTo>
                  <a:pt x="867403" y="730565"/>
                  <a:pt x="867403" y="777111"/>
                  <a:pt x="867403" y="824357"/>
                </a:cubicBezTo>
                <a:close/>
                <a:moveTo>
                  <a:pt x="797059" y="72969"/>
                </a:moveTo>
                <a:cubicBezTo>
                  <a:pt x="388993" y="99742"/>
                  <a:pt x="93092" y="430114"/>
                  <a:pt x="73144" y="797059"/>
                </a:cubicBezTo>
                <a:cubicBezTo>
                  <a:pt x="112866" y="797059"/>
                  <a:pt x="152587" y="797059"/>
                  <a:pt x="193184" y="797059"/>
                </a:cubicBezTo>
                <a:cubicBezTo>
                  <a:pt x="193184" y="806683"/>
                  <a:pt x="193184" y="815433"/>
                  <a:pt x="193184" y="824357"/>
                </a:cubicBezTo>
                <a:cubicBezTo>
                  <a:pt x="220307" y="824357"/>
                  <a:pt x="246730" y="824357"/>
                  <a:pt x="273502" y="824357"/>
                </a:cubicBezTo>
                <a:cubicBezTo>
                  <a:pt x="273502" y="815258"/>
                  <a:pt x="273502" y="806508"/>
                  <a:pt x="273502" y="797584"/>
                </a:cubicBezTo>
                <a:cubicBezTo>
                  <a:pt x="287501" y="797584"/>
                  <a:pt x="301150" y="797584"/>
                  <a:pt x="315149" y="797584"/>
                </a:cubicBezTo>
                <a:cubicBezTo>
                  <a:pt x="315149" y="806683"/>
                  <a:pt x="315149" y="815433"/>
                  <a:pt x="315149" y="824357"/>
                </a:cubicBezTo>
                <a:cubicBezTo>
                  <a:pt x="362745" y="824357"/>
                  <a:pt x="409641" y="824357"/>
                  <a:pt x="457237" y="824357"/>
                </a:cubicBezTo>
                <a:cubicBezTo>
                  <a:pt x="457237" y="815258"/>
                  <a:pt x="457237" y="806508"/>
                  <a:pt x="457237" y="797759"/>
                </a:cubicBezTo>
                <a:cubicBezTo>
                  <a:pt x="471586" y="797759"/>
                  <a:pt x="485235" y="797759"/>
                  <a:pt x="499584" y="797759"/>
                </a:cubicBezTo>
                <a:cubicBezTo>
                  <a:pt x="499584" y="807033"/>
                  <a:pt x="499584" y="815783"/>
                  <a:pt x="499584" y="824357"/>
                </a:cubicBezTo>
                <a:cubicBezTo>
                  <a:pt x="547005" y="824357"/>
                  <a:pt x="593726" y="824357"/>
                  <a:pt x="641147" y="824357"/>
                </a:cubicBezTo>
                <a:cubicBezTo>
                  <a:pt x="641147" y="815258"/>
                  <a:pt x="641147" y="806508"/>
                  <a:pt x="641147" y="797584"/>
                </a:cubicBezTo>
                <a:cubicBezTo>
                  <a:pt x="655321" y="797584"/>
                  <a:pt x="668795" y="797584"/>
                  <a:pt x="683143" y="797584"/>
                </a:cubicBezTo>
                <a:cubicBezTo>
                  <a:pt x="683143" y="806858"/>
                  <a:pt x="683143" y="815608"/>
                  <a:pt x="683143" y="824357"/>
                </a:cubicBezTo>
                <a:cubicBezTo>
                  <a:pt x="730740" y="824357"/>
                  <a:pt x="777461" y="824357"/>
                  <a:pt x="824182" y="824357"/>
                </a:cubicBezTo>
                <a:cubicBezTo>
                  <a:pt x="824182" y="777286"/>
                  <a:pt x="824182" y="730565"/>
                  <a:pt x="824182" y="683143"/>
                </a:cubicBezTo>
                <a:cubicBezTo>
                  <a:pt x="815083" y="683143"/>
                  <a:pt x="806158" y="683143"/>
                  <a:pt x="797234" y="683143"/>
                </a:cubicBezTo>
                <a:cubicBezTo>
                  <a:pt x="797234" y="668795"/>
                  <a:pt x="797234" y="655146"/>
                  <a:pt x="797234" y="641147"/>
                </a:cubicBezTo>
                <a:cubicBezTo>
                  <a:pt x="806333" y="641147"/>
                  <a:pt x="815083" y="641147"/>
                  <a:pt x="824007" y="641147"/>
                </a:cubicBezTo>
                <a:cubicBezTo>
                  <a:pt x="824007" y="593726"/>
                  <a:pt x="824007" y="547005"/>
                  <a:pt x="824007" y="499409"/>
                </a:cubicBezTo>
                <a:cubicBezTo>
                  <a:pt x="814908" y="499409"/>
                  <a:pt x="805983" y="499409"/>
                  <a:pt x="797234" y="499409"/>
                </a:cubicBezTo>
                <a:cubicBezTo>
                  <a:pt x="797234" y="485060"/>
                  <a:pt x="797234" y="471411"/>
                  <a:pt x="797234" y="457412"/>
                </a:cubicBezTo>
                <a:cubicBezTo>
                  <a:pt x="806333" y="457412"/>
                  <a:pt x="815083" y="457412"/>
                  <a:pt x="824007" y="457412"/>
                </a:cubicBezTo>
                <a:cubicBezTo>
                  <a:pt x="824007" y="409816"/>
                  <a:pt x="824007" y="362920"/>
                  <a:pt x="824007" y="315149"/>
                </a:cubicBezTo>
                <a:cubicBezTo>
                  <a:pt x="814733" y="315149"/>
                  <a:pt x="805808" y="315149"/>
                  <a:pt x="797234" y="315149"/>
                </a:cubicBezTo>
                <a:cubicBezTo>
                  <a:pt x="797234" y="300975"/>
                  <a:pt x="797234" y="287676"/>
                  <a:pt x="797234" y="273677"/>
                </a:cubicBezTo>
                <a:cubicBezTo>
                  <a:pt x="806333" y="273677"/>
                  <a:pt x="815083" y="273677"/>
                  <a:pt x="824007" y="273677"/>
                </a:cubicBezTo>
                <a:cubicBezTo>
                  <a:pt x="824007" y="246730"/>
                  <a:pt x="824007" y="220482"/>
                  <a:pt x="824007" y="193359"/>
                </a:cubicBezTo>
                <a:cubicBezTo>
                  <a:pt x="814908" y="193359"/>
                  <a:pt x="805983" y="193359"/>
                  <a:pt x="796709" y="193359"/>
                </a:cubicBezTo>
                <a:cubicBezTo>
                  <a:pt x="797059" y="152587"/>
                  <a:pt x="797059" y="113041"/>
                  <a:pt x="797059" y="72969"/>
                </a:cubicBezTo>
                <a:close/>
                <a:moveTo>
                  <a:pt x="193184" y="895051"/>
                </a:moveTo>
                <a:cubicBezTo>
                  <a:pt x="152587" y="895051"/>
                  <a:pt x="112866" y="895051"/>
                  <a:pt x="72969" y="895051"/>
                </a:cubicBezTo>
                <a:cubicBezTo>
                  <a:pt x="99042" y="1298568"/>
                  <a:pt x="425215" y="1598143"/>
                  <a:pt x="797409" y="1618791"/>
                </a:cubicBezTo>
                <a:cubicBezTo>
                  <a:pt x="797409" y="1578894"/>
                  <a:pt x="797409" y="1538998"/>
                  <a:pt x="797409" y="1498401"/>
                </a:cubicBezTo>
                <a:cubicBezTo>
                  <a:pt x="807033" y="1498401"/>
                  <a:pt x="815783" y="1498401"/>
                  <a:pt x="824532" y="1498401"/>
                </a:cubicBezTo>
                <a:cubicBezTo>
                  <a:pt x="824532" y="1471453"/>
                  <a:pt x="824532" y="1445206"/>
                  <a:pt x="824532" y="1418083"/>
                </a:cubicBezTo>
                <a:cubicBezTo>
                  <a:pt x="815258" y="1418083"/>
                  <a:pt x="806333" y="1418083"/>
                  <a:pt x="797759" y="1418083"/>
                </a:cubicBezTo>
                <a:cubicBezTo>
                  <a:pt x="797759" y="1403909"/>
                  <a:pt x="797759" y="1390610"/>
                  <a:pt x="797759" y="1376611"/>
                </a:cubicBezTo>
                <a:cubicBezTo>
                  <a:pt x="806858" y="1376611"/>
                  <a:pt x="815608" y="1376611"/>
                  <a:pt x="824532" y="1376611"/>
                </a:cubicBezTo>
                <a:cubicBezTo>
                  <a:pt x="824532" y="1329015"/>
                  <a:pt x="824532" y="1282119"/>
                  <a:pt x="824532" y="1234523"/>
                </a:cubicBezTo>
                <a:cubicBezTo>
                  <a:pt x="815433" y="1234523"/>
                  <a:pt x="806683" y="1234523"/>
                  <a:pt x="797934" y="1234523"/>
                </a:cubicBezTo>
                <a:cubicBezTo>
                  <a:pt x="797934" y="1220174"/>
                  <a:pt x="797934" y="1206525"/>
                  <a:pt x="797934" y="1192176"/>
                </a:cubicBezTo>
                <a:cubicBezTo>
                  <a:pt x="807208" y="1192176"/>
                  <a:pt x="815783" y="1192176"/>
                  <a:pt x="824532" y="1192176"/>
                </a:cubicBezTo>
                <a:cubicBezTo>
                  <a:pt x="824532" y="1144755"/>
                  <a:pt x="824532" y="1098034"/>
                  <a:pt x="824532" y="1050613"/>
                </a:cubicBezTo>
                <a:cubicBezTo>
                  <a:pt x="815433" y="1050613"/>
                  <a:pt x="806683" y="1050613"/>
                  <a:pt x="797934" y="1050613"/>
                </a:cubicBezTo>
                <a:cubicBezTo>
                  <a:pt x="797934" y="1036264"/>
                  <a:pt x="797934" y="1022615"/>
                  <a:pt x="797934" y="1008267"/>
                </a:cubicBezTo>
                <a:cubicBezTo>
                  <a:pt x="807208" y="1008267"/>
                  <a:pt x="815958" y="1008267"/>
                  <a:pt x="824532" y="1008267"/>
                </a:cubicBezTo>
                <a:cubicBezTo>
                  <a:pt x="824532" y="960845"/>
                  <a:pt x="824532" y="914124"/>
                  <a:pt x="824532" y="867403"/>
                </a:cubicBezTo>
                <a:cubicBezTo>
                  <a:pt x="777286" y="867403"/>
                  <a:pt x="730565" y="867403"/>
                  <a:pt x="683143" y="867403"/>
                </a:cubicBezTo>
                <a:cubicBezTo>
                  <a:pt x="683143" y="876677"/>
                  <a:pt x="683143" y="885252"/>
                  <a:pt x="683143" y="894176"/>
                </a:cubicBezTo>
                <a:cubicBezTo>
                  <a:pt x="668970" y="894176"/>
                  <a:pt x="655496" y="894176"/>
                  <a:pt x="641147" y="894176"/>
                </a:cubicBezTo>
                <a:cubicBezTo>
                  <a:pt x="641147" y="884902"/>
                  <a:pt x="641147" y="875978"/>
                  <a:pt x="641147" y="867403"/>
                </a:cubicBezTo>
                <a:cubicBezTo>
                  <a:pt x="593551" y="867403"/>
                  <a:pt x="546655" y="867403"/>
                  <a:pt x="499409" y="867403"/>
                </a:cubicBezTo>
                <a:cubicBezTo>
                  <a:pt x="499409" y="876677"/>
                  <a:pt x="499409" y="885252"/>
                  <a:pt x="499409" y="894176"/>
                </a:cubicBezTo>
                <a:cubicBezTo>
                  <a:pt x="485235" y="894176"/>
                  <a:pt x="471761" y="894176"/>
                  <a:pt x="457587" y="894176"/>
                </a:cubicBezTo>
                <a:cubicBezTo>
                  <a:pt x="457587" y="885077"/>
                  <a:pt x="457587" y="876328"/>
                  <a:pt x="457587" y="867403"/>
                </a:cubicBezTo>
                <a:cubicBezTo>
                  <a:pt x="409991" y="867403"/>
                  <a:pt x="363095" y="867403"/>
                  <a:pt x="315149" y="867403"/>
                </a:cubicBezTo>
                <a:cubicBezTo>
                  <a:pt x="315149" y="876677"/>
                  <a:pt x="315149" y="885602"/>
                  <a:pt x="315149" y="894176"/>
                </a:cubicBezTo>
                <a:cubicBezTo>
                  <a:pt x="300975" y="894176"/>
                  <a:pt x="287676" y="894176"/>
                  <a:pt x="273677" y="894176"/>
                </a:cubicBezTo>
                <a:cubicBezTo>
                  <a:pt x="273677" y="885077"/>
                  <a:pt x="273677" y="876328"/>
                  <a:pt x="273677" y="867578"/>
                </a:cubicBezTo>
                <a:cubicBezTo>
                  <a:pt x="246730" y="867578"/>
                  <a:pt x="220132" y="867578"/>
                  <a:pt x="193359" y="867578"/>
                </a:cubicBezTo>
                <a:cubicBezTo>
                  <a:pt x="193184" y="876852"/>
                  <a:pt x="193184" y="885252"/>
                  <a:pt x="193184" y="895051"/>
                </a:cubicBezTo>
                <a:close/>
                <a:moveTo>
                  <a:pt x="894876" y="1618966"/>
                </a:moveTo>
                <a:cubicBezTo>
                  <a:pt x="1300842" y="1592543"/>
                  <a:pt x="1598493" y="1264270"/>
                  <a:pt x="1618791" y="894526"/>
                </a:cubicBezTo>
                <a:cubicBezTo>
                  <a:pt x="1578894" y="894526"/>
                  <a:pt x="1538998" y="894526"/>
                  <a:pt x="1498401" y="894526"/>
                </a:cubicBezTo>
                <a:cubicBezTo>
                  <a:pt x="1498401" y="884902"/>
                  <a:pt x="1498401" y="876153"/>
                  <a:pt x="1498401" y="867403"/>
                </a:cubicBezTo>
                <a:cubicBezTo>
                  <a:pt x="1471453" y="867403"/>
                  <a:pt x="1445206" y="867403"/>
                  <a:pt x="1418258" y="867403"/>
                </a:cubicBezTo>
                <a:cubicBezTo>
                  <a:pt x="1418258" y="876503"/>
                  <a:pt x="1418258" y="885252"/>
                  <a:pt x="1418258" y="894176"/>
                </a:cubicBezTo>
                <a:cubicBezTo>
                  <a:pt x="1404259" y="894176"/>
                  <a:pt x="1390610" y="894176"/>
                  <a:pt x="1376611" y="894176"/>
                </a:cubicBezTo>
                <a:cubicBezTo>
                  <a:pt x="1376611" y="885077"/>
                  <a:pt x="1376611" y="876328"/>
                  <a:pt x="1376611" y="867403"/>
                </a:cubicBezTo>
                <a:cubicBezTo>
                  <a:pt x="1329015" y="867403"/>
                  <a:pt x="1282119" y="867403"/>
                  <a:pt x="1234523" y="867403"/>
                </a:cubicBezTo>
                <a:cubicBezTo>
                  <a:pt x="1234523" y="876503"/>
                  <a:pt x="1234523" y="885252"/>
                  <a:pt x="1234523" y="894001"/>
                </a:cubicBezTo>
                <a:cubicBezTo>
                  <a:pt x="1220174" y="894001"/>
                  <a:pt x="1206525" y="894001"/>
                  <a:pt x="1192176" y="894001"/>
                </a:cubicBezTo>
                <a:cubicBezTo>
                  <a:pt x="1192176" y="884727"/>
                  <a:pt x="1192176" y="875978"/>
                  <a:pt x="1192176" y="867403"/>
                </a:cubicBezTo>
                <a:cubicBezTo>
                  <a:pt x="1144755" y="867403"/>
                  <a:pt x="1098034" y="867403"/>
                  <a:pt x="1050613" y="867403"/>
                </a:cubicBezTo>
                <a:cubicBezTo>
                  <a:pt x="1050613" y="876503"/>
                  <a:pt x="1050613" y="885252"/>
                  <a:pt x="1050613" y="894001"/>
                </a:cubicBezTo>
                <a:cubicBezTo>
                  <a:pt x="1036264" y="894001"/>
                  <a:pt x="1022615" y="894001"/>
                  <a:pt x="1008267" y="894001"/>
                </a:cubicBezTo>
                <a:cubicBezTo>
                  <a:pt x="1008267" y="884727"/>
                  <a:pt x="1008267" y="875978"/>
                  <a:pt x="1008267" y="867403"/>
                </a:cubicBezTo>
                <a:cubicBezTo>
                  <a:pt x="960845" y="867403"/>
                  <a:pt x="914124" y="867403"/>
                  <a:pt x="867403" y="867403"/>
                </a:cubicBezTo>
                <a:cubicBezTo>
                  <a:pt x="867403" y="914474"/>
                  <a:pt x="867403" y="961195"/>
                  <a:pt x="867403" y="1008617"/>
                </a:cubicBezTo>
                <a:cubicBezTo>
                  <a:pt x="876503" y="1008617"/>
                  <a:pt x="885427" y="1008617"/>
                  <a:pt x="894351" y="1008617"/>
                </a:cubicBezTo>
                <a:cubicBezTo>
                  <a:pt x="894351" y="1022965"/>
                  <a:pt x="894351" y="1036614"/>
                  <a:pt x="894351" y="1050963"/>
                </a:cubicBezTo>
                <a:cubicBezTo>
                  <a:pt x="885077" y="1050963"/>
                  <a:pt x="876153" y="1050963"/>
                  <a:pt x="867403" y="1050963"/>
                </a:cubicBezTo>
                <a:cubicBezTo>
                  <a:pt x="867403" y="1098384"/>
                  <a:pt x="867403" y="1145105"/>
                  <a:pt x="867403" y="1192526"/>
                </a:cubicBezTo>
                <a:cubicBezTo>
                  <a:pt x="876503" y="1192526"/>
                  <a:pt x="885427" y="1192526"/>
                  <a:pt x="894351" y="1192526"/>
                </a:cubicBezTo>
                <a:cubicBezTo>
                  <a:pt x="894351" y="1206875"/>
                  <a:pt x="894351" y="1220524"/>
                  <a:pt x="894351" y="1234523"/>
                </a:cubicBezTo>
                <a:cubicBezTo>
                  <a:pt x="885252" y="1234523"/>
                  <a:pt x="876503" y="1234523"/>
                  <a:pt x="867578" y="1234523"/>
                </a:cubicBezTo>
                <a:cubicBezTo>
                  <a:pt x="867578" y="1282119"/>
                  <a:pt x="867578" y="1329015"/>
                  <a:pt x="867578" y="1376786"/>
                </a:cubicBezTo>
                <a:cubicBezTo>
                  <a:pt x="876852" y="1376786"/>
                  <a:pt x="885777" y="1376786"/>
                  <a:pt x="894351" y="1376786"/>
                </a:cubicBezTo>
                <a:cubicBezTo>
                  <a:pt x="894351" y="1390960"/>
                  <a:pt x="894351" y="1404259"/>
                  <a:pt x="894351" y="1418258"/>
                </a:cubicBezTo>
                <a:cubicBezTo>
                  <a:pt x="885252" y="1418258"/>
                  <a:pt x="876503" y="1418258"/>
                  <a:pt x="867578" y="1418258"/>
                </a:cubicBezTo>
                <a:cubicBezTo>
                  <a:pt x="867578" y="1445206"/>
                  <a:pt x="867578" y="1471453"/>
                  <a:pt x="867578" y="1498576"/>
                </a:cubicBezTo>
                <a:cubicBezTo>
                  <a:pt x="876677" y="1498576"/>
                  <a:pt x="885602" y="1498576"/>
                  <a:pt x="894876" y="1498576"/>
                </a:cubicBezTo>
                <a:cubicBezTo>
                  <a:pt x="894876" y="1539348"/>
                  <a:pt x="894876" y="1578894"/>
                  <a:pt x="894876" y="1618966"/>
                </a:cubicBezTo>
                <a:close/>
              </a:path>
            </a:pathLst>
          </a:custGeom>
          <a:solidFill>
            <a:schemeClr val="accent5"/>
          </a:solidFill>
          <a:ln w="17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B3289EB-450A-4AC0-AB8B-B92E0961AF72}"/>
              </a:ext>
            </a:extLst>
          </p:cNvPr>
          <p:cNvGrpSpPr/>
          <p:nvPr/>
        </p:nvGrpSpPr>
        <p:grpSpPr>
          <a:xfrm>
            <a:off x="4958150" y="3250162"/>
            <a:ext cx="3544264" cy="3307892"/>
            <a:chOff x="5926915" y="1450187"/>
            <a:chExt cx="5413393" cy="505236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380590-2777-4249-8832-81D621A90ACB}"/>
                </a:ext>
              </a:extLst>
            </p:cNvPr>
            <p:cNvGrpSpPr/>
            <p:nvPr/>
          </p:nvGrpSpPr>
          <p:grpSpPr>
            <a:xfrm>
              <a:off x="9522603" y="1983000"/>
              <a:ext cx="1643011" cy="2038048"/>
              <a:chOff x="4430751" y="1539563"/>
              <a:chExt cx="2208173" cy="27390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C7B69A3-A40E-46D7-8F59-0E821D7D4AFF}"/>
                  </a:ext>
                </a:extLst>
              </p:cNvPr>
              <p:cNvSpPr/>
              <p:nvPr/>
            </p:nvSpPr>
            <p:spPr>
              <a:xfrm>
                <a:off x="4430751" y="1539563"/>
                <a:ext cx="2208173" cy="27390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16AD6E-F501-4F7C-AC9A-04537F84B3E3}"/>
                  </a:ext>
                </a:extLst>
              </p:cNvPr>
              <p:cNvSpPr/>
              <p:nvPr/>
            </p:nvSpPr>
            <p:spPr>
              <a:xfrm>
                <a:off x="4525122" y="1708802"/>
                <a:ext cx="1947512" cy="24250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D15A-E37C-40B4-A68B-E1A2AE589CC1}"/>
                  </a:ext>
                </a:extLst>
              </p:cNvPr>
              <p:cNvSpPr/>
              <p:nvPr/>
            </p:nvSpPr>
            <p:spPr>
              <a:xfrm>
                <a:off x="4689553" y="1957293"/>
                <a:ext cx="1557044" cy="1936397"/>
              </a:xfrm>
              <a:custGeom>
                <a:avLst/>
                <a:gdLst>
                  <a:gd name="connsiteX0" fmla="*/ 1390662 w 1387195"/>
                  <a:gd name="connsiteY0" fmla="*/ 873393 h 1725166"/>
                  <a:gd name="connsiteX1" fmla="*/ 1181826 w 1387195"/>
                  <a:gd name="connsiteY1" fmla="*/ 1488804 h 1725166"/>
                  <a:gd name="connsiteX2" fmla="*/ 792907 w 1387195"/>
                  <a:gd name="connsiteY2" fmla="*/ 1722357 h 1725166"/>
                  <a:gd name="connsiteX3" fmla="*/ 285446 w 1387195"/>
                  <a:gd name="connsiteY3" fmla="*/ 1559929 h 1725166"/>
                  <a:gd name="connsiteX4" fmla="*/ 19608 w 1387195"/>
                  <a:gd name="connsiteY4" fmla="*/ 1058521 h 1725166"/>
                  <a:gd name="connsiteX5" fmla="*/ 138151 w 1387195"/>
                  <a:gd name="connsiteY5" fmla="*/ 345755 h 1725166"/>
                  <a:gd name="connsiteX6" fmla="*/ 497812 w 1387195"/>
                  <a:gd name="connsiteY6" fmla="*/ 36032 h 1725166"/>
                  <a:gd name="connsiteX7" fmla="*/ 1081948 w 1387195"/>
                  <a:gd name="connsiteY7" fmla="*/ 152052 h 1725166"/>
                  <a:gd name="connsiteX8" fmla="*/ 1368971 w 1387195"/>
                  <a:gd name="connsiteY8" fmla="*/ 655478 h 1725166"/>
                  <a:gd name="connsiteX9" fmla="*/ 1390662 w 1387195"/>
                  <a:gd name="connsiteY9" fmla="*/ 873393 h 172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7195" h="1725166">
                    <a:moveTo>
                      <a:pt x="1390662" y="873393"/>
                    </a:moveTo>
                    <a:cubicBezTo>
                      <a:pt x="1387635" y="1101398"/>
                      <a:pt x="1327103" y="1309729"/>
                      <a:pt x="1181826" y="1488804"/>
                    </a:cubicBezTo>
                    <a:cubicBezTo>
                      <a:pt x="1080939" y="1612895"/>
                      <a:pt x="952813" y="1696631"/>
                      <a:pt x="792907" y="1722357"/>
                    </a:cubicBezTo>
                    <a:cubicBezTo>
                      <a:pt x="597186" y="1753127"/>
                      <a:pt x="429209" y="1691586"/>
                      <a:pt x="285446" y="1559929"/>
                    </a:cubicBezTo>
                    <a:cubicBezTo>
                      <a:pt x="137646" y="1424740"/>
                      <a:pt x="55423" y="1253233"/>
                      <a:pt x="19608" y="1058521"/>
                    </a:cubicBezTo>
                    <a:cubicBezTo>
                      <a:pt x="-26295" y="807312"/>
                      <a:pt x="6493" y="567706"/>
                      <a:pt x="138151" y="345755"/>
                    </a:cubicBezTo>
                    <a:cubicBezTo>
                      <a:pt x="222896" y="203000"/>
                      <a:pt x="338916" y="92024"/>
                      <a:pt x="497812" y="36032"/>
                    </a:cubicBezTo>
                    <a:cubicBezTo>
                      <a:pt x="714215" y="-40642"/>
                      <a:pt x="909431" y="8288"/>
                      <a:pt x="1081948" y="152052"/>
                    </a:cubicBezTo>
                    <a:cubicBezTo>
                      <a:pt x="1239331" y="283205"/>
                      <a:pt x="1325085" y="457739"/>
                      <a:pt x="1368971" y="655478"/>
                    </a:cubicBezTo>
                    <a:cubicBezTo>
                      <a:pt x="1384104" y="727107"/>
                      <a:pt x="1391166" y="799746"/>
                      <a:pt x="1390662" y="873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CD1B63-9DDB-435E-A2A4-FAD0DDEB898B}"/>
                  </a:ext>
                </a:extLst>
              </p:cNvPr>
              <p:cNvSpPr/>
              <p:nvPr/>
            </p:nvSpPr>
            <p:spPr>
              <a:xfrm>
                <a:off x="4797471" y="2120868"/>
                <a:ext cx="1290932" cy="1608002"/>
              </a:xfrm>
              <a:custGeom>
                <a:avLst/>
                <a:gdLst>
                  <a:gd name="connsiteX0" fmla="*/ 1151760 w 1150111"/>
                  <a:gd name="connsiteY0" fmla="*/ 726148 h 1432594"/>
                  <a:gd name="connsiteX1" fmla="*/ 991855 w 1150111"/>
                  <a:gd name="connsiteY1" fmla="*/ 1218476 h 1432594"/>
                  <a:gd name="connsiteX2" fmla="*/ 180724 w 1150111"/>
                  <a:gd name="connsiteY2" fmla="*/ 1237140 h 1432594"/>
                  <a:gd name="connsiteX3" fmla="*/ 3163 w 1150111"/>
                  <a:gd name="connsiteY3" fmla="*/ 787184 h 1432594"/>
                  <a:gd name="connsiteX4" fmla="*/ 136333 w 1150111"/>
                  <a:gd name="connsiteY4" fmla="*/ 251979 h 1432594"/>
                  <a:gd name="connsiteX5" fmla="*/ 414781 w 1150111"/>
                  <a:gd name="connsiteY5" fmla="*/ 28515 h 1432594"/>
                  <a:gd name="connsiteX6" fmla="*/ 902570 w 1150111"/>
                  <a:gd name="connsiteY6" fmla="*/ 132428 h 1432594"/>
                  <a:gd name="connsiteX7" fmla="*/ 1140663 w 1150111"/>
                  <a:gd name="connsiteY7" fmla="*/ 584906 h 1432594"/>
                  <a:gd name="connsiteX8" fmla="*/ 1151760 w 1150111"/>
                  <a:gd name="connsiteY8" fmla="*/ 726148 h 143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0111" h="1432594">
                    <a:moveTo>
                      <a:pt x="1151760" y="726148"/>
                    </a:moveTo>
                    <a:cubicBezTo>
                      <a:pt x="1149238" y="906735"/>
                      <a:pt x="1102326" y="1073199"/>
                      <a:pt x="991855" y="1218476"/>
                    </a:cubicBezTo>
                    <a:cubicBezTo>
                      <a:pt x="777974" y="1500455"/>
                      <a:pt x="408224" y="1508526"/>
                      <a:pt x="180724" y="1237140"/>
                    </a:cubicBezTo>
                    <a:cubicBezTo>
                      <a:pt x="71766" y="1106996"/>
                      <a:pt x="16782" y="954657"/>
                      <a:pt x="3163" y="787184"/>
                    </a:cubicBezTo>
                    <a:cubicBezTo>
                      <a:pt x="-11971" y="594490"/>
                      <a:pt x="26366" y="413903"/>
                      <a:pt x="136333" y="251979"/>
                    </a:cubicBezTo>
                    <a:cubicBezTo>
                      <a:pt x="205945" y="149075"/>
                      <a:pt x="296239" y="69374"/>
                      <a:pt x="414781" y="28515"/>
                    </a:cubicBezTo>
                    <a:cubicBezTo>
                      <a:pt x="597387" y="-34035"/>
                      <a:pt x="760319" y="8842"/>
                      <a:pt x="902570" y="132428"/>
                    </a:cubicBezTo>
                    <a:cubicBezTo>
                      <a:pt x="1039776" y="251475"/>
                      <a:pt x="1110397" y="408354"/>
                      <a:pt x="1140663" y="584906"/>
                    </a:cubicBezTo>
                    <a:cubicBezTo>
                      <a:pt x="1148734" y="631819"/>
                      <a:pt x="1152769" y="678731"/>
                      <a:pt x="1151760" y="726148"/>
                    </a:cubicBezTo>
                    <a:close/>
                  </a:path>
                </a:pathLst>
              </a:custGeom>
              <a:solidFill>
                <a:srgbClr val="FEFEFE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8A3C794-AF90-46FC-86D8-6CB9C9D1055C}"/>
                  </a:ext>
                </a:extLst>
              </p:cNvPr>
              <p:cNvSpPr/>
              <p:nvPr/>
            </p:nvSpPr>
            <p:spPr>
              <a:xfrm>
                <a:off x="5020158" y="2410980"/>
                <a:ext cx="809664" cy="1007833"/>
              </a:xfrm>
              <a:custGeom>
                <a:avLst/>
                <a:gdLst>
                  <a:gd name="connsiteX0" fmla="*/ 350062 w 721341"/>
                  <a:gd name="connsiteY0" fmla="*/ 901496 h 897893"/>
                  <a:gd name="connsiteX1" fmla="*/ 122562 w 721341"/>
                  <a:gd name="connsiteY1" fmla="*/ 787494 h 897893"/>
                  <a:gd name="connsiteX2" fmla="*/ 105915 w 721341"/>
                  <a:gd name="connsiteY2" fmla="*/ 129711 h 897893"/>
                  <a:gd name="connsiteX3" fmla="*/ 610854 w 721341"/>
                  <a:gd name="connsiteY3" fmla="*/ 125676 h 897893"/>
                  <a:gd name="connsiteX4" fmla="*/ 585128 w 721341"/>
                  <a:gd name="connsiteY4" fmla="*/ 807167 h 897893"/>
                  <a:gd name="connsiteX5" fmla="*/ 350062 w 721341"/>
                  <a:gd name="connsiteY5" fmla="*/ 901496 h 89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1341" h="897893">
                    <a:moveTo>
                      <a:pt x="350062" y="901496"/>
                    </a:moveTo>
                    <a:cubicBezTo>
                      <a:pt x="265821" y="900487"/>
                      <a:pt x="187129" y="858115"/>
                      <a:pt x="122562" y="787494"/>
                    </a:cubicBezTo>
                    <a:cubicBezTo>
                      <a:pt x="-34317" y="615482"/>
                      <a:pt x="-41380" y="309794"/>
                      <a:pt x="105915" y="129711"/>
                    </a:cubicBezTo>
                    <a:cubicBezTo>
                      <a:pt x="246148" y="-41797"/>
                      <a:pt x="467595" y="-43310"/>
                      <a:pt x="610854" y="125676"/>
                    </a:cubicBezTo>
                    <a:cubicBezTo>
                      <a:pt x="770760" y="314839"/>
                      <a:pt x="758654" y="637677"/>
                      <a:pt x="585128" y="807167"/>
                    </a:cubicBezTo>
                    <a:cubicBezTo>
                      <a:pt x="524092" y="867195"/>
                      <a:pt x="450948" y="901496"/>
                      <a:pt x="350062" y="9014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7F9CDCD-5CD4-4BB9-BE82-900E56268F7A}"/>
                  </a:ext>
                </a:extLst>
              </p:cNvPr>
              <p:cNvSpPr/>
              <p:nvPr/>
            </p:nvSpPr>
            <p:spPr>
              <a:xfrm>
                <a:off x="5081285" y="2496599"/>
                <a:ext cx="668114" cy="837973"/>
              </a:xfrm>
              <a:custGeom>
                <a:avLst/>
                <a:gdLst>
                  <a:gd name="connsiteX0" fmla="*/ 5 w 595232"/>
                  <a:gd name="connsiteY0" fmla="*/ 339447 h 746563"/>
                  <a:gd name="connsiteX1" fmla="*/ 96856 w 595232"/>
                  <a:gd name="connsiteY1" fmla="*/ 96814 h 746563"/>
                  <a:gd name="connsiteX2" fmla="*/ 489811 w 595232"/>
                  <a:gd name="connsiteY2" fmla="*/ 85716 h 746563"/>
                  <a:gd name="connsiteX3" fmla="*/ 494351 w 595232"/>
                  <a:gd name="connsiteY3" fmla="*/ 661780 h 746563"/>
                  <a:gd name="connsiteX4" fmla="*/ 111485 w 595232"/>
                  <a:gd name="connsiteY4" fmla="*/ 665312 h 746563"/>
                  <a:gd name="connsiteX5" fmla="*/ 5 w 595232"/>
                  <a:gd name="connsiteY5" fmla="*/ 339447 h 746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5232" h="746563">
                    <a:moveTo>
                      <a:pt x="5" y="339447"/>
                    </a:moveTo>
                    <a:cubicBezTo>
                      <a:pt x="1013" y="268321"/>
                      <a:pt x="28757" y="175001"/>
                      <a:pt x="96856" y="96814"/>
                    </a:cubicBezTo>
                    <a:cubicBezTo>
                      <a:pt x="205310" y="-28286"/>
                      <a:pt x="374295" y="-32322"/>
                      <a:pt x="489811" y="85716"/>
                    </a:cubicBezTo>
                    <a:cubicBezTo>
                      <a:pt x="635088" y="234020"/>
                      <a:pt x="637106" y="511963"/>
                      <a:pt x="494351" y="661780"/>
                    </a:cubicBezTo>
                    <a:cubicBezTo>
                      <a:pt x="383879" y="777296"/>
                      <a:pt x="223974" y="778809"/>
                      <a:pt x="111485" y="665312"/>
                    </a:cubicBezTo>
                    <a:cubicBezTo>
                      <a:pt x="40864" y="593177"/>
                      <a:pt x="-500" y="485733"/>
                      <a:pt x="5" y="339447"/>
                    </a:cubicBezTo>
                    <a:close/>
                  </a:path>
                </a:pathLst>
              </a:custGeom>
              <a:solidFill>
                <a:srgbClr val="FEFEFE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5CE3D6D-D5D7-4B69-AFB1-1608F3EE7161}"/>
                </a:ext>
              </a:extLst>
            </p:cNvPr>
            <p:cNvGrpSpPr/>
            <p:nvPr/>
          </p:nvGrpSpPr>
          <p:grpSpPr>
            <a:xfrm>
              <a:off x="5926915" y="1450187"/>
              <a:ext cx="3191513" cy="5052366"/>
              <a:chOff x="466725" y="902817"/>
              <a:chExt cx="3191513" cy="5052366"/>
            </a:xfrm>
            <a:effectLst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ECA8B6-383E-4C00-816A-DF37585AD724}"/>
                  </a:ext>
                </a:extLst>
              </p:cNvPr>
              <p:cNvSpPr/>
              <p:nvPr/>
            </p:nvSpPr>
            <p:spPr>
              <a:xfrm>
                <a:off x="3067743" y="2780154"/>
                <a:ext cx="300085" cy="220818"/>
              </a:xfrm>
              <a:custGeom>
                <a:avLst/>
                <a:gdLst>
                  <a:gd name="connsiteX0" fmla="*/ 269661 w 267350"/>
                  <a:gd name="connsiteY0" fmla="*/ 67090 h 196729"/>
                  <a:gd name="connsiteX1" fmla="*/ 203580 w 267350"/>
                  <a:gd name="connsiteY1" fmla="*/ 92816 h 196729"/>
                  <a:gd name="connsiteX2" fmla="*/ 133463 w 267350"/>
                  <a:gd name="connsiteY2" fmla="*/ 92816 h 196729"/>
                  <a:gd name="connsiteX3" fmla="*/ 72931 w 267350"/>
                  <a:gd name="connsiteY3" fmla="*/ 30771 h 196729"/>
                  <a:gd name="connsiteX4" fmla="*/ 51745 w 267350"/>
                  <a:gd name="connsiteY4" fmla="*/ 0 h 196729"/>
                  <a:gd name="connsiteX5" fmla="*/ 28541 w 267350"/>
                  <a:gd name="connsiteY5" fmla="*/ 7567 h 196729"/>
                  <a:gd name="connsiteX6" fmla="*/ 797 w 267350"/>
                  <a:gd name="connsiteY6" fmla="*/ 61037 h 196729"/>
                  <a:gd name="connsiteX7" fmla="*/ 7859 w 267350"/>
                  <a:gd name="connsiteY7" fmla="*/ 102400 h 196729"/>
                  <a:gd name="connsiteX8" fmla="*/ 35603 w 267350"/>
                  <a:gd name="connsiteY8" fmla="*/ 146791 h 196729"/>
                  <a:gd name="connsiteX9" fmla="*/ 74949 w 267350"/>
                  <a:gd name="connsiteY9" fmla="*/ 177561 h 196729"/>
                  <a:gd name="connsiteX10" fmla="*/ 145570 w 267350"/>
                  <a:gd name="connsiteY10" fmla="*/ 194207 h 196729"/>
                  <a:gd name="connsiteX11" fmla="*/ 177854 w 267350"/>
                  <a:gd name="connsiteY11" fmla="*/ 190172 h 196729"/>
                  <a:gd name="connsiteX12" fmla="*/ 229810 w 267350"/>
                  <a:gd name="connsiteY12" fmla="*/ 165455 h 196729"/>
                  <a:gd name="connsiteX13" fmla="*/ 254528 w 267350"/>
                  <a:gd name="connsiteY13" fmla="*/ 126613 h 196729"/>
                  <a:gd name="connsiteX14" fmla="*/ 269661 w 267350"/>
                  <a:gd name="connsiteY14" fmla="*/ 67090 h 19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7350" h="196729">
                    <a:moveTo>
                      <a:pt x="269661" y="67090"/>
                    </a:moveTo>
                    <a:cubicBezTo>
                      <a:pt x="251501" y="85249"/>
                      <a:pt x="228801" y="92311"/>
                      <a:pt x="203580" y="92816"/>
                    </a:cubicBezTo>
                    <a:cubicBezTo>
                      <a:pt x="180376" y="92816"/>
                      <a:pt x="156667" y="92816"/>
                      <a:pt x="133463" y="92816"/>
                    </a:cubicBezTo>
                    <a:cubicBezTo>
                      <a:pt x="87055" y="92311"/>
                      <a:pt x="71922" y="77683"/>
                      <a:pt x="72931" y="30771"/>
                    </a:cubicBezTo>
                    <a:cubicBezTo>
                      <a:pt x="73435" y="14124"/>
                      <a:pt x="68896" y="3027"/>
                      <a:pt x="51745" y="0"/>
                    </a:cubicBezTo>
                    <a:cubicBezTo>
                      <a:pt x="43674" y="2018"/>
                      <a:pt x="36107" y="4540"/>
                      <a:pt x="28541" y="7567"/>
                    </a:cubicBezTo>
                    <a:cubicBezTo>
                      <a:pt x="8363" y="17151"/>
                      <a:pt x="-3238" y="38841"/>
                      <a:pt x="797" y="61037"/>
                    </a:cubicBezTo>
                    <a:lnTo>
                      <a:pt x="7859" y="102400"/>
                    </a:lnTo>
                    <a:cubicBezTo>
                      <a:pt x="10886" y="120055"/>
                      <a:pt x="20974" y="136197"/>
                      <a:pt x="35603" y="146791"/>
                    </a:cubicBezTo>
                    <a:cubicBezTo>
                      <a:pt x="49223" y="156879"/>
                      <a:pt x="62842" y="166968"/>
                      <a:pt x="74949" y="177561"/>
                    </a:cubicBezTo>
                    <a:cubicBezTo>
                      <a:pt x="98657" y="198747"/>
                      <a:pt x="119339" y="199756"/>
                      <a:pt x="145570" y="194207"/>
                    </a:cubicBezTo>
                    <a:cubicBezTo>
                      <a:pt x="156163" y="190676"/>
                      <a:pt x="167260" y="192694"/>
                      <a:pt x="177854" y="190172"/>
                    </a:cubicBezTo>
                    <a:cubicBezTo>
                      <a:pt x="193995" y="186641"/>
                      <a:pt x="223757" y="185632"/>
                      <a:pt x="229810" y="165455"/>
                    </a:cubicBezTo>
                    <a:cubicBezTo>
                      <a:pt x="234350" y="160410"/>
                      <a:pt x="254023" y="132162"/>
                      <a:pt x="254528" y="126613"/>
                    </a:cubicBezTo>
                    <a:cubicBezTo>
                      <a:pt x="255536" y="110471"/>
                      <a:pt x="276723" y="60028"/>
                      <a:pt x="269661" y="67090"/>
                    </a:cubicBezTo>
                    <a:close/>
                  </a:path>
                </a:pathLst>
              </a:custGeom>
              <a:solidFill>
                <a:srgbClr val="FDB98A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DD7877A-99A8-4D6C-B845-84A899592D3C}"/>
                  </a:ext>
                </a:extLst>
              </p:cNvPr>
              <p:cNvSpPr/>
              <p:nvPr/>
            </p:nvSpPr>
            <p:spPr>
              <a:xfrm>
                <a:off x="1412381" y="902817"/>
                <a:ext cx="1755215" cy="1189016"/>
              </a:xfrm>
              <a:custGeom>
                <a:avLst/>
                <a:gdLst>
                  <a:gd name="connsiteX0" fmla="*/ 1000407 w 1563747"/>
                  <a:gd name="connsiteY0" fmla="*/ 71978 h 1059312"/>
                  <a:gd name="connsiteX1" fmla="*/ 1080612 w 1563747"/>
                  <a:gd name="connsiteY1" fmla="*/ 9932 h 1059312"/>
                  <a:gd name="connsiteX2" fmla="*/ 1385795 w 1563747"/>
                  <a:gd name="connsiteY2" fmla="*/ 34145 h 1059312"/>
                  <a:gd name="connsiteX3" fmla="*/ 1548728 w 1563747"/>
                  <a:gd name="connsiteY3" fmla="*/ 190520 h 1059312"/>
                  <a:gd name="connsiteX4" fmla="*/ 1462469 w 1563747"/>
                  <a:gd name="connsiteY4" fmla="*/ 450304 h 1059312"/>
                  <a:gd name="connsiteX5" fmla="*/ 1164853 w 1563747"/>
                  <a:gd name="connsiteY5" fmla="*/ 557244 h 1059312"/>
                  <a:gd name="connsiteX6" fmla="*/ 1169393 w 1563747"/>
                  <a:gd name="connsiteY6" fmla="*/ 716645 h 1059312"/>
                  <a:gd name="connsiteX7" fmla="*/ 829404 w 1563747"/>
                  <a:gd name="connsiteY7" fmla="*/ 804921 h 1059312"/>
                  <a:gd name="connsiteX8" fmla="*/ 588284 w 1563747"/>
                  <a:gd name="connsiteY8" fmla="*/ 811983 h 1059312"/>
                  <a:gd name="connsiteX9" fmla="*/ 369359 w 1563747"/>
                  <a:gd name="connsiteY9" fmla="*/ 834683 h 1059312"/>
                  <a:gd name="connsiteX10" fmla="*/ 202896 w 1563747"/>
                  <a:gd name="connsiteY10" fmla="*/ 943136 h 1059312"/>
                  <a:gd name="connsiteX11" fmla="*/ 149426 w 1563747"/>
                  <a:gd name="connsiteY11" fmla="*/ 1040492 h 1059312"/>
                  <a:gd name="connsiteX12" fmla="*/ 45512 w 1563747"/>
                  <a:gd name="connsiteY12" fmla="*/ 1060165 h 1059312"/>
                  <a:gd name="connsiteX13" fmla="*/ 4653 w 1563747"/>
                  <a:gd name="connsiteY13" fmla="*/ 1007199 h 1059312"/>
                  <a:gd name="connsiteX14" fmla="*/ 45512 w 1563747"/>
                  <a:gd name="connsiteY14" fmla="*/ 735309 h 1059312"/>
                  <a:gd name="connsiteX15" fmla="*/ 45008 w 1563747"/>
                  <a:gd name="connsiteY15" fmla="*/ 523951 h 1059312"/>
                  <a:gd name="connsiteX16" fmla="*/ 187258 w 1563747"/>
                  <a:gd name="connsiteY16" fmla="*/ 284849 h 1059312"/>
                  <a:gd name="connsiteX17" fmla="*/ 509592 w 1563747"/>
                  <a:gd name="connsiteY17" fmla="*/ 273752 h 1059312"/>
                  <a:gd name="connsiteX18" fmla="*/ 1144171 w 1563747"/>
                  <a:gd name="connsiteY18" fmla="*/ 315115 h 1059312"/>
                  <a:gd name="connsiteX19" fmla="*/ 1192597 w 1563747"/>
                  <a:gd name="connsiteY19" fmla="*/ 264167 h 1059312"/>
                  <a:gd name="connsiteX20" fmla="*/ 1175446 w 1563747"/>
                  <a:gd name="connsiteY20" fmla="*/ 220281 h 1059312"/>
                  <a:gd name="connsiteX21" fmla="*/ 1000407 w 1563747"/>
                  <a:gd name="connsiteY21" fmla="*/ 71978 h 10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63747" h="1059312">
                    <a:moveTo>
                      <a:pt x="1000407" y="71978"/>
                    </a:moveTo>
                    <a:cubicBezTo>
                      <a:pt x="1007973" y="26074"/>
                      <a:pt x="1043284" y="14977"/>
                      <a:pt x="1080612" y="9932"/>
                    </a:cubicBezTo>
                    <a:cubicBezTo>
                      <a:pt x="1184021" y="-4192"/>
                      <a:pt x="1286926" y="-8732"/>
                      <a:pt x="1385795" y="34145"/>
                    </a:cubicBezTo>
                    <a:cubicBezTo>
                      <a:pt x="1459443" y="65924"/>
                      <a:pt x="1517957" y="114855"/>
                      <a:pt x="1548728" y="190520"/>
                    </a:cubicBezTo>
                    <a:cubicBezTo>
                      <a:pt x="1589587" y="290398"/>
                      <a:pt x="1543683" y="387754"/>
                      <a:pt x="1462469" y="450304"/>
                    </a:cubicBezTo>
                    <a:cubicBezTo>
                      <a:pt x="1370158" y="521429"/>
                      <a:pt x="1265235" y="512349"/>
                      <a:pt x="1164853" y="557244"/>
                    </a:cubicBezTo>
                    <a:cubicBezTo>
                      <a:pt x="1077586" y="596085"/>
                      <a:pt x="1134082" y="657626"/>
                      <a:pt x="1169393" y="716645"/>
                    </a:cubicBezTo>
                    <a:cubicBezTo>
                      <a:pt x="1239509" y="832665"/>
                      <a:pt x="857148" y="804921"/>
                      <a:pt x="829404" y="804921"/>
                    </a:cubicBezTo>
                    <a:cubicBezTo>
                      <a:pt x="749199" y="804921"/>
                      <a:pt x="667985" y="804921"/>
                      <a:pt x="588284" y="811983"/>
                    </a:cubicBezTo>
                    <a:cubicBezTo>
                      <a:pt x="515645" y="819045"/>
                      <a:pt x="440989" y="816019"/>
                      <a:pt x="369359" y="834683"/>
                    </a:cubicBezTo>
                    <a:cubicBezTo>
                      <a:pt x="303783" y="851834"/>
                      <a:pt x="240224" y="886640"/>
                      <a:pt x="202896" y="943136"/>
                    </a:cubicBezTo>
                    <a:cubicBezTo>
                      <a:pt x="184232" y="971385"/>
                      <a:pt x="178178" y="1022333"/>
                      <a:pt x="149426" y="1040492"/>
                    </a:cubicBezTo>
                    <a:cubicBezTo>
                      <a:pt x="119160" y="1059156"/>
                      <a:pt x="80318" y="1061174"/>
                      <a:pt x="45512" y="1060165"/>
                    </a:cubicBezTo>
                    <a:cubicBezTo>
                      <a:pt x="-3418" y="1059156"/>
                      <a:pt x="-4931" y="1053607"/>
                      <a:pt x="4653" y="1007199"/>
                    </a:cubicBezTo>
                    <a:cubicBezTo>
                      <a:pt x="23317" y="917410"/>
                      <a:pt x="37946" y="826612"/>
                      <a:pt x="45512" y="735309"/>
                    </a:cubicBezTo>
                    <a:cubicBezTo>
                      <a:pt x="51565" y="664688"/>
                      <a:pt x="53583" y="594068"/>
                      <a:pt x="45008" y="523951"/>
                    </a:cubicBezTo>
                    <a:cubicBezTo>
                      <a:pt x="31892" y="412975"/>
                      <a:pt x="82840" y="324699"/>
                      <a:pt x="187258" y="284849"/>
                    </a:cubicBezTo>
                    <a:cubicBezTo>
                      <a:pt x="289154" y="245503"/>
                      <a:pt x="403661" y="261141"/>
                      <a:pt x="509592" y="273752"/>
                    </a:cubicBezTo>
                    <a:cubicBezTo>
                      <a:pt x="716410" y="298469"/>
                      <a:pt x="940884" y="412975"/>
                      <a:pt x="1144171" y="315115"/>
                    </a:cubicBezTo>
                    <a:cubicBezTo>
                      <a:pt x="1166366" y="304522"/>
                      <a:pt x="1189570" y="288380"/>
                      <a:pt x="1192597" y="264167"/>
                    </a:cubicBezTo>
                    <a:cubicBezTo>
                      <a:pt x="1194614" y="248025"/>
                      <a:pt x="1187048" y="231883"/>
                      <a:pt x="1175446" y="220281"/>
                    </a:cubicBezTo>
                    <a:cubicBezTo>
                      <a:pt x="1138622" y="181944"/>
                      <a:pt x="989309" y="140581"/>
                      <a:pt x="1000407" y="71978"/>
                    </a:cubicBezTo>
                    <a:close/>
                  </a:path>
                </a:pathLst>
              </a:custGeom>
              <a:solidFill>
                <a:srgbClr val="89571E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64FC07-E23A-4B04-BAB2-3A6E1ADF370B}"/>
                  </a:ext>
                </a:extLst>
              </p:cNvPr>
              <p:cNvSpPr/>
              <p:nvPr/>
            </p:nvSpPr>
            <p:spPr>
              <a:xfrm>
                <a:off x="466725" y="2966433"/>
                <a:ext cx="2881949" cy="1868453"/>
              </a:xfrm>
              <a:custGeom>
                <a:avLst/>
                <a:gdLst>
                  <a:gd name="connsiteX0" fmla="*/ 2534992 w 2567572"/>
                  <a:gd name="connsiteY0" fmla="*/ 0 h 1664634"/>
                  <a:gd name="connsiteX1" fmla="*/ 2459327 w 2567572"/>
                  <a:gd name="connsiteY1" fmla="*/ 20177 h 1664634"/>
                  <a:gd name="connsiteX2" fmla="*/ 2461344 w 2567572"/>
                  <a:gd name="connsiteY2" fmla="*/ 63054 h 1664634"/>
                  <a:gd name="connsiteX3" fmla="*/ 2424016 w 2567572"/>
                  <a:gd name="connsiteY3" fmla="*/ 390937 h 1664634"/>
                  <a:gd name="connsiteX4" fmla="*/ 2165241 w 2567572"/>
                  <a:gd name="connsiteY4" fmla="*/ 627012 h 1664634"/>
                  <a:gd name="connsiteX5" fmla="*/ 1985158 w 2567572"/>
                  <a:gd name="connsiteY5" fmla="*/ 696624 h 1664634"/>
                  <a:gd name="connsiteX6" fmla="*/ 1797004 w 2567572"/>
                  <a:gd name="connsiteY6" fmla="*/ 745050 h 1664634"/>
                  <a:gd name="connsiteX7" fmla="*/ 1796499 w 2567572"/>
                  <a:gd name="connsiteY7" fmla="*/ 633570 h 1664634"/>
                  <a:gd name="connsiteX8" fmla="*/ 1761189 w 2567572"/>
                  <a:gd name="connsiteY8" fmla="*/ 602799 h 1664634"/>
                  <a:gd name="connsiteX9" fmla="*/ 1114504 w 2567572"/>
                  <a:gd name="connsiteY9" fmla="*/ 502417 h 1664634"/>
                  <a:gd name="connsiteX10" fmla="*/ 708938 w 2567572"/>
                  <a:gd name="connsiteY10" fmla="*/ 440371 h 1664634"/>
                  <a:gd name="connsiteX11" fmla="*/ 669088 w 2567572"/>
                  <a:gd name="connsiteY11" fmla="*/ 438354 h 1664634"/>
                  <a:gd name="connsiteX12" fmla="*/ 513218 w 2567572"/>
                  <a:gd name="connsiteY12" fmla="*/ 479717 h 1664634"/>
                  <a:gd name="connsiteX13" fmla="*/ 469836 w 2567572"/>
                  <a:gd name="connsiteY13" fmla="*/ 491319 h 1664634"/>
                  <a:gd name="connsiteX14" fmla="*/ 342214 w 2567572"/>
                  <a:gd name="connsiteY14" fmla="*/ 584640 h 1664634"/>
                  <a:gd name="connsiteX15" fmla="*/ 26438 w 2567572"/>
                  <a:gd name="connsiteY15" fmla="*/ 1033082 h 1664634"/>
                  <a:gd name="connsiteX16" fmla="*/ 199459 w 2567572"/>
                  <a:gd name="connsiteY16" fmla="*/ 1609147 h 1664634"/>
                  <a:gd name="connsiteX17" fmla="*/ 221150 w 2567572"/>
                  <a:gd name="connsiteY17" fmla="*/ 1604607 h 1664634"/>
                  <a:gd name="connsiteX18" fmla="*/ 247380 w 2567572"/>
                  <a:gd name="connsiteY18" fmla="*/ 1562234 h 1664634"/>
                  <a:gd name="connsiteX19" fmla="*/ 244354 w 2567572"/>
                  <a:gd name="connsiteY19" fmla="*/ 1544074 h 1664634"/>
                  <a:gd name="connsiteX20" fmla="*/ 82430 w 2567572"/>
                  <a:gd name="connsiteY20" fmla="*/ 1159191 h 1664634"/>
                  <a:gd name="connsiteX21" fmla="*/ 456721 w 2567572"/>
                  <a:gd name="connsiteY21" fmla="*/ 596746 h 1664634"/>
                  <a:gd name="connsiteX22" fmla="*/ 476898 w 2567572"/>
                  <a:gd name="connsiteY22" fmla="*/ 605826 h 1664634"/>
                  <a:gd name="connsiteX23" fmla="*/ 479420 w 2567572"/>
                  <a:gd name="connsiteY23" fmla="*/ 643154 h 1664634"/>
                  <a:gd name="connsiteX24" fmla="*/ 517253 w 2567572"/>
                  <a:gd name="connsiteY24" fmla="*/ 1000798 h 1664634"/>
                  <a:gd name="connsiteX25" fmla="*/ 568201 w 2567572"/>
                  <a:gd name="connsiteY25" fmla="*/ 1473454 h 1664634"/>
                  <a:gd name="connsiteX26" fmla="*/ 578290 w 2567572"/>
                  <a:gd name="connsiteY26" fmla="*/ 1505233 h 1664634"/>
                  <a:gd name="connsiteX27" fmla="*/ 637308 w 2567572"/>
                  <a:gd name="connsiteY27" fmla="*/ 1521879 h 1664634"/>
                  <a:gd name="connsiteX28" fmla="*/ 1079698 w 2567572"/>
                  <a:gd name="connsiteY28" fmla="*/ 1613182 h 1664634"/>
                  <a:gd name="connsiteX29" fmla="*/ 1308711 w 2567572"/>
                  <a:gd name="connsiteY29" fmla="*/ 1648492 h 1664634"/>
                  <a:gd name="connsiteX30" fmla="*/ 1519060 w 2567572"/>
                  <a:gd name="connsiteY30" fmla="*/ 1661608 h 1664634"/>
                  <a:gd name="connsiteX31" fmla="*/ 1547813 w 2567572"/>
                  <a:gd name="connsiteY31" fmla="*/ 1583925 h 1664634"/>
                  <a:gd name="connsiteX32" fmla="*/ 1594726 w 2567572"/>
                  <a:gd name="connsiteY32" fmla="*/ 1435621 h 1664634"/>
                  <a:gd name="connsiteX33" fmla="*/ 1685019 w 2567572"/>
                  <a:gd name="connsiteY33" fmla="*/ 1150615 h 1664634"/>
                  <a:gd name="connsiteX34" fmla="*/ 1784393 w 2567572"/>
                  <a:gd name="connsiteY34" fmla="*/ 833830 h 1664634"/>
                  <a:gd name="connsiteX35" fmla="*/ 1808101 w 2567572"/>
                  <a:gd name="connsiteY35" fmla="*/ 818697 h 1664634"/>
                  <a:gd name="connsiteX36" fmla="*/ 1900917 w 2567572"/>
                  <a:gd name="connsiteY36" fmla="*/ 808104 h 1664634"/>
                  <a:gd name="connsiteX37" fmla="*/ 2382148 w 2567572"/>
                  <a:gd name="connsiteY37" fmla="*/ 587666 h 1664634"/>
                  <a:gd name="connsiteX38" fmla="*/ 2534992 w 2567572"/>
                  <a:gd name="connsiteY38" fmla="*/ 0 h 1664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67572" h="1664634">
                    <a:moveTo>
                      <a:pt x="2534992" y="0"/>
                    </a:moveTo>
                    <a:cubicBezTo>
                      <a:pt x="2511283" y="12106"/>
                      <a:pt x="2484044" y="10593"/>
                      <a:pt x="2459327" y="20177"/>
                    </a:cubicBezTo>
                    <a:cubicBezTo>
                      <a:pt x="2447725" y="35310"/>
                      <a:pt x="2456804" y="49435"/>
                      <a:pt x="2461344" y="63054"/>
                    </a:cubicBezTo>
                    <a:cubicBezTo>
                      <a:pt x="2497664" y="178065"/>
                      <a:pt x="2483539" y="287023"/>
                      <a:pt x="2424016" y="390937"/>
                    </a:cubicBezTo>
                    <a:cubicBezTo>
                      <a:pt x="2362980" y="497373"/>
                      <a:pt x="2271677" y="571020"/>
                      <a:pt x="2165241" y="627012"/>
                    </a:cubicBezTo>
                    <a:cubicBezTo>
                      <a:pt x="2108240" y="657278"/>
                      <a:pt x="2047203" y="679978"/>
                      <a:pt x="1985158" y="696624"/>
                    </a:cubicBezTo>
                    <a:cubicBezTo>
                      <a:pt x="1922104" y="713271"/>
                      <a:pt x="1857032" y="717810"/>
                      <a:pt x="1797004" y="745050"/>
                    </a:cubicBezTo>
                    <a:cubicBezTo>
                      <a:pt x="1802048" y="742528"/>
                      <a:pt x="1796499" y="644163"/>
                      <a:pt x="1796499" y="633570"/>
                    </a:cubicBezTo>
                    <a:cubicBezTo>
                      <a:pt x="1795995" y="600277"/>
                      <a:pt x="1793473" y="607844"/>
                      <a:pt x="1761189" y="602799"/>
                    </a:cubicBezTo>
                    <a:cubicBezTo>
                      <a:pt x="1545795" y="569002"/>
                      <a:pt x="1329897" y="535710"/>
                      <a:pt x="1114504" y="502417"/>
                    </a:cubicBezTo>
                    <a:cubicBezTo>
                      <a:pt x="979315" y="481231"/>
                      <a:pt x="844127" y="460044"/>
                      <a:pt x="708938" y="440371"/>
                    </a:cubicBezTo>
                    <a:cubicBezTo>
                      <a:pt x="694814" y="438354"/>
                      <a:pt x="680185" y="426247"/>
                      <a:pt x="669088" y="438354"/>
                    </a:cubicBezTo>
                    <a:cubicBezTo>
                      <a:pt x="617131" y="451973"/>
                      <a:pt x="565174" y="466098"/>
                      <a:pt x="513218" y="479717"/>
                    </a:cubicBezTo>
                    <a:cubicBezTo>
                      <a:pt x="498589" y="483248"/>
                      <a:pt x="481438" y="483248"/>
                      <a:pt x="469836" y="491319"/>
                    </a:cubicBezTo>
                    <a:cubicBezTo>
                      <a:pt x="426455" y="521081"/>
                      <a:pt x="383073" y="551851"/>
                      <a:pt x="342214" y="584640"/>
                    </a:cubicBezTo>
                    <a:cubicBezTo>
                      <a:pt x="193910" y="703686"/>
                      <a:pt x="80917" y="848459"/>
                      <a:pt x="26438" y="1033082"/>
                    </a:cubicBezTo>
                    <a:cubicBezTo>
                      <a:pt x="-41156" y="1262600"/>
                      <a:pt x="22403" y="1472445"/>
                      <a:pt x="199459" y="1609147"/>
                    </a:cubicBezTo>
                    <a:cubicBezTo>
                      <a:pt x="208035" y="1614191"/>
                      <a:pt x="216105" y="1612173"/>
                      <a:pt x="221150" y="1604607"/>
                    </a:cubicBezTo>
                    <a:cubicBezTo>
                      <a:pt x="230230" y="1590482"/>
                      <a:pt x="238301" y="1576358"/>
                      <a:pt x="247380" y="1562234"/>
                    </a:cubicBezTo>
                    <a:cubicBezTo>
                      <a:pt x="251416" y="1556181"/>
                      <a:pt x="249398" y="1549623"/>
                      <a:pt x="244354" y="1544074"/>
                    </a:cubicBezTo>
                    <a:cubicBezTo>
                      <a:pt x="118245" y="1446214"/>
                      <a:pt x="63766" y="1315566"/>
                      <a:pt x="82430" y="1159191"/>
                    </a:cubicBezTo>
                    <a:cubicBezTo>
                      <a:pt x="112192" y="910000"/>
                      <a:pt x="259991" y="736475"/>
                      <a:pt x="456721" y="596746"/>
                    </a:cubicBezTo>
                    <a:cubicBezTo>
                      <a:pt x="469836" y="587666"/>
                      <a:pt x="474376" y="593720"/>
                      <a:pt x="476898" y="605826"/>
                    </a:cubicBezTo>
                    <a:cubicBezTo>
                      <a:pt x="477907" y="618437"/>
                      <a:pt x="477907" y="631048"/>
                      <a:pt x="479420" y="643154"/>
                    </a:cubicBezTo>
                    <a:cubicBezTo>
                      <a:pt x="492031" y="762201"/>
                      <a:pt x="504138" y="881752"/>
                      <a:pt x="517253" y="1000798"/>
                    </a:cubicBezTo>
                    <a:cubicBezTo>
                      <a:pt x="533899" y="1158182"/>
                      <a:pt x="551050" y="1316070"/>
                      <a:pt x="568201" y="1473454"/>
                    </a:cubicBezTo>
                    <a:cubicBezTo>
                      <a:pt x="572741" y="1483542"/>
                      <a:pt x="567696" y="1497162"/>
                      <a:pt x="578290" y="1505233"/>
                    </a:cubicBezTo>
                    <a:cubicBezTo>
                      <a:pt x="596449" y="1515826"/>
                      <a:pt x="617636" y="1517339"/>
                      <a:pt x="637308" y="1521879"/>
                    </a:cubicBezTo>
                    <a:cubicBezTo>
                      <a:pt x="784099" y="1555172"/>
                      <a:pt x="931394" y="1586951"/>
                      <a:pt x="1079698" y="1613182"/>
                    </a:cubicBezTo>
                    <a:cubicBezTo>
                      <a:pt x="1155867" y="1626802"/>
                      <a:pt x="1232037" y="1638404"/>
                      <a:pt x="1308711" y="1648492"/>
                    </a:cubicBezTo>
                    <a:cubicBezTo>
                      <a:pt x="1377819" y="1657572"/>
                      <a:pt x="1449448" y="1671697"/>
                      <a:pt x="1519060" y="1661608"/>
                    </a:cubicBezTo>
                    <a:cubicBezTo>
                      <a:pt x="1539238" y="1658581"/>
                      <a:pt x="1543273" y="1599562"/>
                      <a:pt x="1547813" y="1583925"/>
                    </a:cubicBezTo>
                    <a:cubicBezTo>
                      <a:pt x="1562442" y="1533986"/>
                      <a:pt x="1579088" y="1485056"/>
                      <a:pt x="1594726" y="1435621"/>
                    </a:cubicBezTo>
                    <a:cubicBezTo>
                      <a:pt x="1624992" y="1340787"/>
                      <a:pt x="1655258" y="1245449"/>
                      <a:pt x="1685019" y="1150615"/>
                    </a:cubicBezTo>
                    <a:cubicBezTo>
                      <a:pt x="1718312" y="1045189"/>
                      <a:pt x="1751100" y="939257"/>
                      <a:pt x="1784393" y="833830"/>
                    </a:cubicBezTo>
                    <a:cubicBezTo>
                      <a:pt x="1789437" y="824246"/>
                      <a:pt x="1796499" y="819706"/>
                      <a:pt x="1808101" y="818697"/>
                    </a:cubicBezTo>
                    <a:cubicBezTo>
                      <a:pt x="1838872" y="816175"/>
                      <a:pt x="1870147" y="813149"/>
                      <a:pt x="1900917" y="808104"/>
                    </a:cubicBezTo>
                    <a:cubicBezTo>
                      <a:pt x="2081505" y="778343"/>
                      <a:pt x="2244942" y="711757"/>
                      <a:pt x="2382148" y="587666"/>
                    </a:cubicBezTo>
                    <a:cubicBezTo>
                      <a:pt x="2560214" y="426247"/>
                      <a:pt x="2616206" y="209340"/>
                      <a:pt x="2534992" y="0"/>
                    </a:cubicBezTo>
                    <a:close/>
                  </a:path>
                </a:pathLst>
              </a:custGeom>
              <a:solidFill>
                <a:srgbClr val="686868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59DA15C-3946-4510-8A37-943C0E580BAD}"/>
                  </a:ext>
                </a:extLst>
              </p:cNvPr>
              <p:cNvSpPr/>
              <p:nvPr/>
            </p:nvSpPr>
            <p:spPr>
              <a:xfrm>
                <a:off x="691172" y="4686620"/>
                <a:ext cx="283099" cy="249127"/>
              </a:xfrm>
              <a:custGeom>
                <a:avLst/>
                <a:gdLst>
                  <a:gd name="connsiteX0" fmla="*/ 0 w 252217"/>
                  <a:gd name="connsiteY0" fmla="*/ 76606 h 221951"/>
                  <a:gd name="connsiteX1" fmla="*/ 44895 w 252217"/>
                  <a:gd name="connsiteY1" fmla="*/ 11533 h 221951"/>
                  <a:gd name="connsiteX2" fmla="*/ 64568 w 252217"/>
                  <a:gd name="connsiteY2" fmla="*/ 9011 h 221951"/>
                  <a:gd name="connsiteX3" fmla="*/ 177057 w 252217"/>
                  <a:gd name="connsiteY3" fmla="*/ 20613 h 221951"/>
                  <a:gd name="connsiteX4" fmla="*/ 252217 w 252217"/>
                  <a:gd name="connsiteY4" fmla="*/ 96783 h 221951"/>
                  <a:gd name="connsiteX5" fmla="*/ 222960 w 252217"/>
                  <a:gd name="connsiteY5" fmla="*/ 170935 h 221951"/>
                  <a:gd name="connsiteX6" fmla="*/ 93320 w 252217"/>
                  <a:gd name="connsiteY6" fmla="*/ 215325 h 221951"/>
                  <a:gd name="connsiteX7" fmla="*/ 10089 w 252217"/>
                  <a:gd name="connsiteY7" fmla="*/ 98801 h 221951"/>
                  <a:gd name="connsiteX8" fmla="*/ 0 w 252217"/>
                  <a:gd name="connsiteY8" fmla="*/ 76606 h 2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217" h="221951">
                    <a:moveTo>
                      <a:pt x="0" y="76606"/>
                    </a:moveTo>
                    <a:cubicBezTo>
                      <a:pt x="19673" y="57941"/>
                      <a:pt x="30266" y="33729"/>
                      <a:pt x="44895" y="11533"/>
                    </a:cubicBezTo>
                    <a:cubicBezTo>
                      <a:pt x="51452" y="13047"/>
                      <a:pt x="58010" y="12038"/>
                      <a:pt x="64568" y="9011"/>
                    </a:cubicBezTo>
                    <a:cubicBezTo>
                      <a:pt x="103914" y="-7131"/>
                      <a:pt x="141242" y="-573"/>
                      <a:pt x="177057" y="20613"/>
                    </a:cubicBezTo>
                    <a:cubicBezTo>
                      <a:pt x="206818" y="41295"/>
                      <a:pt x="229013" y="69543"/>
                      <a:pt x="252217" y="96783"/>
                    </a:cubicBezTo>
                    <a:cubicBezTo>
                      <a:pt x="242633" y="121500"/>
                      <a:pt x="234058" y="146722"/>
                      <a:pt x="222960" y="170935"/>
                    </a:cubicBezTo>
                    <a:cubicBezTo>
                      <a:pt x="201269" y="218856"/>
                      <a:pt x="139728" y="241556"/>
                      <a:pt x="93320" y="215325"/>
                    </a:cubicBezTo>
                    <a:cubicBezTo>
                      <a:pt x="48426" y="190103"/>
                      <a:pt x="11098" y="156306"/>
                      <a:pt x="10089" y="98801"/>
                    </a:cubicBezTo>
                    <a:cubicBezTo>
                      <a:pt x="9080" y="90225"/>
                      <a:pt x="5044" y="83163"/>
                      <a:pt x="0" y="76606"/>
                    </a:cubicBezTo>
                    <a:close/>
                  </a:path>
                </a:pathLst>
              </a:custGeom>
              <a:solidFill>
                <a:srgbClr val="FDCC94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6573487-4CC9-480A-B5F8-1652E4690775}"/>
                  </a:ext>
                </a:extLst>
              </p:cNvPr>
              <p:cNvSpPr/>
              <p:nvPr/>
            </p:nvSpPr>
            <p:spPr>
              <a:xfrm>
                <a:off x="1819853" y="5802310"/>
                <a:ext cx="345381" cy="152873"/>
              </a:xfrm>
              <a:custGeom>
                <a:avLst/>
                <a:gdLst>
                  <a:gd name="connsiteX0" fmla="*/ 19451 w 307705"/>
                  <a:gd name="connsiteY0" fmla="*/ 10780 h 136197"/>
                  <a:gd name="connsiteX1" fmla="*/ 142534 w 307705"/>
                  <a:gd name="connsiteY1" fmla="*/ 691 h 136197"/>
                  <a:gd name="connsiteX2" fmla="*/ 159180 w 307705"/>
                  <a:gd name="connsiteY2" fmla="*/ 63241 h 136197"/>
                  <a:gd name="connsiteX3" fmla="*/ 279235 w 307705"/>
                  <a:gd name="connsiteY3" fmla="*/ 78878 h 136197"/>
                  <a:gd name="connsiteX4" fmla="*/ 311015 w 307705"/>
                  <a:gd name="connsiteY4" fmla="*/ 96534 h 136197"/>
                  <a:gd name="connsiteX5" fmla="*/ 280244 w 307705"/>
                  <a:gd name="connsiteY5" fmla="*/ 113180 h 136197"/>
                  <a:gd name="connsiteX6" fmla="*/ 29540 w 307705"/>
                  <a:gd name="connsiteY6" fmla="*/ 136888 h 136197"/>
                  <a:gd name="connsiteX7" fmla="*/ 5327 w 307705"/>
                  <a:gd name="connsiteY7" fmla="*/ 119233 h 136197"/>
                  <a:gd name="connsiteX8" fmla="*/ 3814 w 307705"/>
                  <a:gd name="connsiteY8" fmla="*/ 34488 h 136197"/>
                  <a:gd name="connsiteX9" fmla="*/ 19451 w 307705"/>
                  <a:gd name="connsiteY9" fmla="*/ 10780 h 13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705" h="136197">
                    <a:moveTo>
                      <a:pt x="19451" y="10780"/>
                    </a:moveTo>
                    <a:cubicBezTo>
                      <a:pt x="56780" y="5231"/>
                      <a:pt x="104196" y="-2336"/>
                      <a:pt x="142534" y="691"/>
                    </a:cubicBezTo>
                    <a:cubicBezTo>
                      <a:pt x="126392" y="35497"/>
                      <a:pt x="118825" y="56683"/>
                      <a:pt x="159180" y="63241"/>
                    </a:cubicBezTo>
                    <a:cubicBezTo>
                      <a:pt x="199030" y="69799"/>
                      <a:pt x="239385" y="72825"/>
                      <a:pt x="279235" y="78878"/>
                    </a:cubicBezTo>
                    <a:cubicBezTo>
                      <a:pt x="291342" y="80896"/>
                      <a:pt x="311015" y="80392"/>
                      <a:pt x="311015" y="96534"/>
                    </a:cubicBezTo>
                    <a:cubicBezTo>
                      <a:pt x="311015" y="110658"/>
                      <a:pt x="292351" y="110658"/>
                      <a:pt x="280244" y="113180"/>
                    </a:cubicBezTo>
                    <a:cubicBezTo>
                      <a:pt x="197517" y="129826"/>
                      <a:pt x="113781" y="133357"/>
                      <a:pt x="29540" y="136888"/>
                    </a:cubicBezTo>
                    <a:cubicBezTo>
                      <a:pt x="16425" y="137393"/>
                      <a:pt x="8858" y="130835"/>
                      <a:pt x="5327" y="119233"/>
                    </a:cubicBezTo>
                    <a:cubicBezTo>
                      <a:pt x="-3248" y="90985"/>
                      <a:pt x="283" y="62736"/>
                      <a:pt x="3814" y="34488"/>
                    </a:cubicBezTo>
                    <a:cubicBezTo>
                      <a:pt x="4823" y="26417"/>
                      <a:pt x="13398" y="11789"/>
                      <a:pt x="19451" y="10780"/>
                    </a:cubicBezTo>
                    <a:close/>
                  </a:path>
                </a:pathLst>
              </a:custGeom>
              <a:solidFill>
                <a:srgbClr val="262626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A897B25-EC1F-43C0-96C6-39726FECA6B4}"/>
                  </a:ext>
                </a:extLst>
              </p:cNvPr>
              <p:cNvSpPr/>
              <p:nvPr/>
            </p:nvSpPr>
            <p:spPr>
              <a:xfrm>
                <a:off x="741082" y="5615128"/>
                <a:ext cx="334056" cy="186845"/>
              </a:xfrm>
              <a:custGeom>
                <a:avLst/>
                <a:gdLst>
                  <a:gd name="connsiteX0" fmla="*/ 36243 w 297616"/>
                  <a:gd name="connsiteY0" fmla="*/ 486 h 166463"/>
                  <a:gd name="connsiteX1" fmla="*/ 47341 w 297616"/>
                  <a:gd name="connsiteY1" fmla="*/ 21168 h 166463"/>
                  <a:gd name="connsiteX2" fmla="*/ 147219 w 297616"/>
                  <a:gd name="connsiteY2" fmla="*/ 25708 h 166463"/>
                  <a:gd name="connsiteX3" fmla="*/ 153272 w 297616"/>
                  <a:gd name="connsiteY3" fmla="*/ 75646 h 166463"/>
                  <a:gd name="connsiteX4" fmla="*/ 248610 w 297616"/>
                  <a:gd name="connsiteY4" fmla="*/ 121550 h 166463"/>
                  <a:gd name="connsiteX5" fmla="*/ 291992 w 297616"/>
                  <a:gd name="connsiteY5" fmla="*/ 146772 h 166463"/>
                  <a:gd name="connsiteX6" fmla="*/ 298045 w 297616"/>
                  <a:gd name="connsiteY6" fmla="*/ 161905 h 166463"/>
                  <a:gd name="connsiteX7" fmla="*/ 284930 w 297616"/>
                  <a:gd name="connsiteY7" fmla="*/ 167454 h 166463"/>
                  <a:gd name="connsiteX8" fmla="*/ 219858 w 297616"/>
                  <a:gd name="connsiteY8" fmla="*/ 160896 h 166463"/>
                  <a:gd name="connsiteX9" fmla="*/ 26659 w 297616"/>
                  <a:gd name="connsiteY9" fmla="*/ 113479 h 166463"/>
                  <a:gd name="connsiteX10" fmla="*/ 933 w 297616"/>
                  <a:gd name="connsiteY10" fmla="*/ 73124 h 166463"/>
                  <a:gd name="connsiteX11" fmla="*/ 23128 w 297616"/>
                  <a:gd name="connsiteY11" fmla="*/ 9061 h 166463"/>
                  <a:gd name="connsiteX12" fmla="*/ 36243 w 297616"/>
                  <a:gd name="connsiteY12" fmla="*/ 486 h 166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616" h="166463">
                    <a:moveTo>
                      <a:pt x="36243" y="486"/>
                    </a:moveTo>
                    <a:cubicBezTo>
                      <a:pt x="26659" y="14610"/>
                      <a:pt x="28677" y="20663"/>
                      <a:pt x="47341" y="21168"/>
                    </a:cubicBezTo>
                    <a:cubicBezTo>
                      <a:pt x="80634" y="22681"/>
                      <a:pt x="114431" y="15114"/>
                      <a:pt x="147219" y="25708"/>
                    </a:cubicBezTo>
                    <a:cubicBezTo>
                      <a:pt x="133599" y="54460"/>
                      <a:pt x="128050" y="59505"/>
                      <a:pt x="153272" y="75646"/>
                    </a:cubicBezTo>
                    <a:cubicBezTo>
                      <a:pt x="183034" y="94815"/>
                      <a:pt x="216831" y="106417"/>
                      <a:pt x="248610" y="121550"/>
                    </a:cubicBezTo>
                    <a:cubicBezTo>
                      <a:pt x="263743" y="129117"/>
                      <a:pt x="279381" y="135674"/>
                      <a:pt x="291992" y="146772"/>
                    </a:cubicBezTo>
                    <a:cubicBezTo>
                      <a:pt x="296532" y="150807"/>
                      <a:pt x="301072" y="154843"/>
                      <a:pt x="298045" y="161905"/>
                    </a:cubicBezTo>
                    <a:cubicBezTo>
                      <a:pt x="295523" y="167454"/>
                      <a:pt x="289974" y="167454"/>
                      <a:pt x="284930" y="167454"/>
                    </a:cubicBezTo>
                    <a:cubicBezTo>
                      <a:pt x="262735" y="168967"/>
                      <a:pt x="241548" y="164931"/>
                      <a:pt x="219858" y="160896"/>
                    </a:cubicBezTo>
                    <a:cubicBezTo>
                      <a:pt x="154785" y="148285"/>
                      <a:pt x="90722" y="131134"/>
                      <a:pt x="26659" y="113479"/>
                    </a:cubicBezTo>
                    <a:cubicBezTo>
                      <a:pt x="3455" y="106921"/>
                      <a:pt x="-2598" y="94311"/>
                      <a:pt x="933" y="73124"/>
                    </a:cubicBezTo>
                    <a:cubicBezTo>
                      <a:pt x="4968" y="50425"/>
                      <a:pt x="13544" y="29743"/>
                      <a:pt x="23128" y="9061"/>
                    </a:cubicBezTo>
                    <a:cubicBezTo>
                      <a:pt x="25146" y="3008"/>
                      <a:pt x="28677" y="-1532"/>
                      <a:pt x="36243" y="486"/>
                    </a:cubicBezTo>
                    <a:close/>
                  </a:path>
                </a:pathLst>
              </a:custGeom>
              <a:solidFill>
                <a:srgbClr val="262626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D6D8D55-D09F-41C9-838D-DBE9F9CBC2A6}"/>
                  </a:ext>
                </a:extLst>
              </p:cNvPr>
              <p:cNvSpPr/>
              <p:nvPr/>
            </p:nvSpPr>
            <p:spPr>
              <a:xfrm>
                <a:off x="889341" y="4709758"/>
                <a:ext cx="84929" cy="101915"/>
              </a:xfrm>
              <a:custGeom>
                <a:avLst/>
                <a:gdLst>
                  <a:gd name="connsiteX0" fmla="*/ 75161 w 75665"/>
                  <a:gd name="connsiteY0" fmla="*/ 76170 h 90798"/>
                  <a:gd name="connsiteX1" fmla="*/ 57001 w 75665"/>
                  <a:gd name="connsiteY1" fmla="*/ 93320 h 90798"/>
                  <a:gd name="connsiteX2" fmla="*/ 0 w 75665"/>
                  <a:gd name="connsiteY2" fmla="*/ 0 h 90798"/>
                  <a:gd name="connsiteX3" fmla="*/ 52461 w 75665"/>
                  <a:gd name="connsiteY3" fmla="*/ 27744 h 90798"/>
                  <a:gd name="connsiteX4" fmla="*/ 75161 w 75665"/>
                  <a:gd name="connsiteY4" fmla="*/ 76170 h 9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65" h="90798">
                    <a:moveTo>
                      <a:pt x="75161" y="76170"/>
                    </a:moveTo>
                    <a:cubicBezTo>
                      <a:pt x="70621" y="80710"/>
                      <a:pt x="65577" y="85249"/>
                      <a:pt x="57001" y="93320"/>
                    </a:cubicBezTo>
                    <a:cubicBezTo>
                      <a:pt x="51957" y="51452"/>
                      <a:pt x="16142" y="32788"/>
                      <a:pt x="0" y="0"/>
                    </a:cubicBezTo>
                    <a:cubicBezTo>
                      <a:pt x="19673" y="5549"/>
                      <a:pt x="35815" y="16646"/>
                      <a:pt x="52461" y="27744"/>
                    </a:cubicBezTo>
                    <a:cubicBezTo>
                      <a:pt x="69612" y="38841"/>
                      <a:pt x="78692" y="54479"/>
                      <a:pt x="75161" y="76170"/>
                    </a:cubicBezTo>
                    <a:close/>
                  </a:path>
                </a:pathLst>
              </a:custGeom>
              <a:solidFill>
                <a:srgbClr val="FDB98A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206B736-363C-4210-BED9-2CA6D9941E56}"/>
                  </a:ext>
                </a:extLst>
              </p:cNvPr>
              <p:cNvSpPr/>
              <p:nvPr/>
            </p:nvSpPr>
            <p:spPr>
              <a:xfrm>
                <a:off x="1562551" y="2366204"/>
                <a:ext cx="135887" cy="16986"/>
              </a:xfrm>
              <a:custGeom>
                <a:avLst/>
                <a:gdLst>
                  <a:gd name="connsiteX0" fmla="*/ 121064 w 121064"/>
                  <a:gd name="connsiteY0" fmla="*/ 10142 h 15133"/>
                  <a:gd name="connsiteX1" fmla="*/ 108958 w 121064"/>
                  <a:gd name="connsiteY1" fmla="*/ 16700 h 15133"/>
                  <a:gd name="connsiteX2" fmla="*/ 0 w 121064"/>
                  <a:gd name="connsiteY2" fmla="*/ 54 h 15133"/>
                  <a:gd name="connsiteX3" fmla="*/ 121064 w 121064"/>
                  <a:gd name="connsiteY3" fmla="*/ 10142 h 15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064" h="15133">
                    <a:moveTo>
                      <a:pt x="121064" y="10142"/>
                    </a:moveTo>
                    <a:cubicBezTo>
                      <a:pt x="118542" y="15691"/>
                      <a:pt x="114507" y="17709"/>
                      <a:pt x="108958" y="16700"/>
                    </a:cubicBezTo>
                    <a:cubicBezTo>
                      <a:pt x="72639" y="10142"/>
                      <a:pt x="35815" y="9638"/>
                      <a:pt x="0" y="54"/>
                    </a:cubicBezTo>
                    <a:cubicBezTo>
                      <a:pt x="40859" y="-451"/>
                      <a:pt x="81214" y="2576"/>
                      <a:pt x="121064" y="10142"/>
                    </a:cubicBezTo>
                    <a:close/>
                  </a:path>
                </a:pathLst>
              </a:custGeom>
              <a:solidFill>
                <a:srgbClr val="8D8D8D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389C65-5567-4FF2-AD3B-83695FE38DDD}"/>
                  </a:ext>
                </a:extLst>
              </p:cNvPr>
              <p:cNvSpPr/>
              <p:nvPr/>
            </p:nvSpPr>
            <p:spPr>
              <a:xfrm>
                <a:off x="1992971" y="3801575"/>
                <a:ext cx="288761" cy="730396"/>
              </a:xfrm>
              <a:custGeom>
                <a:avLst/>
                <a:gdLst>
                  <a:gd name="connsiteX0" fmla="*/ 262209 w 257261"/>
                  <a:gd name="connsiteY0" fmla="*/ 23708 h 650720"/>
                  <a:gd name="connsiteX1" fmla="*/ 211261 w 257261"/>
                  <a:gd name="connsiteY1" fmla="*/ 279961 h 650720"/>
                  <a:gd name="connsiteX2" fmla="*/ 161826 w 257261"/>
                  <a:gd name="connsiteY2" fmla="*/ 529656 h 650720"/>
                  <a:gd name="connsiteX3" fmla="*/ 140135 w 257261"/>
                  <a:gd name="connsiteY3" fmla="*/ 571020 h 650720"/>
                  <a:gd name="connsiteX4" fmla="*/ 63461 w 257261"/>
                  <a:gd name="connsiteY4" fmla="*/ 647694 h 650720"/>
                  <a:gd name="connsiteX5" fmla="*/ 42275 w 257261"/>
                  <a:gd name="connsiteY5" fmla="*/ 644163 h 650720"/>
                  <a:gd name="connsiteX6" fmla="*/ 3938 w 257261"/>
                  <a:gd name="connsiteY6" fmla="*/ 567489 h 650720"/>
                  <a:gd name="connsiteX7" fmla="*/ 4947 w 257261"/>
                  <a:gd name="connsiteY7" fmla="*/ 528647 h 650720"/>
                  <a:gd name="connsiteX8" fmla="*/ 169393 w 257261"/>
                  <a:gd name="connsiteY8" fmla="*/ 0 h 650720"/>
                  <a:gd name="connsiteX9" fmla="*/ 262209 w 257261"/>
                  <a:gd name="connsiteY9" fmla="*/ 23708 h 65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261" h="650720">
                    <a:moveTo>
                      <a:pt x="262209" y="23708"/>
                    </a:moveTo>
                    <a:cubicBezTo>
                      <a:pt x="245562" y="108958"/>
                      <a:pt x="228411" y="194712"/>
                      <a:pt x="211261" y="279961"/>
                    </a:cubicBezTo>
                    <a:cubicBezTo>
                      <a:pt x="194614" y="363193"/>
                      <a:pt x="176959" y="446425"/>
                      <a:pt x="161826" y="529656"/>
                    </a:cubicBezTo>
                    <a:cubicBezTo>
                      <a:pt x="158799" y="546303"/>
                      <a:pt x="152746" y="559418"/>
                      <a:pt x="140135" y="571020"/>
                    </a:cubicBezTo>
                    <a:cubicBezTo>
                      <a:pt x="113905" y="595737"/>
                      <a:pt x="88683" y="621464"/>
                      <a:pt x="63461" y="647694"/>
                    </a:cubicBezTo>
                    <a:cubicBezTo>
                      <a:pt x="53373" y="658287"/>
                      <a:pt x="48328" y="656774"/>
                      <a:pt x="42275" y="644163"/>
                    </a:cubicBezTo>
                    <a:cubicBezTo>
                      <a:pt x="30169" y="618437"/>
                      <a:pt x="17558" y="592711"/>
                      <a:pt x="3938" y="567489"/>
                    </a:cubicBezTo>
                    <a:cubicBezTo>
                      <a:pt x="-3629" y="553365"/>
                      <a:pt x="1416" y="541258"/>
                      <a:pt x="4947" y="528647"/>
                    </a:cubicBezTo>
                    <a:cubicBezTo>
                      <a:pt x="53877" y="365211"/>
                      <a:pt x="109365" y="175543"/>
                      <a:pt x="169393" y="0"/>
                    </a:cubicBezTo>
                    <a:cubicBezTo>
                      <a:pt x="216305" y="7062"/>
                      <a:pt x="241022" y="15637"/>
                      <a:pt x="262209" y="237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72539D-3F81-4D91-834C-53BA219A05BF}"/>
                  </a:ext>
                </a:extLst>
              </p:cNvPr>
              <p:cNvSpPr/>
              <p:nvPr/>
            </p:nvSpPr>
            <p:spPr>
              <a:xfrm>
                <a:off x="2193228" y="3656741"/>
                <a:ext cx="124564" cy="124564"/>
              </a:xfrm>
              <a:custGeom>
                <a:avLst/>
                <a:gdLst>
                  <a:gd name="connsiteX0" fmla="*/ 114062 w 110975"/>
                  <a:gd name="connsiteY0" fmla="*/ 34202 h 110975"/>
                  <a:gd name="connsiteX1" fmla="*/ 105487 w 110975"/>
                  <a:gd name="connsiteY1" fmla="*/ 99778 h 110975"/>
                  <a:gd name="connsiteX2" fmla="*/ 88336 w 110975"/>
                  <a:gd name="connsiteY2" fmla="*/ 114407 h 110975"/>
                  <a:gd name="connsiteX3" fmla="*/ 16202 w 110975"/>
                  <a:gd name="connsiteY3" fmla="*/ 105327 h 110975"/>
                  <a:gd name="connsiteX4" fmla="*/ 565 w 110975"/>
                  <a:gd name="connsiteY4" fmla="*/ 86159 h 110975"/>
                  <a:gd name="connsiteX5" fmla="*/ 9644 w 110975"/>
                  <a:gd name="connsiteY5" fmla="*/ 16547 h 110975"/>
                  <a:gd name="connsiteX6" fmla="*/ 29317 w 110975"/>
                  <a:gd name="connsiteY6" fmla="*/ 405 h 110975"/>
                  <a:gd name="connsiteX7" fmla="*/ 98929 w 110975"/>
                  <a:gd name="connsiteY7" fmla="*/ 9485 h 110975"/>
                  <a:gd name="connsiteX8" fmla="*/ 114062 w 110975"/>
                  <a:gd name="connsiteY8" fmla="*/ 34202 h 1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975" h="110975">
                    <a:moveTo>
                      <a:pt x="114062" y="34202"/>
                    </a:moveTo>
                    <a:cubicBezTo>
                      <a:pt x="111540" y="53370"/>
                      <a:pt x="108009" y="76574"/>
                      <a:pt x="105487" y="99778"/>
                    </a:cubicBezTo>
                    <a:cubicBezTo>
                      <a:pt x="103974" y="110876"/>
                      <a:pt x="100947" y="116425"/>
                      <a:pt x="88336" y="114407"/>
                    </a:cubicBezTo>
                    <a:cubicBezTo>
                      <a:pt x="64628" y="110371"/>
                      <a:pt x="40415" y="107849"/>
                      <a:pt x="16202" y="105327"/>
                    </a:cubicBezTo>
                    <a:cubicBezTo>
                      <a:pt x="4096" y="103814"/>
                      <a:pt x="-1958" y="99778"/>
                      <a:pt x="565" y="86159"/>
                    </a:cubicBezTo>
                    <a:cubicBezTo>
                      <a:pt x="4096" y="62955"/>
                      <a:pt x="7122" y="39751"/>
                      <a:pt x="9644" y="16547"/>
                    </a:cubicBezTo>
                    <a:cubicBezTo>
                      <a:pt x="11158" y="3936"/>
                      <a:pt x="16707" y="-1613"/>
                      <a:pt x="29317" y="405"/>
                    </a:cubicBezTo>
                    <a:cubicBezTo>
                      <a:pt x="52521" y="3431"/>
                      <a:pt x="75725" y="5954"/>
                      <a:pt x="98929" y="9485"/>
                    </a:cubicBezTo>
                    <a:cubicBezTo>
                      <a:pt x="115071" y="12007"/>
                      <a:pt x="115071" y="12511"/>
                      <a:pt x="114062" y="34202"/>
                    </a:cubicBezTo>
                    <a:close/>
                  </a:path>
                </a:pathLst>
              </a:custGeom>
              <a:solidFill>
                <a:srgbClr val="FEFEFE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211EFE5-78C5-405C-850A-AA75AE4C5902}"/>
                  </a:ext>
                </a:extLst>
              </p:cNvPr>
              <p:cNvSpPr/>
              <p:nvPr/>
            </p:nvSpPr>
            <p:spPr>
              <a:xfrm>
                <a:off x="770094" y="4621430"/>
                <a:ext cx="1438143" cy="1217325"/>
              </a:xfrm>
              <a:custGeom>
                <a:avLst/>
                <a:gdLst>
                  <a:gd name="connsiteX0" fmla="*/ 1284095 w 1281264"/>
                  <a:gd name="connsiteY0" fmla="*/ 713271 h 1084534"/>
                  <a:gd name="connsiteX1" fmla="*/ 1270979 w 1281264"/>
                  <a:gd name="connsiteY1" fmla="*/ 412627 h 1084534"/>
                  <a:gd name="connsiteX2" fmla="*/ 1264926 w 1281264"/>
                  <a:gd name="connsiteY2" fmla="*/ 262306 h 1084534"/>
                  <a:gd name="connsiteX3" fmla="*/ 1251307 w 1281264"/>
                  <a:gd name="connsiteY3" fmla="*/ 177561 h 1084534"/>
                  <a:gd name="connsiteX4" fmla="*/ 1174632 w 1281264"/>
                  <a:gd name="connsiteY4" fmla="*/ 179579 h 1084534"/>
                  <a:gd name="connsiteX5" fmla="*/ 878529 w 1281264"/>
                  <a:gd name="connsiteY5" fmla="*/ 144268 h 1084534"/>
                  <a:gd name="connsiteX6" fmla="*/ 575364 w 1281264"/>
                  <a:gd name="connsiteY6" fmla="*/ 87267 h 1084534"/>
                  <a:gd name="connsiteX7" fmla="*/ 433618 w 1281264"/>
                  <a:gd name="connsiteY7" fmla="*/ 55488 h 1084534"/>
                  <a:gd name="connsiteX8" fmla="*/ 342820 w 1281264"/>
                  <a:gd name="connsiteY8" fmla="*/ 34301 h 1084534"/>
                  <a:gd name="connsiteX9" fmla="*/ 314571 w 1281264"/>
                  <a:gd name="connsiteY9" fmla="*/ 24213 h 1084534"/>
                  <a:gd name="connsiteX10" fmla="*/ 298934 w 1281264"/>
                  <a:gd name="connsiteY10" fmla="*/ 0 h 1084534"/>
                  <a:gd name="connsiteX11" fmla="*/ 296916 w 1281264"/>
                  <a:gd name="connsiteY11" fmla="*/ 36824 h 1084534"/>
                  <a:gd name="connsiteX12" fmla="*/ 216206 w 1281264"/>
                  <a:gd name="connsiteY12" fmla="*/ 588171 h 1084534"/>
                  <a:gd name="connsiteX13" fmla="*/ 205109 w 1281264"/>
                  <a:gd name="connsiteY13" fmla="*/ 629030 h 1084534"/>
                  <a:gd name="connsiteX14" fmla="*/ 10902 w 1281264"/>
                  <a:gd name="connsiteY14" fmla="*/ 886796 h 1084534"/>
                  <a:gd name="connsiteX15" fmla="*/ 13928 w 1281264"/>
                  <a:gd name="connsiteY15" fmla="*/ 917062 h 1084534"/>
                  <a:gd name="connsiteX16" fmla="*/ 121877 w 1281264"/>
                  <a:gd name="connsiteY16" fmla="*/ 912018 h 1084534"/>
                  <a:gd name="connsiteX17" fmla="*/ 145081 w 1281264"/>
                  <a:gd name="connsiteY17" fmla="*/ 883770 h 1084534"/>
                  <a:gd name="connsiteX18" fmla="*/ 405874 w 1281264"/>
                  <a:gd name="connsiteY18" fmla="*/ 698138 h 1084534"/>
                  <a:gd name="connsiteX19" fmla="*/ 441689 w 1281264"/>
                  <a:gd name="connsiteY19" fmla="*/ 649207 h 1084534"/>
                  <a:gd name="connsiteX20" fmla="*/ 532487 w 1281264"/>
                  <a:gd name="connsiteY20" fmla="*/ 358149 h 1084534"/>
                  <a:gd name="connsiteX21" fmla="*/ 558718 w 1281264"/>
                  <a:gd name="connsiteY21" fmla="*/ 332927 h 1084534"/>
                  <a:gd name="connsiteX22" fmla="*/ 963274 w 1281264"/>
                  <a:gd name="connsiteY22" fmla="*/ 302661 h 1084534"/>
                  <a:gd name="connsiteX23" fmla="*/ 998585 w 1281264"/>
                  <a:gd name="connsiteY23" fmla="*/ 327378 h 1084534"/>
                  <a:gd name="connsiteX24" fmla="*/ 1106534 w 1281264"/>
                  <a:gd name="connsiteY24" fmla="*/ 710749 h 1084534"/>
                  <a:gd name="connsiteX25" fmla="*/ 1101489 w 1281264"/>
                  <a:gd name="connsiteY25" fmla="*/ 761192 h 1084534"/>
                  <a:gd name="connsiteX26" fmla="*/ 962770 w 1281264"/>
                  <a:gd name="connsiteY26" fmla="*/ 1049729 h 1084534"/>
                  <a:gd name="connsiteX27" fmla="*/ 954194 w 1281264"/>
                  <a:gd name="connsiteY27" fmla="*/ 1077473 h 1084534"/>
                  <a:gd name="connsiteX28" fmla="*/ 968823 w 1281264"/>
                  <a:gd name="connsiteY28" fmla="*/ 1086048 h 1084534"/>
                  <a:gd name="connsiteX29" fmla="*/ 1066179 w 1281264"/>
                  <a:gd name="connsiteY29" fmla="*/ 1063853 h 1084534"/>
                  <a:gd name="connsiteX30" fmla="*/ 1134278 w 1281264"/>
                  <a:gd name="connsiteY30" fmla="*/ 970028 h 1084534"/>
                  <a:gd name="connsiteX31" fmla="*/ 1275519 w 1281264"/>
                  <a:gd name="connsiteY31" fmla="*/ 752112 h 1084534"/>
                  <a:gd name="connsiteX32" fmla="*/ 1284095 w 1281264"/>
                  <a:gd name="connsiteY32" fmla="*/ 713271 h 108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81264" h="1084534">
                    <a:moveTo>
                      <a:pt x="1284095" y="713271"/>
                    </a:moveTo>
                    <a:cubicBezTo>
                      <a:pt x="1279050" y="612888"/>
                      <a:pt x="1275015" y="512506"/>
                      <a:pt x="1270979" y="412627"/>
                    </a:cubicBezTo>
                    <a:cubicBezTo>
                      <a:pt x="1268962" y="362689"/>
                      <a:pt x="1266944" y="312245"/>
                      <a:pt x="1264926" y="262306"/>
                    </a:cubicBezTo>
                    <a:cubicBezTo>
                      <a:pt x="1264422" y="247173"/>
                      <a:pt x="1273502" y="181092"/>
                      <a:pt x="1251307" y="177561"/>
                    </a:cubicBezTo>
                    <a:cubicBezTo>
                      <a:pt x="1228102" y="173526"/>
                      <a:pt x="1198845" y="180083"/>
                      <a:pt x="1174632" y="179579"/>
                    </a:cubicBezTo>
                    <a:cubicBezTo>
                      <a:pt x="1075763" y="178065"/>
                      <a:pt x="975885" y="159402"/>
                      <a:pt x="878529" y="144268"/>
                    </a:cubicBezTo>
                    <a:cubicBezTo>
                      <a:pt x="776633" y="128127"/>
                      <a:pt x="675746" y="108958"/>
                      <a:pt x="575364" y="87267"/>
                    </a:cubicBezTo>
                    <a:cubicBezTo>
                      <a:pt x="527947" y="77178"/>
                      <a:pt x="481035" y="66585"/>
                      <a:pt x="433618" y="55488"/>
                    </a:cubicBezTo>
                    <a:cubicBezTo>
                      <a:pt x="403352" y="48426"/>
                      <a:pt x="373086" y="41364"/>
                      <a:pt x="342820" y="34301"/>
                    </a:cubicBezTo>
                    <a:cubicBezTo>
                      <a:pt x="333235" y="31779"/>
                      <a:pt x="323147" y="29762"/>
                      <a:pt x="314571" y="24213"/>
                    </a:cubicBezTo>
                    <a:cubicBezTo>
                      <a:pt x="305996" y="18664"/>
                      <a:pt x="298934" y="10089"/>
                      <a:pt x="298934" y="0"/>
                    </a:cubicBezTo>
                    <a:cubicBezTo>
                      <a:pt x="299438" y="12107"/>
                      <a:pt x="298429" y="25222"/>
                      <a:pt x="296916" y="36824"/>
                    </a:cubicBezTo>
                    <a:cubicBezTo>
                      <a:pt x="270181" y="220438"/>
                      <a:pt x="243446" y="404557"/>
                      <a:pt x="216206" y="588171"/>
                    </a:cubicBezTo>
                    <a:cubicBezTo>
                      <a:pt x="214189" y="601790"/>
                      <a:pt x="214693" y="616924"/>
                      <a:pt x="205109" y="629030"/>
                    </a:cubicBezTo>
                    <a:cubicBezTo>
                      <a:pt x="140541" y="714784"/>
                      <a:pt x="75469" y="801042"/>
                      <a:pt x="10902" y="886796"/>
                    </a:cubicBezTo>
                    <a:cubicBezTo>
                      <a:pt x="813" y="900416"/>
                      <a:pt x="-8771" y="911009"/>
                      <a:pt x="13928" y="917062"/>
                    </a:cubicBezTo>
                    <a:cubicBezTo>
                      <a:pt x="23512" y="919584"/>
                      <a:pt x="119859" y="924629"/>
                      <a:pt x="121877" y="912018"/>
                    </a:cubicBezTo>
                    <a:cubicBezTo>
                      <a:pt x="123895" y="897894"/>
                      <a:pt x="134992" y="890832"/>
                      <a:pt x="145081" y="883770"/>
                    </a:cubicBezTo>
                    <a:cubicBezTo>
                      <a:pt x="231844" y="821724"/>
                      <a:pt x="318607" y="759174"/>
                      <a:pt x="405874" y="698138"/>
                    </a:cubicBezTo>
                    <a:cubicBezTo>
                      <a:pt x="424034" y="685527"/>
                      <a:pt x="435636" y="670898"/>
                      <a:pt x="441689" y="649207"/>
                    </a:cubicBezTo>
                    <a:cubicBezTo>
                      <a:pt x="470946" y="551852"/>
                      <a:pt x="502221" y="455000"/>
                      <a:pt x="532487" y="358149"/>
                    </a:cubicBezTo>
                    <a:cubicBezTo>
                      <a:pt x="536522" y="344529"/>
                      <a:pt x="541062" y="334440"/>
                      <a:pt x="558718" y="332927"/>
                    </a:cubicBezTo>
                    <a:cubicBezTo>
                      <a:pt x="693906" y="323343"/>
                      <a:pt x="828590" y="313254"/>
                      <a:pt x="963274" y="302661"/>
                    </a:cubicBezTo>
                    <a:cubicBezTo>
                      <a:pt x="983956" y="301148"/>
                      <a:pt x="993036" y="307201"/>
                      <a:pt x="998585" y="327378"/>
                    </a:cubicBezTo>
                    <a:cubicBezTo>
                      <a:pt x="1033895" y="455504"/>
                      <a:pt x="1069710" y="583127"/>
                      <a:pt x="1106534" y="710749"/>
                    </a:cubicBezTo>
                    <a:cubicBezTo>
                      <a:pt x="1112083" y="729413"/>
                      <a:pt x="1109560" y="744546"/>
                      <a:pt x="1101489" y="761192"/>
                    </a:cubicBezTo>
                    <a:cubicBezTo>
                      <a:pt x="1054577" y="857035"/>
                      <a:pt x="1009178" y="953382"/>
                      <a:pt x="962770" y="1049729"/>
                    </a:cubicBezTo>
                    <a:cubicBezTo>
                      <a:pt x="959239" y="1057295"/>
                      <a:pt x="949655" y="1069402"/>
                      <a:pt x="954194" y="1077473"/>
                    </a:cubicBezTo>
                    <a:cubicBezTo>
                      <a:pt x="956717" y="1082517"/>
                      <a:pt x="962770" y="1085543"/>
                      <a:pt x="968823" y="1086048"/>
                    </a:cubicBezTo>
                    <a:cubicBezTo>
                      <a:pt x="998585" y="1088066"/>
                      <a:pt x="1040453" y="1078986"/>
                      <a:pt x="1066179" y="1063853"/>
                    </a:cubicBezTo>
                    <a:cubicBezTo>
                      <a:pt x="1096949" y="1045693"/>
                      <a:pt x="1115109" y="999790"/>
                      <a:pt x="1134278" y="970028"/>
                    </a:cubicBezTo>
                    <a:cubicBezTo>
                      <a:pt x="1181190" y="897389"/>
                      <a:pt x="1228102" y="824751"/>
                      <a:pt x="1275519" y="752112"/>
                    </a:cubicBezTo>
                    <a:cubicBezTo>
                      <a:pt x="1282077" y="738997"/>
                      <a:pt x="1284599" y="727395"/>
                      <a:pt x="1284095" y="713271"/>
                    </a:cubicBezTo>
                    <a:close/>
                  </a:path>
                </a:pathLst>
              </a:custGeom>
              <a:solidFill>
                <a:srgbClr val="4D4D4D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4EB5A7-A965-453E-A1BC-6C656BBD2EF7}"/>
                  </a:ext>
                </a:extLst>
              </p:cNvPr>
              <p:cNvSpPr/>
              <p:nvPr/>
            </p:nvSpPr>
            <p:spPr>
              <a:xfrm>
                <a:off x="2066467" y="983608"/>
                <a:ext cx="702086" cy="322733"/>
              </a:xfrm>
              <a:custGeom>
                <a:avLst/>
                <a:gdLst>
                  <a:gd name="connsiteX0" fmla="*/ 417672 w 625499"/>
                  <a:gd name="connsiteY0" fmla="*/ 0 h 287527"/>
                  <a:gd name="connsiteX1" fmla="*/ 459540 w 625499"/>
                  <a:gd name="connsiteY1" fmla="*/ 42373 h 287527"/>
                  <a:gd name="connsiteX2" fmla="*/ 588675 w 625499"/>
                  <a:gd name="connsiteY2" fmla="*/ 125604 h 287527"/>
                  <a:gd name="connsiteX3" fmla="*/ 616924 w 625499"/>
                  <a:gd name="connsiteY3" fmla="*/ 157384 h 287527"/>
                  <a:gd name="connsiteX4" fmla="*/ 611375 w 625499"/>
                  <a:gd name="connsiteY4" fmla="*/ 219934 h 287527"/>
                  <a:gd name="connsiteX5" fmla="*/ 524612 w 625499"/>
                  <a:gd name="connsiteY5" fmla="*/ 268359 h 287527"/>
                  <a:gd name="connsiteX6" fmla="*/ 119551 w 625499"/>
                  <a:gd name="connsiteY6" fmla="*/ 251713 h 287527"/>
                  <a:gd name="connsiteX7" fmla="*/ 0 w 625499"/>
                  <a:gd name="connsiteY7" fmla="*/ 212871 h 287527"/>
                  <a:gd name="connsiteX8" fmla="*/ 151330 w 625499"/>
                  <a:gd name="connsiteY8" fmla="*/ 235571 h 287527"/>
                  <a:gd name="connsiteX9" fmla="*/ 344529 w 625499"/>
                  <a:gd name="connsiteY9" fmla="*/ 270881 h 287527"/>
                  <a:gd name="connsiteX10" fmla="*/ 407079 w 625499"/>
                  <a:gd name="connsiteY10" fmla="*/ 266846 h 287527"/>
                  <a:gd name="connsiteX11" fmla="*/ 445416 w 625499"/>
                  <a:gd name="connsiteY11" fmla="*/ 201269 h 287527"/>
                  <a:gd name="connsiteX12" fmla="*/ 407583 w 625499"/>
                  <a:gd name="connsiteY12" fmla="*/ 130144 h 287527"/>
                  <a:gd name="connsiteX13" fmla="*/ 376813 w 625499"/>
                  <a:gd name="connsiteY13" fmla="*/ 75665 h 287527"/>
                  <a:gd name="connsiteX14" fmla="*/ 417672 w 625499"/>
                  <a:gd name="connsiteY14" fmla="*/ 0 h 28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5499" h="287527">
                    <a:moveTo>
                      <a:pt x="417672" y="0"/>
                    </a:moveTo>
                    <a:cubicBezTo>
                      <a:pt x="437345" y="8575"/>
                      <a:pt x="444407" y="29257"/>
                      <a:pt x="459540" y="42373"/>
                    </a:cubicBezTo>
                    <a:cubicBezTo>
                      <a:pt x="498886" y="76170"/>
                      <a:pt x="547816" y="94329"/>
                      <a:pt x="588675" y="125604"/>
                    </a:cubicBezTo>
                    <a:cubicBezTo>
                      <a:pt x="600277" y="134684"/>
                      <a:pt x="609862" y="144773"/>
                      <a:pt x="616924" y="157384"/>
                    </a:cubicBezTo>
                    <a:cubicBezTo>
                      <a:pt x="630039" y="179579"/>
                      <a:pt x="628526" y="200261"/>
                      <a:pt x="611375" y="219934"/>
                    </a:cubicBezTo>
                    <a:cubicBezTo>
                      <a:pt x="588171" y="246164"/>
                      <a:pt x="557400" y="259784"/>
                      <a:pt x="524612" y="268359"/>
                    </a:cubicBezTo>
                    <a:cubicBezTo>
                      <a:pt x="387910" y="304174"/>
                      <a:pt x="253226" y="292068"/>
                      <a:pt x="119551" y="251713"/>
                    </a:cubicBezTo>
                    <a:cubicBezTo>
                      <a:pt x="79196" y="239606"/>
                      <a:pt x="39850" y="225987"/>
                      <a:pt x="0" y="212871"/>
                    </a:cubicBezTo>
                    <a:cubicBezTo>
                      <a:pt x="51957" y="210854"/>
                      <a:pt x="101896" y="222960"/>
                      <a:pt x="151330" y="235571"/>
                    </a:cubicBezTo>
                    <a:cubicBezTo>
                      <a:pt x="214889" y="251208"/>
                      <a:pt x="278448" y="265837"/>
                      <a:pt x="344529" y="270881"/>
                    </a:cubicBezTo>
                    <a:cubicBezTo>
                      <a:pt x="365715" y="272395"/>
                      <a:pt x="386397" y="271890"/>
                      <a:pt x="407079" y="266846"/>
                    </a:cubicBezTo>
                    <a:cubicBezTo>
                      <a:pt x="442894" y="258775"/>
                      <a:pt x="455504" y="236580"/>
                      <a:pt x="445416" y="201269"/>
                    </a:cubicBezTo>
                    <a:cubicBezTo>
                      <a:pt x="437849" y="175039"/>
                      <a:pt x="423221" y="152339"/>
                      <a:pt x="407583" y="130144"/>
                    </a:cubicBezTo>
                    <a:cubicBezTo>
                      <a:pt x="395477" y="112993"/>
                      <a:pt x="383875" y="95338"/>
                      <a:pt x="376813" y="75665"/>
                    </a:cubicBezTo>
                    <a:cubicBezTo>
                      <a:pt x="363697" y="35310"/>
                      <a:pt x="376308" y="11602"/>
                      <a:pt x="41767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1708C82-E915-4B29-81E3-4225AC363DCB}"/>
                  </a:ext>
                </a:extLst>
              </p:cNvPr>
              <p:cNvSpPr/>
              <p:nvPr/>
            </p:nvSpPr>
            <p:spPr>
              <a:xfrm>
                <a:off x="1370610" y="1929725"/>
                <a:ext cx="1330566" cy="560536"/>
              </a:xfrm>
              <a:custGeom>
                <a:avLst/>
                <a:gdLst>
                  <a:gd name="connsiteX0" fmla="*/ 1185926 w 1185421"/>
                  <a:gd name="connsiteY0" fmla="*/ 499895 h 499390"/>
                  <a:gd name="connsiteX1" fmla="*/ 0 w 1185421"/>
                  <a:gd name="connsiteY1" fmla="*/ 390937 h 499390"/>
                  <a:gd name="connsiteX2" fmla="*/ 36824 w 1185421"/>
                  <a:gd name="connsiteY2" fmla="*/ 129640 h 499390"/>
                  <a:gd name="connsiteX3" fmla="*/ 1162218 w 1185421"/>
                  <a:gd name="connsiteY3" fmla="*/ 0 h 49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5421" h="499390">
                    <a:moveTo>
                      <a:pt x="1185926" y="499895"/>
                    </a:moveTo>
                    <a:lnTo>
                      <a:pt x="0" y="390937"/>
                    </a:lnTo>
                    <a:lnTo>
                      <a:pt x="36824" y="129640"/>
                    </a:lnTo>
                    <a:lnTo>
                      <a:pt x="1162218" y="0"/>
                    </a:lnTo>
                    <a:close/>
                  </a:path>
                </a:pathLst>
              </a:custGeom>
              <a:solidFill>
                <a:srgbClr val="F2F2F2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9EC4B92-B952-436B-871A-3B731633D401}"/>
                  </a:ext>
                </a:extLst>
              </p:cNvPr>
              <p:cNvSpPr/>
              <p:nvPr/>
            </p:nvSpPr>
            <p:spPr>
              <a:xfrm>
                <a:off x="1216603" y="1788176"/>
                <a:ext cx="1494763" cy="1857130"/>
              </a:xfrm>
              <a:custGeom>
                <a:avLst/>
                <a:gdLst>
                  <a:gd name="connsiteX0" fmla="*/ 1291353 w 1331707"/>
                  <a:gd name="connsiteY0" fmla="*/ 0 h 1654545"/>
                  <a:gd name="connsiteX1" fmla="*/ 1115810 w 1331707"/>
                  <a:gd name="connsiteY1" fmla="*/ 11098 h 1654545"/>
                  <a:gd name="connsiteX2" fmla="*/ 726386 w 1331707"/>
                  <a:gd name="connsiteY2" fmla="*/ 5549 h 1654545"/>
                  <a:gd name="connsiteX3" fmla="*/ 472151 w 1331707"/>
                  <a:gd name="connsiteY3" fmla="*/ 59523 h 1654545"/>
                  <a:gd name="connsiteX4" fmla="*/ 329900 w 1331707"/>
                  <a:gd name="connsiteY4" fmla="*/ 238093 h 1654545"/>
                  <a:gd name="connsiteX5" fmla="*/ 174030 w 1331707"/>
                  <a:gd name="connsiteY5" fmla="*/ 256253 h 1654545"/>
                  <a:gd name="connsiteX6" fmla="*/ 0 w 1331707"/>
                  <a:gd name="connsiteY6" fmla="*/ 1488587 h 1654545"/>
                  <a:gd name="connsiteX7" fmla="*/ 22700 w 1331707"/>
                  <a:gd name="connsiteY7" fmla="*/ 1490100 h 1654545"/>
                  <a:gd name="connsiteX8" fmla="*/ 1124385 w 1331707"/>
                  <a:gd name="connsiteY8" fmla="*/ 1659086 h 1654545"/>
                  <a:gd name="connsiteX9" fmla="*/ 1180882 w 1331707"/>
                  <a:gd name="connsiteY9" fmla="*/ 1584934 h 1654545"/>
                  <a:gd name="connsiteX10" fmla="*/ 1231325 w 1331707"/>
                  <a:gd name="connsiteY10" fmla="*/ 1448232 h 1654545"/>
                  <a:gd name="connsiteX11" fmla="*/ 1164740 w 1331707"/>
                  <a:gd name="connsiteY11" fmla="*/ 1370549 h 1654545"/>
                  <a:gd name="connsiteX12" fmla="*/ 1106730 w 1331707"/>
                  <a:gd name="connsiteY12" fmla="*/ 1371558 h 1654545"/>
                  <a:gd name="connsiteX13" fmla="*/ 794989 w 1331707"/>
                  <a:gd name="connsiteY13" fmla="*/ 1364496 h 1654545"/>
                  <a:gd name="connsiteX14" fmla="*/ 651225 w 1331707"/>
                  <a:gd name="connsiteY14" fmla="*/ 1314052 h 1654545"/>
                  <a:gd name="connsiteX15" fmla="*/ 608853 w 1331707"/>
                  <a:gd name="connsiteY15" fmla="*/ 1184413 h 1654545"/>
                  <a:gd name="connsiteX16" fmla="*/ 718819 w 1331707"/>
                  <a:gd name="connsiteY16" fmla="*/ 1090083 h 1654545"/>
                  <a:gd name="connsiteX17" fmla="*/ 897894 w 1331707"/>
                  <a:gd name="connsiteY17" fmla="*/ 1071924 h 1654545"/>
                  <a:gd name="connsiteX18" fmla="*/ 943293 w 1331707"/>
                  <a:gd name="connsiteY18" fmla="*/ 1071419 h 1654545"/>
                  <a:gd name="connsiteX19" fmla="*/ 970028 w 1331707"/>
                  <a:gd name="connsiteY19" fmla="*/ 1044180 h 1654545"/>
                  <a:gd name="connsiteX20" fmla="*/ 971037 w 1331707"/>
                  <a:gd name="connsiteY20" fmla="*/ 1008869 h 1654545"/>
                  <a:gd name="connsiteX21" fmla="*/ 971541 w 1331707"/>
                  <a:gd name="connsiteY21" fmla="*/ 852495 h 1654545"/>
                  <a:gd name="connsiteX22" fmla="*/ 1011392 w 1331707"/>
                  <a:gd name="connsiteY22" fmla="*/ 818698 h 1654545"/>
                  <a:gd name="connsiteX23" fmla="*/ 1148598 w 1331707"/>
                  <a:gd name="connsiteY23" fmla="*/ 837866 h 1654545"/>
                  <a:gd name="connsiteX24" fmla="*/ 1290848 w 1331707"/>
                  <a:gd name="connsiteY24" fmla="*/ 854512 h 1654545"/>
                  <a:gd name="connsiteX25" fmla="*/ 1332717 w 1331707"/>
                  <a:gd name="connsiteY25" fmla="*/ 809113 h 1654545"/>
                  <a:gd name="connsiteX26" fmla="*/ 1333221 w 1331707"/>
                  <a:gd name="connsiteY26" fmla="*/ 806591 h 1654545"/>
                  <a:gd name="connsiteX27" fmla="*/ 1291353 w 1331707"/>
                  <a:gd name="connsiteY27" fmla="*/ 0 h 1654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31707" h="1654545">
                    <a:moveTo>
                      <a:pt x="1291353" y="0"/>
                    </a:moveTo>
                    <a:cubicBezTo>
                      <a:pt x="1232838" y="6053"/>
                      <a:pt x="1174828" y="10593"/>
                      <a:pt x="1115810" y="11098"/>
                    </a:cubicBezTo>
                    <a:cubicBezTo>
                      <a:pt x="986170" y="12106"/>
                      <a:pt x="856530" y="-2522"/>
                      <a:pt x="726386" y="5549"/>
                    </a:cubicBezTo>
                    <a:cubicBezTo>
                      <a:pt x="639119" y="11098"/>
                      <a:pt x="552860" y="23204"/>
                      <a:pt x="472151" y="59523"/>
                    </a:cubicBezTo>
                    <a:cubicBezTo>
                      <a:pt x="392955" y="95338"/>
                      <a:pt x="340493" y="150826"/>
                      <a:pt x="329900" y="238093"/>
                    </a:cubicBezTo>
                    <a:lnTo>
                      <a:pt x="174030" y="256253"/>
                    </a:lnTo>
                    <a:cubicBezTo>
                      <a:pt x="174030" y="256253"/>
                      <a:pt x="16646" y="1414939"/>
                      <a:pt x="0" y="1488587"/>
                    </a:cubicBezTo>
                    <a:cubicBezTo>
                      <a:pt x="7567" y="1489091"/>
                      <a:pt x="15133" y="1489091"/>
                      <a:pt x="22700" y="1490100"/>
                    </a:cubicBezTo>
                    <a:cubicBezTo>
                      <a:pt x="380848" y="1545083"/>
                      <a:pt x="766236" y="1604102"/>
                      <a:pt x="1124385" y="1659086"/>
                    </a:cubicBezTo>
                    <a:cubicBezTo>
                      <a:pt x="1142040" y="1661608"/>
                      <a:pt x="1169280" y="1610660"/>
                      <a:pt x="1180882" y="1584934"/>
                    </a:cubicBezTo>
                    <a:cubicBezTo>
                      <a:pt x="1202068" y="1537517"/>
                      <a:pt x="1225776" y="1500693"/>
                      <a:pt x="1231325" y="1448232"/>
                    </a:cubicBezTo>
                    <a:cubicBezTo>
                      <a:pt x="1235865" y="1402328"/>
                      <a:pt x="1218210" y="1367018"/>
                      <a:pt x="1164740" y="1370549"/>
                    </a:cubicBezTo>
                    <a:cubicBezTo>
                      <a:pt x="1145571" y="1371558"/>
                      <a:pt x="1125898" y="1370045"/>
                      <a:pt x="1106730" y="1371558"/>
                    </a:cubicBezTo>
                    <a:cubicBezTo>
                      <a:pt x="1002816" y="1378620"/>
                      <a:pt x="898398" y="1380638"/>
                      <a:pt x="794989" y="1364496"/>
                    </a:cubicBezTo>
                    <a:cubicBezTo>
                      <a:pt x="744041" y="1356425"/>
                      <a:pt x="694102" y="1345832"/>
                      <a:pt x="651225" y="1314052"/>
                    </a:cubicBezTo>
                    <a:cubicBezTo>
                      <a:pt x="609357" y="1282777"/>
                      <a:pt x="593215" y="1234352"/>
                      <a:pt x="608853" y="1184413"/>
                    </a:cubicBezTo>
                    <a:cubicBezTo>
                      <a:pt x="626004" y="1129934"/>
                      <a:pt x="668880" y="1105216"/>
                      <a:pt x="718819" y="1090083"/>
                    </a:cubicBezTo>
                    <a:cubicBezTo>
                      <a:pt x="777334" y="1072428"/>
                      <a:pt x="837362" y="1067384"/>
                      <a:pt x="897894" y="1071924"/>
                    </a:cubicBezTo>
                    <a:cubicBezTo>
                      <a:pt x="913027" y="1072933"/>
                      <a:pt x="928160" y="1072428"/>
                      <a:pt x="943293" y="1071419"/>
                    </a:cubicBezTo>
                    <a:cubicBezTo>
                      <a:pt x="960444" y="1070410"/>
                      <a:pt x="969019" y="1061331"/>
                      <a:pt x="970028" y="1044180"/>
                    </a:cubicBezTo>
                    <a:cubicBezTo>
                      <a:pt x="970532" y="1032578"/>
                      <a:pt x="971037" y="1020471"/>
                      <a:pt x="971037" y="1008869"/>
                    </a:cubicBezTo>
                    <a:cubicBezTo>
                      <a:pt x="971037" y="956913"/>
                      <a:pt x="970532" y="904451"/>
                      <a:pt x="971541" y="852495"/>
                    </a:cubicBezTo>
                    <a:cubicBezTo>
                      <a:pt x="972046" y="823237"/>
                      <a:pt x="982134" y="815166"/>
                      <a:pt x="1011392" y="818698"/>
                    </a:cubicBezTo>
                    <a:cubicBezTo>
                      <a:pt x="1057295" y="824246"/>
                      <a:pt x="1102694" y="832317"/>
                      <a:pt x="1148598" y="837866"/>
                    </a:cubicBezTo>
                    <a:cubicBezTo>
                      <a:pt x="1196015" y="843415"/>
                      <a:pt x="1242927" y="855017"/>
                      <a:pt x="1290848" y="854512"/>
                    </a:cubicBezTo>
                    <a:cubicBezTo>
                      <a:pt x="1313044" y="854008"/>
                      <a:pt x="1333221" y="837866"/>
                      <a:pt x="1332717" y="809113"/>
                    </a:cubicBezTo>
                    <a:cubicBezTo>
                      <a:pt x="1332717" y="808609"/>
                      <a:pt x="1333221" y="807600"/>
                      <a:pt x="1333221" y="806591"/>
                    </a:cubicBezTo>
                    <a:cubicBezTo>
                      <a:pt x="1324141" y="747068"/>
                      <a:pt x="1303459" y="36824"/>
                      <a:pt x="1291353" y="0"/>
                    </a:cubicBezTo>
                    <a:close/>
                  </a:path>
                </a:pathLst>
              </a:custGeom>
              <a:solidFill>
                <a:srgbClr val="FDCC94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9DEF4B9-24A9-43B6-87A0-A4A6AE34109A}"/>
                  </a:ext>
                </a:extLst>
              </p:cNvPr>
              <p:cNvSpPr/>
              <p:nvPr/>
            </p:nvSpPr>
            <p:spPr>
              <a:xfrm rot="12041163">
                <a:off x="2571137" y="2580850"/>
                <a:ext cx="1087101" cy="634142"/>
              </a:xfrm>
              <a:custGeom>
                <a:avLst/>
                <a:gdLst>
                  <a:gd name="connsiteX0" fmla="*/ 0 w 968514"/>
                  <a:gd name="connsiteY0" fmla="*/ 563906 h 564966"/>
                  <a:gd name="connsiteX1" fmla="*/ 102400 w 968514"/>
                  <a:gd name="connsiteY1" fmla="*/ 491267 h 564966"/>
                  <a:gd name="connsiteX2" fmla="*/ 145277 w 968514"/>
                  <a:gd name="connsiteY2" fmla="*/ 446372 h 564966"/>
                  <a:gd name="connsiteX3" fmla="*/ 446929 w 968514"/>
                  <a:gd name="connsiteY3" fmla="*/ 311688 h 564966"/>
                  <a:gd name="connsiteX4" fmla="*/ 628526 w 968514"/>
                  <a:gd name="connsiteY4" fmla="*/ 230474 h 564966"/>
                  <a:gd name="connsiteX5" fmla="*/ 655765 w 968514"/>
                  <a:gd name="connsiteY5" fmla="*/ 198190 h 564966"/>
                  <a:gd name="connsiteX6" fmla="*/ 840892 w 968514"/>
                  <a:gd name="connsiteY6" fmla="*/ 3479 h 564966"/>
                  <a:gd name="connsiteX7" fmla="*/ 878725 w 968514"/>
                  <a:gd name="connsiteY7" fmla="*/ 110419 h 564966"/>
                  <a:gd name="connsiteX8" fmla="*/ 895876 w 968514"/>
                  <a:gd name="connsiteY8" fmla="*/ 139172 h 564966"/>
                  <a:gd name="connsiteX9" fmla="*/ 940266 w 968514"/>
                  <a:gd name="connsiteY9" fmla="*/ 190120 h 564966"/>
                  <a:gd name="connsiteX10" fmla="*/ 954895 w 968514"/>
                  <a:gd name="connsiteY10" fmla="*/ 245607 h 564966"/>
                  <a:gd name="connsiteX11" fmla="*/ 683509 w 968514"/>
                  <a:gd name="connsiteY11" fmla="*/ 269316 h 564966"/>
                  <a:gd name="connsiteX12" fmla="*/ 657783 w 968514"/>
                  <a:gd name="connsiteY12" fmla="*/ 274360 h 564966"/>
                  <a:gd name="connsiteX13" fmla="*/ 198243 w 968514"/>
                  <a:gd name="connsiteY13" fmla="*/ 527082 h 564966"/>
                  <a:gd name="connsiteX14" fmla="*/ 114002 w 968514"/>
                  <a:gd name="connsiteY14" fmla="*/ 532631 h 564966"/>
                  <a:gd name="connsiteX15" fmla="*/ 59019 w 968514"/>
                  <a:gd name="connsiteY15" fmla="*/ 546250 h 564966"/>
                  <a:gd name="connsiteX16" fmla="*/ 27240 w 968514"/>
                  <a:gd name="connsiteY16" fmla="*/ 561888 h 564966"/>
                  <a:gd name="connsiteX17" fmla="*/ 16142 w 968514"/>
                  <a:gd name="connsiteY17" fmla="*/ 567437 h 564966"/>
                  <a:gd name="connsiteX18" fmla="*/ 0 w 968514"/>
                  <a:gd name="connsiteY18" fmla="*/ 563906 h 56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514" h="564966">
                    <a:moveTo>
                      <a:pt x="0" y="563906"/>
                    </a:moveTo>
                    <a:cubicBezTo>
                      <a:pt x="26231" y="545746"/>
                      <a:pt x="97860" y="527587"/>
                      <a:pt x="102400" y="491267"/>
                    </a:cubicBezTo>
                    <a:cubicBezTo>
                      <a:pt x="105427" y="466550"/>
                      <a:pt x="124595" y="455452"/>
                      <a:pt x="145277" y="446372"/>
                    </a:cubicBezTo>
                    <a:cubicBezTo>
                      <a:pt x="245660" y="401478"/>
                      <a:pt x="346547" y="356583"/>
                      <a:pt x="446929" y="311688"/>
                    </a:cubicBezTo>
                    <a:cubicBezTo>
                      <a:pt x="507461" y="284449"/>
                      <a:pt x="567993" y="257209"/>
                      <a:pt x="628526" y="230474"/>
                    </a:cubicBezTo>
                    <a:cubicBezTo>
                      <a:pt x="643659" y="223917"/>
                      <a:pt x="650721" y="214837"/>
                      <a:pt x="655765" y="198190"/>
                    </a:cubicBezTo>
                    <a:cubicBezTo>
                      <a:pt x="685527" y="103357"/>
                      <a:pt x="754130" y="44338"/>
                      <a:pt x="840892" y="3479"/>
                    </a:cubicBezTo>
                    <a:cubicBezTo>
                      <a:pt x="893858" y="-21239"/>
                      <a:pt x="866114" y="93268"/>
                      <a:pt x="878725" y="110419"/>
                    </a:cubicBezTo>
                    <a:cubicBezTo>
                      <a:pt x="887301" y="122525"/>
                      <a:pt x="906974" y="117481"/>
                      <a:pt x="895876" y="139172"/>
                    </a:cubicBezTo>
                    <a:cubicBezTo>
                      <a:pt x="887805" y="155314"/>
                      <a:pt x="930682" y="182553"/>
                      <a:pt x="940266" y="190120"/>
                    </a:cubicBezTo>
                    <a:cubicBezTo>
                      <a:pt x="962462" y="206766"/>
                      <a:pt x="992223" y="223412"/>
                      <a:pt x="954895" y="245607"/>
                    </a:cubicBezTo>
                    <a:cubicBezTo>
                      <a:pt x="880743" y="289493"/>
                      <a:pt x="762705" y="311688"/>
                      <a:pt x="683509" y="269316"/>
                    </a:cubicBezTo>
                    <a:cubicBezTo>
                      <a:pt x="673420" y="263767"/>
                      <a:pt x="665854" y="269820"/>
                      <a:pt x="657783" y="274360"/>
                    </a:cubicBezTo>
                    <a:cubicBezTo>
                      <a:pt x="504435" y="358601"/>
                      <a:pt x="351086" y="442337"/>
                      <a:pt x="198243" y="527082"/>
                    </a:cubicBezTo>
                    <a:cubicBezTo>
                      <a:pt x="170499" y="542215"/>
                      <a:pt x="143764" y="553817"/>
                      <a:pt x="114002" y="532631"/>
                    </a:cubicBezTo>
                    <a:cubicBezTo>
                      <a:pt x="100887" y="523551"/>
                      <a:pt x="71125" y="540702"/>
                      <a:pt x="59019" y="546250"/>
                    </a:cubicBezTo>
                    <a:cubicBezTo>
                      <a:pt x="48426" y="551295"/>
                      <a:pt x="37833" y="557853"/>
                      <a:pt x="27240" y="561888"/>
                    </a:cubicBezTo>
                    <a:cubicBezTo>
                      <a:pt x="23708" y="563401"/>
                      <a:pt x="19673" y="566932"/>
                      <a:pt x="16142" y="567437"/>
                    </a:cubicBezTo>
                    <a:cubicBezTo>
                      <a:pt x="11602" y="568446"/>
                      <a:pt x="4540" y="565419"/>
                      <a:pt x="0" y="563906"/>
                    </a:cubicBezTo>
                    <a:close/>
                  </a:path>
                </a:pathLst>
              </a:custGeom>
              <a:solidFill>
                <a:srgbClr val="A0A0A0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3821CDC-C081-4338-8317-0850D277B6EB}"/>
                  </a:ext>
                </a:extLst>
              </p:cNvPr>
              <p:cNvSpPr/>
              <p:nvPr/>
            </p:nvSpPr>
            <p:spPr>
              <a:xfrm>
                <a:off x="3125823" y="2779022"/>
                <a:ext cx="271775" cy="118901"/>
              </a:xfrm>
              <a:custGeom>
                <a:avLst/>
                <a:gdLst>
                  <a:gd name="connsiteX0" fmla="*/ 242633 w 242128"/>
                  <a:gd name="connsiteY0" fmla="*/ 60532 h 105931"/>
                  <a:gd name="connsiteX1" fmla="*/ 130144 w 242128"/>
                  <a:gd name="connsiteY1" fmla="*/ 106940 h 105931"/>
                  <a:gd name="connsiteX2" fmla="*/ 65072 w 242128"/>
                  <a:gd name="connsiteY2" fmla="*/ 106436 h 105931"/>
                  <a:gd name="connsiteX3" fmla="*/ 7567 w 242128"/>
                  <a:gd name="connsiteY3" fmla="*/ 37833 h 105931"/>
                  <a:gd name="connsiteX4" fmla="*/ 0 w 242128"/>
                  <a:gd name="connsiteY4" fmla="*/ 504 h 105931"/>
                  <a:gd name="connsiteX5" fmla="*/ 157888 w 242128"/>
                  <a:gd name="connsiteY5" fmla="*/ 0 h 105931"/>
                  <a:gd name="connsiteX6" fmla="*/ 242633 w 242128"/>
                  <a:gd name="connsiteY6" fmla="*/ 60532 h 10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128" h="105931">
                    <a:moveTo>
                      <a:pt x="242633" y="60532"/>
                    </a:moveTo>
                    <a:cubicBezTo>
                      <a:pt x="214889" y="99374"/>
                      <a:pt x="175543" y="109967"/>
                      <a:pt x="130144" y="106940"/>
                    </a:cubicBezTo>
                    <a:cubicBezTo>
                      <a:pt x="108453" y="105427"/>
                      <a:pt x="86763" y="106940"/>
                      <a:pt x="65072" y="106436"/>
                    </a:cubicBezTo>
                    <a:cubicBezTo>
                      <a:pt x="27239" y="105931"/>
                      <a:pt x="1513" y="75665"/>
                      <a:pt x="7567" y="37833"/>
                    </a:cubicBezTo>
                    <a:cubicBezTo>
                      <a:pt x="9584" y="24213"/>
                      <a:pt x="12106" y="11098"/>
                      <a:pt x="0" y="504"/>
                    </a:cubicBezTo>
                    <a:cubicBezTo>
                      <a:pt x="52461" y="504"/>
                      <a:pt x="105427" y="0"/>
                      <a:pt x="157888" y="0"/>
                    </a:cubicBezTo>
                    <a:cubicBezTo>
                      <a:pt x="219429" y="0"/>
                      <a:pt x="224473" y="4036"/>
                      <a:pt x="242633" y="60532"/>
                    </a:cubicBezTo>
                    <a:close/>
                  </a:path>
                </a:pathLst>
              </a:custGeom>
              <a:solidFill>
                <a:srgbClr val="FDCC94"/>
              </a:solidFill>
              <a:ln w="50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BAB974D-D6C9-497D-AB5A-9A66AB8778F9}"/>
                </a:ext>
              </a:extLst>
            </p:cNvPr>
            <p:cNvGrpSpPr/>
            <p:nvPr/>
          </p:nvGrpSpPr>
          <p:grpSpPr>
            <a:xfrm>
              <a:off x="8627786" y="5147033"/>
              <a:ext cx="2712522" cy="488292"/>
              <a:chOff x="3641352" y="4759490"/>
              <a:chExt cx="2712522" cy="488292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E6B72AD-7EB1-401B-B674-04EEC4AF73B4}"/>
                  </a:ext>
                </a:extLst>
              </p:cNvPr>
              <p:cNvSpPr/>
              <p:nvPr/>
            </p:nvSpPr>
            <p:spPr>
              <a:xfrm rot="999670">
                <a:off x="5516803" y="4759490"/>
                <a:ext cx="837071" cy="488292"/>
              </a:xfrm>
              <a:custGeom>
                <a:avLst/>
                <a:gdLst>
                  <a:gd name="connsiteX0" fmla="*/ 0 w 968514"/>
                  <a:gd name="connsiteY0" fmla="*/ 563906 h 564966"/>
                  <a:gd name="connsiteX1" fmla="*/ 102400 w 968514"/>
                  <a:gd name="connsiteY1" fmla="*/ 491267 h 564966"/>
                  <a:gd name="connsiteX2" fmla="*/ 145277 w 968514"/>
                  <a:gd name="connsiteY2" fmla="*/ 446372 h 564966"/>
                  <a:gd name="connsiteX3" fmla="*/ 446929 w 968514"/>
                  <a:gd name="connsiteY3" fmla="*/ 311688 h 564966"/>
                  <a:gd name="connsiteX4" fmla="*/ 628526 w 968514"/>
                  <a:gd name="connsiteY4" fmla="*/ 230474 h 564966"/>
                  <a:gd name="connsiteX5" fmla="*/ 655765 w 968514"/>
                  <a:gd name="connsiteY5" fmla="*/ 198190 h 564966"/>
                  <a:gd name="connsiteX6" fmla="*/ 840892 w 968514"/>
                  <a:gd name="connsiteY6" fmla="*/ 3479 h 564966"/>
                  <a:gd name="connsiteX7" fmla="*/ 878725 w 968514"/>
                  <a:gd name="connsiteY7" fmla="*/ 110419 h 564966"/>
                  <a:gd name="connsiteX8" fmla="*/ 895876 w 968514"/>
                  <a:gd name="connsiteY8" fmla="*/ 139172 h 564966"/>
                  <a:gd name="connsiteX9" fmla="*/ 940266 w 968514"/>
                  <a:gd name="connsiteY9" fmla="*/ 190120 h 564966"/>
                  <a:gd name="connsiteX10" fmla="*/ 954895 w 968514"/>
                  <a:gd name="connsiteY10" fmla="*/ 245607 h 564966"/>
                  <a:gd name="connsiteX11" fmla="*/ 683509 w 968514"/>
                  <a:gd name="connsiteY11" fmla="*/ 269316 h 564966"/>
                  <a:gd name="connsiteX12" fmla="*/ 657783 w 968514"/>
                  <a:gd name="connsiteY12" fmla="*/ 274360 h 564966"/>
                  <a:gd name="connsiteX13" fmla="*/ 198243 w 968514"/>
                  <a:gd name="connsiteY13" fmla="*/ 527082 h 564966"/>
                  <a:gd name="connsiteX14" fmla="*/ 114002 w 968514"/>
                  <a:gd name="connsiteY14" fmla="*/ 532631 h 564966"/>
                  <a:gd name="connsiteX15" fmla="*/ 59019 w 968514"/>
                  <a:gd name="connsiteY15" fmla="*/ 546250 h 564966"/>
                  <a:gd name="connsiteX16" fmla="*/ 27240 w 968514"/>
                  <a:gd name="connsiteY16" fmla="*/ 561888 h 564966"/>
                  <a:gd name="connsiteX17" fmla="*/ 16142 w 968514"/>
                  <a:gd name="connsiteY17" fmla="*/ 567437 h 564966"/>
                  <a:gd name="connsiteX18" fmla="*/ 0 w 968514"/>
                  <a:gd name="connsiteY18" fmla="*/ 563906 h 56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514" h="564966">
                    <a:moveTo>
                      <a:pt x="0" y="563906"/>
                    </a:moveTo>
                    <a:cubicBezTo>
                      <a:pt x="26231" y="545746"/>
                      <a:pt x="97860" y="527587"/>
                      <a:pt x="102400" y="491267"/>
                    </a:cubicBezTo>
                    <a:cubicBezTo>
                      <a:pt x="105427" y="466550"/>
                      <a:pt x="124595" y="455452"/>
                      <a:pt x="145277" y="446372"/>
                    </a:cubicBezTo>
                    <a:cubicBezTo>
                      <a:pt x="245660" y="401478"/>
                      <a:pt x="346547" y="356583"/>
                      <a:pt x="446929" y="311688"/>
                    </a:cubicBezTo>
                    <a:cubicBezTo>
                      <a:pt x="507461" y="284449"/>
                      <a:pt x="567993" y="257209"/>
                      <a:pt x="628526" y="230474"/>
                    </a:cubicBezTo>
                    <a:cubicBezTo>
                      <a:pt x="643659" y="223917"/>
                      <a:pt x="650721" y="214837"/>
                      <a:pt x="655765" y="198190"/>
                    </a:cubicBezTo>
                    <a:cubicBezTo>
                      <a:pt x="685527" y="103357"/>
                      <a:pt x="754130" y="44338"/>
                      <a:pt x="840892" y="3479"/>
                    </a:cubicBezTo>
                    <a:cubicBezTo>
                      <a:pt x="893858" y="-21239"/>
                      <a:pt x="866114" y="93268"/>
                      <a:pt x="878725" y="110419"/>
                    </a:cubicBezTo>
                    <a:cubicBezTo>
                      <a:pt x="887301" y="122525"/>
                      <a:pt x="906974" y="117481"/>
                      <a:pt x="895876" y="139172"/>
                    </a:cubicBezTo>
                    <a:cubicBezTo>
                      <a:pt x="887805" y="155314"/>
                      <a:pt x="930682" y="182553"/>
                      <a:pt x="940266" y="190120"/>
                    </a:cubicBezTo>
                    <a:cubicBezTo>
                      <a:pt x="962462" y="206766"/>
                      <a:pt x="992223" y="223412"/>
                      <a:pt x="954895" y="245607"/>
                    </a:cubicBezTo>
                    <a:cubicBezTo>
                      <a:pt x="880743" y="289493"/>
                      <a:pt x="762705" y="311688"/>
                      <a:pt x="683509" y="269316"/>
                    </a:cubicBezTo>
                    <a:cubicBezTo>
                      <a:pt x="673420" y="263767"/>
                      <a:pt x="665854" y="269820"/>
                      <a:pt x="657783" y="274360"/>
                    </a:cubicBezTo>
                    <a:cubicBezTo>
                      <a:pt x="504435" y="358601"/>
                      <a:pt x="351086" y="442337"/>
                      <a:pt x="198243" y="527082"/>
                    </a:cubicBezTo>
                    <a:cubicBezTo>
                      <a:pt x="170499" y="542215"/>
                      <a:pt x="143764" y="553817"/>
                      <a:pt x="114002" y="532631"/>
                    </a:cubicBezTo>
                    <a:cubicBezTo>
                      <a:pt x="100887" y="523551"/>
                      <a:pt x="71125" y="540702"/>
                      <a:pt x="59019" y="546250"/>
                    </a:cubicBezTo>
                    <a:cubicBezTo>
                      <a:pt x="48426" y="551295"/>
                      <a:pt x="37833" y="557853"/>
                      <a:pt x="27240" y="561888"/>
                    </a:cubicBezTo>
                    <a:cubicBezTo>
                      <a:pt x="23708" y="563401"/>
                      <a:pt x="19673" y="566932"/>
                      <a:pt x="16142" y="567437"/>
                    </a:cubicBezTo>
                    <a:cubicBezTo>
                      <a:pt x="11602" y="568446"/>
                      <a:pt x="4540" y="565419"/>
                      <a:pt x="0" y="563906"/>
                    </a:cubicBezTo>
                    <a:close/>
                  </a:path>
                </a:pathLst>
              </a:custGeom>
              <a:solidFill>
                <a:srgbClr val="A0A0A0"/>
              </a:solidFill>
              <a:ln w="5039" cap="flat">
                <a:noFill/>
                <a:prstDash val="solid"/>
                <a:miter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E6C8A81-2C43-4F07-B2D6-3564251B3743}"/>
                  </a:ext>
                </a:extLst>
              </p:cNvPr>
              <p:cNvSpPr/>
              <p:nvPr/>
            </p:nvSpPr>
            <p:spPr>
              <a:xfrm rot="840738">
                <a:off x="4560854" y="4896027"/>
                <a:ext cx="880668" cy="309542"/>
              </a:xfrm>
              <a:custGeom>
                <a:avLst/>
                <a:gdLst>
                  <a:gd name="connsiteX0" fmla="*/ 1022796 w 1018958"/>
                  <a:gd name="connsiteY0" fmla="*/ 18212 h 358148"/>
                  <a:gd name="connsiteX1" fmla="*/ 939564 w 1018958"/>
                  <a:gd name="connsiteY1" fmla="*/ 45452 h 358148"/>
                  <a:gd name="connsiteX2" fmla="*/ 913334 w 1018958"/>
                  <a:gd name="connsiteY2" fmla="*/ 65629 h 358148"/>
                  <a:gd name="connsiteX3" fmla="*/ 855828 w 1018958"/>
                  <a:gd name="connsiteY3" fmla="*/ 100435 h 358148"/>
                  <a:gd name="connsiteX4" fmla="*/ 535512 w 1018958"/>
                  <a:gd name="connsiteY4" fmla="*/ 156427 h 358148"/>
                  <a:gd name="connsiteX5" fmla="*/ 332225 w 1018958"/>
                  <a:gd name="connsiteY5" fmla="*/ 191738 h 358148"/>
                  <a:gd name="connsiteX6" fmla="*/ 305490 w 1018958"/>
                  <a:gd name="connsiteY6" fmla="*/ 211411 h 358148"/>
                  <a:gd name="connsiteX7" fmla="*/ 83539 w 1018958"/>
                  <a:gd name="connsiteY7" fmla="*/ 357192 h 358148"/>
                  <a:gd name="connsiteX8" fmla="*/ 52768 w 1018958"/>
                  <a:gd name="connsiteY8" fmla="*/ 319864 h 358148"/>
                  <a:gd name="connsiteX9" fmla="*/ 64874 w 1018958"/>
                  <a:gd name="connsiteY9" fmla="*/ 270934 h 358148"/>
                  <a:gd name="connsiteX10" fmla="*/ 52768 w 1018958"/>
                  <a:gd name="connsiteY10" fmla="*/ 235624 h 358148"/>
                  <a:gd name="connsiteX11" fmla="*/ 51759 w 1018958"/>
                  <a:gd name="connsiteY11" fmla="*/ 222004 h 358148"/>
                  <a:gd name="connsiteX12" fmla="*/ 50750 w 1018958"/>
                  <a:gd name="connsiteY12" fmla="*/ 191738 h 358148"/>
                  <a:gd name="connsiteX13" fmla="*/ 10396 w 1018958"/>
                  <a:gd name="connsiteY13" fmla="*/ 140286 h 358148"/>
                  <a:gd name="connsiteX14" fmla="*/ 25024 w 1018958"/>
                  <a:gd name="connsiteY14" fmla="*/ 96400 h 358148"/>
                  <a:gd name="connsiteX15" fmla="*/ 289852 w 1018958"/>
                  <a:gd name="connsiteY15" fmla="*/ 137259 h 358148"/>
                  <a:gd name="connsiteX16" fmla="*/ 322641 w 1018958"/>
                  <a:gd name="connsiteY16" fmla="*/ 140286 h 358148"/>
                  <a:gd name="connsiteX17" fmla="*/ 778649 w 1018958"/>
                  <a:gd name="connsiteY17" fmla="*/ 20734 h 358148"/>
                  <a:gd name="connsiteX18" fmla="*/ 851793 w 1018958"/>
                  <a:gd name="connsiteY18" fmla="*/ 2071 h 358148"/>
                  <a:gd name="connsiteX19" fmla="*/ 901227 w 1018958"/>
                  <a:gd name="connsiteY19" fmla="*/ 13673 h 358148"/>
                  <a:gd name="connsiteX20" fmla="*/ 941582 w 1018958"/>
                  <a:gd name="connsiteY20" fmla="*/ 24770 h 358148"/>
                  <a:gd name="connsiteX21" fmla="*/ 1022796 w 1018958"/>
                  <a:gd name="connsiteY21" fmla="*/ 18212 h 35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8958" h="358148">
                    <a:moveTo>
                      <a:pt x="1022796" y="18212"/>
                    </a:moveTo>
                    <a:cubicBezTo>
                      <a:pt x="997070" y="33850"/>
                      <a:pt x="967813" y="37885"/>
                      <a:pt x="939564" y="45452"/>
                    </a:cubicBezTo>
                    <a:cubicBezTo>
                      <a:pt x="927962" y="48983"/>
                      <a:pt x="918882" y="52514"/>
                      <a:pt x="913334" y="65629"/>
                    </a:cubicBezTo>
                    <a:cubicBezTo>
                      <a:pt x="902741" y="90347"/>
                      <a:pt x="879536" y="96400"/>
                      <a:pt x="855828" y="100435"/>
                    </a:cubicBezTo>
                    <a:cubicBezTo>
                      <a:pt x="748888" y="119099"/>
                      <a:pt x="642452" y="137763"/>
                      <a:pt x="535512" y="156427"/>
                    </a:cubicBezTo>
                    <a:cubicBezTo>
                      <a:pt x="467918" y="168534"/>
                      <a:pt x="399819" y="180640"/>
                      <a:pt x="332225" y="191738"/>
                    </a:cubicBezTo>
                    <a:cubicBezTo>
                      <a:pt x="319614" y="193756"/>
                      <a:pt x="312047" y="200313"/>
                      <a:pt x="305490" y="211411"/>
                    </a:cubicBezTo>
                    <a:cubicBezTo>
                      <a:pt x="255551" y="296660"/>
                      <a:pt x="176355" y="338024"/>
                      <a:pt x="83539" y="357192"/>
                    </a:cubicBezTo>
                    <a:cubicBezTo>
                      <a:pt x="52264" y="363750"/>
                      <a:pt x="44697" y="351644"/>
                      <a:pt x="52768" y="319864"/>
                    </a:cubicBezTo>
                    <a:cubicBezTo>
                      <a:pt x="56804" y="303722"/>
                      <a:pt x="61343" y="287581"/>
                      <a:pt x="64874" y="270934"/>
                    </a:cubicBezTo>
                    <a:cubicBezTo>
                      <a:pt x="68406" y="256810"/>
                      <a:pt x="72441" y="242686"/>
                      <a:pt x="52768" y="235624"/>
                    </a:cubicBezTo>
                    <a:cubicBezTo>
                      <a:pt x="44697" y="232597"/>
                      <a:pt x="46210" y="226039"/>
                      <a:pt x="51759" y="222004"/>
                    </a:cubicBezTo>
                    <a:cubicBezTo>
                      <a:pt x="65883" y="211411"/>
                      <a:pt x="58317" y="201322"/>
                      <a:pt x="50750" y="191738"/>
                    </a:cubicBezTo>
                    <a:cubicBezTo>
                      <a:pt x="37635" y="174587"/>
                      <a:pt x="23511" y="157941"/>
                      <a:pt x="10396" y="140286"/>
                    </a:cubicBezTo>
                    <a:cubicBezTo>
                      <a:pt x="-6755" y="117586"/>
                      <a:pt x="-3224" y="102453"/>
                      <a:pt x="25024" y="96400"/>
                    </a:cubicBezTo>
                    <a:cubicBezTo>
                      <a:pt x="117840" y="76222"/>
                      <a:pt x="208638" y="77736"/>
                      <a:pt x="289852" y="137259"/>
                    </a:cubicBezTo>
                    <a:cubicBezTo>
                      <a:pt x="301454" y="145834"/>
                      <a:pt x="311543" y="143312"/>
                      <a:pt x="322641" y="140286"/>
                    </a:cubicBezTo>
                    <a:cubicBezTo>
                      <a:pt x="474475" y="100435"/>
                      <a:pt x="626310" y="60585"/>
                      <a:pt x="778649" y="20734"/>
                    </a:cubicBezTo>
                    <a:cubicBezTo>
                      <a:pt x="802862" y="14177"/>
                      <a:pt x="827580" y="8124"/>
                      <a:pt x="851793" y="2071"/>
                    </a:cubicBezTo>
                    <a:cubicBezTo>
                      <a:pt x="869952" y="-2469"/>
                      <a:pt x="889121" y="53"/>
                      <a:pt x="901227" y="13673"/>
                    </a:cubicBezTo>
                    <a:cubicBezTo>
                      <a:pt x="913838" y="27797"/>
                      <a:pt x="926449" y="26788"/>
                      <a:pt x="941582" y="24770"/>
                    </a:cubicBezTo>
                    <a:cubicBezTo>
                      <a:pt x="968317" y="21743"/>
                      <a:pt x="994547" y="12159"/>
                      <a:pt x="1022796" y="18212"/>
                    </a:cubicBezTo>
                    <a:close/>
                  </a:path>
                </a:pathLst>
              </a:custGeom>
              <a:solidFill>
                <a:srgbClr val="A0A0A0"/>
              </a:solidFill>
              <a:ln w="5039" cap="flat">
                <a:noFill/>
                <a:prstDash val="solid"/>
                <a:miter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815A799-3262-42F9-A351-FCBD9F1027CF}"/>
                  </a:ext>
                </a:extLst>
              </p:cNvPr>
              <p:cNvSpPr/>
              <p:nvPr/>
            </p:nvSpPr>
            <p:spPr>
              <a:xfrm rot="20871778">
                <a:off x="3641352" y="4850275"/>
                <a:ext cx="880668" cy="270304"/>
              </a:xfrm>
              <a:custGeom>
                <a:avLst/>
                <a:gdLst>
                  <a:gd name="connsiteX0" fmla="*/ 713 w 1018958"/>
                  <a:gd name="connsiteY0" fmla="*/ 17201 h 312749"/>
                  <a:gd name="connsiteX1" fmla="*/ 63768 w 1018958"/>
                  <a:gd name="connsiteY1" fmla="*/ 22246 h 312749"/>
                  <a:gd name="connsiteX2" fmla="*/ 124804 w 1018958"/>
                  <a:gd name="connsiteY2" fmla="*/ 10139 h 312749"/>
                  <a:gd name="connsiteX3" fmla="*/ 175248 w 1018958"/>
                  <a:gd name="connsiteY3" fmla="*/ 2573 h 312749"/>
                  <a:gd name="connsiteX4" fmla="*/ 695320 w 1018958"/>
                  <a:gd name="connsiteY4" fmla="*/ 111531 h 312749"/>
                  <a:gd name="connsiteX5" fmla="*/ 740719 w 1018958"/>
                  <a:gd name="connsiteY5" fmla="*/ 100433 h 312749"/>
                  <a:gd name="connsiteX6" fmla="*/ 905165 w 1018958"/>
                  <a:gd name="connsiteY6" fmla="*/ 45450 h 312749"/>
                  <a:gd name="connsiteX7" fmla="*/ 995458 w 1018958"/>
                  <a:gd name="connsiteY7" fmla="*/ 50494 h 312749"/>
                  <a:gd name="connsiteX8" fmla="*/ 1013114 w 1018958"/>
                  <a:gd name="connsiteY8" fmla="*/ 94884 h 312749"/>
                  <a:gd name="connsiteX9" fmla="*/ 982343 w 1018958"/>
                  <a:gd name="connsiteY9" fmla="*/ 137761 h 312749"/>
                  <a:gd name="connsiteX10" fmla="*/ 980325 w 1018958"/>
                  <a:gd name="connsiteY10" fmla="*/ 176603 h 312749"/>
                  <a:gd name="connsiteX11" fmla="*/ 977299 w 1018958"/>
                  <a:gd name="connsiteY11" fmla="*/ 188205 h 312749"/>
                  <a:gd name="connsiteX12" fmla="*/ 966201 w 1018958"/>
                  <a:gd name="connsiteY12" fmla="*/ 224020 h 312749"/>
                  <a:gd name="connsiteX13" fmla="*/ 983352 w 1018958"/>
                  <a:gd name="connsiteY13" fmla="*/ 282030 h 312749"/>
                  <a:gd name="connsiteX14" fmla="*/ 952582 w 1018958"/>
                  <a:gd name="connsiteY14" fmla="*/ 315827 h 312749"/>
                  <a:gd name="connsiteX15" fmla="*/ 721551 w 1018958"/>
                  <a:gd name="connsiteY15" fmla="*/ 179125 h 312749"/>
                  <a:gd name="connsiteX16" fmla="*/ 694311 w 1018958"/>
                  <a:gd name="connsiteY16" fmla="*/ 164496 h 312749"/>
                  <a:gd name="connsiteX17" fmla="*/ 384588 w 1018958"/>
                  <a:gd name="connsiteY17" fmla="*/ 125655 h 312749"/>
                  <a:gd name="connsiteX18" fmla="*/ 155070 w 1018958"/>
                  <a:gd name="connsiteY18" fmla="*/ 96397 h 312749"/>
                  <a:gd name="connsiteX19" fmla="*/ 106140 w 1018958"/>
                  <a:gd name="connsiteY19" fmla="*/ 59069 h 312749"/>
                  <a:gd name="connsiteX20" fmla="*/ 82432 w 1018958"/>
                  <a:gd name="connsiteY20" fmla="*/ 43936 h 312749"/>
                  <a:gd name="connsiteX21" fmla="*/ 209 w 1018958"/>
                  <a:gd name="connsiteY21" fmla="*/ 24768 h 312749"/>
                  <a:gd name="connsiteX22" fmla="*/ 713 w 1018958"/>
                  <a:gd name="connsiteY22" fmla="*/ 17201 h 31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8958" h="312749">
                    <a:moveTo>
                      <a:pt x="713" y="17201"/>
                    </a:moveTo>
                    <a:cubicBezTo>
                      <a:pt x="21900" y="13166"/>
                      <a:pt x="43086" y="19724"/>
                      <a:pt x="63768" y="22246"/>
                    </a:cubicBezTo>
                    <a:cubicBezTo>
                      <a:pt x="85963" y="25272"/>
                      <a:pt x="105636" y="27290"/>
                      <a:pt x="124804" y="10139"/>
                    </a:cubicBezTo>
                    <a:cubicBezTo>
                      <a:pt x="138424" y="-1967"/>
                      <a:pt x="157088" y="-1463"/>
                      <a:pt x="175248" y="2573"/>
                    </a:cubicBezTo>
                    <a:cubicBezTo>
                      <a:pt x="348773" y="38892"/>
                      <a:pt x="522299" y="74707"/>
                      <a:pt x="695320" y="111531"/>
                    </a:cubicBezTo>
                    <a:cubicBezTo>
                      <a:pt x="713480" y="115566"/>
                      <a:pt x="726091" y="113044"/>
                      <a:pt x="740719" y="100433"/>
                    </a:cubicBezTo>
                    <a:cubicBezTo>
                      <a:pt x="787631" y="60078"/>
                      <a:pt x="846146" y="50494"/>
                      <a:pt x="905165" y="45450"/>
                    </a:cubicBezTo>
                    <a:cubicBezTo>
                      <a:pt x="934926" y="42928"/>
                      <a:pt x="965697" y="42928"/>
                      <a:pt x="995458" y="50494"/>
                    </a:cubicBezTo>
                    <a:cubicBezTo>
                      <a:pt x="1024716" y="58061"/>
                      <a:pt x="1029760" y="70671"/>
                      <a:pt x="1013114" y="94884"/>
                    </a:cubicBezTo>
                    <a:cubicBezTo>
                      <a:pt x="1003025" y="109513"/>
                      <a:pt x="991927" y="123133"/>
                      <a:pt x="982343" y="137761"/>
                    </a:cubicBezTo>
                    <a:cubicBezTo>
                      <a:pt x="974272" y="149868"/>
                      <a:pt x="961661" y="162479"/>
                      <a:pt x="980325" y="176603"/>
                    </a:cubicBezTo>
                    <a:cubicBezTo>
                      <a:pt x="985874" y="180638"/>
                      <a:pt x="982848" y="186187"/>
                      <a:pt x="977299" y="188205"/>
                    </a:cubicBezTo>
                    <a:cubicBezTo>
                      <a:pt x="958131" y="195771"/>
                      <a:pt x="963175" y="210904"/>
                      <a:pt x="966201" y="224020"/>
                    </a:cubicBezTo>
                    <a:cubicBezTo>
                      <a:pt x="971246" y="243692"/>
                      <a:pt x="978812" y="262357"/>
                      <a:pt x="983352" y="282030"/>
                    </a:cubicBezTo>
                    <a:cubicBezTo>
                      <a:pt x="988901" y="307756"/>
                      <a:pt x="978308" y="320871"/>
                      <a:pt x="952582" y="315827"/>
                    </a:cubicBezTo>
                    <a:cubicBezTo>
                      <a:pt x="858757" y="298676"/>
                      <a:pt x="775525" y="262861"/>
                      <a:pt x="721551" y="179125"/>
                    </a:cubicBezTo>
                    <a:cubicBezTo>
                      <a:pt x="714488" y="168027"/>
                      <a:pt x="705409" y="166010"/>
                      <a:pt x="694311" y="164496"/>
                    </a:cubicBezTo>
                    <a:cubicBezTo>
                      <a:pt x="590902" y="151381"/>
                      <a:pt x="487997" y="138266"/>
                      <a:pt x="384588" y="125655"/>
                    </a:cubicBezTo>
                    <a:cubicBezTo>
                      <a:pt x="307914" y="116071"/>
                      <a:pt x="231240" y="105982"/>
                      <a:pt x="155070" y="96397"/>
                    </a:cubicBezTo>
                    <a:cubicBezTo>
                      <a:pt x="131866" y="93371"/>
                      <a:pt x="113707" y="82778"/>
                      <a:pt x="106140" y="59069"/>
                    </a:cubicBezTo>
                    <a:cubicBezTo>
                      <a:pt x="102105" y="46963"/>
                      <a:pt x="92016" y="46459"/>
                      <a:pt x="82432" y="43936"/>
                    </a:cubicBezTo>
                    <a:cubicBezTo>
                      <a:pt x="55192" y="37379"/>
                      <a:pt x="27448" y="30821"/>
                      <a:pt x="209" y="24768"/>
                    </a:cubicBezTo>
                    <a:cubicBezTo>
                      <a:pt x="-295" y="22750"/>
                      <a:pt x="209" y="19724"/>
                      <a:pt x="713" y="17201"/>
                    </a:cubicBezTo>
                    <a:close/>
                  </a:path>
                </a:pathLst>
              </a:custGeom>
              <a:solidFill>
                <a:srgbClr val="A0A0A0"/>
              </a:solidFill>
              <a:ln w="5039" cap="flat">
                <a:noFill/>
                <a:prstDash val="solid"/>
                <a:miter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3DC1AB5-A64E-43B2-A9C5-A9B32F1963FD}"/>
                  </a:ext>
                </a:extLst>
              </p:cNvPr>
              <p:cNvSpPr/>
              <p:nvPr/>
            </p:nvSpPr>
            <p:spPr>
              <a:xfrm rot="20982175">
                <a:off x="5052888" y="4799646"/>
                <a:ext cx="880668" cy="270304"/>
              </a:xfrm>
              <a:custGeom>
                <a:avLst/>
                <a:gdLst>
                  <a:gd name="connsiteX0" fmla="*/ 713 w 1018958"/>
                  <a:gd name="connsiteY0" fmla="*/ 17201 h 312749"/>
                  <a:gd name="connsiteX1" fmla="*/ 63768 w 1018958"/>
                  <a:gd name="connsiteY1" fmla="*/ 22246 h 312749"/>
                  <a:gd name="connsiteX2" fmla="*/ 124804 w 1018958"/>
                  <a:gd name="connsiteY2" fmla="*/ 10139 h 312749"/>
                  <a:gd name="connsiteX3" fmla="*/ 175248 w 1018958"/>
                  <a:gd name="connsiteY3" fmla="*/ 2573 h 312749"/>
                  <a:gd name="connsiteX4" fmla="*/ 695320 w 1018958"/>
                  <a:gd name="connsiteY4" fmla="*/ 111531 h 312749"/>
                  <a:gd name="connsiteX5" fmla="*/ 740719 w 1018958"/>
                  <a:gd name="connsiteY5" fmla="*/ 100433 h 312749"/>
                  <a:gd name="connsiteX6" fmla="*/ 905165 w 1018958"/>
                  <a:gd name="connsiteY6" fmla="*/ 45450 h 312749"/>
                  <a:gd name="connsiteX7" fmla="*/ 995458 w 1018958"/>
                  <a:gd name="connsiteY7" fmla="*/ 50494 h 312749"/>
                  <a:gd name="connsiteX8" fmla="*/ 1013114 w 1018958"/>
                  <a:gd name="connsiteY8" fmla="*/ 94884 h 312749"/>
                  <a:gd name="connsiteX9" fmla="*/ 982343 w 1018958"/>
                  <a:gd name="connsiteY9" fmla="*/ 137761 h 312749"/>
                  <a:gd name="connsiteX10" fmla="*/ 980325 w 1018958"/>
                  <a:gd name="connsiteY10" fmla="*/ 176603 h 312749"/>
                  <a:gd name="connsiteX11" fmla="*/ 977299 w 1018958"/>
                  <a:gd name="connsiteY11" fmla="*/ 188205 h 312749"/>
                  <a:gd name="connsiteX12" fmla="*/ 966201 w 1018958"/>
                  <a:gd name="connsiteY12" fmla="*/ 224020 h 312749"/>
                  <a:gd name="connsiteX13" fmla="*/ 983352 w 1018958"/>
                  <a:gd name="connsiteY13" fmla="*/ 282030 h 312749"/>
                  <a:gd name="connsiteX14" fmla="*/ 952582 w 1018958"/>
                  <a:gd name="connsiteY14" fmla="*/ 315827 h 312749"/>
                  <a:gd name="connsiteX15" fmla="*/ 721551 w 1018958"/>
                  <a:gd name="connsiteY15" fmla="*/ 179125 h 312749"/>
                  <a:gd name="connsiteX16" fmla="*/ 694311 w 1018958"/>
                  <a:gd name="connsiteY16" fmla="*/ 164496 h 312749"/>
                  <a:gd name="connsiteX17" fmla="*/ 384588 w 1018958"/>
                  <a:gd name="connsiteY17" fmla="*/ 125655 h 312749"/>
                  <a:gd name="connsiteX18" fmla="*/ 155070 w 1018958"/>
                  <a:gd name="connsiteY18" fmla="*/ 96397 h 312749"/>
                  <a:gd name="connsiteX19" fmla="*/ 106140 w 1018958"/>
                  <a:gd name="connsiteY19" fmla="*/ 59069 h 312749"/>
                  <a:gd name="connsiteX20" fmla="*/ 82432 w 1018958"/>
                  <a:gd name="connsiteY20" fmla="*/ 43936 h 312749"/>
                  <a:gd name="connsiteX21" fmla="*/ 209 w 1018958"/>
                  <a:gd name="connsiteY21" fmla="*/ 24768 h 312749"/>
                  <a:gd name="connsiteX22" fmla="*/ 713 w 1018958"/>
                  <a:gd name="connsiteY22" fmla="*/ 17201 h 31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8958" h="312749">
                    <a:moveTo>
                      <a:pt x="713" y="17201"/>
                    </a:moveTo>
                    <a:cubicBezTo>
                      <a:pt x="21900" y="13166"/>
                      <a:pt x="43086" y="19724"/>
                      <a:pt x="63768" y="22246"/>
                    </a:cubicBezTo>
                    <a:cubicBezTo>
                      <a:pt x="85963" y="25272"/>
                      <a:pt x="105636" y="27290"/>
                      <a:pt x="124804" y="10139"/>
                    </a:cubicBezTo>
                    <a:cubicBezTo>
                      <a:pt x="138424" y="-1967"/>
                      <a:pt x="157088" y="-1463"/>
                      <a:pt x="175248" y="2573"/>
                    </a:cubicBezTo>
                    <a:cubicBezTo>
                      <a:pt x="348773" y="38892"/>
                      <a:pt x="522299" y="74707"/>
                      <a:pt x="695320" y="111531"/>
                    </a:cubicBezTo>
                    <a:cubicBezTo>
                      <a:pt x="713480" y="115566"/>
                      <a:pt x="726091" y="113044"/>
                      <a:pt x="740719" y="100433"/>
                    </a:cubicBezTo>
                    <a:cubicBezTo>
                      <a:pt x="787631" y="60078"/>
                      <a:pt x="846146" y="50494"/>
                      <a:pt x="905165" y="45450"/>
                    </a:cubicBezTo>
                    <a:cubicBezTo>
                      <a:pt x="934926" y="42928"/>
                      <a:pt x="965697" y="42928"/>
                      <a:pt x="995458" y="50494"/>
                    </a:cubicBezTo>
                    <a:cubicBezTo>
                      <a:pt x="1024716" y="58061"/>
                      <a:pt x="1029760" y="70671"/>
                      <a:pt x="1013114" y="94884"/>
                    </a:cubicBezTo>
                    <a:cubicBezTo>
                      <a:pt x="1003025" y="109513"/>
                      <a:pt x="991927" y="123133"/>
                      <a:pt x="982343" y="137761"/>
                    </a:cubicBezTo>
                    <a:cubicBezTo>
                      <a:pt x="974272" y="149868"/>
                      <a:pt x="961661" y="162479"/>
                      <a:pt x="980325" y="176603"/>
                    </a:cubicBezTo>
                    <a:cubicBezTo>
                      <a:pt x="985874" y="180638"/>
                      <a:pt x="982848" y="186187"/>
                      <a:pt x="977299" y="188205"/>
                    </a:cubicBezTo>
                    <a:cubicBezTo>
                      <a:pt x="958131" y="195771"/>
                      <a:pt x="963175" y="210904"/>
                      <a:pt x="966201" y="224020"/>
                    </a:cubicBezTo>
                    <a:cubicBezTo>
                      <a:pt x="971246" y="243692"/>
                      <a:pt x="978812" y="262357"/>
                      <a:pt x="983352" y="282030"/>
                    </a:cubicBezTo>
                    <a:cubicBezTo>
                      <a:pt x="988901" y="307756"/>
                      <a:pt x="978308" y="320871"/>
                      <a:pt x="952582" y="315827"/>
                    </a:cubicBezTo>
                    <a:cubicBezTo>
                      <a:pt x="858757" y="298676"/>
                      <a:pt x="775525" y="262861"/>
                      <a:pt x="721551" y="179125"/>
                    </a:cubicBezTo>
                    <a:cubicBezTo>
                      <a:pt x="714488" y="168027"/>
                      <a:pt x="705409" y="166010"/>
                      <a:pt x="694311" y="164496"/>
                    </a:cubicBezTo>
                    <a:cubicBezTo>
                      <a:pt x="590902" y="151381"/>
                      <a:pt x="487997" y="138266"/>
                      <a:pt x="384588" y="125655"/>
                    </a:cubicBezTo>
                    <a:cubicBezTo>
                      <a:pt x="307914" y="116071"/>
                      <a:pt x="231240" y="105982"/>
                      <a:pt x="155070" y="96397"/>
                    </a:cubicBezTo>
                    <a:cubicBezTo>
                      <a:pt x="131866" y="93371"/>
                      <a:pt x="113707" y="82778"/>
                      <a:pt x="106140" y="59069"/>
                    </a:cubicBezTo>
                    <a:cubicBezTo>
                      <a:pt x="102105" y="46963"/>
                      <a:pt x="92016" y="46459"/>
                      <a:pt x="82432" y="43936"/>
                    </a:cubicBezTo>
                    <a:cubicBezTo>
                      <a:pt x="55192" y="37379"/>
                      <a:pt x="27448" y="30821"/>
                      <a:pt x="209" y="24768"/>
                    </a:cubicBezTo>
                    <a:cubicBezTo>
                      <a:pt x="-295" y="22750"/>
                      <a:pt x="209" y="19724"/>
                      <a:pt x="713" y="17201"/>
                    </a:cubicBezTo>
                    <a:close/>
                  </a:path>
                </a:pathLst>
              </a:custGeom>
              <a:solidFill>
                <a:srgbClr val="A0A0A0"/>
              </a:solidFill>
              <a:ln w="5039" cap="flat">
                <a:noFill/>
                <a:prstDash val="solid"/>
                <a:miter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F3E7A3-8FF8-4531-8530-DAEF1592A05C}"/>
              </a:ext>
            </a:extLst>
          </p:cNvPr>
          <p:cNvGrpSpPr/>
          <p:nvPr/>
        </p:nvGrpSpPr>
        <p:grpSpPr>
          <a:xfrm>
            <a:off x="1978547" y="1114726"/>
            <a:ext cx="1409144" cy="1263364"/>
            <a:chOff x="4794869" y="2803448"/>
            <a:chExt cx="2781228" cy="249350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F075831-DA8A-4108-80E0-30BFFB081A13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0DBF54A-8A78-4550-ABDF-519F24D6CA4F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23C0D7-6CAD-4D97-B8A5-141B079F16BA}"/>
              </a:ext>
            </a:extLst>
          </p:cNvPr>
          <p:cNvGrpSpPr/>
          <p:nvPr/>
        </p:nvGrpSpPr>
        <p:grpSpPr>
          <a:xfrm>
            <a:off x="7884100" y="1123486"/>
            <a:ext cx="2588446" cy="1748511"/>
            <a:chOff x="4344887" y="4634480"/>
            <a:chExt cx="3484138" cy="2353557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DDD5424-3FB6-4530-B405-2101E7D1CB21}"/>
                </a:ext>
              </a:extLst>
            </p:cNvPr>
            <p:cNvSpPr/>
            <p:nvPr/>
          </p:nvSpPr>
          <p:spPr>
            <a:xfrm rot="16200000">
              <a:off x="5061365" y="5704869"/>
              <a:ext cx="2109069" cy="457267"/>
            </a:xfrm>
            <a:custGeom>
              <a:avLst/>
              <a:gdLst>
                <a:gd name="connsiteX0" fmla="*/ 2109069 w 2109069"/>
                <a:gd name="connsiteY0" fmla="*/ 182971 h 457267"/>
                <a:gd name="connsiteX1" fmla="*/ 2109069 w 2109069"/>
                <a:gd name="connsiteY1" fmla="*/ 274298 h 457267"/>
                <a:gd name="connsiteX2" fmla="*/ 573564 w 2109069"/>
                <a:gd name="connsiteY2" fmla="*/ 274298 h 457267"/>
                <a:gd name="connsiteX3" fmla="*/ 573564 w 2109069"/>
                <a:gd name="connsiteY3" fmla="*/ 281640 h 457267"/>
                <a:gd name="connsiteX4" fmla="*/ 557204 w 2109069"/>
                <a:gd name="connsiteY4" fmla="*/ 281837 h 457267"/>
                <a:gd name="connsiteX5" fmla="*/ 545699 w 2109069"/>
                <a:gd name="connsiteY5" fmla="*/ 290466 h 457267"/>
                <a:gd name="connsiteX6" fmla="*/ 394715 w 2109069"/>
                <a:gd name="connsiteY6" fmla="*/ 449358 h 457267"/>
                <a:gd name="connsiteX7" fmla="*/ 378180 w 2109069"/>
                <a:gd name="connsiteY7" fmla="*/ 457267 h 457267"/>
                <a:gd name="connsiteX8" fmla="*/ 7909 w 2109069"/>
                <a:gd name="connsiteY8" fmla="*/ 451514 h 457267"/>
                <a:gd name="connsiteX9" fmla="*/ 0 w 2109069"/>
                <a:gd name="connsiteY9" fmla="*/ 450796 h 457267"/>
                <a:gd name="connsiteX10" fmla="*/ 257391 w 2109069"/>
                <a:gd name="connsiteY10" fmla="*/ 226476 h 457267"/>
                <a:gd name="connsiteX11" fmla="*/ 30917 w 2109069"/>
                <a:gd name="connsiteY11" fmla="*/ 0 h 457267"/>
                <a:gd name="connsiteX12" fmla="*/ 73335 w 2109069"/>
                <a:gd name="connsiteY12" fmla="*/ 2158 h 457267"/>
                <a:gd name="connsiteX13" fmla="*/ 402624 w 2109069"/>
                <a:gd name="connsiteY13" fmla="*/ 22288 h 457267"/>
                <a:gd name="connsiteX14" fmla="*/ 422036 w 2109069"/>
                <a:gd name="connsiteY14" fmla="*/ 33073 h 457267"/>
                <a:gd name="connsiteX15" fmla="*/ 543383 w 2109069"/>
                <a:gd name="connsiteY15" fmla="*/ 182971 h 45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9069" h="457267">
                  <a:moveTo>
                    <a:pt x="2109069" y="182971"/>
                  </a:moveTo>
                  <a:lnTo>
                    <a:pt x="2109069" y="274298"/>
                  </a:lnTo>
                  <a:lnTo>
                    <a:pt x="573564" y="274298"/>
                  </a:lnTo>
                  <a:lnTo>
                    <a:pt x="573564" y="281640"/>
                  </a:lnTo>
                  <a:lnTo>
                    <a:pt x="557204" y="281837"/>
                  </a:lnTo>
                  <a:cubicBezTo>
                    <a:pt x="552889" y="281837"/>
                    <a:pt x="548575" y="286869"/>
                    <a:pt x="545699" y="290466"/>
                  </a:cubicBezTo>
                  <a:cubicBezTo>
                    <a:pt x="495372" y="343668"/>
                    <a:pt x="445044" y="396873"/>
                    <a:pt x="394715" y="449358"/>
                  </a:cubicBezTo>
                  <a:cubicBezTo>
                    <a:pt x="391121" y="453672"/>
                    <a:pt x="383930" y="457267"/>
                    <a:pt x="378180" y="457267"/>
                  </a:cubicBezTo>
                  <a:cubicBezTo>
                    <a:pt x="254517" y="455828"/>
                    <a:pt x="130854" y="453672"/>
                    <a:pt x="7909" y="451514"/>
                  </a:cubicBezTo>
                  <a:cubicBezTo>
                    <a:pt x="6471" y="451514"/>
                    <a:pt x="4314" y="451514"/>
                    <a:pt x="0" y="450796"/>
                  </a:cubicBezTo>
                  <a:cubicBezTo>
                    <a:pt x="86996" y="375303"/>
                    <a:pt x="171833" y="301249"/>
                    <a:pt x="257391" y="226476"/>
                  </a:cubicBezTo>
                  <a:cubicBezTo>
                    <a:pt x="181900" y="150985"/>
                    <a:pt x="107128" y="76210"/>
                    <a:pt x="30917" y="0"/>
                  </a:cubicBezTo>
                  <a:cubicBezTo>
                    <a:pt x="46014" y="720"/>
                    <a:pt x="59675" y="1438"/>
                    <a:pt x="73335" y="2158"/>
                  </a:cubicBezTo>
                  <a:cubicBezTo>
                    <a:pt x="183338" y="8628"/>
                    <a:pt x="292622" y="15099"/>
                    <a:pt x="402624" y="22288"/>
                  </a:cubicBezTo>
                  <a:cubicBezTo>
                    <a:pt x="409095" y="23008"/>
                    <a:pt x="417723" y="27322"/>
                    <a:pt x="422036" y="33073"/>
                  </a:cubicBezTo>
                  <a:lnTo>
                    <a:pt x="543383" y="182971"/>
                  </a:lnTo>
                  <a:close/>
                </a:path>
              </a:pathLst>
            </a:custGeom>
            <a:solidFill>
              <a:schemeClr val="accent1"/>
            </a:solidFill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2082B3-695F-4FCA-ABC6-011D4289629B}"/>
                </a:ext>
              </a:extLst>
            </p:cNvPr>
            <p:cNvSpPr/>
            <p:nvPr/>
          </p:nvSpPr>
          <p:spPr>
            <a:xfrm rot="16200000">
              <a:off x="5316948" y="3662419"/>
              <a:ext cx="1540016" cy="3484138"/>
            </a:xfrm>
            <a:custGeom>
              <a:avLst/>
              <a:gdLst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88569 w 1688569"/>
                <a:gd name="connsiteY40" fmla="*/ 1845005 h 3484138"/>
                <a:gd name="connsiteX41" fmla="*/ 1626295 w 1688569"/>
                <a:gd name="connsiteY41" fmla="*/ 1843445 h 3484138"/>
                <a:gd name="connsiteX42" fmla="*/ 1465963 w 1688569"/>
                <a:gd name="connsiteY42" fmla="*/ 1839131 h 3484138"/>
                <a:gd name="connsiteX43" fmla="*/ 1450145 w 1688569"/>
                <a:gd name="connsiteY43" fmla="*/ 1849196 h 3484138"/>
                <a:gd name="connsiteX44" fmla="*/ 1378249 w 1688569"/>
                <a:gd name="connsiteY44" fmla="*/ 1949853 h 3484138"/>
                <a:gd name="connsiteX45" fmla="*/ 1390472 w 1688569"/>
                <a:gd name="connsiteY45" fmla="*/ 1962794 h 3484138"/>
                <a:gd name="connsiteX46" fmla="*/ 1506945 w 1688569"/>
                <a:gd name="connsiteY46" fmla="*/ 2166982 h 3484138"/>
                <a:gd name="connsiteX47" fmla="*/ 1442957 w 1688569"/>
                <a:gd name="connsiteY47" fmla="*/ 2467513 h 3484138"/>
                <a:gd name="connsiteX48" fmla="*/ 1360275 w 1688569"/>
                <a:gd name="connsiteY48" fmla="*/ 2552351 h 3484138"/>
                <a:gd name="connsiteX49" fmla="*/ 985690 w 1688569"/>
                <a:gd name="connsiteY49" fmla="*/ 2969354 h 3484138"/>
                <a:gd name="connsiteX50" fmla="*/ 875688 w 1688569"/>
                <a:gd name="connsiteY50" fmla="*/ 3118902 h 3484138"/>
                <a:gd name="connsiteX51" fmla="*/ 868498 w 1688569"/>
                <a:gd name="connsiteY51" fmla="*/ 3130405 h 3484138"/>
                <a:gd name="connsiteX52" fmla="*/ 920264 w 1688569"/>
                <a:gd name="connsiteY52" fmla="*/ 3108835 h 3484138"/>
                <a:gd name="connsiteX53" fmla="*/ 1006540 w 1688569"/>
                <a:gd name="connsiteY53" fmla="*/ 3093017 h 3484138"/>
                <a:gd name="connsiteX54" fmla="*/ 1103603 w 1688569"/>
                <a:gd name="connsiteY54" fmla="*/ 3154849 h 3484138"/>
                <a:gd name="connsiteX55" fmla="*/ 1109353 w 1688569"/>
                <a:gd name="connsiteY55" fmla="*/ 3348972 h 3484138"/>
                <a:gd name="connsiteX56" fmla="*/ 954775 w 1688569"/>
                <a:gd name="connsiteY56" fmla="*/ 3474074 h 3484138"/>
                <a:gd name="connsiteX57" fmla="*/ 918108 w 1688569"/>
                <a:gd name="connsiteY57" fmla="*/ 3482700 h 3484138"/>
                <a:gd name="connsiteX58" fmla="*/ 877845 w 1688569"/>
                <a:gd name="connsiteY58" fmla="*/ 3484138 h 3484138"/>
                <a:gd name="connsiteX59" fmla="*/ 804510 w 1688569"/>
                <a:gd name="connsiteY59" fmla="*/ 3458974 h 3484138"/>
                <a:gd name="connsiteX60" fmla="*/ 704573 w 1688569"/>
                <a:gd name="connsiteY60" fmla="*/ 3316617 h 3484138"/>
                <a:gd name="connsiteX61" fmla="*/ 739084 w 1688569"/>
                <a:gd name="connsiteY61" fmla="*/ 3041971 h 3484138"/>
                <a:gd name="connsiteX62" fmla="*/ 737646 w 1688569"/>
                <a:gd name="connsiteY62" fmla="*/ 3011774 h 3484138"/>
                <a:gd name="connsiteX63" fmla="*/ 43118 w 1688569"/>
                <a:gd name="connsiteY63" fmla="*/ 1831222 h 3484138"/>
                <a:gd name="connsiteX64" fmla="*/ 30177 w 1688569"/>
                <a:gd name="connsiteY64" fmla="*/ 1802464 h 3484138"/>
                <a:gd name="connsiteX65" fmla="*/ 0 w 1688569"/>
                <a:gd name="connsiteY65" fmla="*/ 1802827 h 3484138"/>
                <a:gd name="connsiteX66" fmla="*/ 0 w 1688569"/>
                <a:gd name="connsiteY66" fmla="*/ 1719062 h 3484138"/>
                <a:gd name="connsiteX67" fmla="*/ 36648 w 1688569"/>
                <a:gd name="connsiteY67" fmla="*/ 1719062 h 3484138"/>
                <a:gd name="connsiteX68" fmla="*/ 38086 w 1688569"/>
                <a:gd name="connsiteY68" fmla="*/ 1716186 h 3484138"/>
                <a:gd name="connsiteX69" fmla="*/ 61812 w 1688569"/>
                <a:gd name="connsiteY69" fmla="*/ 1651478 h 3484138"/>
                <a:gd name="connsiteX70" fmla="*/ 801634 w 1688569"/>
                <a:gd name="connsiteY70" fmla="*/ 468770 h 3484138"/>
                <a:gd name="connsiteX71" fmla="*/ 803792 w 1688569"/>
                <a:gd name="connsiteY71" fmla="*/ 445044 h 3484138"/>
                <a:gd name="connsiteX72" fmla="*/ 772157 w 1688569"/>
                <a:gd name="connsiteY72" fmla="*/ 170397 h 3484138"/>
                <a:gd name="connsiteX73" fmla="*/ 915232 w 1688569"/>
                <a:gd name="connsiteY73" fmla="*/ 19412 h 3484138"/>
                <a:gd name="connsiteX74" fmla="*/ 979220 w 1688569"/>
                <a:gd name="connsiteY74" fmla="*/ 0 h 3484138"/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26295 w 1688569"/>
                <a:gd name="connsiteY40" fmla="*/ 1843445 h 3484138"/>
                <a:gd name="connsiteX41" fmla="*/ 1465963 w 1688569"/>
                <a:gd name="connsiteY41" fmla="*/ 1839131 h 3484138"/>
                <a:gd name="connsiteX42" fmla="*/ 1450145 w 1688569"/>
                <a:gd name="connsiteY42" fmla="*/ 1849196 h 3484138"/>
                <a:gd name="connsiteX43" fmla="*/ 1378249 w 1688569"/>
                <a:gd name="connsiteY43" fmla="*/ 1949853 h 3484138"/>
                <a:gd name="connsiteX44" fmla="*/ 1390472 w 1688569"/>
                <a:gd name="connsiteY44" fmla="*/ 1962794 h 3484138"/>
                <a:gd name="connsiteX45" fmla="*/ 1506945 w 1688569"/>
                <a:gd name="connsiteY45" fmla="*/ 2166982 h 3484138"/>
                <a:gd name="connsiteX46" fmla="*/ 1442957 w 1688569"/>
                <a:gd name="connsiteY46" fmla="*/ 2467513 h 3484138"/>
                <a:gd name="connsiteX47" fmla="*/ 1360275 w 1688569"/>
                <a:gd name="connsiteY47" fmla="*/ 2552351 h 3484138"/>
                <a:gd name="connsiteX48" fmla="*/ 985690 w 1688569"/>
                <a:gd name="connsiteY48" fmla="*/ 2969354 h 3484138"/>
                <a:gd name="connsiteX49" fmla="*/ 875688 w 1688569"/>
                <a:gd name="connsiteY49" fmla="*/ 3118902 h 3484138"/>
                <a:gd name="connsiteX50" fmla="*/ 868498 w 1688569"/>
                <a:gd name="connsiteY50" fmla="*/ 3130405 h 3484138"/>
                <a:gd name="connsiteX51" fmla="*/ 920264 w 1688569"/>
                <a:gd name="connsiteY51" fmla="*/ 3108835 h 3484138"/>
                <a:gd name="connsiteX52" fmla="*/ 1006540 w 1688569"/>
                <a:gd name="connsiteY52" fmla="*/ 3093017 h 3484138"/>
                <a:gd name="connsiteX53" fmla="*/ 1103603 w 1688569"/>
                <a:gd name="connsiteY53" fmla="*/ 3154849 h 3484138"/>
                <a:gd name="connsiteX54" fmla="*/ 1109353 w 1688569"/>
                <a:gd name="connsiteY54" fmla="*/ 3348972 h 3484138"/>
                <a:gd name="connsiteX55" fmla="*/ 954775 w 1688569"/>
                <a:gd name="connsiteY55" fmla="*/ 3474074 h 3484138"/>
                <a:gd name="connsiteX56" fmla="*/ 918108 w 1688569"/>
                <a:gd name="connsiteY56" fmla="*/ 3482700 h 3484138"/>
                <a:gd name="connsiteX57" fmla="*/ 877845 w 1688569"/>
                <a:gd name="connsiteY57" fmla="*/ 3484138 h 3484138"/>
                <a:gd name="connsiteX58" fmla="*/ 804510 w 1688569"/>
                <a:gd name="connsiteY58" fmla="*/ 3458974 h 3484138"/>
                <a:gd name="connsiteX59" fmla="*/ 704573 w 1688569"/>
                <a:gd name="connsiteY59" fmla="*/ 3316617 h 3484138"/>
                <a:gd name="connsiteX60" fmla="*/ 739084 w 1688569"/>
                <a:gd name="connsiteY60" fmla="*/ 3041971 h 3484138"/>
                <a:gd name="connsiteX61" fmla="*/ 737646 w 1688569"/>
                <a:gd name="connsiteY61" fmla="*/ 3011774 h 3484138"/>
                <a:gd name="connsiteX62" fmla="*/ 43118 w 1688569"/>
                <a:gd name="connsiteY62" fmla="*/ 1831222 h 3484138"/>
                <a:gd name="connsiteX63" fmla="*/ 30177 w 1688569"/>
                <a:gd name="connsiteY63" fmla="*/ 1802464 h 3484138"/>
                <a:gd name="connsiteX64" fmla="*/ 0 w 1688569"/>
                <a:gd name="connsiteY64" fmla="*/ 1802827 h 3484138"/>
                <a:gd name="connsiteX65" fmla="*/ 0 w 1688569"/>
                <a:gd name="connsiteY65" fmla="*/ 1719062 h 3484138"/>
                <a:gd name="connsiteX66" fmla="*/ 36648 w 1688569"/>
                <a:gd name="connsiteY66" fmla="*/ 1719062 h 3484138"/>
                <a:gd name="connsiteX67" fmla="*/ 38086 w 1688569"/>
                <a:gd name="connsiteY67" fmla="*/ 1716186 h 3484138"/>
                <a:gd name="connsiteX68" fmla="*/ 61812 w 1688569"/>
                <a:gd name="connsiteY68" fmla="*/ 1651478 h 3484138"/>
                <a:gd name="connsiteX69" fmla="*/ 801634 w 1688569"/>
                <a:gd name="connsiteY69" fmla="*/ 468770 h 3484138"/>
                <a:gd name="connsiteX70" fmla="*/ 803792 w 1688569"/>
                <a:gd name="connsiteY70" fmla="*/ 445044 h 3484138"/>
                <a:gd name="connsiteX71" fmla="*/ 772157 w 1688569"/>
                <a:gd name="connsiteY71" fmla="*/ 170397 h 3484138"/>
                <a:gd name="connsiteX72" fmla="*/ 915232 w 1688569"/>
                <a:gd name="connsiteY72" fmla="*/ 19412 h 3484138"/>
                <a:gd name="connsiteX73" fmla="*/ 979220 w 1688569"/>
                <a:gd name="connsiteY73" fmla="*/ 0 h 3484138"/>
                <a:gd name="connsiteX0" fmla="*/ 868498 w 1626295"/>
                <a:gd name="connsiteY0" fmla="*/ 574460 h 3484138"/>
                <a:gd name="connsiteX1" fmla="*/ 149528 w 1626295"/>
                <a:gd name="connsiteY1" fmla="*/ 1723377 h 3484138"/>
                <a:gd name="connsiteX2" fmla="*/ 257294 w 1626295"/>
                <a:gd name="connsiteY2" fmla="*/ 1726080 h 3484138"/>
                <a:gd name="connsiteX3" fmla="*/ 257294 w 1626295"/>
                <a:gd name="connsiteY3" fmla="*/ 1808934 h 3484138"/>
                <a:gd name="connsiteX4" fmla="*/ 162469 w 1626295"/>
                <a:gd name="connsiteY4" fmla="*/ 1808934 h 3484138"/>
                <a:gd name="connsiteX5" fmla="*/ 808824 w 1626295"/>
                <a:gd name="connsiteY5" fmla="*/ 2910399 h 3484138"/>
                <a:gd name="connsiteX6" fmla="*/ 897976 w 1626295"/>
                <a:gd name="connsiteY6" fmla="*/ 2798959 h 3484138"/>
                <a:gd name="connsiteX7" fmla="*/ 1118700 w 1626295"/>
                <a:gd name="connsiteY7" fmla="*/ 2519998 h 3484138"/>
                <a:gd name="connsiteX8" fmla="*/ 1250992 w 1626295"/>
                <a:gd name="connsiteY8" fmla="*/ 2194303 h 3484138"/>
                <a:gd name="connsiteX9" fmla="*/ 1221513 w 1626295"/>
                <a:gd name="connsiteY9" fmla="*/ 2005214 h 3484138"/>
                <a:gd name="connsiteX10" fmla="*/ 1199225 w 1626295"/>
                <a:gd name="connsiteY10" fmla="*/ 1987238 h 3484138"/>
                <a:gd name="connsiteX11" fmla="*/ 1046084 w 1626295"/>
                <a:gd name="connsiteY11" fmla="*/ 1841287 h 3484138"/>
                <a:gd name="connsiteX12" fmla="*/ 1028830 w 1626295"/>
                <a:gd name="connsiteY12" fmla="*/ 1828346 h 3484138"/>
                <a:gd name="connsiteX13" fmla="*/ 941471 w 1626295"/>
                <a:gd name="connsiteY13" fmla="*/ 1826141 h 3484138"/>
                <a:gd name="connsiteX14" fmla="*/ 941471 w 1626295"/>
                <a:gd name="connsiteY14" fmla="*/ 1743239 h 3484138"/>
                <a:gd name="connsiteX15" fmla="*/ 1038175 w 1626295"/>
                <a:gd name="connsiteY15" fmla="*/ 1745665 h 3484138"/>
                <a:gd name="connsiteX16" fmla="*/ 1203539 w 1626295"/>
                <a:gd name="connsiteY16" fmla="*/ 1574549 h 3484138"/>
                <a:gd name="connsiteX17" fmla="*/ 1211448 w 1626295"/>
                <a:gd name="connsiteY17" fmla="*/ 1553699 h 3484138"/>
                <a:gd name="connsiteX18" fmla="*/ 1271842 w 1626295"/>
                <a:gd name="connsiteY18" fmla="*/ 1373237 h 3484138"/>
                <a:gd name="connsiteX19" fmla="*/ 1242363 w 1626295"/>
                <a:gd name="connsiteY19" fmla="*/ 1174081 h 3484138"/>
                <a:gd name="connsiteX20" fmla="*/ 1068373 w 1626295"/>
                <a:gd name="connsiteY20" fmla="*/ 868518 h 3484138"/>
                <a:gd name="connsiteX21" fmla="*/ 1008698 w 1626295"/>
                <a:gd name="connsiteY21" fmla="*/ 796622 h 3484138"/>
                <a:gd name="connsiteX22" fmla="*/ 880721 w 1626295"/>
                <a:gd name="connsiteY22" fmla="*/ 594589 h 3484138"/>
                <a:gd name="connsiteX23" fmla="*/ 868498 w 1626295"/>
                <a:gd name="connsiteY23" fmla="*/ 574460 h 3484138"/>
                <a:gd name="connsiteX24" fmla="*/ 979220 w 1626295"/>
                <a:gd name="connsiteY24" fmla="*/ 0 h 3484138"/>
                <a:gd name="connsiteX25" fmla="*/ 1018045 w 1626295"/>
                <a:gd name="connsiteY25" fmla="*/ 0 h 3484138"/>
                <a:gd name="connsiteX26" fmla="*/ 1206416 w 1626295"/>
                <a:gd name="connsiteY26" fmla="*/ 189089 h 3484138"/>
                <a:gd name="connsiteX27" fmla="*/ 1146022 w 1626295"/>
                <a:gd name="connsiteY27" fmla="*/ 378898 h 3484138"/>
                <a:gd name="connsiteX28" fmla="*/ 1036019 w 1626295"/>
                <a:gd name="connsiteY28" fmla="*/ 405500 h 3484138"/>
                <a:gd name="connsiteX29" fmla="*/ 998633 w 1626295"/>
                <a:gd name="connsiteY29" fmla="*/ 405500 h 3484138"/>
                <a:gd name="connsiteX30" fmla="*/ 1011574 w 1626295"/>
                <a:gd name="connsiteY30" fmla="*/ 468770 h 3484138"/>
                <a:gd name="connsiteX31" fmla="*/ 1123014 w 1626295"/>
                <a:gd name="connsiteY31" fmla="*/ 631257 h 3484138"/>
                <a:gd name="connsiteX32" fmla="*/ 1237331 w 1626295"/>
                <a:gd name="connsiteY32" fmla="*/ 741979 h 3484138"/>
                <a:gd name="connsiteX33" fmla="*/ 1432172 w 1626295"/>
                <a:gd name="connsiteY33" fmla="*/ 972051 h 3484138"/>
                <a:gd name="connsiteX34" fmla="*/ 1477468 w 1626295"/>
                <a:gd name="connsiteY34" fmla="*/ 1023098 h 3484138"/>
                <a:gd name="connsiteX35" fmla="*/ 1554397 w 1626295"/>
                <a:gd name="connsiteY35" fmla="*/ 1244542 h 3484138"/>
                <a:gd name="connsiteX36" fmla="*/ 1491127 w 1626295"/>
                <a:gd name="connsiteY36" fmla="*/ 1440101 h 3484138"/>
                <a:gd name="connsiteX37" fmla="*/ 1359555 w 1626295"/>
                <a:gd name="connsiteY37" fmla="*/ 1600432 h 3484138"/>
                <a:gd name="connsiteX38" fmla="*/ 1460212 w 1626295"/>
                <a:gd name="connsiteY38" fmla="*/ 1755730 h 3484138"/>
                <a:gd name="connsiteX39" fmla="*/ 1626295 w 1626295"/>
                <a:gd name="connsiteY39" fmla="*/ 1843445 h 3484138"/>
                <a:gd name="connsiteX40" fmla="*/ 1465963 w 1626295"/>
                <a:gd name="connsiteY40" fmla="*/ 1839131 h 3484138"/>
                <a:gd name="connsiteX41" fmla="*/ 1450145 w 1626295"/>
                <a:gd name="connsiteY41" fmla="*/ 1849196 h 3484138"/>
                <a:gd name="connsiteX42" fmla="*/ 1378249 w 1626295"/>
                <a:gd name="connsiteY42" fmla="*/ 1949853 h 3484138"/>
                <a:gd name="connsiteX43" fmla="*/ 1390472 w 1626295"/>
                <a:gd name="connsiteY43" fmla="*/ 1962794 h 3484138"/>
                <a:gd name="connsiteX44" fmla="*/ 1506945 w 1626295"/>
                <a:gd name="connsiteY44" fmla="*/ 2166982 h 3484138"/>
                <a:gd name="connsiteX45" fmla="*/ 1442957 w 1626295"/>
                <a:gd name="connsiteY45" fmla="*/ 2467513 h 3484138"/>
                <a:gd name="connsiteX46" fmla="*/ 1360275 w 1626295"/>
                <a:gd name="connsiteY46" fmla="*/ 2552351 h 3484138"/>
                <a:gd name="connsiteX47" fmla="*/ 985690 w 1626295"/>
                <a:gd name="connsiteY47" fmla="*/ 2969354 h 3484138"/>
                <a:gd name="connsiteX48" fmla="*/ 875688 w 1626295"/>
                <a:gd name="connsiteY48" fmla="*/ 3118902 h 3484138"/>
                <a:gd name="connsiteX49" fmla="*/ 868498 w 1626295"/>
                <a:gd name="connsiteY49" fmla="*/ 3130405 h 3484138"/>
                <a:gd name="connsiteX50" fmla="*/ 920264 w 1626295"/>
                <a:gd name="connsiteY50" fmla="*/ 3108835 h 3484138"/>
                <a:gd name="connsiteX51" fmla="*/ 1006540 w 1626295"/>
                <a:gd name="connsiteY51" fmla="*/ 3093017 h 3484138"/>
                <a:gd name="connsiteX52" fmla="*/ 1103603 w 1626295"/>
                <a:gd name="connsiteY52" fmla="*/ 3154849 h 3484138"/>
                <a:gd name="connsiteX53" fmla="*/ 1109353 w 1626295"/>
                <a:gd name="connsiteY53" fmla="*/ 3348972 h 3484138"/>
                <a:gd name="connsiteX54" fmla="*/ 954775 w 1626295"/>
                <a:gd name="connsiteY54" fmla="*/ 3474074 h 3484138"/>
                <a:gd name="connsiteX55" fmla="*/ 918108 w 1626295"/>
                <a:gd name="connsiteY55" fmla="*/ 3482700 h 3484138"/>
                <a:gd name="connsiteX56" fmla="*/ 877845 w 1626295"/>
                <a:gd name="connsiteY56" fmla="*/ 3484138 h 3484138"/>
                <a:gd name="connsiteX57" fmla="*/ 804510 w 1626295"/>
                <a:gd name="connsiteY57" fmla="*/ 3458974 h 3484138"/>
                <a:gd name="connsiteX58" fmla="*/ 704573 w 1626295"/>
                <a:gd name="connsiteY58" fmla="*/ 3316617 h 3484138"/>
                <a:gd name="connsiteX59" fmla="*/ 739084 w 1626295"/>
                <a:gd name="connsiteY59" fmla="*/ 3041971 h 3484138"/>
                <a:gd name="connsiteX60" fmla="*/ 737646 w 1626295"/>
                <a:gd name="connsiteY60" fmla="*/ 3011774 h 3484138"/>
                <a:gd name="connsiteX61" fmla="*/ 43118 w 1626295"/>
                <a:gd name="connsiteY61" fmla="*/ 1831222 h 3484138"/>
                <a:gd name="connsiteX62" fmla="*/ 30177 w 1626295"/>
                <a:gd name="connsiteY62" fmla="*/ 1802464 h 3484138"/>
                <a:gd name="connsiteX63" fmla="*/ 0 w 1626295"/>
                <a:gd name="connsiteY63" fmla="*/ 1802827 h 3484138"/>
                <a:gd name="connsiteX64" fmla="*/ 0 w 1626295"/>
                <a:gd name="connsiteY64" fmla="*/ 1719062 h 3484138"/>
                <a:gd name="connsiteX65" fmla="*/ 36648 w 1626295"/>
                <a:gd name="connsiteY65" fmla="*/ 1719062 h 3484138"/>
                <a:gd name="connsiteX66" fmla="*/ 38086 w 1626295"/>
                <a:gd name="connsiteY66" fmla="*/ 1716186 h 3484138"/>
                <a:gd name="connsiteX67" fmla="*/ 61812 w 1626295"/>
                <a:gd name="connsiteY67" fmla="*/ 1651478 h 3484138"/>
                <a:gd name="connsiteX68" fmla="*/ 801634 w 1626295"/>
                <a:gd name="connsiteY68" fmla="*/ 468770 h 3484138"/>
                <a:gd name="connsiteX69" fmla="*/ 803792 w 1626295"/>
                <a:gd name="connsiteY69" fmla="*/ 445044 h 3484138"/>
                <a:gd name="connsiteX70" fmla="*/ 772157 w 1626295"/>
                <a:gd name="connsiteY70" fmla="*/ 170397 h 3484138"/>
                <a:gd name="connsiteX71" fmla="*/ 915232 w 1626295"/>
                <a:gd name="connsiteY71" fmla="*/ 19412 h 3484138"/>
                <a:gd name="connsiteX72" fmla="*/ 979220 w 1626295"/>
                <a:gd name="connsiteY72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65963 w 1554821"/>
                <a:gd name="connsiteY39" fmla="*/ 1839131 h 3484138"/>
                <a:gd name="connsiteX40" fmla="*/ 1450145 w 1554821"/>
                <a:gd name="connsiteY40" fmla="*/ 1849196 h 3484138"/>
                <a:gd name="connsiteX41" fmla="*/ 1378249 w 1554821"/>
                <a:gd name="connsiteY41" fmla="*/ 1949853 h 3484138"/>
                <a:gd name="connsiteX42" fmla="*/ 1390472 w 1554821"/>
                <a:gd name="connsiteY42" fmla="*/ 1962794 h 3484138"/>
                <a:gd name="connsiteX43" fmla="*/ 1506945 w 1554821"/>
                <a:gd name="connsiteY43" fmla="*/ 2166982 h 3484138"/>
                <a:gd name="connsiteX44" fmla="*/ 1442957 w 1554821"/>
                <a:gd name="connsiteY44" fmla="*/ 2467513 h 3484138"/>
                <a:gd name="connsiteX45" fmla="*/ 1360275 w 1554821"/>
                <a:gd name="connsiteY45" fmla="*/ 2552351 h 3484138"/>
                <a:gd name="connsiteX46" fmla="*/ 985690 w 1554821"/>
                <a:gd name="connsiteY46" fmla="*/ 2969354 h 3484138"/>
                <a:gd name="connsiteX47" fmla="*/ 875688 w 1554821"/>
                <a:gd name="connsiteY47" fmla="*/ 3118902 h 3484138"/>
                <a:gd name="connsiteX48" fmla="*/ 868498 w 1554821"/>
                <a:gd name="connsiteY48" fmla="*/ 3130405 h 3484138"/>
                <a:gd name="connsiteX49" fmla="*/ 920264 w 1554821"/>
                <a:gd name="connsiteY49" fmla="*/ 3108835 h 3484138"/>
                <a:gd name="connsiteX50" fmla="*/ 1006540 w 1554821"/>
                <a:gd name="connsiteY50" fmla="*/ 3093017 h 3484138"/>
                <a:gd name="connsiteX51" fmla="*/ 1103603 w 1554821"/>
                <a:gd name="connsiteY51" fmla="*/ 3154849 h 3484138"/>
                <a:gd name="connsiteX52" fmla="*/ 1109353 w 1554821"/>
                <a:gd name="connsiteY52" fmla="*/ 3348972 h 3484138"/>
                <a:gd name="connsiteX53" fmla="*/ 954775 w 1554821"/>
                <a:gd name="connsiteY53" fmla="*/ 3474074 h 3484138"/>
                <a:gd name="connsiteX54" fmla="*/ 918108 w 1554821"/>
                <a:gd name="connsiteY54" fmla="*/ 3482700 h 3484138"/>
                <a:gd name="connsiteX55" fmla="*/ 877845 w 1554821"/>
                <a:gd name="connsiteY55" fmla="*/ 3484138 h 3484138"/>
                <a:gd name="connsiteX56" fmla="*/ 804510 w 1554821"/>
                <a:gd name="connsiteY56" fmla="*/ 3458974 h 3484138"/>
                <a:gd name="connsiteX57" fmla="*/ 704573 w 1554821"/>
                <a:gd name="connsiteY57" fmla="*/ 3316617 h 3484138"/>
                <a:gd name="connsiteX58" fmla="*/ 739084 w 1554821"/>
                <a:gd name="connsiteY58" fmla="*/ 3041971 h 3484138"/>
                <a:gd name="connsiteX59" fmla="*/ 737646 w 1554821"/>
                <a:gd name="connsiteY59" fmla="*/ 3011774 h 3484138"/>
                <a:gd name="connsiteX60" fmla="*/ 43118 w 1554821"/>
                <a:gd name="connsiteY60" fmla="*/ 1831222 h 3484138"/>
                <a:gd name="connsiteX61" fmla="*/ 30177 w 1554821"/>
                <a:gd name="connsiteY61" fmla="*/ 1802464 h 3484138"/>
                <a:gd name="connsiteX62" fmla="*/ 0 w 1554821"/>
                <a:gd name="connsiteY62" fmla="*/ 1802827 h 3484138"/>
                <a:gd name="connsiteX63" fmla="*/ 0 w 1554821"/>
                <a:gd name="connsiteY63" fmla="*/ 1719062 h 3484138"/>
                <a:gd name="connsiteX64" fmla="*/ 36648 w 1554821"/>
                <a:gd name="connsiteY64" fmla="*/ 1719062 h 3484138"/>
                <a:gd name="connsiteX65" fmla="*/ 38086 w 1554821"/>
                <a:gd name="connsiteY65" fmla="*/ 1716186 h 3484138"/>
                <a:gd name="connsiteX66" fmla="*/ 61812 w 1554821"/>
                <a:gd name="connsiteY66" fmla="*/ 1651478 h 3484138"/>
                <a:gd name="connsiteX67" fmla="*/ 801634 w 1554821"/>
                <a:gd name="connsiteY67" fmla="*/ 468770 h 3484138"/>
                <a:gd name="connsiteX68" fmla="*/ 803792 w 1554821"/>
                <a:gd name="connsiteY68" fmla="*/ 445044 h 3484138"/>
                <a:gd name="connsiteX69" fmla="*/ 772157 w 1554821"/>
                <a:gd name="connsiteY69" fmla="*/ 170397 h 3484138"/>
                <a:gd name="connsiteX70" fmla="*/ 915232 w 1554821"/>
                <a:gd name="connsiteY70" fmla="*/ 19412 h 3484138"/>
                <a:gd name="connsiteX71" fmla="*/ 979220 w 1554821"/>
                <a:gd name="connsiteY71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743239 h 3484138"/>
                <a:gd name="connsiteX14" fmla="*/ 1038175 w 1554821"/>
                <a:gd name="connsiteY14" fmla="*/ 1745665 h 3484138"/>
                <a:gd name="connsiteX15" fmla="*/ 1203539 w 1554821"/>
                <a:gd name="connsiteY15" fmla="*/ 1574549 h 3484138"/>
                <a:gd name="connsiteX16" fmla="*/ 1211448 w 1554821"/>
                <a:gd name="connsiteY16" fmla="*/ 1553699 h 3484138"/>
                <a:gd name="connsiteX17" fmla="*/ 1271842 w 1554821"/>
                <a:gd name="connsiteY17" fmla="*/ 1373237 h 3484138"/>
                <a:gd name="connsiteX18" fmla="*/ 1242363 w 1554821"/>
                <a:gd name="connsiteY18" fmla="*/ 1174081 h 3484138"/>
                <a:gd name="connsiteX19" fmla="*/ 1068373 w 1554821"/>
                <a:gd name="connsiteY19" fmla="*/ 868518 h 3484138"/>
                <a:gd name="connsiteX20" fmla="*/ 1008698 w 1554821"/>
                <a:gd name="connsiteY20" fmla="*/ 796622 h 3484138"/>
                <a:gd name="connsiteX21" fmla="*/ 880721 w 1554821"/>
                <a:gd name="connsiteY21" fmla="*/ 594589 h 3484138"/>
                <a:gd name="connsiteX22" fmla="*/ 868498 w 1554821"/>
                <a:gd name="connsiteY22" fmla="*/ 574460 h 3484138"/>
                <a:gd name="connsiteX23" fmla="*/ 979220 w 1554821"/>
                <a:gd name="connsiteY23" fmla="*/ 0 h 3484138"/>
                <a:gd name="connsiteX24" fmla="*/ 1018045 w 1554821"/>
                <a:gd name="connsiteY24" fmla="*/ 0 h 3484138"/>
                <a:gd name="connsiteX25" fmla="*/ 1206416 w 1554821"/>
                <a:gd name="connsiteY25" fmla="*/ 189089 h 3484138"/>
                <a:gd name="connsiteX26" fmla="*/ 1146022 w 1554821"/>
                <a:gd name="connsiteY26" fmla="*/ 378898 h 3484138"/>
                <a:gd name="connsiteX27" fmla="*/ 1036019 w 1554821"/>
                <a:gd name="connsiteY27" fmla="*/ 405500 h 3484138"/>
                <a:gd name="connsiteX28" fmla="*/ 998633 w 1554821"/>
                <a:gd name="connsiteY28" fmla="*/ 405500 h 3484138"/>
                <a:gd name="connsiteX29" fmla="*/ 1011574 w 1554821"/>
                <a:gd name="connsiteY29" fmla="*/ 468770 h 3484138"/>
                <a:gd name="connsiteX30" fmla="*/ 1123014 w 1554821"/>
                <a:gd name="connsiteY30" fmla="*/ 631257 h 3484138"/>
                <a:gd name="connsiteX31" fmla="*/ 1237331 w 1554821"/>
                <a:gd name="connsiteY31" fmla="*/ 741979 h 3484138"/>
                <a:gd name="connsiteX32" fmla="*/ 1432172 w 1554821"/>
                <a:gd name="connsiteY32" fmla="*/ 972051 h 3484138"/>
                <a:gd name="connsiteX33" fmla="*/ 1477468 w 1554821"/>
                <a:gd name="connsiteY33" fmla="*/ 1023098 h 3484138"/>
                <a:gd name="connsiteX34" fmla="*/ 1554397 w 1554821"/>
                <a:gd name="connsiteY34" fmla="*/ 1244542 h 3484138"/>
                <a:gd name="connsiteX35" fmla="*/ 1491127 w 1554821"/>
                <a:gd name="connsiteY35" fmla="*/ 1440101 h 3484138"/>
                <a:gd name="connsiteX36" fmla="*/ 1359555 w 1554821"/>
                <a:gd name="connsiteY36" fmla="*/ 1600432 h 3484138"/>
                <a:gd name="connsiteX37" fmla="*/ 1460212 w 1554821"/>
                <a:gd name="connsiteY37" fmla="*/ 1755730 h 3484138"/>
                <a:gd name="connsiteX38" fmla="*/ 1450145 w 1554821"/>
                <a:gd name="connsiteY38" fmla="*/ 1849196 h 3484138"/>
                <a:gd name="connsiteX39" fmla="*/ 1378249 w 1554821"/>
                <a:gd name="connsiteY39" fmla="*/ 1949853 h 3484138"/>
                <a:gd name="connsiteX40" fmla="*/ 1390472 w 1554821"/>
                <a:gd name="connsiteY40" fmla="*/ 1962794 h 3484138"/>
                <a:gd name="connsiteX41" fmla="*/ 1506945 w 1554821"/>
                <a:gd name="connsiteY41" fmla="*/ 2166982 h 3484138"/>
                <a:gd name="connsiteX42" fmla="*/ 1442957 w 1554821"/>
                <a:gd name="connsiteY42" fmla="*/ 2467513 h 3484138"/>
                <a:gd name="connsiteX43" fmla="*/ 1360275 w 1554821"/>
                <a:gd name="connsiteY43" fmla="*/ 2552351 h 3484138"/>
                <a:gd name="connsiteX44" fmla="*/ 985690 w 1554821"/>
                <a:gd name="connsiteY44" fmla="*/ 2969354 h 3484138"/>
                <a:gd name="connsiteX45" fmla="*/ 875688 w 1554821"/>
                <a:gd name="connsiteY45" fmla="*/ 3118902 h 3484138"/>
                <a:gd name="connsiteX46" fmla="*/ 868498 w 1554821"/>
                <a:gd name="connsiteY46" fmla="*/ 3130405 h 3484138"/>
                <a:gd name="connsiteX47" fmla="*/ 920264 w 1554821"/>
                <a:gd name="connsiteY47" fmla="*/ 3108835 h 3484138"/>
                <a:gd name="connsiteX48" fmla="*/ 1006540 w 1554821"/>
                <a:gd name="connsiteY48" fmla="*/ 3093017 h 3484138"/>
                <a:gd name="connsiteX49" fmla="*/ 1103603 w 1554821"/>
                <a:gd name="connsiteY49" fmla="*/ 3154849 h 3484138"/>
                <a:gd name="connsiteX50" fmla="*/ 1109353 w 1554821"/>
                <a:gd name="connsiteY50" fmla="*/ 3348972 h 3484138"/>
                <a:gd name="connsiteX51" fmla="*/ 954775 w 1554821"/>
                <a:gd name="connsiteY51" fmla="*/ 3474074 h 3484138"/>
                <a:gd name="connsiteX52" fmla="*/ 918108 w 1554821"/>
                <a:gd name="connsiteY52" fmla="*/ 3482700 h 3484138"/>
                <a:gd name="connsiteX53" fmla="*/ 877845 w 1554821"/>
                <a:gd name="connsiteY53" fmla="*/ 3484138 h 3484138"/>
                <a:gd name="connsiteX54" fmla="*/ 804510 w 1554821"/>
                <a:gd name="connsiteY54" fmla="*/ 3458974 h 3484138"/>
                <a:gd name="connsiteX55" fmla="*/ 704573 w 1554821"/>
                <a:gd name="connsiteY55" fmla="*/ 3316617 h 3484138"/>
                <a:gd name="connsiteX56" fmla="*/ 739084 w 1554821"/>
                <a:gd name="connsiteY56" fmla="*/ 3041971 h 3484138"/>
                <a:gd name="connsiteX57" fmla="*/ 737646 w 1554821"/>
                <a:gd name="connsiteY57" fmla="*/ 3011774 h 3484138"/>
                <a:gd name="connsiteX58" fmla="*/ 43118 w 1554821"/>
                <a:gd name="connsiteY58" fmla="*/ 1831222 h 3484138"/>
                <a:gd name="connsiteX59" fmla="*/ 30177 w 1554821"/>
                <a:gd name="connsiteY59" fmla="*/ 1802464 h 3484138"/>
                <a:gd name="connsiteX60" fmla="*/ 0 w 1554821"/>
                <a:gd name="connsiteY60" fmla="*/ 1802827 h 3484138"/>
                <a:gd name="connsiteX61" fmla="*/ 0 w 1554821"/>
                <a:gd name="connsiteY61" fmla="*/ 1719062 h 3484138"/>
                <a:gd name="connsiteX62" fmla="*/ 36648 w 1554821"/>
                <a:gd name="connsiteY62" fmla="*/ 1719062 h 3484138"/>
                <a:gd name="connsiteX63" fmla="*/ 38086 w 1554821"/>
                <a:gd name="connsiteY63" fmla="*/ 1716186 h 3484138"/>
                <a:gd name="connsiteX64" fmla="*/ 61812 w 1554821"/>
                <a:gd name="connsiteY64" fmla="*/ 1651478 h 3484138"/>
                <a:gd name="connsiteX65" fmla="*/ 801634 w 1554821"/>
                <a:gd name="connsiteY65" fmla="*/ 468770 h 3484138"/>
                <a:gd name="connsiteX66" fmla="*/ 803792 w 1554821"/>
                <a:gd name="connsiteY66" fmla="*/ 445044 h 3484138"/>
                <a:gd name="connsiteX67" fmla="*/ 772157 w 1554821"/>
                <a:gd name="connsiteY67" fmla="*/ 170397 h 3484138"/>
                <a:gd name="connsiteX68" fmla="*/ 915232 w 1554821"/>
                <a:gd name="connsiteY68" fmla="*/ 19412 h 3484138"/>
                <a:gd name="connsiteX69" fmla="*/ 979220 w 1554821"/>
                <a:gd name="connsiteY69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1038175 w 1554821"/>
                <a:gd name="connsiteY13" fmla="*/ 1745665 h 3484138"/>
                <a:gd name="connsiteX14" fmla="*/ 1203539 w 1554821"/>
                <a:gd name="connsiteY14" fmla="*/ 1574549 h 3484138"/>
                <a:gd name="connsiteX15" fmla="*/ 1211448 w 1554821"/>
                <a:gd name="connsiteY15" fmla="*/ 1553699 h 3484138"/>
                <a:gd name="connsiteX16" fmla="*/ 1271842 w 1554821"/>
                <a:gd name="connsiteY16" fmla="*/ 1373237 h 3484138"/>
                <a:gd name="connsiteX17" fmla="*/ 1242363 w 1554821"/>
                <a:gd name="connsiteY17" fmla="*/ 1174081 h 3484138"/>
                <a:gd name="connsiteX18" fmla="*/ 1068373 w 1554821"/>
                <a:gd name="connsiteY18" fmla="*/ 868518 h 3484138"/>
                <a:gd name="connsiteX19" fmla="*/ 1008698 w 1554821"/>
                <a:gd name="connsiteY19" fmla="*/ 796622 h 3484138"/>
                <a:gd name="connsiteX20" fmla="*/ 880721 w 1554821"/>
                <a:gd name="connsiteY20" fmla="*/ 594589 h 3484138"/>
                <a:gd name="connsiteX21" fmla="*/ 868498 w 1554821"/>
                <a:gd name="connsiteY21" fmla="*/ 574460 h 3484138"/>
                <a:gd name="connsiteX22" fmla="*/ 979220 w 1554821"/>
                <a:gd name="connsiteY22" fmla="*/ 0 h 3484138"/>
                <a:gd name="connsiteX23" fmla="*/ 1018045 w 1554821"/>
                <a:gd name="connsiteY23" fmla="*/ 0 h 3484138"/>
                <a:gd name="connsiteX24" fmla="*/ 1206416 w 1554821"/>
                <a:gd name="connsiteY24" fmla="*/ 189089 h 3484138"/>
                <a:gd name="connsiteX25" fmla="*/ 1146022 w 1554821"/>
                <a:gd name="connsiteY25" fmla="*/ 378898 h 3484138"/>
                <a:gd name="connsiteX26" fmla="*/ 1036019 w 1554821"/>
                <a:gd name="connsiteY26" fmla="*/ 405500 h 3484138"/>
                <a:gd name="connsiteX27" fmla="*/ 998633 w 1554821"/>
                <a:gd name="connsiteY27" fmla="*/ 405500 h 3484138"/>
                <a:gd name="connsiteX28" fmla="*/ 1011574 w 1554821"/>
                <a:gd name="connsiteY28" fmla="*/ 468770 h 3484138"/>
                <a:gd name="connsiteX29" fmla="*/ 1123014 w 1554821"/>
                <a:gd name="connsiteY29" fmla="*/ 631257 h 3484138"/>
                <a:gd name="connsiteX30" fmla="*/ 1237331 w 1554821"/>
                <a:gd name="connsiteY30" fmla="*/ 741979 h 3484138"/>
                <a:gd name="connsiteX31" fmla="*/ 1432172 w 1554821"/>
                <a:gd name="connsiteY31" fmla="*/ 972051 h 3484138"/>
                <a:gd name="connsiteX32" fmla="*/ 1477468 w 1554821"/>
                <a:gd name="connsiteY32" fmla="*/ 1023098 h 3484138"/>
                <a:gd name="connsiteX33" fmla="*/ 1554397 w 1554821"/>
                <a:gd name="connsiteY33" fmla="*/ 1244542 h 3484138"/>
                <a:gd name="connsiteX34" fmla="*/ 1491127 w 1554821"/>
                <a:gd name="connsiteY34" fmla="*/ 1440101 h 3484138"/>
                <a:gd name="connsiteX35" fmla="*/ 1359555 w 1554821"/>
                <a:gd name="connsiteY35" fmla="*/ 1600432 h 3484138"/>
                <a:gd name="connsiteX36" fmla="*/ 1460212 w 1554821"/>
                <a:gd name="connsiteY36" fmla="*/ 1755730 h 3484138"/>
                <a:gd name="connsiteX37" fmla="*/ 1450145 w 1554821"/>
                <a:gd name="connsiteY37" fmla="*/ 1849196 h 3484138"/>
                <a:gd name="connsiteX38" fmla="*/ 1378249 w 1554821"/>
                <a:gd name="connsiteY38" fmla="*/ 1949853 h 3484138"/>
                <a:gd name="connsiteX39" fmla="*/ 1390472 w 1554821"/>
                <a:gd name="connsiteY39" fmla="*/ 1962794 h 3484138"/>
                <a:gd name="connsiteX40" fmla="*/ 1506945 w 1554821"/>
                <a:gd name="connsiteY40" fmla="*/ 2166982 h 3484138"/>
                <a:gd name="connsiteX41" fmla="*/ 1442957 w 1554821"/>
                <a:gd name="connsiteY41" fmla="*/ 2467513 h 3484138"/>
                <a:gd name="connsiteX42" fmla="*/ 1360275 w 1554821"/>
                <a:gd name="connsiteY42" fmla="*/ 2552351 h 3484138"/>
                <a:gd name="connsiteX43" fmla="*/ 985690 w 1554821"/>
                <a:gd name="connsiteY43" fmla="*/ 2969354 h 3484138"/>
                <a:gd name="connsiteX44" fmla="*/ 875688 w 1554821"/>
                <a:gd name="connsiteY44" fmla="*/ 3118902 h 3484138"/>
                <a:gd name="connsiteX45" fmla="*/ 868498 w 1554821"/>
                <a:gd name="connsiteY45" fmla="*/ 3130405 h 3484138"/>
                <a:gd name="connsiteX46" fmla="*/ 920264 w 1554821"/>
                <a:gd name="connsiteY46" fmla="*/ 3108835 h 3484138"/>
                <a:gd name="connsiteX47" fmla="*/ 1006540 w 1554821"/>
                <a:gd name="connsiteY47" fmla="*/ 3093017 h 3484138"/>
                <a:gd name="connsiteX48" fmla="*/ 1103603 w 1554821"/>
                <a:gd name="connsiteY48" fmla="*/ 3154849 h 3484138"/>
                <a:gd name="connsiteX49" fmla="*/ 1109353 w 1554821"/>
                <a:gd name="connsiteY49" fmla="*/ 3348972 h 3484138"/>
                <a:gd name="connsiteX50" fmla="*/ 954775 w 1554821"/>
                <a:gd name="connsiteY50" fmla="*/ 3474074 h 3484138"/>
                <a:gd name="connsiteX51" fmla="*/ 918108 w 1554821"/>
                <a:gd name="connsiteY51" fmla="*/ 3482700 h 3484138"/>
                <a:gd name="connsiteX52" fmla="*/ 877845 w 1554821"/>
                <a:gd name="connsiteY52" fmla="*/ 3484138 h 3484138"/>
                <a:gd name="connsiteX53" fmla="*/ 804510 w 1554821"/>
                <a:gd name="connsiteY53" fmla="*/ 3458974 h 3484138"/>
                <a:gd name="connsiteX54" fmla="*/ 704573 w 1554821"/>
                <a:gd name="connsiteY54" fmla="*/ 3316617 h 3484138"/>
                <a:gd name="connsiteX55" fmla="*/ 739084 w 1554821"/>
                <a:gd name="connsiteY55" fmla="*/ 3041971 h 3484138"/>
                <a:gd name="connsiteX56" fmla="*/ 737646 w 1554821"/>
                <a:gd name="connsiteY56" fmla="*/ 3011774 h 3484138"/>
                <a:gd name="connsiteX57" fmla="*/ 43118 w 1554821"/>
                <a:gd name="connsiteY57" fmla="*/ 1831222 h 3484138"/>
                <a:gd name="connsiteX58" fmla="*/ 30177 w 1554821"/>
                <a:gd name="connsiteY58" fmla="*/ 1802464 h 3484138"/>
                <a:gd name="connsiteX59" fmla="*/ 0 w 1554821"/>
                <a:gd name="connsiteY59" fmla="*/ 1802827 h 3484138"/>
                <a:gd name="connsiteX60" fmla="*/ 0 w 1554821"/>
                <a:gd name="connsiteY60" fmla="*/ 1719062 h 3484138"/>
                <a:gd name="connsiteX61" fmla="*/ 36648 w 1554821"/>
                <a:gd name="connsiteY61" fmla="*/ 1719062 h 3484138"/>
                <a:gd name="connsiteX62" fmla="*/ 38086 w 1554821"/>
                <a:gd name="connsiteY62" fmla="*/ 1716186 h 3484138"/>
                <a:gd name="connsiteX63" fmla="*/ 61812 w 1554821"/>
                <a:gd name="connsiteY63" fmla="*/ 1651478 h 3484138"/>
                <a:gd name="connsiteX64" fmla="*/ 801634 w 1554821"/>
                <a:gd name="connsiteY64" fmla="*/ 468770 h 3484138"/>
                <a:gd name="connsiteX65" fmla="*/ 803792 w 1554821"/>
                <a:gd name="connsiteY65" fmla="*/ 445044 h 3484138"/>
                <a:gd name="connsiteX66" fmla="*/ 772157 w 1554821"/>
                <a:gd name="connsiteY66" fmla="*/ 170397 h 3484138"/>
                <a:gd name="connsiteX67" fmla="*/ 915232 w 1554821"/>
                <a:gd name="connsiteY67" fmla="*/ 19412 h 3484138"/>
                <a:gd name="connsiteX68" fmla="*/ 979220 w 1554821"/>
                <a:gd name="connsiteY68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38086 w 1554821"/>
                <a:gd name="connsiteY60" fmla="*/ 1716186 h 3484138"/>
                <a:gd name="connsiteX61" fmla="*/ 61812 w 1554821"/>
                <a:gd name="connsiteY61" fmla="*/ 1651478 h 3484138"/>
                <a:gd name="connsiteX62" fmla="*/ 801634 w 1554821"/>
                <a:gd name="connsiteY62" fmla="*/ 468770 h 3484138"/>
                <a:gd name="connsiteX63" fmla="*/ 803792 w 1554821"/>
                <a:gd name="connsiteY63" fmla="*/ 445044 h 3484138"/>
                <a:gd name="connsiteX64" fmla="*/ 772157 w 1554821"/>
                <a:gd name="connsiteY64" fmla="*/ 170397 h 3484138"/>
                <a:gd name="connsiteX65" fmla="*/ 915232 w 1554821"/>
                <a:gd name="connsiteY65" fmla="*/ 19412 h 3484138"/>
                <a:gd name="connsiteX66" fmla="*/ 979220 w 1554821"/>
                <a:gd name="connsiteY66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61812 w 1554821"/>
                <a:gd name="connsiteY60" fmla="*/ 1651478 h 3484138"/>
                <a:gd name="connsiteX61" fmla="*/ 801634 w 1554821"/>
                <a:gd name="connsiteY61" fmla="*/ 468770 h 3484138"/>
                <a:gd name="connsiteX62" fmla="*/ 803792 w 1554821"/>
                <a:gd name="connsiteY62" fmla="*/ 445044 h 3484138"/>
                <a:gd name="connsiteX63" fmla="*/ 772157 w 1554821"/>
                <a:gd name="connsiteY63" fmla="*/ 170397 h 3484138"/>
                <a:gd name="connsiteX64" fmla="*/ 915232 w 1554821"/>
                <a:gd name="connsiteY64" fmla="*/ 19412 h 3484138"/>
                <a:gd name="connsiteX65" fmla="*/ 979220 w 1554821"/>
                <a:gd name="connsiteY65" fmla="*/ 0 h 3484138"/>
                <a:gd name="connsiteX0" fmla="*/ 867979 w 1554302"/>
                <a:gd name="connsiteY0" fmla="*/ 574460 h 3484138"/>
                <a:gd name="connsiteX1" fmla="*/ 149009 w 1554302"/>
                <a:gd name="connsiteY1" fmla="*/ 1723377 h 3484138"/>
                <a:gd name="connsiteX2" fmla="*/ 256775 w 1554302"/>
                <a:gd name="connsiteY2" fmla="*/ 1726080 h 3484138"/>
                <a:gd name="connsiteX3" fmla="*/ 256775 w 1554302"/>
                <a:gd name="connsiteY3" fmla="*/ 1808934 h 3484138"/>
                <a:gd name="connsiteX4" fmla="*/ 161950 w 1554302"/>
                <a:gd name="connsiteY4" fmla="*/ 1808934 h 3484138"/>
                <a:gd name="connsiteX5" fmla="*/ 808305 w 1554302"/>
                <a:gd name="connsiteY5" fmla="*/ 2910399 h 3484138"/>
                <a:gd name="connsiteX6" fmla="*/ 897457 w 1554302"/>
                <a:gd name="connsiteY6" fmla="*/ 2798959 h 3484138"/>
                <a:gd name="connsiteX7" fmla="*/ 1118181 w 1554302"/>
                <a:gd name="connsiteY7" fmla="*/ 2519998 h 3484138"/>
                <a:gd name="connsiteX8" fmla="*/ 1250473 w 1554302"/>
                <a:gd name="connsiteY8" fmla="*/ 2194303 h 3484138"/>
                <a:gd name="connsiteX9" fmla="*/ 1220994 w 1554302"/>
                <a:gd name="connsiteY9" fmla="*/ 2005214 h 3484138"/>
                <a:gd name="connsiteX10" fmla="*/ 1198706 w 1554302"/>
                <a:gd name="connsiteY10" fmla="*/ 1987238 h 3484138"/>
                <a:gd name="connsiteX11" fmla="*/ 1045565 w 1554302"/>
                <a:gd name="connsiteY11" fmla="*/ 1841287 h 3484138"/>
                <a:gd name="connsiteX12" fmla="*/ 1037656 w 1554302"/>
                <a:gd name="connsiteY12" fmla="*/ 1745665 h 3484138"/>
                <a:gd name="connsiteX13" fmla="*/ 1203020 w 1554302"/>
                <a:gd name="connsiteY13" fmla="*/ 1574549 h 3484138"/>
                <a:gd name="connsiteX14" fmla="*/ 1210929 w 1554302"/>
                <a:gd name="connsiteY14" fmla="*/ 1553699 h 3484138"/>
                <a:gd name="connsiteX15" fmla="*/ 1271323 w 1554302"/>
                <a:gd name="connsiteY15" fmla="*/ 1373237 h 3484138"/>
                <a:gd name="connsiteX16" fmla="*/ 1241844 w 1554302"/>
                <a:gd name="connsiteY16" fmla="*/ 1174081 h 3484138"/>
                <a:gd name="connsiteX17" fmla="*/ 1067854 w 1554302"/>
                <a:gd name="connsiteY17" fmla="*/ 868518 h 3484138"/>
                <a:gd name="connsiteX18" fmla="*/ 1008179 w 1554302"/>
                <a:gd name="connsiteY18" fmla="*/ 796622 h 3484138"/>
                <a:gd name="connsiteX19" fmla="*/ 880202 w 1554302"/>
                <a:gd name="connsiteY19" fmla="*/ 594589 h 3484138"/>
                <a:gd name="connsiteX20" fmla="*/ 867979 w 1554302"/>
                <a:gd name="connsiteY20" fmla="*/ 574460 h 3484138"/>
                <a:gd name="connsiteX21" fmla="*/ 978701 w 1554302"/>
                <a:gd name="connsiteY21" fmla="*/ 0 h 3484138"/>
                <a:gd name="connsiteX22" fmla="*/ 1017526 w 1554302"/>
                <a:gd name="connsiteY22" fmla="*/ 0 h 3484138"/>
                <a:gd name="connsiteX23" fmla="*/ 1205897 w 1554302"/>
                <a:gd name="connsiteY23" fmla="*/ 189089 h 3484138"/>
                <a:gd name="connsiteX24" fmla="*/ 1145503 w 1554302"/>
                <a:gd name="connsiteY24" fmla="*/ 378898 h 3484138"/>
                <a:gd name="connsiteX25" fmla="*/ 1035500 w 1554302"/>
                <a:gd name="connsiteY25" fmla="*/ 405500 h 3484138"/>
                <a:gd name="connsiteX26" fmla="*/ 998114 w 1554302"/>
                <a:gd name="connsiteY26" fmla="*/ 405500 h 3484138"/>
                <a:gd name="connsiteX27" fmla="*/ 1011055 w 1554302"/>
                <a:gd name="connsiteY27" fmla="*/ 468770 h 3484138"/>
                <a:gd name="connsiteX28" fmla="*/ 1122495 w 1554302"/>
                <a:gd name="connsiteY28" fmla="*/ 631257 h 3484138"/>
                <a:gd name="connsiteX29" fmla="*/ 1236812 w 1554302"/>
                <a:gd name="connsiteY29" fmla="*/ 741979 h 3484138"/>
                <a:gd name="connsiteX30" fmla="*/ 1431653 w 1554302"/>
                <a:gd name="connsiteY30" fmla="*/ 972051 h 3484138"/>
                <a:gd name="connsiteX31" fmla="*/ 1476949 w 1554302"/>
                <a:gd name="connsiteY31" fmla="*/ 1023098 h 3484138"/>
                <a:gd name="connsiteX32" fmla="*/ 1553878 w 1554302"/>
                <a:gd name="connsiteY32" fmla="*/ 1244542 h 3484138"/>
                <a:gd name="connsiteX33" fmla="*/ 1490608 w 1554302"/>
                <a:gd name="connsiteY33" fmla="*/ 1440101 h 3484138"/>
                <a:gd name="connsiteX34" fmla="*/ 1359036 w 1554302"/>
                <a:gd name="connsiteY34" fmla="*/ 1600432 h 3484138"/>
                <a:gd name="connsiteX35" fmla="*/ 1459693 w 1554302"/>
                <a:gd name="connsiteY35" fmla="*/ 1755730 h 3484138"/>
                <a:gd name="connsiteX36" fmla="*/ 1449626 w 1554302"/>
                <a:gd name="connsiteY36" fmla="*/ 1849196 h 3484138"/>
                <a:gd name="connsiteX37" fmla="*/ 1377730 w 1554302"/>
                <a:gd name="connsiteY37" fmla="*/ 1949853 h 3484138"/>
                <a:gd name="connsiteX38" fmla="*/ 1389953 w 1554302"/>
                <a:gd name="connsiteY38" fmla="*/ 1962794 h 3484138"/>
                <a:gd name="connsiteX39" fmla="*/ 1506426 w 1554302"/>
                <a:gd name="connsiteY39" fmla="*/ 2166982 h 3484138"/>
                <a:gd name="connsiteX40" fmla="*/ 1442438 w 1554302"/>
                <a:gd name="connsiteY40" fmla="*/ 2467513 h 3484138"/>
                <a:gd name="connsiteX41" fmla="*/ 1359756 w 1554302"/>
                <a:gd name="connsiteY41" fmla="*/ 2552351 h 3484138"/>
                <a:gd name="connsiteX42" fmla="*/ 985171 w 1554302"/>
                <a:gd name="connsiteY42" fmla="*/ 2969354 h 3484138"/>
                <a:gd name="connsiteX43" fmla="*/ 875169 w 1554302"/>
                <a:gd name="connsiteY43" fmla="*/ 3118902 h 3484138"/>
                <a:gd name="connsiteX44" fmla="*/ 867979 w 1554302"/>
                <a:gd name="connsiteY44" fmla="*/ 3130405 h 3484138"/>
                <a:gd name="connsiteX45" fmla="*/ 919745 w 1554302"/>
                <a:gd name="connsiteY45" fmla="*/ 3108835 h 3484138"/>
                <a:gd name="connsiteX46" fmla="*/ 1006021 w 1554302"/>
                <a:gd name="connsiteY46" fmla="*/ 3093017 h 3484138"/>
                <a:gd name="connsiteX47" fmla="*/ 1103084 w 1554302"/>
                <a:gd name="connsiteY47" fmla="*/ 3154849 h 3484138"/>
                <a:gd name="connsiteX48" fmla="*/ 1108834 w 1554302"/>
                <a:gd name="connsiteY48" fmla="*/ 3348972 h 3484138"/>
                <a:gd name="connsiteX49" fmla="*/ 954256 w 1554302"/>
                <a:gd name="connsiteY49" fmla="*/ 3474074 h 3484138"/>
                <a:gd name="connsiteX50" fmla="*/ 917589 w 1554302"/>
                <a:gd name="connsiteY50" fmla="*/ 3482700 h 3484138"/>
                <a:gd name="connsiteX51" fmla="*/ 877326 w 1554302"/>
                <a:gd name="connsiteY51" fmla="*/ 3484138 h 3484138"/>
                <a:gd name="connsiteX52" fmla="*/ 803991 w 1554302"/>
                <a:gd name="connsiteY52" fmla="*/ 3458974 h 3484138"/>
                <a:gd name="connsiteX53" fmla="*/ 704054 w 1554302"/>
                <a:gd name="connsiteY53" fmla="*/ 3316617 h 3484138"/>
                <a:gd name="connsiteX54" fmla="*/ 738565 w 1554302"/>
                <a:gd name="connsiteY54" fmla="*/ 3041971 h 3484138"/>
                <a:gd name="connsiteX55" fmla="*/ 737127 w 1554302"/>
                <a:gd name="connsiteY55" fmla="*/ 3011774 h 3484138"/>
                <a:gd name="connsiteX56" fmla="*/ 42599 w 1554302"/>
                <a:gd name="connsiteY56" fmla="*/ 1831222 h 3484138"/>
                <a:gd name="connsiteX57" fmla="*/ 29658 w 1554302"/>
                <a:gd name="connsiteY57" fmla="*/ 1802464 h 3484138"/>
                <a:gd name="connsiteX58" fmla="*/ 36129 w 1554302"/>
                <a:gd name="connsiteY58" fmla="*/ 1719062 h 3484138"/>
                <a:gd name="connsiteX59" fmla="*/ 61293 w 1554302"/>
                <a:gd name="connsiteY59" fmla="*/ 1651478 h 3484138"/>
                <a:gd name="connsiteX60" fmla="*/ 801115 w 1554302"/>
                <a:gd name="connsiteY60" fmla="*/ 468770 h 3484138"/>
                <a:gd name="connsiteX61" fmla="*/ 803273 w 1554302"/>
                <a:gd name="connsiteY61" fmla="*/ 445044 h 3484138"/>
                <a:gd name="connsiteX62" fmla="*/ 771638 w 1554302"/>
                <a:gd name="connsiteY62" fmla="*/ 170397 h 3484138"/>
                <a:gd name="connsiteX63" fmla="*/ 914713 w 1554302"/>
                <a:gd name="connsiteY63" fmla="*/ 19412 h 3484138"/>
                <a:gd name="connsiteX64" fmla="*/ 978701 w 1554302"/>
                <a:gd name="connsiteY64" fmla="*/ 0 h 3484138"/>
                <a:gd name="connsiteX0" fmla="*/ 838321 w 1524644"/>
                <a:gd name="connsiteY0" fmla="*/ 574460 h 3484138"/>
                <a:gd name="connsiteX1" fmla="*/ 119351 w 1524644"/>
                <a:gd name="connsiteY1" fmla="*/ 1723377 h 3484138"/>
                <a:gd name="connsiteX2" fmla="*/ 227117 w 1524644"/>
                <a:gd name="connsiteY2" fmla="*/ 1726080 h 3484138"/>
                <a:gd name="connsiteX3" fmla="*/ 227117 w 1524644"/>
                <a:gd name="connsiteY3" fmla="*/ 1808934 h 3484138"/>
                <a:gd name="connsiteX4" fmla="*/ 132292 w 1524644"/>
                <a:gd name="connsiteY4" fmla="*/ 1808934 h 3484138"/>
                <a:gd name="connsiteX5" fmla="*/ 778647 w 1524644"/>
                <a:gd name="connsiteY5" fmla="*/ 2910399 h 3484138"/>
                <a:gd name="connsiteX6" fmla="*/ 867799 w 1524644"/>
                <a:gd name="connsiteY6" fmla="*/ 2798959 h 3484138"/>
                <a:gd name="connsiteX7" fmla="*/ 1088523 w 1524644"/>
                <a:gd name="connsiteY7" fmla="*/ 2519998 h 3484138"/>
                <a:gd name="connsiteX8" fmla="*/ 1220815 w 1524644"/>
                <a:gd name="connsiteY8" fmla="*/ 2194303 h 3484138"/>
                <a:gd name="connsiteX9" fmla="*/ 1191336 w 1524644"/>
                <a:gd name="connsiteY9" fmla="*/ 2005214 h 3484138"/>
                <a:gd name="connsiteX10" fmla="*/ 1169048 w 1524644"/>
                <a:gd name="connsiteY10" fmla="*/ 1987238 h 3484138"/>
                <a:gd name="connsiteX11" fmla="*/ 1015907 w 1524644"/>
                <a:gd name="connsiteY11" fmla="*/ 1841287 h 3484138"/>
                <a:gd name="connsiteX12" fmla="*/ 1007998 w 1524644"/>
                <a:gd name="connsiteY12" fmla="*/ 1745665 h 3484138"/>
                <a:gd name="connsiteX13" fmla="*/ 1173362 w 1524644"/>
                <a:gd name="connsiteY13" fmla="*/ 1574549 h 3484138"/>
                <a:gd name="connsiteX14" fmla="*/ 1181271 w 1524644"/>
                <a:gd name="connsiteY14" fmla="*/ 1553699 h 3484138"/>
                <a:gd name="connsiteX15" fmla="*/ 1241665 w 1524644"/>
                <a:gd name="connsiteY15" fmla="*/ 1373237 h 3484138"/>
                <a:gd name="connsiteX16" fmla="*/ 1212186 w 1524644"/>
                <a:gd name="connsiteY16" fmla="*/ 1174081 h 3484138"/>
                <a:gd name="connsiteX17" fmla="*/ 1038196 w 1524644"/>
                <a:gd name="connsiteY17" fmla="*/ 868518 h 3484138"/>
                <a:gd name="connsiteX18" fmla="*/ 978521 w 1524644"/>
                <a:gd name="connsiteY18" fmla="*/ 796622 h 3484138"/>
                <a:gd name="connsiteX19" fmla="*/ 850544 w 1524644"/>
                <a:gd name="connsiteY19" fmla="*/ 594589 h 3484138"/>
                <a:gd name="connsiteX20" fmla="*/ 838321 w 1524644"/>
                <a:gd name="connsiteY20" fmla="*/ 574460 h 3484138"/>
                <a:gd name="connsiteX21" fmla="*/ 949043 w 1524644"/>
                <a:gd name="connsiteY21" fmla="*/ 0 h 3484138"/>
                <a:gd name="connsiteX22" fmla="*/ 987868 w 1524644"/>
                <a:gd name="connsiteY22" fmla="*/ 0 h 3484138"/>
                <a:gd name="connsiteX23" fmla="*/ 1176239 w 1524644"/>
                <a:gd name="connsiteY23" fmla="*/ 189089 h 3484138"/>
                <a:gd name="connsiteX24" fmla="*/ 1115845 w 1524644"/>
                <a:gd name="connsiteY24" fmla="*/ 378898 h 3484138"/>
                <a:gd name="connsiteX25" fmla="*/ 1005842 w 1524644"/>
                <a:gd name="connsiteY25" fmla="*/ 405500 h 3484138"/>
                <a:gd name="connsiteX26" fmla="*/ 968456 w 1524644"/>
                <a:gd name="connsiteY26" fmla="*/ 405500 h 3484138"/>
                <a:gd name="connsiteX27" fmla="*/ 981397 w 1524644"/>
                <a:gd name="connsiteY27" fmla="*/ 468770 h 3484138"/>
                <a:gd name="connsiteX28" fmla="*/ 1092837 w 1524644"/>
                <a:gd name="connsiteY28" fmla="*/ 631257 h 3484138"/>
                <a:gd name="connsiteX29" fmla="*/ 1207154 w 1524644"/>
                <a:gd name="connsiteY29" fmla="*/ 741979 h 3484138"/>
                <a:gd name="connsiteX30" fmla="*/ 1401995 w 1524644"/>
                <a:gd name="connsiteY30" fmla="*/ 972051 h 3484138"/>
                <a:gd name="connsiteX31" fmla="*/ 1447291 w 1524644"/>
                <a:gd name="connsiteY31" fmla="*/ 1023098 h 3484138"/>
                <a:gd name="connsiteX32" fmla="*/ 1524220 w 1524644"/>
                <a:gd name="connsiteY32" fmla="*/ 1244542 h 3484138"/>
                <a:gd name="connsiteX33" fmla="*/ 1460950 w 1524644"/>
                <a:gd name="connsiteY33" fmla="*/ 1440101 h 3484138"/>
                <a:gd name="connsiteX34" fmla="*/ 1329378 w 1524644"/>
                <a:gd name="connsiteY34" fmla="*/ 1600432 h 3484138"/>
                <a:gd name="connsiteX35" fmla="*/ 1430035 w 1524644"/>
                <a:gd name="connsiteY35" fmla="*/ 1755730 h 3484138"/>
                <a:gd name="connsiteX36" fmla="*/ 1419968 w 1524644"/>
                <a:gd name="connsiteY36" fmla="*/ 1849196 h 3484138"/>
                <a:gd name="connsiteX37" fmla="*/ 1348072 w 1524644"/>
                <a:gd name="connsiteY37" fmla="*/ 1949853 h 3484138"/>
                <a:gd name="connsiteX38" fmla="*/ 1360295 w 1524644"/>
                <a:gd name="connsiteY38" fmla="*/ 1962794 h 3484138"/>
                <a:gd name="connsiteX39" fmla="*/ 1476768 w 1524644"/>
                <a:gd name="connsiteY39" fmla="*/ 2166982 h 3484138"/>
                <a:gd name="connsiteX40" fmla="*/ 1412780 w 1524644"/>
                <a:gd name="connsiteY40" fmla="*/ 2467513 h 3484138"/>
                <a:gd name="connsiteX41" fmla="*/ 1330098 w 1524644"/>
                <a:gd name="connsiteY41" fmla="*/ 2552351 h 3484138"/>
                <a:gd name="connsiteX42" fmla="*/ 955513 w 1524644"/>
                <a:gd name="connsiteY42" fmla="*/ 2969354 h 3484138"/>
                <a:gd name="connsiteX43" fmla="*/ 845511 w 1524644"/>
                <a:gd name="connsiteY43" fmla="*/ 3118902 h 3484138"/>
                <a:gd name="connsiteX44" fmla="*/ 838321 w 1524644"/>
                <a:gd name="connsiteY44" fmla="*/ 3130405 h 3484138"/>
                <a:gd name="connsiteX45" fmla="*/ 890087 w 1524644"/>
                <a:gd name="connsiteY45" fmla="*/ 3108835 h 3484138"/>
                <a:gd name="connsiteX46" fmla="*/ 976363 w 1524644"/>
                <a:gd name="connsiteY46" fmla="*/ 3093017 h 3484138"/>
                <a:gd name="connsiteX47" fmla="*/ 1073426 w 1524644"/>
                <a:gd name="connsiteY47" fmla="*/ 3154849 h 3484138"/>
                <a:gd name="connsiteX48" fmla="*/ 1079176 w 1524644"/>
                <a:gd name="connsiteY48" fmla="*/ 3348972 h 3484138"/>
                <a:gd name="connsiteX49" fmla="*/ 924598 w 1524644"/>
                <a:gd name="connsiteY49" fmla="*/ 3474074 h 3484138"/>
                <a:gd name="connsiteX50" fmla="*/ 887931 w 1524644"/>
                <a:gd name="connsiteY50" fmla="*/ 3482700 h 3484138"/>
                <a:gd name="connsiteX51" fmla="*/ 847668 w 1524644"/>
                <a:gd name="connsiteY51" fmla="*/ 3484138 h 3484138"/>
                <a:gd name="connsiteX52" fmla="*/ 774333 w 1524644"/>
                <a:gd name="connsiteY52" fmla="*/ 3458974 h 3484138"/>
                <a:gd name="connsiteX53" fmla="*/ 674396 w 1524644"/>
                <a:gd name="connsiteY53" fmla="*/ 3316617 h 3484138"/>
                <a:gd name="connsiteX54" fmla="*/ 708907 w 1524644"/>
                <a:gd name="connsiteY54" fmla="*/ 3041971 h 3484138"/>
                <a:gd name="connsiteX55" fmla="*/ 707469 w 1524644"/>
                <a:gd name="connsiteY55" fmla="*/ 3011774 h 3484138"/>
                <a:gd name="connsiteX56" fmla="*/ 12941 w 1524644"/>
                <a:gd name="connsiteY56" fmla="*/ 1831222 h 3484138"/>
                <a:gd name="connsiteX57" fmla="*/ 0 w 1524644"/>
                <a:gd name="connsiteY57" fmla="*/ 1802464 h 3484138"/>
                <a:gd name="connsiteX58" fmla="*/ 31635 w 1524644"/>
                <a:gd name="connsiteY58" fmla="*/ 1651478 h 3484138"/>
                <a:gd name="connsiteX59" fmla="*/ 771457 w 1524644"/>
                <a:gd name="connsiteY59" fmla="*/ 468770 h 3484138"/>
                <a:gd name="connsiteX60" fmla="*/ 773615 w 1524644"/>
                <a:gd name="connsiteY60" fmla="*/ 445044 h 3484138"/>
                <a:gd name="connsiteX61" fmla="*/ 741980 w 1524644"/>
                <a:gd name="connsiteY61" fmla="*/ 170397 h 3484138"/>
                <a:gd name="connsiteX62" fmla="*/ 885055 w 1524644"/>
                <a:gd name="connsiteY62" fmla="*/ 19412 h 3484138"/>
                <a:gd name="connsiteX63" fmla="*/ 949043 w 1524644"/>
                <a:gd name="connsiteY63" fmla="*/ 0 h 3484138"/>
                <a:gd name="connsiteX0" fmla="*/ 905898 w 1592221"/>
                <a:gd name="connsiteY0" fmla="*/ 574460 h 3484138"/>
                <a:gd name="connsiteX1" fmla="*/ 186928 w 1592221"/>
                <a:gd name="connsiteY1" fmla="*/ 1723377 h 3484138"/>
                <a:gd name="connsiteX2" fmla="*/ 294694 w 1592221"/>
                <a:gd name="connsiteY2" fmla="*/ 1726080 h 3484138"/>
                <a:gd name="connsiteX3" fmla="*/ 294694 w 1592221"/>
                <a:gd name="connsiteY3" fmla="*/ 1808934 h 3484138"/>
                <a:gd name="connsiteX4" fmla="*/ 199869 w 1592221"/>
                <a:gd name="connsiteY4" fmla="*/ 1808934 h 3484138"/>
                <a:gd name="connsiteX5" fmla="*/ 846224 w 1592221"/>
                <a:gd name="connsiteY5" fmla="*/ 2910399 h 3484138"/>
                <a:gd name="connsiteX6" fmla="*/ 935376 w 1592221"/>
                <a:gd name="connsiteY6" fmla="*/ 2798959 h 3484138"/>
                <a:gd name="connsiteX7" fmla="*/ 1156100 w 1592221"/>
                <a:gd name="connsiteY7" fmla="*/ 2519998 h 3484138"/>
                <a:gd name="connsiteX8" fmla="*/ 1288392 w 1592221"/>
                <a:gd name="connsiteY8" fmla="*/ 2194303 h 3484138"/>
                <a:gd name="connsiteX9" fmla="*/ 1258913 w 1592221"/>
                <a:gd name="connsiteY9" fmla="*/ 2005214 h 3484138"/>
                <a:gd name="connsiteX10" fmla="*/ 1236625 w 1592221"/>
                <a:gd name="connsiteY10" fmla="*/ 1987238 h 3484138"/>
                <a:gd name="connsiteX11" fmla="*/ 1083484 w 1592221"/>
                <a:gd name="connsiteY11" fmla="*/ 1841287 h 3484138"/>
                <a:gd name="connsiteX12" fmla="*/ 1075575 w 1592221"/>
                <a:gd name="connsiteY12" fmla="*/ 1745665 h 3484138"/>
                <a:gd name="connsiteX13" fmla="*/ 1240939 w 1592221"/>
                <a:gd name="connsiteY13" fmla="*/ 1574549 h 3484138"/>
                <a:gd name="connsiteX14" fmla="*/ 1248848 w 1592221"/>
                <a:gd name="connsiteY14" fmla="*/ 1553699 h 3484138"/>
                <a:gd name="connsiteX15" fmla="*/ 1309242 w 1592221"/>
                <a:gd name="connsiteY15" fmla="*/ 1373237 h 3484138"/>
                <a:gd name="connsiteX16" fmla="*/ 1279763 w 1592221"/>
                <a:gd name="connsiteY16" fmla="*/ 1174081 h 3484138"/>
                <a:gd name="connsiteX17" fmla="*/ 1105773 w 1592221"/>
                <a:gd name="connsiteY17" fmla="*/ 868518 h 3484138"/>
                <a:gd name="connsiteX18" fmla="*/ 1046098 w 1592221"/>
                <a:gd name="connsiteY18" fmla="*/ 796622 h 3484138"/>
                <a:gd name="connsiteX19" fmla="*/ 918121 w 1592221"/>
                <a:gd name="connsiteY19" fmla="*/ 594589 h 3484138"/>
                <a:gd name="connsiteX20" fmla="*/ 905898 w 1592221"/>
                <a:gd name="connsiteY20" fmla="*/ 574460 h 3484138"/>
                <a:gd name="connsiteX21" fmla="*/ 1016620 w 1592221"/>
                <a:gd name="connsiteY21" fmla="*/ 0 h 3484138"/>
                <a:gd name="connsiteX22" fmla="*/ 1055445 w 1592221"/>
                <a:gd name="connsiteY22" fmla="*/ 0 h 3484138"/>
                <a:gd name="connsiteX23" fmla="*/ 1243816 w 1592221"/>
                <a:gd name="connsiteY23" fmla="*/ 189089 h 3484138"/>
                <a:gd name="connsiteX24" fmla="*/ 1183422 w 1592221"/>
                <a:gd name="connsiteY24" fmla="*/ 378898 h 3484138"/>
                <a:gd name="connsiteX25" fmla="*/ 1073419 w 1592221"/>
                <a:gd name="connsiteY25" fmla="*/ 405500 h 3484138"/>
                <a:gd name="connsiteX26" fmla="*/ 1036033 w 1592221"/>
                <a:gd name="connsiteY26" fmla="*/ 405500 h 3484138"/>
                <a:gd name="connsiteX27" fmla="*/ 1048974 w 1592221"/>
                <a:gd name="connsiteY27" fmla="*/ 468770 h 3484138"/>
                <a:gd name="connsiteX28" fmla="*/ 1160414 w 1592221"/>
                <a:gd name="connsiteY28" fmla="*/ 631257 h 3484138"/>
                <a:gd name="connsiteX29" fmla="*/ 1274731 w 1592221"/>
                <a:gd name="connsiteY29" fmla="*/ 741979 h 3484138"/>
                <a:gd name="connsiteX30" fmla="*/ 1469572 w 1592221"/>
                <a:gd name="connsiteY30" fmla="*/ 972051 h 3484138"/>
                <a:gd name="connsiteX31" fmla="*/ 1514868 w 1592221"/>
                <a:gd name="connsiteY31" fmla="*/ 1023098 h 3484138"/>
                <a:gd name="connsiteX32" fmla="*/ 1591797 w 1592221"/>
                <a:gd name="connsiteY32" fmla="*/ 1244542 h 3484138"/>
                <a:gd name="connsiteX33" fmla="*/ 1528527 w 1592221"/>
                <a:gd name="connsiteY33" fmla="*/ 1440101 h 3484138"/>
                <a:gd name="connsiteX34" fmla="*/ 1396955 w 1592221"/>
                <a:gd name="connsiteY34" fmla="*/ 1600432 h 3484138"/>
                <a:gd name="connsiteX35" fmla="*/ 1497612 w 1592221"/>
                <a:gd name="connsiteY35" fmla="*/ 1755730 h 3484138"/>
                <a:gd name="connsiteX36" fmla="*/ 1487545 w 1592221"/>
                <a:gd name="connsiteY36" fmla="*/ 1849196 h 3484138"/>
                <a:gd name="connsiteX37" fmla="*/ 1415649 w 1592221"/>
                <a:gd name="connsiteY37" fmla="*/ 1949853 h 3484138"/>
                <a:gd name="connsiteX38" fmla="*/ 1427872 w 1592221"/>
                <a:gd name="connsiteY38" fmla="*/ 1962794 h 3484138"/>
                <a:gd name="connsiteX39" fmla="*/ 1544345 w 1592221"/>
                <a:gd name="connsiteY39" fmla="*/ 2166982 h 3484138"/>
                <a:gd name="connsiteX40" fmla="*/ 1480357 w 1592221"/>
                <a:gd name="connsiteY40" fmla="*/ 2467513 h 3484138"/>
                <a:gd name="connsiteX41" fmla="*/ 1397675 w 1592221"/>
                <a:gd name="connsiteY41" fmla="*/ 2552351 h 3484138"/>
                <a:gd name="connsiteX42" fmla="*/ 1023090 w 1592221"/>
                <a:gd name="connsiteY42" fmla="*/ 2969354 h 3484138"/>
                <a:gd name="connsiteX43" fmla="*/ 913088 w 1592221"/>
                <a:gd name="connsiteY43" fmla="*/ 3118902 h 3484138"/>
                <a:gd name="connsiteX44" fmla="*/ 905898 w 1592221"/>
                <a:gd name="connsiteY44" fmla="*/ 3130405 h 3484138"/>
                <a:gd name="connsiteX45" fmla="*/ 957664 w 1592221"/>
                <a:gd name="connsiteY45" fmla="*/ 3108835 h 3484138"/>
                <a:gd name="connsiteX46" fmla="*/ 1043940 w 1592221"/>
                <a:gd name="connsiteY46" fmla="*/ 3093017 h 3484138"/>
                <a:gd name="connsiteX47" fmla="*/ 1141003 w 1592221"/>
                <a:gd name="connsiteY47" fmla="*/ 3154849 h 3484138"/>
                <a:gd name="connsiteX48" fmla="*/ 1146753 w 1592221"/>
                <a:gd name="connsiteY48" fmla="*/ 3348972 h 3484138"/>
                <a:gd name="connsiteX49" fmla="*/ 992175 w 1592221"/>
                <a:gd name="connsiteY49" fmla="*/ 3474074 h 3484138"/>
                <a:gd name="connsiteX50" fmla="*/ 955508 w 1592221"/>
                <a:gd name="connsiteY50" fmla="*/ 3482700 h 3484138"/>
                <a:gd name="connsiteX51" fmla="*/ 915245 w 1592221"/>
                <a:gd name="connsiteY51" fmla="*/ 3484138 h 3484138"/>
                <a:gd name="connsiteX52" fmla="*/ 841910 w 1592221"/>
                <a:gd name="connsiteY52" fmla="*/ 3458974 h 3484138"/>
                <a:gd name="connsiteX53" fmla="*/ 741973 w 1592221"/>
                <a:gd name="connsiteY53" fmla="*/ 3316617 h 3484138"/>
                <a:gd name="connsiteX54" fmla="*/ 776484 w 1592221"/>
                <a:gd name="connsiteY54" fmla="*/ 3041971 h 3484138"/>
                <a:gd name="connsiteX55" fmla="*/ 775046 w 1592221"/>
                <a:gd name="connsiteY55" fmla="*/ 3011774 h 3484138"/>
                <a:gd name="connsiteX56" fmla="*/ 80518 w 1592221"/>
                <a:gd name="connsiteY56" fmla="*/ 1831222 h 3484138"/>
                <a:gd name="connsiteX57" fmla="*/ 99212 w 1592221"/>
                <a:gd name="connsiteY57" fmla="*/ 1651478 h 3484138"/>
                <a:gd name="connsiteX58" fmla="*/ 839034 w 1592221"/>
                <a:gd name="connsiteY58" fmla="*/ 468770 h 3484138"/>
                <a:gd name="connsiteX59" fmla="*/ 841192 w 1592221"/>
                <a:gd name="connsiteY59" fmla="*/ 445044 h 3484138"/>
                <a:gd name="connsiteX60" fmla="*/ 809557 w 1592221"/>
                <a:gd name="connsiteY60" fmla="*/ 170397 h 3484138"/>
                <a:gd name="connsiteX61" fmla="*/ 952632 w 1592221"/>
                <a:gd name="connsiteY61" fmla="*/ 19412 h 3484138"/>
                <a:gd name="connsiteX62" fmla="*/ 1016620 w 1592221"/>
                <a:gd name="connsiteY62" fmla="*/ 0 h 3484138"/>
                <a:gd name="connsiteX0" fmla="*/ 883842 w 1570165"/>
                <a:gd name="connsiteY0" fmla="*/ 574460 h 3484138"/>
                <a:gd name="connsiteX1" fmla="*/ 164872 w 1570165"/>
                <a:gd name="connsiteY1" fmla="*/ 1723377 h 3484138"/>
                <a:gd name="connsiteX2" fmla="*/ 272638 w 1570165"/>
                <a:gd name="connsiteY2" fmla="*/ 1726080 h 3484138"/>
                <a:gd name="connsiteX3" fmla="*/ 272638 w 1570165"/>
                <a:gd name="connsiteY3" fmla="*/ 1808934 h 3484138"/>
                <a:gd name="connsiteX4" fmla="*/ 177813 w 1570165"/>
                <a:gd name="connsiteY4" fmla="*/ 1808934 h 3484138"/>
                <a:gd name="connsiteX5" fmla="*/ 824168 w 1570165"/>
                <a:gd name="connsiteY5" fmla="*/ 2910399 h 3484138"/>
                <a:gd name="connsiteX6" fmla="*/ 913320 w 1570165"/>
                <a:gd name="connsiteY6" fmla="*/ 2798959 h 3484138"/>
                <a:gd name="connsiteX7" fmla="*/ 1134044 w 1570165"/>
                <a:gd name="connsiteY7" fmla="*/ 2519998 h 3484138"/>
                <a:gd name="connsiteX8" fmla="*/ 1266336 w 1570165"/>
                <a:gd name="connsiteY8" fmla="*/ 2194303 h 3484138"/>
                <a:gd name="connsiteX9" fmla="*/ 1236857 w 1570165"/>
                <a:gd name="connsiteY9" fmla="*/ 2005214 h 3484138"/>
                <a:gd name="connsiteX10" fmla="*/ 1214569 w 1570165"/>
                <a:gd name="connsiteY10" fmla="*/ 1987238 h 3484138"/>
                <a:gd name="connsiteX11" fmla="*/ 1061428 w 1570165"/>
                <a:gd name="connsiteY11" fmla="*/ 1841287 h 3484138"/>
                <a:gd name="connsiteX12" fmla="*/ 1053519 w 1570165"/>
                <a:gd name="connsiteY12" fmla="*/ 1745665 h 3484138"/>
                <a:gd name="connsiteX13" fmla="*/ 1218883 w 1570165"/>
                <a:gd name="connsiteY13" fmla="*/ 1574549 h 3484138"/>
                <a:gd name="connsiteX14" fmla="*/ 1226792 w 1570165"/>
                <a:gd name="connsiteY14" fmla="*/ 1553699 h 3484138"/>
                <a:gd name="connsiteX15" fmla="*/ 1287186 w 1570165"/>
                <a:gd name="connsiteY15" fmla="*/ 1373237 h 3484138"/>
                <a:gd name="connsiteX16" fmla="*/ 1257707 w 1570165"/>
                <a:gd name="connsiteY16" fmla="*/ 1174081 h 3484138"/>
                <a:gd name="connsiteX17" fmla="*/ 1083717 w 1570165"/>
                <a:gd name="connsiteY17" fmla="*/ 868518 h 3484138"/>
                <a:gd name="connsiteX18" fmla="*/ 1024042 w 1570165"/>
                <a:gd name="connsiteY18" fmla="*/ 796622 h 3484138"/>
                <a:gd name="connsiteX19" fmla="*/ 896065 w 1570165"/>
                <a:gd name="connsiteY19" fmla="*/ 594589 h 3484138"/>
                <a:gd name="connsiteX20" fmla="*/ 883842 w 1570165"/>
                <a:gd name="connsiteY20" fmla="*/ 574460 h 3484138"/>
                <a:gd name="connsiteX21" fmla="*/ 994564 w 1570165"/>
                <a:gd name="connsiteY21" fmla="*/ 0 h 3484138"/>
                <a:gd name="connsiteX22" fmla="*/ 1033389 w 1570165"/>
                <a:gd name="connsiteY22" fmla="*/ 0 h 3484138"/>
                <a:gd name="connsiteX23" fmla="*/ 1221760 w 1570165"/>
                <a:gd name="connsiteY23" fmla="*/ 189089 h 3484138"/>
                <a:gd name="connsiteX24" fmla="*/ 1161366 w 1570165"/>
                <a:gd name="connsiteY24" fmla="*/ 378898 h 3484138"/>
                <a:gd name="connsiteX25" fmla="*/ 1051363 w 1570165"/>
                <a:gd name="connsiteY25" fmla="*/ 405500 h 3484138"/>
                <a:gd name="connsiteX26" fmla="*/ 1013977 w 1570165"/>
                <a:gd name="connsiteY26" fmla="*/ 405500 h 3484138"/>
                <a:gd name="connsiteX27" fmla="*/ 1026918 w 1570165"/>
                <a:gd name="connsiteY27" fmla="*/ 468770 h 3484138"/>
                <a:gd name="connsiteX28" fmla="*/ 1138358 w 1570165"/>
                <a:gd name="connsiteY28" fmla="*/ 631257 h 3484138"/>
                <a:gd name="connsiteX29" fmla="*/ 1252675 w 1570165"/>
                <a:gd name="connsiteY29" fmla="*/ 741979 h 3484138"/>
                <a:gd name="connsiteX30" fmla="*/ 1447516 w 1570165"/>
                <a:gd name="connsiteY30" fmla="*/ 972051 h 3484138"/>
                <a:gd name="connsiteX31" fmla="*/ 1492812 w 1570165"/>
                <a:gd name="connsiteY31" fmla="*/ 1023098 h 3484138"/>
                <a:gd name="connsiteX32" fmla="*/ 1569741 w 1570165"/>
                <a:gd name="connsiteY32" fmla="*/ 1244542 h 3484138"/>
                <a:gd name="connsiteX33" fmla="*/ 1506471 w 1570165"/>
                <a:gd name="connsiteY33" fmla="*/ 1440101 h 3484138"/>
                <a:gd name="connsiteX34" fmla="*/ 1374899 w 1570165"/>
                <a:gd name="connsiteY34" fmla="*/ 1600432 h 3484138"/>
                <a:gd name="connsiteX35" fmla="*/ 1475556 w 1570165"/>
                <a:gd name="connsiteY35" fmla="*/ 1755730 h 3484138"/>
                <a:gd name="connsiteX36" fmla="*/ 1465489 w 1570165"/>
                <a:gd name="connsiteY36" fmla="*/ 1849196 h 3484138"/>
                <a:gd name="connsiteX37" fmla="*/ 1393593 w 1570165"/>
                <a:gd name="connsiteY37" fmla="*/ 1949853 h 3484138"/>
                <a:gd name="connsiteX38" fmla="*/ 1405816 w 1570165"/>
                <a:gd name="connsiteY38" fmla="*/ 1962794 h 3484138"/>
                <a:gd name="connsiteX39" fmla="*/ 1522289 w 1570165"/>
                <a:gd name="connsiteY39" fmla="*/ 2166982 h 3484138"/>
                <a:gd name="connsiteX40" fmla="*/ 1458301 w 1570165"/>
                <a:gd name="connsiteY40" fmla="*/ 2467513 h 3484138"/>
                <a:gd name="connsiteX41" fmla="*/ 1375619 w 1570165"/>
                <a:gd name="connsiteY41" fmla="*/ 2552351 h 3484138"/>
                <a:gd name="connsiteX42" fmla="*/ 1001034 w 1570165"/>
                <a:gd name="connsiteY42" fmla="*/ 2969354 h 3484138"/>
                <a:gd name="connsiteX43" fmla="*/ 891032 w 1570165"/>
                <a:gd name="connsiteY43" fmla="*/ 3118902 h 3484138"/>
                <a:gd name="connsiteX44" fmla="*/ 883842 w 1570165"/>
                <a:gd name="connsiteY44" fmla="*/ 3130405 h 3484138"/>
                <a:gd name="connsiteX45" fmla="*/ 935608 w 1570165"/>
                <a:gd name="connsiteY45" fmla="*/ 3108835 h 3484138"/>
                <a:gd name="connsiteX46" fmla="*/ 1021884 w 1570165"/>
                <a:gd name="connsiteY46" fmla="*/ 3093017 h 3484138"/>
                <a:gd name="connsiteX47" fmla="*/ 1118947 w 1570165"/>
                <a:gd name="connsiteY47" fmla="*/ 3154849 h 3484138"/>
                <a:gd name="connsiteX48" fmla="*/ 1124697 w 1570165"/>
                <a:gd name="connsiteY48" fmla="*/ 3348972 h 3484138"/>
                <a:gd name="connsiteX49" fmla="*/ 970119 w 1570165"/>
                <a:gd name="connsiteY49" fmla="*/ 3474074 h 3484138"/>
                <a:gd name="connsiteX50" fmla="*/ 933452 w 1570165"/>
                <a:gd name="connsiteY50" fmla="*/ 3482700 h 3484138"/>
                <a:gd name="connsiteX51" fmla="*/ 893189 w 1570165"/>
                <a:gd name="connsiteY51" fmla="*/ 3484138 h 3484138"/>
                <a:gd name="connsiteX52" fmla="*/ 819854 w 1570165"/>
                <a:gd name="connsiteY52" fmla="*/ 3458974 h 3484138"/>
                <a:gd name="connsiteX53" fmla="*/ 719917 w 1570165"/>
                <a:gd name="connsiteY53" fmla="*/ 3316617 h 3484138"/>
                <a:gd name="connsiteX54" fmla="*/ 754428 w 1570165"/>
                <a:gd name="connsiteY54" fmla="*/ 3041971 h 3484138"/>
                <a:gd name="connsiteX55" fmla="*/ 752990 w 1570165"/>
                <a:gd name="connsiteY55" fmla="*/ 3011774 h 3484138"/>
                <a:gd name="connsiteX56" fmla="*/ 58462 w 1570165"/>
                <a:gd name="connsiteY56" fmla="*/ 1831222 h 3484138"/>
                <a:gd name="connsiteX57" fmla="*/ 77156 w 1570165"/>
                <a:gd name="connsiteY57" fmla="*/ 1651478 h 3484138"/>
                <a:gd name="connsiteX58" fmla="*/ 816978 w 1570165"/>
                <a:gd name="connsiteY58" fmla="*/ 468770 h 3484138"/>
                <a:gd name="connsiteX59" fmla="*/ 819136 w 1570165"/>
                <a:gd name="connsiteY59" fmla="*/ 445044 h 3484138"/>
                <a:gd name="connsiteX60" fmla="*/ 787501 w 1570165"/>
                <a:gd name="connsiteY60" fmla="*/ 170397 h 3484138"/>
                <a:gd name="connsiteX61" fmla="*/ 930576 w 1570165"/>
                <a:gd name="connsiteY61" fmla="*/ 19412 h 3484138"/>
                <a:gd name="connsiteX62" fmla="*/ 994564 w 1570165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726080 h 3484138"/>
                <a:gd name="connsiteX3" fmla="*/ 242489 w 1540016"/>
                <a:gd name="connsiteY3" fmla="*/ 1808934 h 3484138"/>
                <a:gd name="connsiteX4" fmla="*/ 147664 w 1540016"/>
                <a:gd name="connsiteY4" fmla="*/ 1808934 h 3484138"/>
                <a:gd name="connsiteX5" fmla="*/ 794019 w 1540016"/>
                <a:gd name="connsiteY5" fmla="*/ 2910399 h 3484138"/>
                <a:gd name="connsiteX6" fmla="*/ 883171 w 1540016"/>
                <a:gd name="connsiteY6" fmla="*/ 2798959 h 3484138"/>
                <a:gd name="connsiteX7" fmla="*/ 1103895 w 1540016"/>
                <a:gd name="connsiteY7" fmla="*/ 2519998 h 3484138"/>
                <a:gd name="connsiteX8" fmla="*/ 1236187 w 1540016"/>
                <a:gd name="connsiteY8" fmla="*/ 2194303 h 3484138"/>
                <a:gd name="connsiteX9" fmla="*/ 1206708 w 1540016"/>
                <a:gd name="connsiteY9" fmla="*/ 2005214 h 3484138"/>
                <a:gd name="connsiteX10" fmla="*/ 1184420 w 1540016"/>
                <a:gd name="connsiteY10" fmla="*/ 1987238 h 3484138"/>
                <a:gd name="connsiteX11" fmla="*/ 1031279 w 1540016"/>
                <a:gd name="connsiteY11" fmla="*/ 1841287 h 3484138"/>
                <a:gd name="connsiteX12" fmla="*/ 1023370 w 1540016"/>
                <a:gd name="connsiteY12" fmla="*/ 1745665 h 3484138"/>
                <a:gd name="connsiteX13" fmla="*/ 1188734 w 1540016"/>
                <a:gd name="connsiteY13" fmla="*/ 1574549 h 3484138"/>
                <a:gd name="connsiteX14" fmla="*/ 1196643 w 1540016"/>
                <a:gd name="connsiteY14" fmla="*/ 1553699 h 3484138"/>
                <a:gd name="connsiteX15" fmla="*/ 1257037 w 1540016"/>
                <a:gd name="connsiteY15" fmla="*/ 1373237 h 3484138"/>
                <a:gd name="connsiteX16" fmla="*/ 1227558 w 1540016"/>
                <a:gd name="connsiteY16" fmla="*/ 1174081 h 3484138"/>
                <a:gd name="connsiteX17" fmla="*/ 1053568 w 1540016"/>
                <a:gd name="connsiteY17" fmla="*/ 868518 h 3484138"/>
                <a:gd name="connsiteX18" fmla="*/ 993893 w 1540016"/>
                <a:gd name="connsiteY18" fmla="*/ 796622 h 3484138"/>
                <a:gd name="connsiteX19" fmla="*/ 865916 w 1540016"/>
                <a:gd name="connsiteY19" fmla="*/ 594589 h 3484138"/>
                <a:gd name="connsiteX20" fmla="*/ 853693 w 1540016"/>
                <a:gd name="connsiteY20" fmla="*/ 574460 h 3484138"/>
                <a:gd name="connsiteX21" fmla="*/ 964415 w 1540016"/>
                <a:gd name="connsiteY21" fmla="*/ 0 h 3484138"/>
                <a:gd name="connsiteX22" fmla="*/ 1003240 w 1540016"/>
                <a:gd name="connsiteY22" fmla="*/ 0 h 3484138"/>
                <a:gd name="connsiteX23" fmla="*/ 1191611 w 1540016"/>
                <a:gd name="connsiteY23" fmla="*/ 189089 h 3484138"/>
                <a:gd name="connsiteX24" fmla="*/ 1131217 w 1540016"/>
                <a:gd name="connsiteY24" fmla="*/ 378898 h 3484138"/>
                <a:gd name="connsiteX25" fmla="*/ 1021214 w 1540016"/>
                <a:gd name="connsiteY25" fmla="*/ 405500 h 3484138"/>
                <a:gd name="connsiteX26" fmla="*/ 983828 w 1540016"/>
                <a:gd name="connsiteY26" fmla="*/ 405500 h 3484138"/>
                <a:gd name="connsiteX27" fmla="*/ 996769 w 1540016"/>
                <a:gd name="connsiteY27" fmla="*/ 468770 h 3484138"/>
                <a:gd name="connsiteX28" fmla="*/ 1108209 w 1540016"/>
                <a:gd name="connsiteY28" fmla="*/ 631257 h 3484138"/>
                <a:gd name="connsiteX29" fmla="*/ 1222526 w 1540016"/>
                <a:gd name="connsiteY29" fmla="*/ 741979 h 3484138"/>
                <a:gd name="connsiteX30" fmla="*/ 1417367 w 1540016"/>
                <a:gd name="connsiteY30" fmla="*/ 972051 h 3484138"/>
                <a:gd name="connsiteX31" fmla="*/ 1462663 w 1540016"/>
                <a:gd name="connsiteY31" fmla="*/ 1023098 h 3484138"/>
                <a:gd name="connsiteX32" fmla="*/ 1539592 w 1540016"/>
                <a:gd name="connsiteY32" fmla="*/ 1244542 h 3484138"/>
                <a:gd name="connsiteX33" fmla="*/ 1476322 w 1540016"/>
                <a:gd name="connsiteY33" fmla="*/ 1440101 h 3484138"/>
                <a:gd name="connsiteX34" fmla="*/ 1344750 w 1540016"/>
                <a:gd name="connsiteY34" fmla="*/ 1600432 h 3484138"/>
                <a:gd name="connsiteX35" fmla="*/ 1445407 w 1540016"/>
                <a:gd name="connsiteY35" fmla="*/ 1755730 h 3484138"/>
                <a:gd name="connsiteX36" fmla="*/ 1435340 w 1540016"/>
                <a:gd name="connsiteY36" fmla="*/ 1849196 h 3484138"/>
                <a:gd name="connsiteX37" fmla="*/ 1363444 w 1540016"/>
                <a:gd name="connsiteY37" fmla="*/ 1949853 h 3484138"/>
                <a:gd name="connsiteX38" fmla="*/ 1375667 w 1540016"/>
                <a:gd name="connsiteY38" fmla="*/ 1962794 h 3484138"/>
                <a:gd name="connsiteX39" fmla="*/ 1492140 w 1540016"/>
                <a:gd name="connsiteY39" fmla="*/ 2166982 h 3484138"/>
                <a:gd name="connsiteX40" fmla="*/ 1428152 w 1540016"/>
                <a:gd name="connsiteY40" fmla="*/ 2467513 h 3484138"/>
                <a:gd name="connsiteX41" fmla="*/ 1345470 w 1540016"/>
                <a:gd name="connsiteY41" fmla="*/ 2552351 h 3484138"/>
                <a:gd name="connsiteX42" fmla="*/ 970885 w 1540016"/>
                <a:gd name="connsiteY42" fmla="*/ 2969354 h 3484138"/>
                <a:gd name="connsiteX43" fmla="*/ 860883 w 1540016"/>
                <a:gd name="connsiteY43" fmla="*/ 3118902 h 3484138"/>
                <a:gd name="connsiteX44" fmla="*/ 853693 w 1540016"/>
                <a:gd name="connsiteY44" fmla="*/ 3130405 h 3484138"/>
                <a:gd name="connsiteX45" fmla="*/ 905459 w 1540016"/>
                <a:gd name="connsiteY45" fmla="*/ 3108835 h 3484138"/>
                <a:gd name="connsiteX46" fmla="*/ 991735 w 1540016"/>
                <a:gd name="connsiteY46" fmla="*/ 3093017 h 3484138"/>
                <a:gd name="connsiteX47" fmla="*/ 1088798 w 1540016"/>
                <a:gd name="connsiteY47" fmla="*/ 3154849 h 3484138"/>
                <a:gd name="connsiteX48" fmla="*/ 1094548 w 1540016"/>
                <a:gd name="connsiteY48" fmla="*/ 3348972 h 3484138"/>
                <a:gd name="connsiteX49" fmla="*/ 939970 w 1540016"/>
                <a:gd name="connsiteY49" fmla="*/ 3474074 h 3484138"/>
                <a:gd name="connsiteX50" fmla="*/ 903303 w 1540016"/>
                <a:gd name="connsiteY50" fmla="*/ 3482700 h 3484138"/>
                <a:gd name="connsiteX51" fmla="*/ 863040 w 1540016"/>
                <a:gd name="connsiteY51" fmla="*/ 3484138 h 3484138"/>
                <a:gd name="connsiteX52" fmla="*/ 789705 w 1540016"/>
                <a:gd name="connsiteY52" fmla="*/ 3458974 h 3484138"/>
                <a:gd name="connsiteX53" fmla="*/ 689768 w 1540016"/>
                <a:gd name="connsiteY53" fmla="*/ 3316617 h 3484138"/>
                <a:gd name="connsiteX54" fmla="*/ 724279 w 1540016"/>
                <a:gd name="connsiteY54" fmla="*/ 3041971 h 3484138"/>
                <a:gd name="connsiteX55" fmla="*/ 722841 w 1540016"/>
                <a:gd name="connsiteY55" fmla="*/ 3011774 h 3484138"/>
                <a:gd name="connsiteX56" fmla="*/ 28313 w 1540016"/>
                <a:gd name="connsiteY56" fmla="*/ 1831222 h 3484138"/>
                <a:gd name="connsiteX57" fmla="*/ 47007 w 1540016"/>
                <a:gd name="connsiteY57" fmla="*/ 1651478 h 3484138"/>
                <a:gd name="connsiteX58" fmla="*/ 786829 w 1540016"/>
                <a:gd name="connsiteY58" fmla="*/ 468770 h 3484138"/>
                <a:gd name="connsiteX59" fmla="*/ 788987 w 1540016"/>
                <a:gd name="connsiteY59" fmla="*/ 445044 h 3484138"/>
                <a:gd name="connsiteX60" fmla="*/ 757352 w 1540016"/>
                <a:gd name="connsiteY60" fmla="*/ 170397 h 3484138"/>
                <a:gd name="connsiteX61" fmla="*/ 900427 w 1540016"/>
                <a:gd name="connsiteY61" fmla="*/ 19412 h 3484138"/>
                <a:gd name="connsiteX62" fmla="*/ 964415 w 1540016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808934 h 3484138"/>
                <a:gd name="connsiteX3" fmla="*/ 147664 w 1540016"/>
                <a:gd name="connsiteY3" fmla="*/ 1808934 h 3484138"/>
                <a:gd name="connsiteX4" fmla="*/ 794019 w 1540016"/>
                <a:gd name="connsiteY4" fmla="*/ 2910399 h 3484138"/>
                <a:gd name="connsiteX5" fmla="*/ 883171 w 1540016"/>
                <a:gd name="connsiteY5" fmla="*/ 2798959 h 3484138"/>
                <a:gd name="connsiteX6" fmla="*/ 1103895 w 1540016"/>
                <a:gd name="connsiteY6" fmla="*/ 2519998 h 3484138"/>
                <a:gd name="connsiteX7" fmla="*/ 1236187 w 1540016"/>
                <a:gd name="connsiteY7" fmla="*/ 2194303 h 3484138"/>
                <a:gd name="connsiteX8" fmla="*/ 1206708 w 1540016"/>
                <a:gd name="connsiteY8" fmla="*/ 2005214 h 3484138"/>
                <a:gd name="connsiteX9" fmla="*/ 1184420 w 1540016"/>
                <a:gd name="connsiteY9" fmla="*/ 1987238 h 3484138"/>
                <a:gd name="connsiteX10" fmla="*/ 1031279 w 1540016"/>
                <a:gd name="connsiteY10" fmla="*/ 1841287 h 3484138"/>
                <a:gd name="connsiteX11" fmla="*/ 1023370 w 1540016"/>
                <a:gd name="connsiteY11" fmla="*/ 1745665 h 3484138"/>
                <a:gd name="connsiteX12" fmla="*/ 1188734 w 1540016"/>
                <a:gd name="connsiteY12" fmla="*/ 1574549 h 3484138"/>
                <a:gd name="connsiteX13" fmla="*/ 1196643 w 1540016"/>
                <a:gd name="connsiteY13" fmla="*/ 1553699 h 3484138"/>
                <a:gd name="connsiteX14" fmla="*/ 1257037 w 1540016"/>
                <a:gd name="connsiteY14" fmla="*/ 1373237 h 3484138"/>
                <a:gd name="connsiteX15" fmla="*/ 1227558 w 1540016"/>
                <a:gd name="connsiteY15" fmla="*/ 1174081 h 3484138"/>
                <a:gd name="connsiteX16" fmla="*/ 1053568 w 1540016"/>
                <a:gd name="connsiteY16" fmla="*/ 868518 h 3484138"/>
                <a:gd name="connsiteX17" fmla="*/ 993893 w 1540016"/>
                <a:gd name="connsiteY17" fmla="*/ 796622 h 3484138"/>
                <a:gd name="connsiteX18" fmla="*/ 865916 w 1540016"/>
                <a:gd name="connsiteY18" fmla="*/ 594589 h 3484138"/>
                <a:gd name="connsiteX19" fmla="*/ 853693 w 1540016"/>
                <a:gd name="connsiteY19" fmla="*/ 574460 h 3484138"/>
                <a:gd name="connsiteX20" fmla="*/ 964415 w 1540016"/>
                <a:gd name="connsiteY20" fmla="*/ 0 h 3484138"/>
                <a:gd name="connsiteX21" fmla="*/ 1003240 w 1540016"/>
                <a:gd name="connsiteY21" fmla="*/ 0 h 3484138"/>
                <a:gd name="connsiteX22" fmla="*/ 1191611 w 1540016"/>
                <a:gd name="connsiteY22" fmla="*/ 189089 h 3484138"/>
                <a:gd name="connsiteX23" fmla="*/ 1131217 w 1540016"/>
                <a:gd name="connsiteY23" fmla="*/ 378898 h 3484138"/>
                <a:gd name="connsiteX24" fmla="*/ 1021214 w 1540016"/>
                <a:gd name="connsiteY24" fmla="*/ 405500 h 3484138"/>
                <a:gd name="connsiteX25" fmla="*/ 983828 w 1540016"/>
                <a:gd name="connsiteY25" fmla="*/ 405500 h 3484138"/>
                <a:gd name="connsiteX26" fmla="*/ 996769 w 1540016"/>
                <a:gd name="connsiteY26" fmla="*/ 468770 h 3484138"/>
                <a:gd name="connsiteX27" fmla="*/ 1108209 w 1540016"/>
                <a:gd name="connsiteY27" fmla="*/ 631257 h 3484138"/>
                <a:gd name="connsiteX28" fmla="*/ 1222526 w 1540016"/>
                <a:gd name="connsiteY28" fmla="*/ 741979 h 3484138"/>
                <a:gd name="connsiteX29" fmla="*/ 1417367 w 1540016"/>
                <a:gd name="connsiteY29" fmla="*/ 972051 h 3484138"/>
                <a:gd name="connsiteX30" fmla="*/ 1462663 w 1540016"/>
                <a:gd name="connsiteY30" fmla="*/ 1023098 h 3484138"/>
                <a:gd name="connsiteX31" fmla="*/ 1539592 w 1540016"/>
                <a:gd name="connsiteY31" fmla="*/ 1244542 h 3484138"/>
                <a:gd name="connsiteX32" fmla="*/ 1476322 w 1540016"/>
                <a:gd name="connsiteY32" fmla="*/ 1440101 h 3484138"/>
                <a:gd name="connsiteX33" fmla="*/ 1344750 w 1540016"/>
                <a:gd name="connsiteY33" fmla="*/ 1600432 h 3484138"/>
                <a:gd name="connsiteX34" fmla="*/ 1445407 w 1540016"/>
                <a:gd name="connsiteY34" fmla="*/ 1755730 h 3484138"/>
                <a:gd name="connsiteX35" fmla="*/ 1435340 w 1540016"/>
                <a:gd name="connsiteY35" fmla="*/ 1849196 h 3484138"/>
                <a:gd name="connsiteX36" fmla="*/ 1363444 w 1540016"/>
                <a:gd name="connsiteY36" fmla="*/ 1949853 h 3484138"/>
                <a:gd name="connsiteX37" fmla="*/ 1375667 w 1540016"/>
                <a:gd name="connsiteY37" fmla="*/ 1962794 h 3484138"/>
                <a:gd name="connsiteX38" fmla="*/ 1492140 w 1540016"/>
                <a:gd name="connsiteY38" fmla="*/ 2166982 h 3484138"/>
                <a:gd name="connsiteX39" fmla="*/ 1428152 w 1540016"/>
                <a:gd name="connsiteY39" fmla="*/ 2467513 h 3484138"/>
                <a:gd name="connsiteX40" fmla="*/ 1345470 w 1540016"/>
                <a:gd name="connsiteY40" fmla="*/ 2552351 h 3484138"/>
                <a:gd name="connsiteX41" fmla="*/ 970885 w 1540016"/>
                <a:gd name="connsiteY41" fmla="*/ 2969354 h 3484138"/>
                <a:gd name="connsiteX42" fmla="*/ 860883 w 1540016"/>
                <a:gd name="connsiteY42" fmla="*/ 3118902 h 3484138"/>
                <a:gd name="connsiteX43" fmla="*/ 853693 w 1540016"/>
                <a:gd name="connsiteY43" fmla="*/ 3130405 h 3484138"/>
                <a:gd name="connsiteX44" fmla="*/ 905459 w 1540016"/>
                <a:gd name="connsiteY44" fmla="*/ 3108835 h 3484138"/>
                <a:gd name="connsiteX45" fmla="*/ 991735 w 1540016"/>
                <a:gd name="connsiteY45" fmla="*/ 3093017 h 3484138"/>
                <a:gd name="connsiteX46" fmla="*/ 1088798 w 1540016"/>
                <a:gd name="connsiteY46" fmla="*/ 3154849 h 3484138"/>
                <a:gd name="connsiteX47" fmla="*/ 1094548 w 1540016"/>
                <a:gd name="connsiteY47" fmla="*/ 3348972 h 3484138"/>
                <a:gd name="connsiteX48" fmla="*/ 939970 w 1540016"/>
                <a:gd name="connsiteY48" fmla="*/ 3474074 h 3484138"/>
                <a:gd name="connsiteX49" fmla="*/ 903303 w 1540016"/>
                <a:gd name="connsiteY49" fmla="*/ 3482700 h 3484138"/>
                <a:gd name="connsiteX50" fmla="*/ 863040 w 1540016"/>
                <a:gd name="connsiteY50" fmla="*/ 3484138 h 3484138"/>
                <a:gd name="connsiteX51" fmla="*/ 789705 w 1540016"/>
                <a:gd name="connsiteY51" fmla="*/ 3458974 h 3484138"/>
                <a:gd name="connsiteX52" fmla="*/ 689768 w 1540016"/>
                <a:gd name="connsiteY52" fmla="*/ 3316617 h 3484138"/>
                <a:gd name="connsiteX53" fmla="*/ 724279 w 1540016"/>
                <a:gd name="connsiteY53" fmla="*/ 3041971 h 3484138"/>
                <a:gd name="connsiteX54" fmla="*/ 722841 w 1540016"/>
                <a:gd name="connsiteY54" fmla="*/ 3011774 h 3484138"/>
                <a:gd name="connsiteX55" fmla="*/ 28313 w 1540016"/>
                <a:gd name="connsiteY55" fmla="*/ 1831222 h 3484138"/>
                <a:gd name="connsiteX56" fmla="*/ 47007 w 1540016"/>
                <a:gd name="connsiteY56" fmla="*/ 1651478 h 3484138"/>
                <a:gd name="connsiteX57" fmla="*/ 786829 w 1540016"/>
                <a:gd name="connsiteY57" fmla="*/ 468770 h 3484138"/>
                <a:gd name="connsiteX58" fmla="*/ 788987 w 1540016"/>
                <a:gd name="connsiteY58" fmla="*/ 445044 h 3484138"/>
                <a:gd name="connsiteX59" fmla="*/ 757352 w 1540016"/>
                <a:gd name="connsiteY59" fmla="*/ 170397 h 3484138"/>
                <a:gd name="connsiteX60" fmla="*/ 900427 w 1540016"/>
                <a:gd name="connsiteY60" fmla="*/ 19412 h 3484138"/>
                <a:gd name="connsiteX61" fmla="*/ 964415 w 1540016"/>
                <a:gd name="connsiteY61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40016" h="3484138">
                  <a:moveTo>
                    <a:pt x="853693" y="574460"/>
                  </a:moveTo>
                  <a:lnTo>
                    <a:pt x="134723" y="1723377"/>
                  </a:lnTo>
                  <a:cubicBezTo>
                    <a:pt x="110205" y="1756015"/>
                    <a:pt x="122756" y="1763939"/>
                    <a:pt x="147664" y="1808934"/>
                  </a:cubicBezTo>
                  <a:lnTo>
                    <a:pt x="794019" y="2910399"/>
                  </a:lnTo>
                  <a:cubicBezTo>
                    <a:pt x="824216" y="2872294"/>
                    <a:pt x="850818" y="2833470"/>
                    <a:pt x="883171" y="2798959"/>
                  </a:cubicBezTo>
                  <a:cubicBezTo>
                    <a:pt x="964415" y="2711963"/>
                    <a:pt x="1039907" y="2620653"/>
                    <a:pt x="1103895" y="2519998"/>
                  </a:cubicBezTo>
                  <a:cubicBezTo>
                    <a:pt x="1167885" y="2419341"/>
                    <a:pt x="1221087" y="2314372"/>
                    <a:pt x="1236187" y="2194303"/>
                  </a:cubicBezTo>
                  <a:cubicBezTo>
                    <a:pt x="1244095" y="2128877"/>
                    <a:pt x="1236187" y="2065607"/>
                    <a:pt x="1206708" y="2005214"/>
                  </a:cubicBezTo>
                  <a:cubicBezTo>
                    <a:pt x="1201676" y="1995147"/>
                    <a:pt x="1195205" y="1990115"/>
                    <a:pt x="1184420" y="1987238"/>
                  </a:cubicBezTo>
                  <a:cubicBezTo>
                    <a:pt x="1106771" y="1967109"/>
                    <a:pt x="1055725" y="1918218"/>
                    <a:pt x="1031279" y="1841287"/>
                  </a:cubicBezTo>
                  <a:cubicBezTo>
                    <a:pt x="1016794" y="1805144"/>
                    <a:pt x="1017723" y="1794240"/>
                    <a:pt x="1023370" y="1745665"/>
                  </a:cubicBezTo>
                  <a:cubicBezTo>
                    <a:pt x="1045658" y="1653636"/>
                    <a:pt x="1101019" y="1596837"/>
                    <a:pt x="1188734" y="1574549"/>
                  </a:cubicBezTo>
                  <a:cubicBezTo>
                    <a:pt x="1192329" y="1565921"/>
                    <a:pt x="1193049" y="1558732"/>
                    <a:pt x="1196643" y="1553699"/>
                  </a:cubicBezTo>
                  <a:cubicBezTo>
                    <a:pt x="1232590" y="1499057"/>
                    <a:pt x="1252722" y="1438663"/>
                    <a:pt x="1257037" y="1373237"/>
                  </a:cubicBezTo>
                  <a:cubicBezTo>
                    <a:pt x="1261351" y="1304935"/>
                    <a:pt x="1249128" y="1238789"/>
                    <a:pt x="1227558" y="1174081"/>
                  </a:cubicBezTo>
                  <a:cubicBezTo>
                    <a:pt x="1189453" y="1061203"/>
                    <a:pt x="1126903" y="961984"/>
                    <a:pt x="1053568" y="868518"/>
                  </a:cubicBezTo>
                  <a:cubicBezTo>
                    <a:pt x="1034155" y="844074"/>
                    <a:pt x="1011149" y="822504"/>
                    <a:pt x="993893" y="796622"/>
                  </a:cubicBezTo>
                  <a:cubicBezTo>
                    <a:pt x="950035" y="730476"/>
                    <a:pt x="908336" y="662174"/>
                    <a:pt x="865916" y="594589"/>
                  </a:cubicBezTo>
                  <a:cubicBezTo>
                    <a:pt x="862321" y="588119"/>
                    <a:pt x="858727" y="582368"/>
                    <a:pt x="853693" y="574460"/>
                  </a:cubicBezTo>
                  <a:close/>
                  <a:moveTo>
                    <a:pt x="964415" y="0"/>
                  </a:moveTo>
                  <a:lnTo>
                    <a:pt x="1003240" y="0"/>
                  </a:lnTo>
                  <a:cubicBezTo>
                    <a:pt x="1105333" y="23726"/>
                    <a:pt x="1159256" y="99219"/>
                    <a:pt x="1191611" y="189089"/>
                  </a:cubicBezTo>
                  <a:cubicBezTo>
                    <a:pt x="1215337" y="255235"/>
                    <a:pt x="1203114" y="339355"/>
                    <a:pt x="1131217" y="378898"/>
                  </a:cubicBezTo>
                  <a:cubicBezTo>
                    <a:pt x="1096706" y="397592"/>
                    <a:pt x="1060039" y="404782"/>
                    <a:pt x="1021214" y="405500"/>
                  </a:cubicBezTo>
                  <a:lnTo>
                    <a:pt x="983828" y="405500"/>
                  </a:lnTo>
                  <a:cubicBezTo>
                    <a:pt x="980952" y="427788"/>
                    <a:pt x="988141" y="448638"/>
                    <a:pt x="996769" y="468770"/>
                  </a:cubicBezTo>
                  <a:cubicBezTo>
                    <a:pt x="1022652" y="530602"/>
                    <a:pt x="1062913" y="583086"/>
                    <a:pt x="1108209" y="631257"/>
                  </a:cubicBezTo>
                  <a:cubicBezTo>
                    <a:pt x="1144877" y="670082"/>
                    <a:pt x="1185140" y="704593"/>
                    <a:pt x="1222526" y="741979"/>
                  </a:cubicBezTo>
                  <a:cubicBezTo>
                    <a:pt x="1293704" y="813157"/>
                    <a:pt x="1362006" y="887212"/>
                    <a:pt x="1417367" y="972051"/>
                  </a:cubicBezTo>
                  <a:cubicBezTo>
                    <a:pt x="1429590" y="990743"/>
                    <a:pt x="1448284" y="1005842"/>
                    <a:pt x="1462663" y="1023098"/>
                  </a:cubicBezTo>
                  <a:cubicBezTo>
                    <a:pt x="1515147" y="1087806"/>
                    <a:pt x="1543906" y="1160420"/>
                    <a:pt x="1539592" y="1244542"/>
                  </a:cubicBezTo>
                  <a:cubicBezTo>
                    <a:pt x="1535997" y="1315000"/>
                    <a:pt x="1512271" y="1379708"/>
                    <a:pt x="1476322" y="1440101"/>
                  </a:cubicBezTo>
                  <a:cubicBezTo>
                    <a:pt x="1441093" y="1499777"/>
                    <a:pt x="1397955" y="1552979"/>
                    <a:pt x="1344750" y="1600432"/>
                  </a:cubicBezTo>
                  <a:cubicBezTo>
                    <a:pt x="1402988" y="1635661"/>
                    <a:pt x="1435340" y="1688147"/>
                    <a:pt x="1445407" y="1755730"/>
                  </a:cubicBezTo>
                  <a:cubicBezTo>
                    <a:pt x="1454408" y="1786885"/>
                    <a:pt x="1455171" y="1822160"/>
                    <a:pt x="1435340" y="1849196"/>
                  </a:cubicBezTo>
                  <a:cubicBezTo>
                    <a:pt x="1422399" y="1889460"/>
                    <a:pt x="1399393" y="1923251"/>
                    <a:pt x="1363444" y="1949853"/>
                  </a:cubicBezTo>
                  <a:cubicBezTo>
                    <a:pt x="1367758" y="1954165"/>
                    <a:pt x="1371353" y="1958480"/>
                    <a:pt x="1375667" y="1962794"/>
                  </a:cubicBezTo>
                  <a:cubicBezTo>
                    <a:pt x="1429590" y="2022469"/>
                    <a:pt x="1472010" y="2088613"/>
                    <a:pt x="1492140" y="2166982"/>
                  </a:cubicBezTo>
                  <a:cubicBezTo>
                    <a:pt x="1520180" y="2277704"/>
                    <a:pt x="1493578" y="2377641"/>
                    <a:pt x="1428152" y="2467513"/>
                  </a:cubicBezTo>
                  <a:cubicBezTo>
                    <a:pt x="1405144" y="2499148"/>
                    <a:pt x="1372791" y="2524310"/>
                    <a:pt x="1345470" y="2552351"/>
                  </a:cubicBezTo>
                  <a:cubicBezTo>
                    <a:pt x="1215337" y="2686081"/>
                    <a:pt x="1087359" y="2822685"/>
                    <a:pt x="970885" y="2969354"/>
                  </a:cubicBezTo>
                  <a:cubicBezTo>
                    <a:pt x="932062" y="3017527"/>
                    <a:pt x="897551" y="3069291"/>
                    <a:pt x="860883" y="3118902"/>
                  </a:cubicBezTo>
                  <a:cubicBezTo>
                    <a:pt x="858727" y="3121778"/>
                    <a:pt x="857289" y="3124652"/>
                    <a:pt x="853693" y="3130405"/>
                  </a:cubicBezTo>
                  <a:cubicBezTo>
                    <a:pt x="872386" y="3122496"/>
                    <a:pt x="888924" y="3114587"/>
                    <a:pt x="905459" y="3108835"/>
                  </a:cubicBezTo>
                  <a:cubicBezTo>
                    <a:pt x="932780" y="3098770"/>
                    <a:pt x="961538" y="3092299"/>
                    <a:pt x="991735" y="3093017"/>
                  </a:cubicBezTo>
                  <a:cubicBezTo>
                    <a:pt x="1036313" y="3094456"/>
                    <a:pt x="1070822" y="3113869"/>
                    <a:pt x="1088798" y="3154849"/>
                  </a:cubicBezTo>
                  <a:cubicBezTo>
                    <a:pt x="1116836" y="3218119"/>
                    <a:pt x="1121871" y="3283546"/>
                    <a:pt x="1094548" y="3348972"/>
                  </a:cubicBezTo>
                  <a:cubicBezTo>
                    <a:pt x="1065790" y="3417993"/>
                    <a:pt x="1009711" y="3455380"/>
                    <a:pt x="939970" y="3474074"/>
                  </a:cubicBezTo>
                  <a:lnTo>
                    <a:pt x="903303" y="3482700"/>
                  </a:lnTo>
                  <a:cubicBezTo>
                    <a:pt x="888924" y="3484138"/>
                    <a:pt x="875981" y="3484138"/>
                    <a:pt x="863040" y="3484138"/>
                  </a:cubicBezTo>
                  <a:cubicBezTo>
                    <a:pt x="838595" y="3476230"/>
                    <a:pt x="812713" y="3470479"/>
                    <a:pt x="789705" y="3458974"/>
                  </a:cubicBezTo>
                  <a:cubicBezTo>
                    <a:pt x="732188" y="3429498"/>
                    <a:pt x="703429" y="3377731"/>
                    <a:pt x="689768" y="3316617"/>
                  </a:cubicBezTo>
                  <a:cubicBezTo>
                    <a:pt x="668198" y="3220995"/>
                    <a:pt x="684736" y="3129685"/>
                    <a:pt x="724279" y="3041971"/>
                  </a:cubicBezTo>
                  <a:cubicBezTo>
                    <a:pt x="729312" y="3030468"/>
                    <a:pt x="729312" y="3022559"/>
                    <a:pt x="722841" y="3011774"/>
                  </a:cubicBezTo>
                  <a:lnTo>
                    <a:pt x="28313" y="1831222"/>
                  </a:lnTo>
                  <a:cubicBezTo>
                    <a:pt x="-14305" y="1744549"/>
                    <a:pt x="-9391" y="1750867"/>
                    <a:pt x="47007" y="1651478"/>
                  </a:cubicBezTo>
                  <a:cubicBezTo>
                    <a:pt x="175271" y="1425440"/>
                    <a:pt x="540222" y="863006"/>
                    <a:pt x="786829" y="468770"/>
                  </a:cubicBezTo>
                  <a:cubicBezTo>
                    <a:pt x="791861" y="460141"/>
                    <a:pt x="792581" y="454391"/>
                    <a:pt x="788987" y="445044"/>
                  </a:cubicBezTo>
                  <a:cubicBezTo>
                    <a:pt x="755194" y="355892"/>
                    <a:pt x="737220" y="264582"/>
                    <a:pt x="757352" y="170397"/>
                  </a:cubicBezTo>
                  <a:cubicBezTo>
                    <a:pt x="773888" y="92028"/>
                    <a:pt x="819902" y="39544"/>
                    <a:pt x="900427" y="19412"/>
                  </a:cubicBezTo>
                  <a:cubicBezTo>
                    <a:pt x="921995" y="13661"/>
                    <a:pt x="942847" y="6471"/>
                    <a:pt x="964415" y="0"/>
                  </a:cubicBezTo>
                  <a:close/>
                </a:path>
              </a:pathLst>
            </a:custGeom>
            <a:solidFill>
              <a:schemeClr val="accent2"/>
            </a:solidFill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AA091F1-A9B5-40F9-B78D-8AD69767A74B}"/>
              </a:ext>
            </a:extLst>
          </p:cNvPr>
          <p:cNvSpPr/>
          <p:nvPr/>
        </p:nvSpPr>
        <p:spPr>
          <a:xfrm>
            <a:off x="3742846" y="1259001"/>
            <a:ext cx="1159618" cy="1019286"/>
          </a:xfrm>
          <a:custGeom>
            <a:avLst/>
            <a:gdLst>
              <a:gd name="connsiteX0" fmla="*/ 890534 w 1379002"/>
              <a:gd name="connsiteY0" fmla="*/ 849271 h 1212121"/>
              <a:gd name="connsiteX1" fmla="*/ 890534 w 1379002"/>
              <a:gd name="connsiteY1" fmla="*/ 942246 h 1212121"/>
              <a:gd name="connsiteX2" fmla="*/ 1032851 w 1379002"/>
              <a:gd name="connsiteY2" fmla="*/ 942246 h 1212121"/>
              <a:gd name="connsiteX3" fmla="*/ 1032851 w 1379002"/>
              <a:gd name="connsiteY3" fmla="*/ 849271 h 1212121"/>
              <a:gd name="connsiteX4" fmla="*/ 890534 w 1379002"/>
              <a:gd name="connsiteY4" fmla="*/ 849271 h 1212121"/>
              <a:gd name="connsiteX5" fmla="*/ 171945 w 1379002"/>
              <a:gd name="connsiteY5" fmla="*/ 849271 h 1212121"/>
              <a:gd name="connsiteX6" fmla="*/ 171945 w 1379002"/>
              <a:gd name="connsiteY6" fmla="*/ 942462 h 1212121"/>
              <a:gd name="connsiteX7" fmla="*/ 314370 w 1379002"/>
              <a:gd name="connsiteY7" fmla="*/ 942462 h 1212121"/>
              <a:gd name="connsiteX8" fmla="*/ 314370 w 1379002"/>
              <a:gd name="connsiteY8" fmla="*/ 849271 h 1212121"/>
              <a:gd name="connsiteX9" fmla="*/ 171945 w 1379002"/>
              <a:gd name="connsiteY9" fmla="*/ 849271 h 1212121"/>
              <a:gd name="connsiteX10" fmla="*/ 333439 w 1379002"/>
              <a:gd name="connsiteY10" fmla="*/ 849164 h 1212121"/>
              <a:gd name="connsiteX11" fmla="*/ 333439 w 1379002"/>
              <a:gd name="connsiteY11" fmla="*/ 942462 h 1212121"/>
              <a:gd name="connsiteX12" fmla="*/ 490085 w 1379002"/>
              <a:gd name="connsiteY12" fmla="*/ 942462 h 1212121"/>
              <a:gd name="connsiteX13" fmla="*/ 490085 w 1379002"/>
              <a:gd name="connsiteY13" fmla="*/ 849164 h 1212121"/>
              <a:gd name="connsiteX14" fmla="*/ 333439 w 1379002"/>
              <a:gd name="connsiteY14" fmla="*/ 849164 h 1212121"/>
              <a:gd name="connsiteX15" fmla="*/ 1051812 w 1379002"/>
              <a:gd name="connsiteY15" fmla="*/ 849056 h 1212121"/>
              <a:gd name="connsiteX16" fmla="*/ 1051812 w 1379002"/>
              <a:gd name="connsiteY16" fmla="*/ 942246 h 1212121"/>
              <a:gd name="connsiteX17" fmla="*/ 1208351 w 1379002"/>
              <a:gd name="connsiteY17" fmla="*/ 942246 h 1212121"/>
              <a:gd name="connsiteX18" fmla="*/ 1208351 w 1379002"/>
              <a:gd name="connsiteY18" fmla="*/ 849056 h 1212121"/>
              <a:gd name="connsiteX19" fmla="*/ 1051812 w 1379002"/>
              <a:gd name="connsiteY19" fmla="*/ 849056 h 1212121"/>
              <a:gd name="connsiteX20" fmla="*/ 1051705 w 1379002"/>
              <a:gd name="connsiteY20" fmla="*/ 737227 h 1212121"/>
              <a:gd name="connsiteX21" fmla="*/ 1051705 w 1379002"/>
              <a:gd name="connsiteY21" fmla="*/ 830202 h 1212121"/>
              <a:gd name="connsiteX22" fmla="*/ 1208458 w 1379002"/>
              <a:gd name="connsiteY22" fmla="*/ 830202 h 1212121"/>
              <a:gd name="connsiteX23" fmla="*/ 1208458 w 1379002"/>
              <a:gd name="connsiteY23" fmla="*/ 737227 h 1212121"/>
              <a:gd name="connsiteX24" fmla="*/ 1051705 w 1379002"/>
              <a:gd name="connsiteY24" fmla="*/ 737227 h 1212121"/>
              <a:gd name="connsiteX25" fmla="*/ 333331 w 1379002"/>
              <a:gd name="connsiteY25" fmla="*/ 737227 h 1212121"/>
              <a:gd name="connsiteX26" fmla="*/ 333331 w 1379002"/>
              <a:gd name="connsiteY26" fmla="*/ 830095 h 1212121"/>
              <a:gd name="connsiteX27" fmla="*/ 490192 w 1379002"/>
              <a:gd name="connsiteY27" fmla="*/ 830095 h 1212121"/>
              <a:gd name="connsiteX28" fmla="*/ 490192 w 1379002"/>
              <a:gd name="connsiteY28" fmla="*/ 737227 h 1212121"/>
              <a:gd name="connsiteX29" fmla="*/ 333331 w 1379002"/>
              <a:gd name="connsiteY29" fmla="*/ 737227 h 1212121"/>
              <a:gd name="connsiteX30" fmla="*/ 890534 w 1379002"/>
              <a:gd name="connsiteY30" fmla="*/ 737120 h 1212121"/>
              <a:gd name="connsiteX31" fmla="*/ 890534 w 1379002"/>
              <a:gd name="connsiteY31" fmla="*/ 830202 h 1212121"/>
              <a:gd name="connsiteX32" fmla="*/ 1032528 w 1379002"/>
              <a:gd name="connsiteY32" fmla="*/ 830202 h 1212121"/>
              <a:gd name="connsiteX33" fmla="*/ 1032528 w 1379002"/>
              <a:gd name="connsiteY33" fmla="*/ 737120 h 1212121"/>
              <a:gd name="connsiteX34" fmla="*/ 890534 w 1379002"/>
              <a:gd name="connsiteY34" fmla="*/ 737120 h 1212121"/>
              <a:gd name="connsiteX35" fmla="*/ 172160 w 1379002"/>
              <a:gd name="connsiteY35" fmla="*/ 737120 h 1212121"/>
              <a:gd name="connsiteX36" fmla="*/ 172160 w 1379002"/>
              <a:gd name="connsiteY36" fmla="*/ 830095 h 1212121"/>
              <a:gd name="connsiteX37" fmla="*/ 314370 w 1379002"/>
              <a:gd name="connsiteY37" fmla="*/ 830095 h 1212121"/>
              <a:gd name="connsiteX38" fmla="*/ 314370 w 1379002"/>
              <a:gd name="connsiteY38" fmla="*/ 737120 h 1212121"/>
              <a:gd name="connsiteX39" fmla="*/ 172160 w 1379002"/>
              <a:gd name="connsiteY39" fmla="*/ 737120 h 1212121"/>
              <a:gd name="connsiteX40" fmla="*/ 693380 w 1379002"/>
              <a:gd name="connsiteY40" fmla="*/ 671617 h 1212121"/>
              <a:gd name="connsiteX41" fmla="*/ 1288613 w 1379002"/>
              <a:gd name="connsiteY41" fmla="*/ 671617 h 1212121"/>
              <a:gd name="connsiteX42" fmla="*/ 1299602 w 1379002"/>
              <a:gd name="connsiteY42" fmla="*/ 682606 h 1212121"/>
              <a:gd name="connsiteX43" fmla="*/ 1299278 w 1379002"/>
              <a:gd name="connsiteY43" fmla="*/ 1212014 h 1212121"/>
              <a:gd name="connsiteX44" fmla="*/ 814473 w 1379002"/>
              <a:gd name="connsiteY44" fmla="*/ 1212014 h 1212121"/>
              <a:gd name="connsiteX45" fmla="*/ 814689 w 1379002"/>
              <a:gd name="connsiteY45" fmla="*/ 1208243 h 1212121"/>
              <a:gd name="connsiteX46" fmla="*/ 814689 w 1379002"/>
              <a:gd name="connsiteY46" fmla="*/ 833003 h 1212121"/>
              <a:gd name="connsiteX47" fmla="*/ 814473 w 1379002"/>
              <a:gd name="connsiteY47" fmla="*/ 827940 h 1212121"/>
              <a:gd name="connsiteX48" fmla="*/ 581874 w 1379002"/>
              <a:gd name="connsiteY48" fmla="*/ 827940 h 1212121"/>
              <a:gd name="connsiteX49" fmla="*/ 581874 w 1379002"/>
              <a:gd name="connsiteY49" fmla="*/ 834081 h 1212121"/>
              <a:gd name="connsiteX50" fmla="*/ 581874 w 1379002"/>
              <a:gd name="connsiteY50" fmla="*/ 914882 h 1212121"/>
              <a:gd name="connsiteX51" fmla="*/ 581767 w 1379002"/>
              <a:gd name="connsiteY51" fmla="*/ 1212121 h 1212121"/>
              <a:gd name="connsiteX52" fmla="*/ 75414 w 1379002"/>
              <a:gd name="connsiteY52" fmla="*/ 1212121 h 1212121"/>
              <a:gd name="connsiteX53" fmla="*/ 75199 w 1379002"/>
              <a:gd name="connsiteY53" fmla="*/ 1206735 h 1212121"/>
              <a:gd name="connsiteX54" fmla="*/ 75199 w 1379002"/>
              <a:gd name="connsiteY54" fmla="*/ 677758 h 1212121"/>
              <a:gd name="connsiteX55" fmla="*/ 75522 w 1379002"/>
              <a:gd name="connsiteY55" fmla="*/ 671725 h 1212121"/>
              <a:gd name="connsiteX56" fmla="*/ 83602 w 1379002"/>
              <a:gd name="connsiteY56" fmla="*/ 671725 h 1212121"/>
              <a:gd name="connsiteX57" fmla="*/ 693380 w 1379002"/>
              <a:gd name="connsiteY57" fmla="*/ 671617 h 1212121"/>
              <a:gd name="connsiteX58" fmla="*/ 480281 w 1379002"/>
              <a:gd name="connsiteY58" fmla="*/ 367483 h 1212121"/>
              <a:gd name="connsiteX59" fmla="*/ 480281 w 1379002"/>
              <a:gd name="connsiteY59" fmla="*/ 509476 h 1212121"/>
              <a:gd name="connsiteX60" fmla="*/ 675065 w 1379002"/>
              <a:gd name="connsiteY60" fmla="*/ 509476 h 1212121"/>
              <a:gd name="connsiteX61" fmla="*/ 675065 w 1379002"/>
              <a:gd name="connsiteY61" fmla="*/ 367483 h 1212121"/>
              <a:gd name="connsiteX62" fmla="*/ 480281 w 1379002"/>
              <a:gd name="connsiteY62" fmla="*/ 367483 h 1212121"/>
              <a:gd name="connsiteX63" fmla="*/ 701675 w 1379002"/>
              <a:gd name="connsiteY63" fmla="*/ 367159 h 1212121"/>
              <a:gd name="connsiteX64" fmla="*/ 701675 w 1379002"/>
              <a:gd name="connsiteY64" fmla="*/ 509261 h 1212121"/>
              <a:gd name="connsiteX65" fmla="*/ 896351 w 1379002"/>
              <a:gd name="connsiteY65" fmla="*/ 509261 h 1212121"/>
              <a:gd name="connsiteX66" fmla="*/ 896351 w 1379002"/>
              <a:gd name="connsiteY66" fmla="*/ 367159 h 1212121"/>
              <a:gd name="connsiteX67" fmla="*/ 701675 w 1379002"/>
              <a:gd name="connsiteY67" fmla="*/ 367159 h 1212121"/>
              <a:gd name="connsiteX68" fmla="*/ 960777 w 1379002"/>
              <a:gd name="connsiteY68" fmla="*/ 262764 h 1212121"/>
              <a:gd name="connsiteX69" fmla="*/ 960777 w 1379002"/>
              <a:gd name="connsiteY69" fmla="*/ 541258 h 1212121"/>
              <a:gd name="connsiteX70" fmla="*/ 407883 w 1379002"/>
              <a:gd name="connsiteY70" fmla="*/ 541258 h 1212121"/>
              <a:gd name="connsiteX71" fmla="*/ 407883 w 1379002"/>
              <a:gd name="connsiteY71" fmla="*/ 265350 h 1212121"/>
              <a:gd name="connsiteX72" fmla="*/ 395062 w 1379002"/>
              <a:gd name="connsiteY72" fmla="*/ 284311 h 1212121"/>
              <a:gd name="connsiteX73" fmla="*/ 395278 w 1379002"/>
              <a:gd name="connsiteY73" fmla="*/ 552570 h 1212121"/>
              <a:gd name="connsiteX74" fmla="*/ 395278 w 1379002"/>
              <a:gd name="connsiteY74" fmla="*/ 558711 h 1212121"/>
              <a:gd name="connsiteX75" fmla="*/ 974674 w 1379002"/>
              <a:gd name="connsiteY75" fmla="*/ 558711 h 1212121"/>
              <a:gd name="connsiteX76" fmla="*/ 974998 w 1379002"/>
              <a:gd name="connsiteY76" fmla="*/ 556772 h 1212121"/>
              <a:gd name="connsiteX77" fmla="*/ 974998 w 1379002"/>
              <a:gd name="connsiteY77" fmla="*/ 277201 h 1212121"/>
              <a:gd name="connsiteX78" fmla="*/ 973489 w 1379002"/>
              <a:gd name="connsiteY78" fmla="*/ 272892 h 1212121"/>
              <a:gd name="connsiteX79" fmla="*/ 960777 w 1379002"/>
              <a:gd name="connsiteY79" fmla="*/ 262764 h 1212121"/>
              <a:gd name="connsiteX80" fmla="*/ 701460 w 1379002"/>
              <a:gd name="connsiteY80" fmla="*/ 260071 h 1212121"/>
              <a:gd name="connsiteX81" fmla="*/ 701460 w 1379002"/>
              <a:gd name="connsiteY81" fmla="*/ 352938 h 1212121"/>
              <a:gd name="connsiteX82" fmla="*/ 896028 w 1379002"/>
              <a:gd name="connsiteY82" fmla="*/ 352938 h 1212121"/>
              <a:gd name="connsiteX83" fmla="*/ 896028 w 1379002"/>
              <a:gd name="connsiteY83" fmla="*/ 260071 h 1212121"/>
              <a:gd name="connsiteX84" fmla="*/ 701460 w 1379002"/>
              <a:gd name="connsiteY84" fmla="*/ 260071 h 1212121"/>
              <a:gd name="connsiteX85" fmla="*/ 480281 w 1379002"/>
              <a:gd name="connsiteY85" fmla="*/ 259856 h 1212121"/>
              <a:gd name="connsiteX86" fmla="*/ 480281 w 1379002"/>
              <a:gd name="connsiteY86" fmla="*/ 353046 h 1212121"/>
              <a:gd name="connsiteX87" fmla="*/ 674957 w 1379002"/>
              <a:gd name="connsiteY87" fmla="*/ 353046 h 1212121"/>
              <a:gd name="connsiteX88" fmla="*/ 674957 w 1379002"/>
              <a:gd name="connsiteY88" fmla="*/ 259856 h 1212121"/>
              <a:gd name="connsiteX89" fmla="*/ 480281 w 1379002"/>
              <a:gd name="connsiteY89" fmla="*/ 259856 h 1212121"/>
              <a:gd name="connsiteX90" fmla="*/ 685515 w 1379002"/>
              <a:gd name="connsiteY90" fmla="*/ 16052 h 1212121"/>
              <a:gd name="connsiteX91" fmla="*/ 710940 w 1379002"/>
              <a:gd name="connsiteY91" fmla="*/ 35336 h 1212121"/>
              <a:gd name="connsiteX92" fmla="*/ 984155 w 1379002"/>
              <a:gd name="connsiteY92" fmla="*/ 242403 h 1212121"/>
              <a:gd name="connsiteX93" fmla="*/ 992666 w 1379002"/>
              <a:gd name="connsiteY93" fmla="*/ 265027 h 1212121"/>
              <a:gd name="connsiteX94" fmla="*/ 967779 w 1379002"/>
              <a:gd name="connsiteY94" fmla="*/ 246173 h 1212121"/>
              <a:gd name="connsiteX95" fmla="*/ 692087 w 1379002"/>
              <a:gd name="connsiteY95" fmla="*/ 36091 h 1212121"/>
              <a:gd name="connsiteX96" fmla="*/ 682498 w 1379002"/>
              <a:gd name="connsiteY96" fmla="*/ 35983 h 1212121"/>
              <a:gd name="connsiteX97" fmla="*/ 386659 w 1379002"/>
              <a:gd name="connsiteY97" fmla="*/ 261364 h 1212121"/>
              <a:gd name="connsiteX98" fmla="*/ 381919 w 1379002"/>
              <a:gd name="connsiteY98" fmla="*/ 264919 h 1212121"/>
              <a:gd name="connsiteX99" fmla="*/ 389568 w 1379002"/>
              <a:gd name="connsiteY99" fmla="*/ 243157 h 1212121"/>
              <a:gd name="connsiteX100" fmla="*/ 682821 w 1379002"/>
              <a:gd name="connsiteY100" fmla="*/ 17991 h 1212121"/>
              <a:gd name="connsiteX101" fmla="*/ 685515 w 1379002"/>
              <a:gd name="connsiteY101" fmla="*/ 16052 h 1212121"/>
              <a:gd name="connsiteX102" fmla="*/ 685515 w 1379002"/>
              <a:gd name="connsiteY102" fmla="*/ 2262 h 1212121"/>
              <a:gd name="connsiteX103" fmla="*/ 681744 w 1379002"/>
              <a:gd name="connsiteY103" fmla="*/ 4956 h 1212121"/>
              <a:gd name="connsiteX104" fmla="*/ 525960 w 1379002"/>
              <a:gd name="connsiteY104" fmla="*/ 123787 h 1212121"/>
              <a:gd name="connsiteX105" fmla="*/ 376101 w 1379002"/>
              <a:gd name="connsiteY105" fmla="*/ 237986 h 1212121"/>
              <a:gd name="connsiteX106" fmla="*/ 369853 w 1379002"/>
              <a:gd name="connsiteY106" fmla="*/ 249082 h 1212121"/>
              <a:gd name="connsiteX107" fmla="*/ 370068 w 1379002"/>
              <a:gd name="connsiteY107" fmla="*/ 281941 h 1212121"/>
              <a:gd name="connsiteX108" fmla="*/ 370822 w 1379002"/>
              <a:gd name="connsiteY108" fmla="*/ 288405 h 1212121"/>
              <a:gd name="connsiteX109" fmla="*/ 687454 w 1379002"/>
              <a:gd name="connsiteY109" fmla="*/ 53652 h 1212121"/>
              <a:gd name="connsiteX110" fmla="*/ 1003332 w 1379002"/>
              <a:gd name="connsiteY110" fmla="*/ 291314 h 1212121"/>
              <a:gd name="connsiteX111" fmla="*/ 1003440 w 1379002"/>
              <a:gd name="connsiteY111" fmla="*/ 251452 h 1212121"/>
              <a:gd name="connsiteX112" fmla="*/ 995144 w 1379002"/>
              <a:gd name="connsiteY112" fmla="*/ 234215 h 1212121"/>
              <a:gd name="connsiteX113" fmla="*/ 734103 w 1379002"/>
              <a:gd name="connsiteY113" fmla="*/ 38677 h 1212121"/>
              <a:gd name="connsiteX114" fmla="*/ 685515 w 1379002"/>
              <a:gd name="connsiteY114" fmla="*/ 2262 h 1212121"/>
              <a:gd name="connsiteX115" fmla="*/ 685192 w 1379002"/>
              <a:gd name="connsiteY115" fmla="*/ 0 h 1212121"/>
              <a:gd name="connsiteX116" fmla="*/ 686269 w 1379002"/>
              <a:gd name="connsiteY116" fmla="*/ 0 h 1212121"/>
              <a:gd name="connsiteX117" fmla="*/ 689824 w 1379002"/>
              <a:gd name="connsiteY117" fmla="*/ 3232 h 1212121"/>
              <a:gd name="connsiteX118" fmla="*/ 970473 w 1379002"/>
              <a:gd name="connsiteY118" fmla="*/ 213961 h 1212121"/>
              <a:gd name="connsiteX119" fmla="*/ 987387 w 1379002"/>
              <a:gd name="connsiteY119" fmla="*/ 219563 h 1212121"/>
              <a:gd name="connsiteX120" fmla="*/ 1187234 w 1379002"/>
              <a:gd name="connsiteY120" fmla="*/ 219132 h 1212121"/>
              <a:gd name="connsiteX121" fmla="*/ 1201348 w 1379002"/>
              <a:gd name="connsiteY121" fmla="*/ 228505 h 1212121"/>
              <a:gd name="connsiteX122" fmla="*/ 1374046 w 1379002"/>
              <a:gd name="connsiteY122" fmla="*/ 631540 h 1212121"/>
              <a:gd name="connsiteX123" fmla="*/ 1379002 w 1379002"/>
              <a:gd name="connsiteY123" fmla="*/ 642098 h 1212121"/>
              <a:gd name="connsiteX124" fmla="*/ 1379002 w 1379002"/>
              <a:gd name="connsiteY124" fmla="*/ 643175 h 1212121"/>
              <a:gd name="connsiteX125" fmla="*/ 1372646 w 1379002"/>
              <a:gd name="connsiteY125" fmla="*/ 643714 h 1212121"/>
              <a:gd name="connsiteX126" fmla="*/ 6356 w 1379002"/>
              <a:gd name="connsiteY126" fmla="*/ 643714 h 1212121"/>
              <a:gd name="connsiteX127" fmla="*/ 0 w 1379002"/>
              <a:gd name="connsiteY127" fmla="*/ 643175 h 1212121"/>
              <a:gd name="connsiteX128" fmla="*/ 0 w 1379002"/>
              <a:gd name="connsiteY128" fmla="*/ 642098 h 1212121"/>
              <a:gd name="connsiteX129" fmla="*/ 1831 w 1379002"/>
              <a:gd name="connsiteY129" fmla="*/ 638974 h 1212121"/>
              <a:gd name="connsiteX130" fmla="*/ 177977 w 1379002"/>
              <a:gd name="connsiteY130" fmla="*/ 227643 h 1212121"/>
              <a:gd name="connsiteX131" fmla="*/ 190906 w 1379002"/>
              <a:gd name="connsiteY131" fmla="*/ 219240 h 1212121"/>
              <a:gd name="connsiteX132" fmla="*/ 386875 w 1379002"/>
              <a:gd name="connsiteY132" fmla="*/ 219778 h 1212121"/>
              <a:gd name="connsiteX133" fmla="*/ 405728 w 1379002"/>
              <a:gd name="connsiteY133" fmla="*/ 213422 h 1212121"/>
              <a:gd name="connsiteX134" fmla="*/ 552463 w 1379002"/>
              <a:gd name="connsiteY134" fmla="*/ 101378 h 1212121"/>
              <a:gd name="connsiteX135" fmla="*/ 685192 w 1379002"/>
              <a:gd name="connsiteY135" fmla="*/ 0 h 121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379002" h="1212121">
                <a:moveTo>
                  <a:pt x="890534" y="849271"/>
                </a:moveTo>
                <a:cubicBezTo>
                  <a:pt x="890534" y="880514"/>
                  <a:pt x="890534" y="911326"/>
                  <a:pt x="890534" y="942246"/>
                </a:cubicBezTo>
                <a:cubicBezTo>
                  <a:pt x="938152" y="942246"/>
                  <a:pt x="985340" y="942246"/>
                  <a:pt x="1032851" y="942246"/>
                </a:cubicBezTo>
                <a:cubicBezTo>
                  <a:pt x="1032851" y="911219"/>
                  <a:pt x="1032851" y="880514"/>
                  <a:pt x="1032851" y="849271"/>
                </a:cubicBezTo>
                <a:cubicBezTo>
                  <a:pt x="985232" y="849271"/>
                  <a:pt x="937937" y="849271"/>
                  <a:pt x="890534" y="849271"/>
                </a:cubicBezTo>
                <a:close/>
                <a:moveTo>
                  <a:pt x="171945" y="849271"/>
                </a:moveTo>
                <a:cubicBezTo>
                  <a:pt x="171945" y="880299"/>
                  <a:pt x="171945" y="911003"/>
                  <a:pt x="171945" y="942462"/>
                </a:cubicBezTo>
                <a:cubicBezTo>
                  <a:pt x="219563" y="942462"/>
                  <a:pt x="266859" y="942462"/>
                  <a:pt x="314370" y="942462"/>
                </a:cubicBezTo>
                <a:cubicBezTo>
                  <a:pt x="314370" y="911326"/>
                  <a:pt x="314370" y="880407"/>
                  <a:pt x="314370" y="849271"/>
                </a:cubicBezTo>
                <a:cubicBezTo>
                  <a:pt x="266859" y="849271"/>
                  <a:pt x="219563" y="849271"/>
                  <a:pt x="171945" y="849271"/>
                </a:cubicBezTo>
                <a:close/>
                <a:moveTo>
                  <a:pt x="333439" y="849164"/>
                </a:moveTo>
                <a:cubicBezTo>
                  <a:pt x="333439" y="880299"/>
                  <a:pt x="333439" y="911219"/>
                  <a:pt x="333439" y="942462"/>
                </a:cubicBezTo>
                <a:cubicBezTo>
                  <a:pt x="385798" y="942462"/>
                  <a:pt x="437726" y="942462"/>
                  <a:pt x="490085" y="942462"/>
                </a:cubicBezTo>
                <a:cubicBezTo>
                  <a:pt x="490085" y="911111"/>
                  <a:pt x="490085" y="880191"/>
                  <a:pt x="490085" y="849164"/>
                </a:cubicBezTo>
                <a:cubicBezTo>
                  <a:pt x="437726" y="849164"/>
                  <a:pt x="385798" y="849164"/>
                  <a:pt x="333439" y="849164"/>
                </a:cubicBezTo>
                <a:close/>
                <a:moveTo>
                  <a:pt x="1051812" y="849056"/>
                </a:moveTo>
                <a:cubicBezTo>
                  <a:pt x="1051812" y="880514"/>
                  <a:pt x="1051812" y="911434"/>
                  <a:pt x="1051812" y="942246"/>
                </a:cubicBezTo>
                <a:cubicBezTo>
                  <a:pt x="1104279" y="942246"/>
                  <a:pt x="1156423" y="942246"/>
                  <a:pt x="1208351" y="942246"/>
                </a:cubicBezTo>
                <a:cubicBezTo>
                  <a:pt x="1208351" y="910896"/>
                  <a:pt x="1208351" y="879976"/>
                  <a:pt x="1208351" y="849056"/>
                </a:cubicBezTo>
                <a:cubicBezTo>
                  <a:pt x="1155992" y="849056"/>
                  <a:pt x="1104171" y="849056"/>
                  <a:pt x="1051812" y="849056"/>
                </a:cubicBezTo>
                <a:close/>
                <a:moveTo>
                  <a:pt x="1051705" y="737227"/>
                </a:moveTo>
                <a:cubicBezTo>
                  <a:pt x="1051705" y="768363"/>
                  <a:pt x="1051705" y="799175"/>
                  <a:pt x="1051705" y="830202"/>
                </a:cubicBezTo>
                <a:cubicBezTo>
                  <a:pt x="1103956" y="830202"/>
                  <a:pt x="1155884" y="830202"/>
                  <a:pt x="1208458" y="830202"/>
                </a:cubicBezTo>
                <a:cubicBezTo>
                  <a:pt x="1208458" y="798959"/>
                  <a:pt x="1208458" y="768040"/>
                  <a:pt x="1208458" y="737227"/>
                </a:cubicBezTo>
                <a:cubicBezTo>
                  <a:pt x="1155992" y="737227"/>
                  <a:pt x="1103848" y="737227"/>
                  <a:pt x="1051705" y="737227"/>
                </a:cubicBezTo>
                <a:close/>
                <a:moveTo>
                  <a:pt x="333331" y="737227"/>
                </a:moveTo>
                <a:cubicBezTo>
                  <a:pt x="333331" y="768363"/>
                  <a:pt x="333331" y="799175"/>
                  <a:pt x="333331" y="830095"/>
                </a:cubicBezTo>
                <a:cubicBezTo>
                  <a:pt x="385798" y="830095"/>
                  <a:pt x="437941" y="830095"/>
                  <a:pt x="490192" y="830095"/>
                </a:cubicBezTo>
                <a:cubicBezTo>
                  <a:pt x="490192" y="798959"/>
                  <a:pt x="490192" y="768147"/>
                  <a:pt x="490192" y="737227"/>
                </a:cubicBezTo>
                <a:cubicBezTo>
                  <a:pt x="437726" y="737227"/>
                  <a:pt x="385474" y="737227"/>
                  <a:pt x="333331" y="737227"/>
                </a:cubicBezTo>
                <a:close/>
                <a:moveTo>
                  <a:pt x="890534" y="737120"/>
                </a:moveTo>
                <a:cubicBezTo>
                  <a:pt x="890534" y="768255"/>
                  <a:pt x="890534" y="799067"/>
                  <a:pt x="890534" y="830202"/>
                </a:cubicBezTo>
                <a:cubicBezTo>
                  <a:pt x="938152" y="830202"/>
                  <a:pt x="985340" y="830202"/>
                  <a:pt x="1032528" y="830202"/>
                </a:cubicBezTo>
                <a:cubicBezTo>
                  <a:pt x="1032528" y="798959"/>
                  <a:pt x="1032528" y="768040"/>
                  <a:pt x="1032528" y="737120"/>
                </a:cubicBezTo>
                <a:cubicBezTo>
                  <a:pt x="985017" y="737120"/>
                  <a:pt x="937937" y="737120"/>
                  <a:pt x="890534" y="737120"/>
                </a:cubicBezTo>
                <a:close/>
                <a:moveTo>
                  <a:pt x="172160" y="737120"/>
                </a:moveTo>
                <a:cubicBezTo>
                  <a:pt x="172160" y="768363"/>
                  <a:pt x="172160" y="799175"/>
                  <a:pt x="172160" y="830095"/>
                </a:cubicBezTo>
                <a:cubicBezTo>
                  <a:pt x="219779" y="830095"/>
                  <a:pt x="266966" y="830095"/>
                  <a:pt x="314370" y="830095"/>
                </a:cubicBezTo>
                <a:cubicBezTo>
                  <a:pt x="314370" y="798959"/>
                  <a:pt x="314370" y="768147"/>
                  <a:pt x="314370" y="737120"/>
                </a:cubicBezTo>
                <a:cubicBezTo>
                  <a:pt x="266859" y="737120"/>
                  <a:pt x="219779" y="737120"/>
                  <a:pt x="172160" y="737120"/>
                </a:cubicBezTo>
                <a:close/>
                <a:moveTo>
                  <a:pt x="693380" y="671617"/>
                </a:moveTo>
                <a:cubicBezTo>
                  <a:pt x="891827" y="671617"/>
                  <a:pt x="1090166" y="671617"/>
                  <a:pt x="1288613" y="671617"/>
                </a:cubicBezTo>
                <a:cubicBezTo>
                  <a:pt x="1299602" y="671617"/>
                  <a:pt x="1299602" y="671617"/>
                  <a:pt x="1299602" y="682606"/>
                </a:cubicBezTo>
                <a:cubicBezTo>
                  <a:pt x="1299386" y="859075"/>
                  <a:pt x="1299278" y="1035544"/>
                  <a:pt x="1299278" y="1212014"/>
                </a:cubicBezTo>
                <a:cubicBezTo>
                  <a:pt x="1137677" y="1212014"/>
                  <a:pt x="976075" y="1212014"/>
                  <a:pt x="814473" y="1212014"/>
                </a:cubicBezTo>
                <a:cubicBezTo>
                  <a:pt x="814581" y="1210721"/>
                  <a:pt x="814689" y="1209536"/>
                  <a:pt x="814689" y="1208243"/>
                </a:cubicBezTo>
                <a:cubicBezTo>
                  <a:pt x="814689" y="1083163"/>
                  <a:pt x="814689" y="958083"/>
                  <a:pt x="814689" y="833003"/>
                </a:cubicBezTo>
                <a:cubicBezTo>
                  <a:pt x="814689" y="831387"/>
                  <a:pt x="814473" y="829879"/>
                  <a:pt x="814473" y="827940"/>
                </a:cubicBezTo>
                <a:cubicBezTo>
                  <a:pt x="736904" y="827940"/>
                  <a:pt x="659659" y="827940"/>
                  <a:pt x="581874" y="827940"/>
                </a:cubicBezTo>
                <a:cubicBezTo>
                  <a:pt x="581874" y="830202"/>
                  <a:pt x="581874" y="832142"/>
                  <a:pt x="581874" y="834081"/>
                </a:cubicBezTo>
                <a:cubicBezTo>
                  <a:pt x="581874" y="861014"/>
                  <a:pt x="581874" y="887948"/>
                  <a:pt x="581874" y="914882"/>
                </a:cubicBezTo>
                <a:cubicBezTo>
                  <a:pt x="581874" y="1013998"/>
                  <a:pt x="581874" y="1113005"/>
                  <a:pt x="581767" y="1212121"/>
                </a:cubicBezTo>
                <a:cubicBezTo>
                  <a:pt x="412947" y="1212121"/>
                  <a:pt x="244234" y="1212121"/>
                  <a:pt x="75414" y="1212121"/>
                </a:cubicBezTo>
                <a:cubicBezTo>
                  <a:pt x="75307" y="1210290"/>
                  <a:pt x="75199" y="1208566"/>
                  <a:pt x="75199" y="1206735"/>
                </a:cubicBezTo>
                <a:cubicBezTo>
                  <a:pt x="75199" y="1030373"/>
                  <a:pt x="75199" y="854119"/>
                  <a:pt x="75199" y="677758"/>
                </a:cubicBezTo>
                <a:cubicBezTo>
                  <a:pt x="75199" y="675927"/>
                  <a:pt x="75414" y="673987"/>
                  <a:pt x="75522" y="671725"/>
                </a:cubicBezTo>
                <a:cubicBezTo>
                  <a:pt x="78539" y="671725"/>
                  <a:pt x="81017" y="671725"/>
                  <a:pt x="83602" y="671725"/>
                </a:cubicBezTo>
                <a:cubicBezTo>
                  <a:pt x="286897" y="671725"/>
                  <a:pt x="490085" y="671617"/>
                  <a:pt x="693380" y="671617"/>
                </a:cubicBezTo>
                <a:close/>
                <a:moveTo>
                  <a:pt x="480281" y="367483"/>
                </a:moveTo>
                <a:cubicBezTo>
                  <a:pt x="480281" y="415101"/>
                  <a:pt x="480281" y="462181"/>
                  <a:pt x="480281" y="509476"/>
                </a:cubicBezTo>
                <a:cubicBezTo>
                  <a:pt x="545245" y="509476"/>
                  <a:pt x="609885" y="509476"/>
                  <a:pt x="675065" y="509476"/>
                </a:cubicBezTo>
                <a:cubicBezTo>
                  <a:pt x="675065" y="461858"/>
                  <a:pt x="675065" y="414670"/>
                  <a:pt x="675065" y="367483"/>
                </a:cubicBezTo>
                <a:cubicBezTo>
                  <a:pt x="609885" y="367483"/>
                  <a:pt x="545029" y="367483"/>
                  <a:pt x="480281" y="367483"/>
                </a:cubicBezTo>
                <a:close/>
                <a:moveTo>
                  <a:pt x="701675" y="367159"/>
                </a:moveTo>
                <a:cubicBezTo>
                  <a:pt x="701675" y="414886"/>
                  <a:pt x="701675" y="462073"/>
                  <a:pt x="701675" y="509261"/>
                </a:cubicBezTo>
                <a:cubicBezTo>
                  <a:pt x="766854" y="509261"/>
                  <a:pt x="831495" y="509261"/>
                  <a:pt x="896351" y="509261"/>
                </a:cubicBezTo>
                <a:cubicBezTo>
                  <a:pt x="896351" y="461750"/>
                  <a:pt x="896351" y="414562"/>
                  <a:pt x="896351" y="367159"/>
                </a:cubicBezTo>
                <a:cubicBezTo>
                  <a:pt x="830956" y="367159"/>
                  <a:pt x="766316" y="367159"/>
                  <a:pt x="701675" y="367159"/>
                </a:cubicBezTo>
                <a:close/>
                <a:moveTo>
                  <a:pt x="960777" y="262764"/>
                </a:moveTo>
                <a:cubicBezTo>
                  <a:pt x="960777" y="356709"/>
                  <a:pt x="960777" y="448930"/>
                  <a:pt x="960777" y="541258"/>
                </a:cubicBezTo>
                <a:cubicBezTo>
                  <a:pt x="776443" y="541258"/>
                  <a:pt x="592540" y="541258"/>
                  <a:pt x="407883" y="541258"/>
                </a:cubicBezTo>
                <a:cubicBezTo>
                  <a:pt x="407883" y="449145"/>
                  <a:pt x="407883" y="357355"/>
                  <a:pt x="407883" y="265350"/>
                </a:cubicBezTo>
                <a:cubicBezTo>
                  <a:pt x="398295" y="268582"/>
                  <a:pt x="395062" y="274615"/>
                  <a:pt x="395062" y="284311"/>
                </a:cubicBezTo>
                <a:cubicBezTo>
                  <a:pt x="395386" y="373731"/>
                  <a:pt x="395278" y="463151"/>
                  <a:pt x="395278" y="552570"/>
                </a:cubicBezTo>
                <a:cubicBezTo>
                  <a:pt x="395278" y="554617"/>
                  <a:pt x="395278" y="556772"/>
                  <a:pt x="395278" y="558711"/>
                </a:cubicBezTo>
                <a:cubicBezTo>
                  <a:pt x="588985" y="558711"/>
                  <a:pt x="781830" y="558711"/>
                  <a:pt x="974674" y="558711"/>
                </a:cubicBezTo>
                <a:cubicBezTo>
                  <a:pt x="974782" y="557742"/>
                  <a:pt x="974998" y="557203"/>
                  <a:pt x="974998" y="556772"/>
                </a:cubicBezTo>
                <a:cubicBezTo>
                  <a:pt x="974998" y="463582"/>
                  <a:pt x="974998" y="370391"/>
                  <a:pt x="974998" y="277201"/>
                </a:cubicBezTo>
                <a:cubicBezTo>
                  <a:pt x="974998" y="275800"/>
                  <a:pt x="974459" y="273754"/>
                  <a:pt x="973489" y="272892"/>
                </a:cubicBezTo>
                <a:cubicBezTo>
                  <a:pt x="969934" y="269660"/>
                  <a:pt x="965948" y="266751"/>
                  <a:pt x="960777" y="262764"/>
                </a:cubicBezTo>
                <a:close/>
                <a:moveTo>
                  <a:pt x="701460" y="260071"/>
                </a:moveTo>
                <a:cubicBezTo>
                  <a:pt x="701460" y="291206"/>
                  <a:pt x="701460" y="321911"/>
                  <a:pt x="701460" y="352938"/>
                </a:cubicBezTo>
                <a:cubicBezTo>
                  <a:pt x="766747" y="352938"/>
                  <a:pt x="831388" y="352938"/>
                  <a:pt x="896028" y="352938"/>
                </a:cubicBezTo>
                <a:cubicBezTo>
                  <a:pt x="896028" y="321695"/>
                  <a:pt x="896028" y="290775"/>
                  <a:pt x="896028" y="260071"/>
                </a:cubicBezTo>
                <a:cubicBezTo>
                  <a:pt x="830956" y="260071"/>
                  <a:pt x="766208" y="260071"/>
                  <a:pt x="701460" y="260071"/>
                </a:cubicBezTo>
                <a:close/>
                <a:moveTo>
                  <a:pt x="480281" y="259856"/>
                </a:moveTo>
                <a:cubicBezTo>
                  <a:pt x="480281" y="291314"/>
                  <a:pt x="480281" y="322234"/>
                  <a:pt x="480281" y="353046"/>
                </a:cubicBezTo>
                <a:cubicBezTo>
                  <a:pt x="545460" y="353046"/>
                  <a:pt x="610208" y="353046"/>
                  <a:pt x="674957" y="353046"/>
                </a:cubicBezTo>
                <a:cubicBezTo>
                  <a:pt x="674957" y="321803"/>
                  <a:pt x="674957" y="290883"/>
                  <a:pt x="674957" y="259856"/>
                </a:cubicBezTo>
                <a:cubicBezTo>
                  <a:pt x="609885" y="259856"/>
                  <a:pt x="545352" y="259856"/>
                  <a:pt x="480281" y="259856"/>
                </a:cubicBezTo>
                <a:close/>
                <a:moveTo>
                  <a:pt x="685515" y="16052"/>
                </a:moveTo>
                <a:cubicBezTo>
                  <a:pt x="693918" y="22408"/>
                  <a:pt x="702429" y="28872"/>
                  <a:pt x="710940" y="35336"/>
                </a:cubicBezTo>
                <a:cubicBezTo>
                  <a:pt x="801976" y="104394"/>
                  <a:pt x="892904" y="173560"/>
                  <a:pt x="984155" y="242403"/>
                </a:cubicBezTo>
                <a:cubicBezTo>
                  <a:pt x="992127" y="248436"/>
                  <a:pt x="995036" y="255008"/>
                  <a:pt x="992666" y="265027"/>
                </a:cubicBezTo>
                <a:cubicBezTo>
                  <a:pt x="984262" y="258670"/>
                  <a:pt x="975967" y="252422"/>
                  <a:pt x="967779" y="246173"/>
                </a:cubicBezTo>
                <a:cubicBezTo>
                  <a:pt x="875882" y="176146"/>
                  <a:pt x="783876" y="106226"/>
                  <a:pt x="692087" y="36091"/>
                </a:cubicBezTo>
                <a:cubicBezTo>
                  <a:pt x="688531" y="33397"/>
                  <a:pt x="686269" y="33182"/>
                  <a:pt x="682498" y="35983"/>
                </a:cubicBezTo>
                <a:cubicBezTo>
                  <a:pt x="583921" y="111182"/>
                  <a:pt x="485344" y="186273"/>
                  <a:pt x="386659" y="261364"/>
                </a:cubicBezTo>
                <a:cubicBezTo>
                  <a:pt x="385259" y="262441"/>
                  <a:pt x="383858" y="263518"/>
                  <a:pt x="381919" y="264919"/>
                </a:cubicBezTo>
                <a:cubicBezTo>
                  <a:pt x="380087" y="255654"/>
                  <a:pt x="381596" y="249190"/>
                  <a:pt x="389568" y="243157"/>
                </a:cubicBezTo>
                <a:cubicBezTo>
                  <a:pt x="487499" y="168281"/>
                  <a:pt x="585106" y="93082"/>
                  <a:pt x="682821" y="17991"/>
                </a:cubicBezTo>
                <a:cubicBezTo>
                  <a:pt x="683575" y="17453"/>
                  <a:pt x="684222" y="16914"/>
                  <a:pt x="685515" y="16052"/>
                </a:cubicBezTo>
                <a:close/>
                <a:moveTo>
                  <a:pt x="685515" y="2262"/>
                </a:moveTo>
                <a:cubicBezTo>
                  <a:pt x="684007" y="3340"/>
                  <a:pt x="682822" y="4094"/>
                  <a:pt x="681744" y="4956"/>
                </a:cubicBezTo>
                <a:cubicBezTo>
                  <a:pt x="629816" y="44494"/>
                  <a:pt x="577888" y="84141"/>
                  <a:pt x="525960" y="123787"/>
                </a:cubicBezTo>
                <a:cubicBezTo>
                  <a:pt x="475971" y="161817"/>
                  <a:pt x="426090" y="199955"/>
                  <a:pt x="376101" y="237986"/>
                </a:cubicBezTo>
                <a:cubicBezTo>
                  <a:pt x="372331" y="240894"/>
                  <a:pt x="369637" y="243911"/>
                  <a:pt x="369853" y="249082"/>
                </a:cubicBezTo>
                <a:cubicBezTo>
                  <a:pt x="370068" y="260071"/>
                  <a:pt x="369960" y="270952"/>
                  <a:pt x="370068" y="281941"/>
                </a:cubicBezTo>
                <a:cubicBezTo>
                  <a:pt x="370068" y="283773"/>
                  <a:pt x="370499" y="285604"/>
                  <a:pt x="370822" y="288405"/>
                </a:cubicBezTo>
                <a:cubicBezTo>
                  <a:pt x="478557" y="212022"/>
                  <a:pt x="581551" y="131113"/>
                  <a:pt x="687454" y="53652"/>
                </a:cubicBezTo>
                <a:cubicBezTo>
                  <a:pt x="792280" y="132837"/>
                  <a:pt x="896351" y="212884"/>
                  <a:pt x="1003332" y="291314"/>
                </a:cubicBezTo>
                <a:cubicBezTo>
                  <a:pt x="1003332" y="276878"/>
                  <a:pt x="1002901" y="264165"/>
                  <a:pt x="1003440" y="251452"/>
                </a:cubicBezTo>
                <a:cubicBezTo>
                  <a:pt x="1003763" y="243803"/>
                  <a:pt x="1001285" y="238847"/>
                  <a:pt x="995144" y="234215"/>
                </a:cubicBezTo>
                <a:cubicBezTo>
                  <a:pt x="908094" y="169143"/>
                  <a:pt x="821153" y="103856"/>
                  <a:pt x="734103" y="38677"/>
                </a:cubicBezTo>
                <a:cubicBezTo>
                  <a:pt x="717943" y="26503"/>
                  <a:pt x="701783" y="14436"/>
                  <a:pt x="685515" y="2262"/>
                </a:cubicBezTo>
                <a:close/>
                <a:moveTo>
                  <a:pt x="685192" y="0"/>
                </a:moveTo>
                <a:cubicBezTo>
                  <a:pt x="685515" y="0"/>
                  <a:pt x="685946" y="0"/>
                  <a:pt x="686269" y="0"/>
                </a:cubicBezTo>
                <a:cubicBezTo>
                  <a:pt x="687454" y="1077"/>
                  <a:pt x="688531" y="2262"/>
                  <a:pt x="689824" y="3232"/>
                </a:cubicBezTo>
                <a:cubicBezTo>
                  <a:pt x="783338" y="73475"/>
                  <a:pt x="876959" y="143718"/>
                  <a:pt x="970473" y="213961"/>
                </a:cubicBezTo>
                <a:cubicBezTo>
                  <a:pt x="975644" y="217839"/>
                  <a:pt x="981031" y="219563"/>
                  <a:pt x="987387" y="219563"/>
                </a:cubicBezTo>
                <a:cubicBezTo>
                  <a:pt x="1053967" y="219348"/>
                  <a:pt x="1120547" y="219455"/>
                  <a:pt x="1187234" y="219132"/>
                </a:cubicBezTo>
                <a:cubicBezTo>
                  <a:pt x="1194668" y="219132"/>
                  <a:pt x="1198439" y="221718"/>
                  <a:pt x="1201348" y="228505"/>
                </a:cubicBezTo>
                <a:cubicBezTo>
                  <a:pt x="1258770" y="362958"/>
                  <a:pt x="1316408" y="497195"/>
                  <a:pt x="1374046" y="631540"/>
                </a:cubicBezTo>
                <a:cubicBezTo>
                  <a:pt x="1375554" y="635095"/>
                  <a:pt x="1377386" y="638542"/>
                  <a:pt x="1379002" y="642098"/>
                </a:cubicBezTo>
                <a:cubicBezTo>
                  <a:pt x="1379002" y="642421"/>
                  <a:pt x="1379002" y="642852"/>
                  <a:pt x="1379002" y="643175"/>
                </a:cubicBezTo>
                <a:cubicBezTo>
                  <a:pt x="1376847" y="643391"/>
                  <a:pt x="1374800" y="643714"/>
                  <a:pt x="1372646" y="643714"/>
                </a:cubicBezTo>
                <a:cubicBezTo>
                  <a:pt x="917252" y="643714"/>
                  <a:pt x="461858" y="643714"/>
                  <a:pt x="6356" y="643714"/>
                </a:cubicBezTo>
                <a:cubicBezTo>
                  <a:pt x="4202" y="643714"/>
                  <a:pt x="2155" y="643391"/>
                  <a:pt x="0" y="643175"/>
                </a:cubicBezTo>
                <a:cubicBezTo>
                  <a:pt x="0" y="642852"/>
                  <a:pt x="0" y="642421"/>
                  <a:pt x="0" y="642098"/>
                </a:cubicBezTo>
                <a:cubicBezTo>
                  <a:pt x="646" y="641020"/>
                  <a:pt x="1401" y="640051"/>
                  <a:pt x="1831" y="638974"/>
                </a:cubicBezTo>
                <a:cubicBezTo>
                  <a:pt x="60655" y="501827"/>
                  <a:pt x="119370" y="364789"/>
                  <a:pt x="177977" y="227643"/>
                </a:cubicBezTo>
                <a:cubicBezTo>
                  <a:pt x="180671" y="221394"/>
                  <a:pt x="184118" y="219132"/>
                  <a:pt x="190906" y="219240"/>
                </a:cubicBezTo>
                <a:cubicBezTo>
                  <a:pt x="256193" y="219563"/>
                  <a:pt x="321588" y="219563"/>
                  <a:pt x="386875" y="219778"/>
                </a:cubicBezTo>
                <a:cubicBezTo>
                  <a:pt x="394093" y="219778"/>
                  <a:pt x="400018" y="217732"/>
                  <a:pt x="405728" y="213422"/>
                </a:cubicBezTo>
                <a:cubicBezTo>
                  <a:pt x="454532" y="176038"/>
                  <a:pt x="503551" y="138762"/>
                  <a:pt x="552463" y="101378"/>
                </a:cubicBezTo>
                <a:cubicBezTo>
                  <a:pt x="596742" y="67550"/>
                  <a:pt x="641020" y="33721"/>
                  <a:pt x="685192" y="0"/>
                </a:cubicBezTo>
                <a:close/>
              </a:path>
            </a:pathLst>
          </a:custGeom>
          <a:solidFill>
            <a:schemeClr val="accent1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418509-F8BF-452B-954E-9244059BEA24}"/>
              </a:ext>
            </a:extLst>
          </p:cNvPr>
          <p:cNvGrpSpPr/>
          <p:nvPr/>
        </p:nvGrpSpPr>
        <p:grpSpPr>
          <a:xfrm>
            <a:off x="5632036" y="1200112"/>
            <a:ext cx="2471385" cy="1980098"/>
            <a:chOff x="2606012" y="1916832"/>
            <a:chExt cx="4054220" cy="3248281"/>
          </a:xfrm>
        </p:grpSpPr>
        <p:sp>
          <p:nvSpPr>
            <p:cNvPr id="105" name="Rounded Rectangle 71">
              <a:extLst>
                <a:ext uri="{FF2B5EF4-FFF2-40B4-BE49-F238E27FC236}">
                  <a16:creationId xmlns:a16="http://schemas.microsoft.com/office/drawing/2014/main" id="{DCA5FDEF-8BED-49A1-BA19-D1736A84217E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Rounded Rectangle 41">
              <a:extLst>
                <a:ext uri="{FF2B5EF4-FFF2-40B4-BE49-F238E27FC236}">
                  <a16:creationId xmlns:a16="http://schemas.microsoft.com/office/drawing/2014/main" id="{B5A6A40C-8EF8-402E-BDBE-24A8E86F5C5B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7" name="Rounded Rectangle 2">
              <a:extLst>
                <a:ext uri="{FF2B5EF4-FFF2-40B4-BE49-F238E27FC236}">
                  <a16:creationId xmlns:a16="http://schemas.microsoft.com/office/drawing/2014/main" id="{8114D3FB-DF14-404F-B4CB-A25154FAC5D8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FB0966-71E9-449B-A8AF-5B4212B51FB1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E2677C9-B1F5-4A4A-9E0A-76CE98727C35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C8451D-EB47-443E-ACA1-3F7EC80A369E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4FAFED4-4994-423F-9959-405F3D5A7F60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A568893-B1C9-4979-A161-478E009B3B09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F3D3423-ACA3-4E95-9830-B332145A491D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C24E20-6DEA-4390-8D65-7CAA43BAE7BE}"/>
              </a:ext>
            </a:extLst>
          </p:cNvPr>
          <p:cNvGrpSpPr/>
          <p:nvPr/>
        </p:nvGrpSpPr>
        <p:grpSpPr>
          <a:xfrm>
            <a:off x="7872381" y="2217613"/>
            <a:ext cx="855222" cy="1129030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74772B2-A3AF-4936-9476-702219BB2634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36C9A765-8E18-4CE2-A637-15AE31E3EB7B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8FAB7666-79C0-4695-8622-74D114DE6A71}"/>
              </a:ext>
            </a:extLst>
          </p:cNvPr>
          <p:cNvGrpSpPr/>
          <p:nvPr/>
        </p:nvGrpSpPr>
        <p:grpSpPr>
          <a:xfrm>
            <a:off x="3035260" y="1987271"/>
            <a:ext cx="2120150" cy="117315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D1CB5669-233B-453E-B687-6B5F50173071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6" name="Rounded Rectangle 3">
                <a:extLst>
                  <a:ext uri="{FF2B5EF4-FFF2-40B4-BE49-F238E27FC236}">
                    <a16:creationId xmlns:a16="http://schemas.microsoft.com/office/drawing/2014/main" id="{5E8559B9-B308-45D7-A628-D508B010C46B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7" name="Rectangle 22">
                <a:extLst>
                  <a:ext uri="{FF2B5EF4-FFF2-40B4-BE49-F238E27FC236}">
                    <a16:creationId xmlns:a16="http://schemas.microsoft.com/office/drawing/2014/main" id="{D43DEE91-00E9-44CE-9868-9169AEE6C06A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8" name="Trapezoid 23">
                <a:extLst>
                  <a:ext uri="{FF2B5EF4-FFF2-40B4-BE49-F238E27FC236}">
                    <a16:creationId xmlns:a16="http://schemas.microsoft.com/office/drawing/2014/main" id="{9377C8A9-0F14-4BB2-9853-3DD1C3B60B9B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018E627C-8F07-4B63-8E80-B53A20F9F1DB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12A3E542-5F53-4939-B05A-D51519ADCEA6}"/>
              </a:ext>
            </a:extLst>
          </p:cNvPr>
          <p:cNvGrpSpPr/>
          <p:nvPr/>
        </p:nvGrpSpPr>
        <p:grpSpPr>
          <a:xfrm>
            <a:off x="2694999" y="3524115"/>
            <a:ext cx="858514" cy="1429342"/>
            <a:chOff x="701317" y="1844824"/>
            <a:chExt cx="2371375" cy="394811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C3B8702-6AC1-4317-AF29-5A0627024E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17" y="1844824"/>
              <a:ext cx="2371375" cy="3948112"/>
            </a:xfrm>
            <a:custGeom>
              <a:avLst/>
              <a:gdLst>
                <a:gd name="T0" fmla="*/ 530 w 566"/>
                <a:gd name="T1" fmla="*/ 0 h 1053"/>
                <a:gd name="T2" fmla="*/ 36 w 566"/>
                <a:gd name="T3" fmla="*/ 0 h 1053"/>
                <a:gd name="T4" fmla="*/ 0 w 566"/>
                <a:gd name="T5" fmla="*/ 36 h 1053"/>
                <a:gd name="T6" fmla="*/ 0 w 566"/>
                <a:gd name="T7" fmla="*/ 1017 h 1053"/>
                <a:gd name="T8" fmla="*/ 36 w 566"/>
                <a:gd name="T9" fmla="*/ 1053 h 1053"/>
                <a:gd name="T10" fmla="*/ 530 w 566"/>
                <a:gd name="T11" fmla="*/ 1053 h 1053"/>
                <a:gd name="T12" fmla="*/ 566 w 566"/>
                <a:gd name="T13" fmla="*/ 1017 h 1053"/>
                <a:gd name="T14" fmla="*/ 566 w 566"/>
                <a:gd name="T15" fmla="*/ 36 h 1053"/>
                <a:gd name="T16" fmla="*/ 530 w 566"/>
                <a:gd name="T17" fmla="*/ 0 h 1053"/>
                <a:gd name="T18" fmla="*/ 520 w 566"/>
                <a:gd name="T19" fmla="*/ 911 h 1053"/>
                <a:gd name="T20" fmla="*/ 48 w 566"/>
                <a:gd name="T21" fmla="*/ 911 h 1053"/>
                <a:gd name="T22" fmla="*/ 48 w 566"/>
                <a:gd name="T23" fmla="*/ 108 h 1053"/>
                <a:gd name="T24" fmla="*/ 520 w 566"/>
                <a:gd name="T25" fmla="*/ 108 h 1053"/>
                <a:gd name="T26" fmla="*/ 520 w 566"/>
                <a:gd name="T27" fmla="*/ 9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1053">
                  <a:moveTo>
                    <a:pt x="53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37"/>
                    <a:pt x="16" y="1053"/>
                    <a:pt x="36" y="1053"/>
                  </a:cubicBezTo>
                  <a:cubicBezTo>
                    <a:pt x="530" y="1053"/>
                    <a:pt x="530" y="1053"/>
                    <a:pt x="530" y="1053"/>
                  </a:cubicBezTo>
                  <a:cubicBezTo>
                    <a:pt x="550" y="1053"/>
                    <a:pt x="566" y="1037"/>
                    <a:pt x="566" y="1017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16"/>
                    <a:pt x="550" y="0"/>
                    <a:pt x="530" y="0"/>
                  </a:cubicBezTo>
                  <a:close/>
                  <a:moveTo>
                    <a:pt x="520" y="911"/>
                  </a:moveTo>
                  <a:cubicBezTo>
                    <a:pt x="48" y="911"/>
                    <a:pt x="48" y="911"/>
                    <a:pt x="48" y="9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20" y="108"/>
                    <a:pt x="520" y="108"/>
                    <a:pt x="520" y="108"/>
                  </a:cubicBezTo>
                  <a:lnTo>
                    <a:pt x="520" y="911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DFA0508D-092E-4732-89E5-B34224219EF8}"/>
                </a:ext>
              </a:extLst>
            </p:cNvPr>
            <p:cNvSpPr/>
            <p:nvPr/>
          </p:nvSpPr>
          <p:spPr>
            <a:xfrm>
              <a:off x="1707005" y="2042848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D486015E-0CA1-491C-9E4A-E3C15FE41AC2}"/>
                </a:ext>
              </a:extLst>
            </p:cNvPr>
            <p:cNvSpPr/>
            <p:nvPr/>
          </p:nvSpPr>
          <p:spPr>
            <a:xfrm>
              <a:off x="1715855" y="5362110"/>
              <a:ext cx="342299" cy="342299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F87E6D1A-130C-44CF-ABD2-BC0E79EB1233}"/>
              </a:ext>
            </a:extLst>
          </p:cNvPr>
          <p:cNvGrpSpPr/>
          <p:nvPr/>
        </p:nvGrpSpPr>
        <p:grpSpPr>
          <a:xfrm>
            <a:off x="602445" y="1461256"/>
            <a:ext cx="2092554" cy="1703320"/>
            <a:chOff x="1115616" y="2459340"/>
            <a:chExt cx="3744416" cy="3187578"/>
          </a:xfrm>
          <a:solidFill>
            <a:schemeClr val="tx1"/>
          </a:solidFill>
        </p:grpSpPr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3AE591A5-D901-4530-9727-A741FFFE9B8A}"/>
                </a:ext>
              </a:extLst>
            </p:cNvPr>
            <p:cNvSpPr/>
            <p:nvPr userDrawn="1"/>
          </p:nvSpPr>
          <p:spPr>
            <a:xfrm>
              <a:off x="1115616" y="2459340"/>
              <a:ext cx="3744416" cy="3187578"/>
            </a:xfrm>
            <a:custGeom>
              <a:avLst/>
              <a:gdLst/>
              <a:ahLst/>
              <a:cxnLst/>
              <a:rect l="l" t="t" r="r" b="b"/>
              <a:pathLst>
                <a:path w="3744416" h="3187578">
                  <a:moveTo>
                    <a:pt x="144016" y="128672"/>
                  </a:moveTo>
                  <a:lnTo>
                    <a:pt x="144016" y="144016"/>
                  </a:lnTo>
                  <a:lnTo>
                    <a:pt x="144016" y="2109815"/>
                  </a:lnTo>
                  <a:lnTo>
                    <a:pt x="144016" y="2232248"/>
                  </a:lnTo>
                  <a:lnTo>
                    <a:pt x="3600400" y="2232248"/>
                  </a:lnTo>
                  <a:lnTo>
                    <a:pt x="3600400" y="2109815"/>
                  </a:lnTo>
                  <a:lnTo>
                    <a:pt x="3600400" y="144016"/>
                  </a:lnTo>
                  <a:lnTo>
                    <a:pt x="3600400" y="128672"/>
                  </a:lnTo>
                  <a:close/>
                  <a:moveTo>
                    <a:pt x="124099" y="0"/>
                  </a:moveTo>
                  <a:lnTo>
                    <a:pt x="3620317" y="0"/>
                  </a:lnTo>
                  <a:cubicBezTo>
                    <a:pt x="3688855" y="0"/>
                    <a:pt x="3744416" y="52712"/>
                    <a:pt x="3744416" y="117735"/>
                  </a:cubicBezTo>
                  <a:lnTo>
                    <a:pt x="3744416" y="2546561"/>
                  </a:lnTo>
                  <a:cubicBezTo>
                    <a:pt x="3744416" y="2611584"/>
                    <a:pt x="3688855" y="2664296"/>
                    <a:pt x="3620317" y="2664296"/>
                  </a:cubicBezTo>
                  <a:lnTo>
                    <a:pt x="2367875" y="2664296"/>
                  </a:lnTo>
                  <a:lnTo>
                    <a:pt x="2480694" y="3115570"/>
                  </a:lnTo>
                  <a:lnTo>
                    <a:pt x="2832314" y="3115570"/>
                  </a:lnTo>
                  <a:cubicBezTo>
                    <a:pt x="2838943" y="3115570"/>
                    <a:pt x="2844316" y="3120943"/>
                    <a:pt x="2844316" y="3127572"/>
                  </a:cubicBezTo>
                  <a:lnTo>
                    <a:pt x="2844316" y="3175576"/>
                  </a:lnTo>
                  <a:cubicBezTo>
                    <a:pt x="2844316" y="3182205"/>
                    <a:pt x="2838943" y="3187578"/>
                    <a:pt x="2832314" y="3187578"/>
                  </a:cubicBezTo>
                  <a:lnTo>
                    <a:pt x="912102" y="3187578"/>
                  </a:lnTo>
                  <a:cubicBezTo>
                    <a:pt x="905473" y="3187578"/>
                    <a:pt x="900100" y="3182205"/>
                    <a:pt x="900100" y="3175576"/>
                  </a:cubicBezTo>
                  <a:lnTo>
                    <a:pt x="900100" y="3127572"/>
                  </a:lnTo>
                  <a:cubicBezTo>
                    <a:pt x="900100" y="3120943"/>
                    <a:pt x="905473" y="3115570"/>
                    <a:pt x="912102" y="3115570"/>
                  </a:cubicBezTo>
                  <a:lnTo>
                    <a:pt x="1263723" y="3115570"/>
                  </a:lnTo>
                  <a:lnTo>
                    <a:pt x="1376541" y="2664296"/>
                  </a:lnTo>
                  <a:lnTo>
                    <a:pt x="124099" y="2664296"/>
                  </a:lnTo>
                  <a:cubicBezTo>
                    <a:pt x="55561" y="2664296"/>
                    <a:pt x="0" y="2611584"/>
                    <a:pt x="0" y="2546561"/>
                  </a:cubicBezTo>
                  <a:lnTo>
                    <a:pt x="0" y="117735"/>
                  </a:lnTo>
                  <a:cubicBezTo>
                    <a:pt x="0" y="52712"/>
                    <a:pt x="55561" y="0"/>
                    <a:pt x="124099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E594680A-01CF-4869-8613-30515137F280}"/>
                </a:ext>
              </a:extLst>
            </p:cNvPr>
            <p:cNvSpPr/>
            <p:nvPr userDrawn="1"/>
          </p:nvSpPr>
          <p:spPr>
            <a:xfrm>
              <a:off x="2879812" y="4797152"/>
              <a:ext cx="216024" cy="216024"/>
            </a:xfrm>
            <a:prstGeom prst="ellipse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E8029468-DABF-43F1-A1FF-4028BE9A3713}"/>
              </a:ext>
            </a:extLst>
          </p:cNvPr>
          <p:cNvGrpSpPr/>
          <p:nvPr/>
        </p:nvGrpSpPr>
        <p:grpSpPr>
          <a:xfrm>
            <a:off x="928040" y="3516131"/>
            <a:ext cx="1169878" cy="1447818"/>
            <a:chOff x="7452320" y="1988840"/>
            <a:chExt cx="1512168" cy="2088232"/>
          </a:xfrm>
        </p:grpSpPr>
        <p:sp>
          <p:nvSpPr>
            <p:cNvPr id="17" name="Rounded Rectangle 1">
              <a:extLst>
                <a:ext uri="{FF2B5EF4-FFF2-40B4-BE49-F238E27FC236}">
                  <a16:creationId xmlns:a16="http://schemas.microsoft.com/office/drawing/2014/main" id="{C4B68295-74A4-43B1-8881-8694A7E8A9F9}"/>
                </a:ext>
              </a:extLst>
            </p:cNvPr>
            <p:cNvSpPr/>
            <p:nvPr userDrawn="1"/>
          </p:nvSpPr>
          <p:spPr>
            <a:xfrm>
              <a:off x="7452320" y="1988840"/>
              <a:ext cx="1512168" cy="2088232"/>
            </a:xfrm>
            <a:custGeom>
              <a:avLst/>
              <a:gdLst/>
              <a:ahLst/>
              <a:cxnLst/>
              <a:rect l="l" t="t" r="r" b="b"/>
              <a:pathLst>
                <a:path w="1512168" h="2088232">
                  <a:moveTo>
                    <a:pt x="167516" y="181585"/>
                  </a:moveTo>
                  <a:lnTo>
                    <a:pt x="167516" y="1906647"/>
                  </a:lnTo>
                  <a:lnTo>
                    <a:pt x="1344652" y="1906647"/>
                  </a:lnTo>
                  <a:lnTo>
                    <a:pt x="1344652" y="181585"/>
                  </a:lnTo>
                  <a:close/>
                  <a:moveTo>
                    <a:pt x="90110" y="0"/>
                  </a:moveTo>
                  <a:lnTo>
                    <a:pt x="1422058" y="0"/>
                  </a:lnTo>
                  <a:cubicBezTo>
                    <a:pt x="1471824" y="0"/>
                    <a:pt x="1512168" y="40344"/>
                    <a:pt x="1512168" y="90110"/>
                  </a:cubicBezTo>
                  <a:lnTo>
                    <a:pt x="1512168" y="1998122"/>
                  </a:lnTo>
                  <a:cubicBezTo>
                    <a:pt x="1512168" y="2047888"/>
                    <a:pt x="1471824" y="2088232"/>
                    <a:pt x="1422058" y="2088232"/>
                  </a:cubicBezTo>
                  <a:lnTo>
                    <a:pt x="90110" y="2088232"/>
                  </a:lnTo>
                  <a:cubicBezTo>
                    <a:pt x="40344" y="2088232"/>
                    <a:pt x="0" y="2047888"/>
                    <a:pt x="0" y="1998122"/>
                  </a:cubicBezTo>
                  <a:lnTo>
                    <a:pt x="0" y="90110"/>
                  </a:lnTo>
                  <a:cubicBezTo>
                    <a:pt x="0" y="40344"/>
                    <a:pt x="40344" y="0"/>
                    <a:pt x="90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68F0E061-C9D9-435C-895B-86F21E7855D7}"/>
                </a:ext>
              </a:extLst>
            </p:cNvPr>
            <p:cNvSpPr/>
            <p:nvPr userDrawn="1"/>
          </p:nvSpPr>
          <p:spPr>
            <a:xfrm>
              <a:off x="8160965" y="3933056"/>
              <a:ext cx="94878" cy="948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BEA56A-D0C4-4E98-BB2C-18619AC716E7}"/>
              </a:ext>
            </a:extLst>
          </p:cNvPr>
          <p:cNvGrpSpPr/>
          <p:nvPr/>
        </p:nvGrpSpPr>
        <p:grpSpPr>
          <a:xfrm>
            <a:off x="4189902" y="3562832"/>
            <a:ext cx="786508" cy="1309462"/>
            <a:chOff x="756338" y="2636912"/>
            <a:chExt cx="1152128" cy="191818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2AC4D8-CDDE-454B-980A-7B4C260B1FBB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AB56075F-44D3-469C-AAAE-AD000E659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4" name="Rounded Rectangle 49">
                <a:extLst>
                  <a:ext uri="{FF2B5EF4-FFF2-40B4-BE49-F238E27FC236}">
                    <a16:creationId xmlns:a16="http://schemas.microsoft.com/office/drawing/2014/main" id="{2B70FB24-5459-4C88-B03C-5B1D0BC502DB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CF3B09B-F81A-41A0-AE59-715AD50E30AC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6" name="Right Triangle 3">
                <a:extLst>
                  <a:ext uri="{FF2B5EF4-FFF2-40B4-BE49-F238E27FC236}">
                    <a16:creationId xmlns:a16="http://schemas.microsoft.com/office/drawing/2014/main" id="{392AAE62-D815-4E5A-8A34-AD37DA2A8D3E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79D47AC6-3F4F-4224-9851-2DFF62779027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F86B8A-D18A-43EF-A173-40B61916C232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960D09-8810-4C19-B0BC-3656CC474F5B}"/>
              </a:ext>
            </a:extLst>
          </p:cNvPr>
          <p:cNvGrpSpPr/>
          <p:nvPr/>
        </p:nvGrpSpPr>
        <p:grpSpPr>
          <a:xfrm>
            <a:off x="563084" y="5248585"/>
            <a:ext cx="1826387" cy="1029263"/>
            <a:chOff x="4798460" y="2075033"/>
            <a:chExt cx="1826387" cy="102926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4EDC6-E003-4CD4-8909-6DC7F38F89CC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 dirty="0"/>
            </a:p>
          </p:txBody>
        </p:sp>
        <p:sp>
          <p:nvSpPr>
            <p:cNvPr id="29" name="Right Triangle 3">
              <a:extLst>
                <a:ext uri="{FF2B5EF4-FFF2-40B4-BE49-F238E27FC236}">
                  <a16:creationId xmlns:a16="http://schemas.microsoft.com/office/drawing/2014/main" id="{DF459727-97DD-4992-9CFF-1AB26E3B762A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705D6F-4920-4D91-AB69-E1B12551C995}"/>
              </a:ext>
            </a:extLst>
          </p:cNvPr>
          <p:cNvGrpSpPr/>
          <p:nvPr/>
        </p:nvGrpSpPr>
        <p:grpSpPr>
          <a:xfrm>
            <a:off x="3124255" y="5287977"/>
            <a:ext cx="1182693" cy="962702"/>
            <a:chOff x="7922244" y="3248064"/>
            <a:chExt cx="1182693" cy="962702"/>
          </a:xfrm>
        </p:grpSpPr>
        <p:sp>
          <p:nvSpPr>
            <p:cNvPr id="31" name="Rounded Rectangle 3">
              <a:extLst>
                <a:ext uri="{FF2B5EF4-FFF2-40B4-BE49-F238E27FC236}">
                  <a16:creationId xmlns:a16="http://schemas.microsoft.com/office/drawing/2014/main" id="{EF940A2A-4259-45B3-9876-1A0DA00E8F08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/>
            </a:p>
          </p:txBody>
        </p:sp>
        <p:sp>
          <p:nvSpPr>
            <p:cNvPr id="32" name="Right Triangle 3">
              <a:extLst>
                <a:ext uri="{FF2B5EF4-FFF2-40B4-BE49-F238E27FC236}">
                  <a16:creationId xmlns:a16="http://schemas.microsoft.com/office/drawing/2014/main" id="{792236D1-8C51-40C4-9481-DB869DAFCFAF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3" name="Graphic 14">
            <a:extLst>
              <a:ext uri="{FF2B5EF4-FFF2-40B4-BE49-F238E27FC236}">
                <a16:creationId xmlns:a16="http://schemas.microsoft.com/office/drawing/2014/main" id="{133E94C2-189E-4881-9D57-CBC9A452A0EE}"/>
              </a:ext>
            </a:extLst>
          </p:cNvPr>
          <p:cNvGrpSpPr/>
          <p:nvPr/>
        </p:nvGrpSpPr>
        <p:grpSpPr>
          <a:xfrm>
            <a:off x="7464943" y="2356197"/>
            <a:ext cx="4163973" cy="3275036"/>
            <a:chOff x="2444748" y="555045"/>
            <a:chExt cx="7282048" cy="572745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344D78-97D4-4173-9676-EAC2B912195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D93F88-FC06-4C25-9078-C6DF390F8BD4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09967F-BA03-44CE-B352-5CF726DCA58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245F6A-B303-49DD-84FB-D7E1E3BF52E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953AFC-7248-4688-9840-0D1A96C564A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3B232-13A8-428E-A4D2-2EAA0B1045E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9A1399A-D459-40FD-AD6E-1AB61E15B8D7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AEEF4B-47E2-41D9-AEBF-1E2186D8397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F7F249-444B-4812-82B4-A291530452D4}"/>
              </a:ext>
            </a:extLst>
          </p:cNvPr>
          <p:cNvGrpSpPr/>
          <p:nvPr/>
        </p:nvGrpSpPr>
        <p:grpSpPr>
          <a:xfrm>
            <a:off x="5592126" y="2750552"/>
            <a:ext cx="1241527" cy="2182539"/>
            <a:chOff x="7182034" y="5192864"/>
            <a:chExt cx="825553" cy="1451279"/>
          </a:xfrm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1672DBA9-2B8A-4033-BF15-45B2A65CF015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6" name="Rounded Rectangle 4">
                <a:extLst>
                  <a:ext uri="{FF2B5EF4-FFF2-40B4-BE49-F238E27FC236}">
                    <a16:creationId xmlns:a16="http://schemas.microsoft.com/office/drawing/2014/main" id="{207104A8-64DE-4030-912E-F1FDC5976154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FB28713-5CBD-4CE3-9FCC-7549C85FD8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8" name="Group 6">
                <a:extLst>
                  <a:ext uri="{FF2B5EF4-FFF2-40B4-BE49-F238E27FC236}">
                    <a16:creationId xmlns:a16="http://schemas.microsoft.com/office/drawing/2014/main" id="{F5DFF418-092C-4E87-88A5-9C638B5F4D7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9" name="Oval 7">
                  <a:extLst>
                    <a:ext uri="{FF2B5EF4-FFF2-40B4-BE49-F238E27FC236}">
                      <a16:creationId xmlns:a16="http://schemas.microsoft.com/office/drawing/2014/main" id="{476A5F0E-1D25-4A45-9C2D-E81DE8E7AEA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0" name="Rounded Rectangle 8">
                  <a:extLst>
                    <a:ext uri="{FF2B5EF4-FFF2-40B4-BE49-F238E27FC236}">
                      <a16:creationId xmlns:a16="http://schemas.microsoft.com/office/drawing/2014/main" id="{F8B4D38F-06B4-4CD9-9D98-22423839DF1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3A4B1D-494D-4F97-B0B4-9AF893AF54EB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95B5C9-B4C3-4CB2-ABC1-15B235F458AB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9FF381-DFE9-4412-B24A-0B81E329ECF9}"/>
              </a:ext>
            </a:extLst>
          </p:cNvPr>
          <p:cNvSpPr txBox="1">
            <a:spLocks/>
          </p:cNvSpPr>
          <p:nvPr/>
        </p:nvSpPr>
        <p:spPr>
          <a:xfrm>
            <a:off x="4862135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Marketing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B85E3996-0475-4FCA-9BD3-A5C20FB7E394}"/>
              </a:ext>
            </a:extLst>
          </p:cNvPr>
          <p:cNvGrpSpPr/>
          <p:nvPr/>
        </p:nvGrpSpPr>
        <p:grpSpPr>
          <a:xfrm>
            <a:off x="5239774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EA9C701D-3BF1-4794-AF39-C802CC0C57E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9">
              <a:extLst>
                <a:ext uri="{FF2B5EF4-FFF2-40B4-BE49-F238E27FC236}">
                  <a16:creationId xmlns:a16="http://schemas.microsoft.com/office/drawing/2014/main" id="{A43BD6B1-CB2B-4DE2-A2EE-F60905828BB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Rounded Rectangle 2">
              <a:extLst>
                <a:ext uri="{FF2B5EF4-FFF2-40B4-BE49-F238E27FC236}">
                  <a16:creationId xmlns:a16="http://schemas.microsoft.com/office/drawing/2014/main" id="{C2C67047-85FD-44A2-B8CE-072414634C7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38">
            <a:extLst>
              <a:ext uri="{FF2B5EF4-FFF2-40B4-BE49-F238E27FC236}">
                <a16:creationId xmlns:a16="http://schemas.microsoft.com/office/drawing/2014/main" id="{A9C1BDB8-E2D4-4299-8349-33AB56998AEB}"/>
              </a:ext>
            </a:extLst>
          </p:cNvPr>
          <p:cNvSpPr/>
          <p:nvPr/>
        </p:nvSpPr>
        <p:spPr>
          <a:xfrm>
            <a:off x="4862135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C6F7DE9-0097-4932-B661-7DB4DBD64DDA}"/>
              </a:ext>
            </a:extLst>
          </p:cNvPr>
          <p:cNvSpPr txBox="1">
            <a:spLocks/>
          </p:cNvSpPr>
          <p:nvPr/>
        </p:nvSpPr>
        <p:spPr>
          <a:xfrm>
            <a:off x="7145766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Designer</a:t>
            </a:r>
          </a:p>
        </p:txBody>
      </p:sp>
      <p:grpSp>
        <p:nvGrpSpPr>
          <p:cNvPr id="16" name="Group 35">
            <a:extLst>
              <a:ext uri="{FF2B5EF4-FFF2-40B4-BE49-F238E27FC236}">
                <a16:creationId xmlns:a16="http://schemas.microsoft.com/office/drawing/2014/main" id="{6544460E-3107-4FF4-A5FF-6390FEA72064}"/>
              </a:ext>
            </a:extLst>
          </p:cNvPr>
          <p:cNvGrpSpPr/>
          <p:nvPr/>
        </p:nvGrpSpPr>
        <p:grpSpPr>
          <a:xfrm>
            <a:off x="7523406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1793C583-71B2-4DA2-80D6-99BFD46CB4C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0CC2BB8D-39AE-4A16-9932-0A5E69FC79A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5C417AEB-38EE-4A4D-8007-36664FC1022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39">
            <a:extLst>
              <a:ext uri="{FF2B5EF4-FFF2-40B4-BE49-F238E27FC236}">
                <a16:creationId xmlns:a16="http://schemas.microsoft.com/office/drawing/2014/main" id="{5ABBA4BE-EFB7-4F4A-B11B-BBB35E72E741}"/>
              </a:ext>
            </a:extLst>
          </p:cNvPr>
          <p:cNvSpPr/>
          <p:nvPr/>
        </p:nvSpPr>
        <p:spPr>
          <a:xfrm>
            <a:off x="7145766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4E9C499-EB66-4449-BD2E-66520CCD11B3}"/>
              </a:ext>
            </a:extLst>
          </p:cNvPr>
          <p:cNvSpPr txBox="1">
            <a:spLocks/>
          </p:cNvSpPr>
          <p:nvPr/>
        </p:nvSpPr>
        <p:spPr>
          <a:xfrm>
            <a:off x="9429396" y="4151723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</a:rPr>
              <a:t>Developer</a:t>
            </a:r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9C8B087C-345C-4C58-9028-EE6A4F438254}"/>
              </a:ext>
            </a:extLst>
          </p:cNvPr>
          <p:cNvGrpSpPr/>
          <p:nvPr/>
        </p:nvGrpSpPr>
        <p:grpSpPr>
          <a:xfrm>
            <a:off x="9807036" y="5697772"/>
            <a:ext cx="1225241" cy="352558"/>
            <a:chOff x="3130166" y="5667342"/>
            <a:chExt cx="1254837" cy="3610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96CE2F13-0CF6-4810-9BCF-237A1751819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04201B4C-C2CE-47BB-BE28-B1141158071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E705B40F-7A15-4C34-A95A-8A8A208DB11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40">
            <a:extLst>
              <a:ext uri="{FF2B5EF4-FFF2-40B4-BE49-F238E27FC236}">
                <a16:creationId xmlns:a16="http://schemas.microsoft.com/office/drawing/2014/main" id="{1FB14EF0-6AB1-424D-A686-DF5AE665E83B}"/>
              </a:ext>
            </a:extLst>
          </p:cNvPr>
          <p:cNvSpPr/>
          <p:nvPr/>
        </p:nvSpPr>
        <p:spPr>
          <a:xfrm>
            <a:off x="9429396" y="4694020"/>
            <a:ext cx="1980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D442D5-D0C2-4E90-91FC-6736D1F66E6A}"/>
              </a:ext>
            </a:extLst>
          </p:cNvPr>
          <p:cNvSpPr/>
          <p:nvPr/>
        </p:nvSpPr>
        <p:spPr>
          <a:xfrm>
            <a:off x="4844205" y="3618586"/>
            <a:ext cx="1998448" cy="450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626B8-416D-47A2-B4C2-8494607CC862}"/>
              </a:ext>
            </a:extLst>
          </p:cNvPr>
          <p:cNvSpPr/>
          <p:nvPr/>
        </p:nvSpPr>
        <p:spPr>
          <a:xfrm>
            <a:off x="7124432" y="3618586"/>
            <a:ext cx="1998448" cy="450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38B13-1CAC-407E-A371-C3B54943B611}"/>
              </a:ext>
            </a:extLst>
          </p:cNvPr>
          <p:cNvSpPr/>
          <p:nvPr/>
        </p:nvSpPr>
        <p:spPr>
          <a:xfrm>
            <a:off x="9404658" y="3618586"/>
            <a:ext cx="1998448" cy="450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7B43EA70-8231-4561-B1CF-40C5A2830536}"/>
              </a:ext>
            </a:extLst>
          </p:cNvPr>
          <p:cNvSpPr/>
          <p:nvPr/>
        </p:nvSpPr>
        <p:spPr>
          <a:xfrm>
            <a:off x="671686" y="4694020"/>
            <a:ext cx="3408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2012 ~ 2016  Text here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F6148A-13DE-402A-836E-D5A5E1C9C9EC}"/>
              </a:ext>
            </a:extLst>
          </p:cNvPr>
          <p:cNvSpPr txBox="1">
            <a:spLocks/>
          </p:cNvSpPr>
          <p:nvPr/>
        </p:nvSpPr>
        <p:spPr>
          <a:xfrm>
            <a:off x="4862135" y="370803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5D4D099-F1FB-4472-9F28-9B6572FAE770}"/>
              </a:ext>
            </a:extLst>
          </p:cNvPr>
          <p:cNvSpPr txBox="1">
            <a:spLocks/>
          </p:cNvSpPr>
          <p:nvPr/>
        </p:nvSpPr>
        <p:spPr>
          <a:xfrm>
            <a:off x="7145766" y="370803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9DE27C7-9163-494A-AFB1-91B19EB1D1EC}"/>
              </a:ext>
            </a:extLst>
          </p:cNvPr>
          <p:cNvSpPr txBox="1">
            <a:spLocks/>
          </p:cNvSpPr>
          <p:nvPr/>
        </p:nvSpPr>
        <p:spPr>
          <a:xfrm>
            <a:off x="9429396" y="370803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Name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6CF208-5FC9-4F37-9DCC-A93AA0A3FC8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FCF95C-7A6E-48F3-B019-630C23203AF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4F81EF8-B411-4751-8775-2DF3C74AA9C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674FF6A-21FE-4ABC-9164-1F6DE8C36A0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C708A0-8D13-49E7-A202-6FE570C0E7DE}"/>
              </a:ext>
            </a:extLst>
          </p:cNvPr>
          <p:cNvGrpSpPr/>
          <p:nvPr/>
        </p:nvGrpSpPr>
        <p:grpSpPr>
          <a:xfrm>
            <a:off x="1523836" y="1600376"/>
            <a:ext cx="6937256" cy="5265888"/>
            <a:chOff x="4308820" y="4093831"/>
            <a:chExt cx="2620337" cy="19890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97DA16-B349-435B-9356-D67BCAA4C89F}"/>
                </a:ext>
              </a:extLst>
            </p:cNvPr>
            <p:cNvGrpSpPr/>
            <p:nvPr/>
          </p:nvGrpSpPr>
          <p:grpSpPr>
            <a:xfrm>
              <a:off x="4308820" y="4093831"/>
              <a:ext cx="1989030" cy="1989030"/>
              <a:chOff x="7041527" y="1014883"/>
              <a:chExt cx="1371600" cy="13716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7B2F0C-D398-4D88-844B-B26E1C1BE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1527" y="1014883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BACF9E-7B07-46E5-A98E-F1CA87C42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8687" y="1152043"/>
                <a:ext cx="1097280" cy="10972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E2DB57D-E1CE-4B87-9670-A85E1D6EE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5847" y="1289203"/>
                <a:ext cx="822960" cy="8229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9CB491-F299-43B1-9D1C-4EC7EE11D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3007" y="1426363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77F945-C2F7-4931-9EC9-8BA1C2452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90167" y="156352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83283A-F69A-40CA-BA0B-F33EB1EA1692}"/>
                </a:ext>
              </a:extLst>
            </p:cNvPr>
            <p:cNvGrpSpPr/>
            <p:nvPr/>
          </p:nvGrpSpPr>
          <p:grpSpPr>
            <a:xfrm rot="2780013" flipH="1">
              <a:off x="5776701" y="3513286"/>
              <a:ext cx="413720" cy="1891192"/>
              <a:chOff x="8236553" y="425631"/>
              <a:chExt cx="1175476" cy="5373315"/>
            </a:xfrm>
          </p:grpSpPr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7713E139-5E92-4BDE-B402-42EDD9DB387F}"/>
                  </a:ext>
                </a:extLst>
              </p:cNvPr>
              <p:cNvSpPr/>
              <p:nvPr/>
            </p:nvSpPr>
            <p:spPr>
              <a:xfrm>
                <a:off x="8730582" y="602901"/>
                <a:ext cx="187419" cy="519604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EE2C7568-C729-4140-9BDA-B7BC65917EF8}"/>
                  </a:ext>
                </a:extLst>
              </p:cNvPr>
              <p:cNvSpPr/>
              <p:nvPr/>
            </p:nvSpPr>
            <p:spPr>
              <a:xfrm rot="5400000">
                <a:off x="7696887" y="965297"/>
                <a:ext cx="1581749" cy="502417"/>
              </a:xfrm>
              <a:prstGeom prst="parallelogram">
                <a:avLst>
                  <a:gd name="adj" fmla="val 61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37A2FE4A-AC22-44F3-B194-552A2FD5C513}"/>
                  </a:ext>
                </a:extLst>
              </p:cNvPr>
              <p:cNvSpPr/>
              <p:nvPr/>
            </p:nvSpPr>
            <p:spPr>
              <a:xfrm rot="16200000" flipH="1">
                <a:off x="8369946" y="965297"/>
                <a:ext cx="1581749" cy="502417"/>
              </a:xfrm>
              <a:prstGeom prst="parallelogram">
                <a:avLst>
                  <a:gd name="adj" fmla="val 61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aphic 24">
            <a:extLst>
              <a:ext uri="{FF2B5EF4-FFF2-40B4-BE49-F238E27FC236}">
                <a16:creationId xmlns:a16="http://schemas.microsoft.com/office/drawing/2014/main" id="{AF5C3849-0D6F-486C-9B6C-1EA7E168E602}"/>
              </a:ext>
            </a:extLst>
          </p:cNvPr>
          <p:cNvGrpSpPr/>
          <p:nvPr/>
        </p:nvGrpSpPr>
        <p:grpSpPr>
          <a:xfrm>
            <a:off x="192590" y="433895"/>
            <a:ext cx="5275779" cy="6432369"/>
            <a:chOff x="3281711" y="608"/>
            <a:chExt cx="5624879" cy="6858000"/>
          </a:xfrm>
        </p:grpSpPr>
        <p:grpSp>
          <p:nvGrpSpPr>
            <p:cNvPr id="15" name="Graphic 24">
              <a:extLst>
                <a:ext uri="{FF2B5EF4-FFF2-40B4-BE49-F238E27FC236}">
                  <a16:creationId xmlns:a16="http://schemas.microsoft.com/office/drawing/2014/main" id="{0470467A-2ADA-4A33-8C71-B7662366F740}"/>
                </a:ext>
              </a:extLst>
            </p:cNvPr>
            <p:cNvGrpSpPr/>
            <p:nvPr/>
          </p:nvGrpSpPr>
          <p:grpSpPr>
            <a:xfrm>
              <a:off x="3286299" y="608"/>
              <a:ext cx="5620291" cy="6858000"/>
              <a:chOff x="3286299" y="608"/>
              <a:chExt cx="5620291" cy="6858000"/>
            </a:xfrm>
            <a:solidFill>
              <a:schemeClr val="accent1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5DD183E-C385-4A84-9237-A85F14E12649}"/>
                  </a:ext>
                </a:extLst>
              </p:cNvPr>
              <p:cNvSpPr/>
              <p:nvPr/>
            </p:nvSpPr>
            <p:spPr>
              <a:xfrm>
                <a:off x="6980300" y="530424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778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7FD87D6-9035-414F-97AC-872C2921981B}"/>
                  </a:ext>
                </a:extLst>
              </p:cNvPr>
              <p:cNvSpPr/>
              <p:nvPr/>
            </p:nvSpPr>
            <p:spPr>
              <a:xfrm>
                <a:off x="6925031" y="509017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10FC0D7-CB9E-40E3-9D8A-7A27ED1E3B85}"/>
                  </a:ext>
                </a:extLst>
              </p:cNvPr>
              <p:cNvSpPr/>
              <p:nvPr/>
            </p:nvSpPr>
            <p:spPr>
              <a:xfrm>
                <a:off x="8639920" y="790110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E4CCBF0-37B3-4C1D-A4A0-B651810A3E1B}"/>
                  </a:ext>
                </a:extLst>
              </p:cNvPr>
              <p:cNvSpPr/>
              <p:nvPr/>
            </p:nvSpPr>
            <p:spPr>
              <a:xfrm>
                <a:off x="3286299" y="608"/>
                <a:ext cx="5620291" cy="6858000"/>
              </a:xfrm>
              <a:custGeom>
                <a:avLst/>
                <a:gdLst>
                  <a:gd name="connsiteX0" fmla="*/ 5622960 w 5620290"/>
                  <a:gd name="connsiteY0" fmla="*/ 1118001 h 6858000"/>
                  <a:gd name="connsiteX1" fmla="*/ 5610504 w 5620290"/>
                  <a:gd name="connsiteY1" fmla="*/ 1073630 h 6858000"/>
                  <a:gd name="connsiteX2" fmla="*/ 5466494 w 5620290"/>
                  <a:gd name="connsiteY2" fmla="*/ 916387 h 6858000"/>
                  <a:gd name="connsiteX3" fmla="*/ 5423680 w 5620290"/>
                  <a:gd name="connsiteY3" fmla="*/ 783275 h 6858000"/>
                  <a:gd name="connsiteX4" fmla="*/ 5324819 w 5620290"/>
                  <a:gd name="connsiteY4" fmla="*/ 840879 h 6858000"/>
                  <a:gd name="connsiteX5" fmla="*/ 5250868 w 5620290"/>
                  <a:gd name="connsiteY5" fmla="*/ 868902 h 6858000"/>
                  <a:gd name="connsiteX6" fmla="*/ 5121648 w 5620290"/>
                  <a:gd name="connsiteY6" fmla="*/ 943632 h 6858000"/>
                  <a:gd name="connsiteX7" fmla="*/ 4992428 w 5620290"/>
                  <a:gd name="connsiteY7" fmla="*/ 1118779 h 6858000"/>
                  <a:gd name="connsiteX8" fmla="*/ 5121648 w 5620290"/>
                  <a:gd name="connsiteY8" fmla="*/ 1484643 h 6858000"/>
                  <a:gd name="connsiteX9" fmla="*/ 5112307 w 5620290"/>
                  <a:gd name="connsiteY9" fmla="*/ 1689371 h 6858000"/>
                  <a:gd name="connsiteX10" fmla="*/ 5030571 w 5620290"/>
                  <a:gd name="connsiteY10" fmla="*/ 1882423 h 6858000"/>
                  <a:gd name="connsiteX11" fmla="*/ 4964404 w 5620290"/>
                  <a:gd name="connsiteY11" fmla="*/ 1907333 h 6858000"/>
                  <a:gd name="connsiteX12" fmla="*/ 4885004 w 5620290"/>
                  <a:gd name="connsiteY12" fmla="*/ 2028768 h 6858000"/>
                  <a:gd name="connsiteX13" fmla="*/ 4588421 w 5620290"/>
                  <a:gd name="connsiteY13" fmla="*/ 2488823 h 6858000"/>
                  <a:gd name="connsiteX14" fmla="*/ 4435070 w 5620290"/>
                  <a:gd name="connsiteY14" fmla="*/ 2723131 h 6858000"/>
                  <a:gd name="connsiteX15" fmla="*/ 4297287 w 5620290"/>
                  <a:gd name="connsiteY15" fmla="*/ 2909955 h 6858000"/>
                  <a:gd name="connsiteX16" fmla="*/ 4108906 w 5620290"/>
                  <a:gd name="connsiteY16" fmla="*/ 2942649 h 6858000"/>
                  <a:gd name="connsiteX17" fmla="*/ 3887831 w 5620290"/>
                  <a:gd name="connsiteY17" fmla="*/ 2969895 h 6858000"/>
                  <a:gd name="connsiteX18" fmla="*/ 2873532 w 5620290"/>
                  <a:gd name="connsiteY18" fmla="*/ 2864028 h 6858000"/>
                  <a:gd name="connsiteX19" fmla="*/ 2650121 w 5620290"/>
                  <a:gd name="connsiteY19" fmla="*/ 2882710 h 6858000"/>
                  <a:gd name="connsiteX20" fmla="*/ 2527129 w 5620290"/>
                  <a:gd name="connsiteY20" fmla="*/ 2937200 h 6858000"/>
                  <a:gd name="connsiteX21" fmla="*/ 2455513 w 5620290"/>
                  <a:gd name="connsiteY21" fmla="*/ 2920075 h 6858000"/>
                  <a:gd name="connsiteX22" fmla="*/ 2536470 w 5620290"/>
                  <a:gd name="connsiteY22" fmla="*/ 2705227 h 6858000"/>
                  <a:gd name="connsiteX23" fmla="*/ 2684372 w 5620290"/>
                  <a:gd name="connsiteY23" fmla="*/ 2368165 h 6858000"/>
                  <a:gd name="connsiteX24" fmla="*/ 2683594 w 5620290"/>
                  <a:gd name="connsiteY24" fmla="*/ 2255292 h 6858000"/>
                  <a:gd name="connsiteX25" fmla="*/ 2657906 w 5620290"/>
                  <a:gd name="connsiteY25" fmla="*/ 2052121 h 6858000"/>
                  <a:gd name="connsiteX26" fmla="*/ 2672696 w 5620290"/>
                  <a:gd name="connsiteY26" fmla="*/ 1753203 h 6858000"/>
                  <a:gd name="connsiteX27" fmla="*/ 2618984 w 5620290"/>
                  <a:gd name="connsiteY27" fmla="*/ 1554702 h 6858000"/>
                  <a:gd name="connsiteX28" fmla="*/ 2566829 w 5620290"/>
                  <a:gd name="connsiteY28" fmla="*/ 1455063 h 6858000"/>
                  <a:gd name="connsiteX29" fmla="*/ 2562937 w 5620290"/>
                  <a:gd name="connsiteY29" fmla="*/ 1375663 h 6858000"/>
                  <a:gd name="connsiteX30" fmla="*/ 2326293 w 5620290"/>
                  <a:gd name="connsiteY30" fmla="*/ 1143689 h 6858000"/>
                  <a:gd name="connsiteX31" fmla="*/ 1781389 w 5620290"/>
                  <a:gd name="connsiteY31" fmla="*/ 1128121 h 6858000"/>
                  <a:gd name="connsiteX32" fmla="*/ 1572769 w 5620290"/>
                  <a:gd name="connsiteY32" fmla="*/ 1281472 h 6858000"/>
                  <a:gd name="connsiteX33" fmla="*/ 1441214 w 5620290"/>
                  <a:gd name="connsiteY33" fmla="*/ 1490871 h 6858000"/>
                  <a:gd name="connsiteX34" fmla="*/ 1438100 w 5620290"/>
                  <a:gd name="connsiteY34" fmla="*/ 1497098 h 6858000"/>
                  <a:gd name="connsiteX35" fmla="*/ 1337682 w 5620290"/>
                  <a:gd name="connsiteY35" fmla="*/ 1996074 h 6858000"/>
                  <a:gd name="connsiteX36" fmla="*/ 1547859 w 5620290"/>
                  <a:gd name="connsiteY36" fmla="*/ 2529301 h 6858000"/>
                  <a:gd name="connsiteX37" fmla="*/ 1569655 w 5620290"/>
                  <a:gd name="connsiteY37" fmla="*/ 2550319 h 6858000"/>
                  <a:gd name="connsiteX38" fmla="*/ 1569655 w 5620290"/>
                  <a:gd name="connsiteY38" fmla="*/ 2550319 h 6858000"/>
                  <a:gd name="connsiteX39" fmla="*/ 1540075 w 5620290"/>
                  <a:gd name="connsiteY39" fmla="*/ 2727023 h 6858000"/>
                  <a:gd name="connsiteX40" fmla="*/ 1522949 w 5620290"/>
                  <a:gd name="connsiteY40" fmla="*/ 2895943 h 6858000"/>
                  <a:gd name="connsiteX41" fmla="*/ 1073015 w 5620290"/>
                  <a:gd name="connsiteY41" fmla="*/ 3086660 h 6858000"/>
                  <a:gd name="connsiteX42" fmla="*/ 728169 w 5620290"/>
                  <a:gd name="connsiteY42" fmla="*/ 2980014 h 6858000"/>
                  <a:gd name="connsiteX43" fmla="*/ 723498 w 5620290"/>
                  <a:gd name="connsiteY43" fmla="*/ 2944985 h 6858000"/>
                  <a:gd name="connsiteX44" fmla="*/ 733618 w 5620290"/>
                  <a:gd name="connsiteY44" fmla="*/ 1404465 h 6858000"/>
                  <a:gd name="connsiteX45" fmla="*/ 718049 w 5620290"/>
                  <a:gd name="connsiteY45" fmla="*/ 1376441 h 6858000"/>
                  <a:gd name="connsiteX46" fmla="*/ 700923 w 5620290"/>
                  <a:gd name="connsiteY46" fmla="*/ 1374884 h 6858000"/>
                  <a:gd name="connsiteX47" fmla="*/ 718827 w 5620290"/>
                  <a:gd name="connsiteY47" fmla="*/ 1348417 h 6858000"/>
                  <a:gd name="connsiteX48" fmla="*/ 883077 w 5620290"/>
                  <a:gd name="connsiteY48" fmla="*/ 918722 h 6858000"/>
                  <a:gd name="connsiteX49" fmla="*/ 898646 w 5620290"/>
                  <a:gd name="connsiteY49" fmla="*/ 903932 h 6858000"/>
                  <a:gd name="connsiteX50" fmla="*/ 1093254 w 5620290"/>
                  <a:gd name="connsiteY50" fmla="*/ 710880 h 6858000"/>
                  <a:gd name="connsiteX51" fmla="*/ 1272294 w 5620290"/>
                  <a:gd name="connsiteY51" fmla="*/ 215796 h 6858000"/>
                  <a:gd name="connsiteX52" fmla="*/ 1299539 w 5620290"/>
                  <a:gd name="connsiteY52" fmla="*/ 54661 h 6858000"/>
                  <a:gd name="connsiteX53" fmla="*/ 1232594 w 5620290"/>
                  <a:gd name="connsiteY53" fmla="*/ 1727 h 6858000"/>
                  <a:gd name="connsiteX54" fmla="*/ 1118942 w 5620290"/>
                  <a:gd name="connsiteY54" fmla="*/ 79571 h 6858000"/>
                  <a:gd name="connsiteX55" fmla="*/ 1079242 w 5620290"/>
                  <a:gd name="connsiteY55" fmla="*/ 98253 h 6858000"/>
                  <a:gd name="connsiteX56" fmla="*/ 607511 w 5620290"/>
                  <a:gd name="connsiteY56" fmla="*/ 109151 h 6858000"/>
                  <a:gd name="connsiteX57" fmla="*/ 590386 w 5620290"/>
                  <a:gd name="connsiteY57" fmla="*/ 120049 h 6858000"/>
                  <a:gd name="connsiteX58" fmla="*/ 430807 w 5620290"/>
                  <a:gd name="connsiteY58" fmla="*/ 728006 h 6858000"/>
                  <a:gd name="connsiteX59" fmla="*/ 359191 w 5620290"/>
                  <a:gd name="connsiteY59" fmla="*/ 1103989 h 6858000"/>
                  <a:gd name="connsiteX60" fmla="*/ 288354 w 5620290"/>
                  <a:gd name="connsiteY60" fmla="*/ 1289256 h 6858000"/>
                  <a:gd name="connsiteX61" fmla="*/ 207397 w 5620290"/>
                  <a:gd name="connsiteY61" fmla="*/ 1321951 h 6858000"/>
                  <a:gd name="connsiteX62" fmla="*/ 156798 w 5620290"/>
                  <a:gd name="connsiteY62" fmla="*/ 1335962 h 6858000"/>
                  <a:gd name="connsiteX63" fmla="*/ 151349 w 5620290"/>
                  <a:gd name="connsiteY63" fmla="*/ 1344525 h 6858000"/>
                  <a:gd name="connsiteX64" fmla="*/ 108535 w 5620290"/>
                  <a:gd name="connsiteY64" fmla="*/ 1578834 h 6858000"/>
                  <a:gd name="connsiteX65" fmla="*/ 4225 w 5620290"/>
                  <a:gd name="connsiteY65" fmla="*/ 2533193 h 6858000"/>
                  <a:gd name="connsiteX66" fmla="*/ 120990 w 5620290"/>
                  <a:gd name="connsiteY66" fmla="*/ 3475876 h 6858000"/>
                  <a:gd name="connsiteX67" fmla="*/ 416017 w 5620290"/>
                  <a:gd name="connsiteY67" fmla="*/ 3993535 h 6858000"/>
                  <a:gd name="connsiteX68" fmla="*/ 695474 w 5620290"/>
                  <a:gd name="connsiteY68" fmla="*/ 4238741 h 6858000"/>
                  <a:gd name="connsiteX69" fmla="*/ 862059 w 5620290"/>
                  <a:gd name="connsiteY69" fmla="*/ 4336824 h 6858000"/>
                  <a:gd name="connsiteX70" fmla="*/ 991279 w 5620290"/>
                  <a:gd name="connsiteY70" fmla="*/ 4479277 h 6858000"/>
                  <a:gd name="connsiteX71" fmla="*/ 1363370 w 5620290"/>
                  <a:gd name="connsiteY71" fmla="*/ 4968134 h 6858000"/>
                  <a:gd name="connsiteX72" fmla="*/ 1671630 w 5620290"/>
                  <a:gd name="connsiteY72" fmla="*/ 5476451 h 6858000"/>
                  <a:gd name="connsiteX73" fmla="*/ 1808634 w 5620290"/>
                  <a:gd name="connsiteY73" fmla="*/ 6085965 h 6858000"/>
                  <a:gd name="connsiteX74" fmla="*/ 1821868 w 5620290"/>
                  <a:gd name="connsiteY74" fmla="*/ 6108539 h 6858000"/>
                  <a:gd name="connsiteX75" fmla="*/ 1794623 w 5620290"/>
                  <a:gd name="connsiteY75" fmla="*/ 6142790 h 6858000"/>
                  <a:gd name="connsiteX76" fmla="*/ 1737019 w 5620290"/>
                  <a:gd name="connsiteY76" fmla="*/ 6553025 h 6858000"/>
                  <a:gd name="connsiteX77" fmla="*/ 1741689 w 5620290"/>
                  <a:gd name="connsiteY77" fmla="*/ 6823920 h 6858000"/>
                  <a:gd name="connsiteX78" fmla="*/ 1755701 w 5620290"/>
                  <a:gd name="connsiteY78" fmla="*/ 6852722 h 6858000"/>
                  <a:gd name="connsiteX79" fmla="*/ 1898154 w 5620290"/>
                  <a:gd name="connsiteY79" fmla="*/ 6852722 h 6858000"/>
                  <a:gd name="connsiteX80" fmla="*/ 2066296 w 5620290"/>
                  <a:gd name="connsiteY80" fmla="*/ 6852722 h 6858000"/>
                  <a:gd name="connsiteX81" fmla="*/ 2390125 w 5620290"/>
                  <a:gd name="connsiteY81" fmla="*/ 6852722 h 6858000"/>
                  <a:gd name="connsiteX82" fmla="*/ 3037003 w 5620290"/>
                  <a:gd name="connsiteY82" fmla="*/ 6852722 h 6858000"/>
                  <a:gd name="connsiteX83" fmla="*/ 3683881 w 5620290"/>
                  <a:gd name="connsiteY83" fmla="*/ 6852722 h 6858000"/>
                  <a:gd name="connsiteX84" fmla="*/ 4097230 w 5620290"/>
                  <a:gd name="connsiteY84" fmla="*/ 6859727 h 6858000"/>
                  <a:gd name="connsiteX85" fmla="*/ 3904956 w 5620290"/>
                  <a:gd name="connsiteY85" fmla="*/ 6193388 h 6858000"/>
                  <a:gd name="connsiteX86" fmla="*/ 3760168 w 5620290"/>
                  <a:gd name="connsiteY86" fmla="*/ 5566749 h 6858000"/>
                  <a:gd name="connsiteX87" fmla="*/ 3616157 w 5620290"/>
                  <a:gd name="connsiteY87" fmla="*/ 5004720 h 6858000"/>
                  <a:gd name="connsiteX88" fmla="*/ 3304784 w 5620290"/>
                  <a:gd name="connsiteY88" fmla="*/ 3805154 h 6858000"/>
                  <a:gd name="connsiteX89" fmla="*/ 3319574 w 5620290"/>
                  <a:gd name="connsiteY89" fmla="*/ 3777909 h 6858000"/>
                  <a:gd name="connsiteX90" fmla="*/ 3616157 w 5620290"/>
                  <a:gd name="connsiteY90" fmla="*/ 3771681 h 6858000"/>
                  <a:gd name="connsiteX91" fmla="*/ 3949327 w 5620290"/>
                  <a:gd name="connsiteY91" fmla="*/ 3693059 h 6858000"/>
                  <a:gd name="connsiteX92" fmla="*/ 4364232 w 5620290"/>
                  <a:gd name="connsiteY92" fmla="*/ 3593420 h 6858000"/>
                  <a:gd name="connsiteX93" fmla="*/ 4565846 w 5620290"/>
                  <a:gd name="connsiteY93" fmla="*/ 3545157 h 6858000"/>
                  <a:gd name="connsiteX94" fmla="*/ 4718420 w 5620290"/>
                  <a:gd name="connsiteY94" fmla="*/ 3489110 h 6858000"/>
                  <a:gd name="connsiteX95" fmla="*/ 4823508 w 5620290"/>
                  <a:gd name="connsiteY95" fmla="*/ 3407374 h 6858000"/>
                  <a:gd name="connsiteX96" fmla="*/ 5000213 w 5620290"/>
                  <a:gd name="connsiteY96" fmla="*/ 3107677 h 6858000"/>
                  <a:gd name="connsiteX97" fmla="*/ 5173025 w 5620290"/>
                  <a:gd name="connsiteY97" fmla="*/ 2784627 h 6858000"/>
                  <a:gd name="connsiteX98" fmla="*/ 5401884 w 5620290"/>
                  <a:gd name="connsiteY98" fmla="*/ 2112839 h 6858000"/>
                  <a:gd name="connsiteX99" fmla="*/ 5390208 w 5620290"/>
                  <a:gd name="connsiteY99" fmla="*/ 2064576 h 6858000"/>
                  <a:gd name="connsiteX100" fmla="*/ 5362963 w 5620290"/>
                  <a:gd name="connsiteY100" fmla="*/ 2043559 h 6858000"/>
                  <a:gd name="connsiteX101" fmla="*/ 5357513 w 5620290"/>
                  <a:gd name="connsiteY101" fmla="*/ 2039666 h 6858000"/>
                  <a:gd name="connsiteX102" fmla="*/ 5367633 w 5620290"/>
                  <a:gd name="connsiteY102" fmla="*/ 2030325 h 6858000"/>
                  <a:gd name="connsiteX103" fmla="*/ 5513200 w 5620290"/>
                  <a:gd name="connsiteY103" fmla="*/ 1653563 h 6858000"/>
                  <a:gd name="connsiteX104" fmla="*/ 5605055 w 5620290"/>
                  <a:gd name="connsiteY104" fmla="*/ 1431710 h 6858000"/>
                  <a:gd name="connsiteX105" fmla="*/ 5626852 w 5620290"/>
                  <a:gd name="connsiteY105" fmla="*/ 1182611 h 6858000"/>
                  <a:gd name="connsiteX106" fmla="*/ 5622960 w 5620290"/>
                  <a:gd name="connsiteY106" fmla="*/ 1118001 h 6858000"/>
                  <a:gd name="connsiteX107" fmla="*/ 2438387 w 5620290"/>
                  <a:gd name="connsiteY107" fmla="*/ 2923189 h 6858000"/>
                  <a:gd name="connsiteX108" fmla="*/ 2436052 w 5620290"/>
                  <a:gd name="connsiteY108" fmla="*/ 2930194 h 6858000"/>
                  <a:gd name="connsiteX109" fmla="*/ 2446950 w 5620290"/>
                  <a:gd name="connsiteY109" fmla="*/ 2962889 h 6858000"/>
                  <a:gd name="connsiteX110" fmla="*/ 2457070 w 5620290"/>
                  <a:gd name="connsiteY110" fmla="*/ 2981571 h 6858000"/>
                  <a:gd name="connsiteX111" fmla="*/ 2446172 w 5620290"/>
                  <a:gd name="connsiteY111" fmla="*/ 2981571 h 6858000"/>
                  <a:gd name="connsiteX112" fmla="*/ 2433717 w 5620290"/>
                  <a:gd name="connsiteY112" fmla="*/ 2928638 h 6858000"/>
                  <a:gd name="connsiteX113" fmla="*/ 2428268 w 5620290"/>
                  <a:gd name="connsiteY113" fmla="*/ 2927081 h 6858000"/>
                  <a:gd name="connsiteX114" fmla="*/ 2438387 w 5620290"/>
                  <a:gd name="connsiteY114" fmla="*/ 2923189 h 6858000"/>
                  <a:gd name="connsiteX115" fmla="*/ 2405693 w 5620290"/>
                  <a:gd name="connsiteY115" fmla="*/ 2936422 h 6858000"/>
                  <a:gd name="connsiteX116" fmla="*/ 2415813 w 5620290"/>
                  <a:gd name="connsiteY116" fmla="*/ 2930973 h 6858000"/>
                  <a:gd name="connsiteX117" fmla="*/ 2398687 w 5620290"/>
                  <a:gd name="connsiteY117" fmla="*/ 2937200 h 6858000"/>
                  <a:gd name="connsiteX118" fmla="*/ 2405693 w 5620290"/>
                  <a:gd name="connsiteY118" fmla="*/ 2936422 h 6858000"/>
                  <a:gd name="connsiteX119" fmla="*/ 5099073 w 5620290"/>
                  <a:gd name="connsiteY119" fmla="*/ 1926015 h 6858000"/>
                  <a:gd name="connsiteX120" fmla="*/ 5113086 w 5620290"/>
                  <a:gd name="connsiteY120" fmla="*/ 1934578 h 6858000"/>
                  <a:gd name="connsiteX121" fmla="*/ 5099073 w 5620290"/>
                  <a:gd name="connsiteY121" fmla="*/ 1926015 h 6858000"/>
                  <a:gd name="connsiteX122" fmla="*/ 5222845 w 5620290"/>
                  <a:gd name="connsiteY122" fmla="*/ 1983619 h 6858000"/>
                  <a:gd name="connsiteX123" fmla="*/ 5219731 w 5620290"/>
                  <a:gd name="connsiteY123" fmla="*/ 1980505 h 6858000"/>
                  <a:gd name="connsiteX124" fmla="*/ 5229851 w 5620290"/>
                  <a:gd name="connsiteY124" fmla="*/ 1987511 h 6858000"/>
                  <a:gd name="connsiteX125" fmla="*/ 5236078 w 5620290"/>
                  <a:gd name="connsiteY125" fmla="*/ 1991403 h 6858000"/>
                  <a:gd name="connsiteX126" fmla="*/ 5222845 w 5620290"/>
                  <a:gd name="connsiteY126" fmla="*/ 1983619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5620290" h="6858000">
                    <a:moveTo>
                      <a:pt x="5622960" y="1118001"/>
                    </a:moveTo>
                    <a:cubicBezTo>
                      <a:pt x="5620624" y="1102432"/>
                      <a:pt x="5617510" y="1087642"/>
                      <a:pt x="5610504" y="1073630"/>
                    </a:cubicBezTo>
                    <a:cubicBezTo>
                      <a:pt x="5566912" y="975548"/>
                      <a:pt x="5450147" y="1051834"/>
                      <a:pt x="5466494" y="916387"/>
                    </a:cubicBezTo>
                    <a:cubicBezTo>
                      <a:pt x="5475057" y="846328"/>
                      <a:pt x="5483620" y="823753"/>
                      <a:pt x="5423680" y="783275"/>
                    </a:cubicBezTo>
                    <a:cubicBezTo>
                      <a:pt x="5368412" y="745910"/>
                      <a:pt x="5347394" y="808184"/>
                      <a:pt x="5324819" y="840879"/>
                    </a:cubicBezTo>
                    <a:cubicBezTo>
                      <a:pt x="5293682" y="884471"/>
                      <a:pt x="5299131" y="871238"/>
                      <a:pt x="5250868" y="868902"/>
                    </a:cubicBezTo>
                    <a:cubicBezTo>
                      <a:pt x="5180031" y="865010"/>
                      <a:pt x="5172246" y="921836"/>
                      <a:pt x="5121648" y="943632"/>
                    </a:cubicBezTo>
                    <a:cubicBezTo>
                      <a:pt x="5065601" y="986446"/>
                      <a:pt x="5025901" y="1058062"/>
                      <a:pt x="4992428" y="1118779"/>
                    </a:cubicBezTo>
                    <a:cubicBezTo>
                      <a:pt x="4934046" y="1223090"/>
                      <a:pt x="5102187" y="1379555"/>
                      <a:pt x="5121648" y="1484643"/>
                    </a:cubicBezTo>
                    <a:cubicBezTo>
                      <a:pt x="5134103" y="1552367"/>
                      <a:pt x="5128654" y="1622426"/>
                      <a:pt x="5112307" y="1689371"/>
                    </a:cubicBezTo>
                    <a:cubicBezTo>
                      <a:pt x="5108415" y="1706497"/>
                      <a:pt x="5040691" y="1887872"/>
                      <a:pt x="5030571" y="1882423"/>
                    </a:cubicBezTo>
                    <a:cubicBezTo>
                      <a:pt x="4997877" y="1862962"/>
                      <a:pt x="4981530" y="1879309"/>
                      <a:pt x="4964404" y="1907333"/>
                    </a:cubicBezTo>
                    <a:cubicBezTo>
                      <a:pt x="4939494" y="1948590"/>
                      <a:pt x="4910693" y="1988290"/>
                      <a:pt x="4885004" y="2028768"/>
                    </a:cubicBezTo>
                    <a:cubicBezTo>
                      <a:pt x="4787700" y="2182898"/>
                      <a:pt x="4688061" y="2336250"/>
                      <a:pt x="4588421" y="2488823"/>
                    </a:cubicBezTo>
                    <a:cubicBezTo>
                      <a:pt x="4537045" y="2566666"/>
                      <a:pt x="4485668" y="2645288"/>
                      <a:pt x="4435070" y="2723131"/>
                    </a:cubicBezTo>
                    <a:cubicBezTo>
                      <a:pt x="4398483" y="2779178"/>
                      <a:pt x="4357226" y="2875704"/>
                      <a:pt x="4297287" y="2909955"/>
                    </a:cubicBezTo>
                    <a:cubicBezTo>
                      <a:pt x="4249024" y="2937979"/>
                      <a:pt x="4163396" y="2935644"/>
                      <a:pt x="4108906" y="2942649"/>
                    </a:cubicBezTo>
                    <a:cubicBezTo>
                      <a:pt x="4035733" y="2951991"/>
                      <a:pt x="3961782" y="2966002"/>
                      <a:pt x="3887831" y="2969895"/>
                    </a:cubicBezTo>
                    <a:cubicBezTo>
                      <a:pt x="3541428" y="2987799"/>
                      <a:pt x="3212929" y="2924745"/>
                      <a:pt x="2873532" y="2864028"/>
                    </a:cubicBezTo>
                    <a:cubicBezTo>
                      <a:pt x="2796467" y="2850016"/>
                      <a:pt x="2722516" y="2854686"/>
                      <a:pt x="2650121" y="2882710"/>
                    </a:cubicBezTo>
                    <a:cubicBezTo>
                      <a:pt x="2608086" y="2899057"/>
                      <a:pt x="2567607" y="2917740"/>
                      <a:pt x="2527129" y="2937200"/>
                    </a:cubicBezTo>
                    <a:cubicBezTo>
                      <a:pt x="2478866" y="2961332"/>
                      <a:pt x="2483537" y="2964446"/>
                      <a:pt x="2455513" y="2920075"/>
                    </a:cubicBezTo>
                    <a:cubicBezTo>
                      <a:pt x="2450064" y="2913069"/>
                      <a:pt x="2531021" y="2732472"/>
                      <a:pt x="2536470" y="2705227"/>
                    </a:cubicBezTo>
                    <a:cubicBezTo>
                      <a:pt x="2560601" y="2583013"/>
                      <a:pt x="2651678" y="2487266"/>
                      <a:pt x="2684372" y="2368165"/>
                    </a:cubicBezTo>
                    <a:cubicBezTo>
                      <a:pt x="2693714" y="2333914"/>
                      <a:pt x="2685929" y="2291100"/>
                      <a:pt x="2683594" y="2255292"/>
                    </a:cubicBezTo>
                    <a:cubicBezTo>
                      <a:pt x="2679702" y="2187569"/>
                      <a:pt x="2661798" y="2119067"/>
                      <a:pt x="2657906" y="2052121"/>
                    </a:cubicBezTo>
                    <a:cubicBezTo>
                      <a:pt x="2652457" y="1951703"/>
                      <a:pt x="2685151" y="1855956"/>
                      <a:pt x="2672696" y="1753203"/>
                    </a:cubicBezTo>
                    <a:cubicBezTo>
                      <a:pt x="2664133" y="1684701"/>
                      <a:pt x="2646229" y="1617755"/>
                      <a:pt x="2618984" y="1554702"/>
                    </a:cubicBezTo>
                    <a:cubicBezTo>
                      <a:pt x="2604972" y="1522008"/>
                      <a:pt x="2576170" y="1487757"/>
                      <a:pt x="2566829" y="1455063"/>
                    </a:cubicBezTo>
                    <a:cubicBezTo>
                      <a:pt x="2559823" y="1429374"/>
                      <a:pt x="2567607" y="1402129"/>
                      <a:pt x="2562937" y="1375663"/>
                    </a:cubicBezTo>
                    <a:cubicBezTo>
                      <a:pt x="2541919" y="1258898"/>
                      <a:pt x="2421262" y="1193509"/>
                      <a:pt x="2326293" y="1143689"/>
                    </a:cubicBezTo>
                    <a:cubicBezTo>
                      <a:pt x="2154259" y="1053391"/>
                      <a:pt x="1960429" y="1045607"/>
                      <a:pt x="1781389" y="1128121"/>
                    </a:cubicBezTo>
                    <a:cubicBezTo>
                      <a:pt x="1701989" y="1164707"/>
                      <a:pt x="1631152" y="1216862"/>
                      <a:pt x="1572769" y="1281472"/>
                    </a:cubicBezTo>
                    <a:cubicBezTo>
                      <a:pt x="1515944" y="1343747"/>
                      <a:pt x="1493369" y="1430931"/>
                      <a:pt x="1441214" y="1490871"/>
                    </a:cubicBezTo>
                    <a:cubicBezTo>
                      <a:pt x="1439657" y="1493206"/>
                      <a:pt x="1438879" y="1494763"/>
                      <a:pt x="1438100" y="1497098"/>
                    </a:cubicBezTo>
                    <a:cubicBezTo>
                      <a:pt x="1402292" y="1669132"/>
                      <a:pt x="1329119" y="1812364"/>
                      <a:pt x="1337682" y="1996074"/>
                    </a:cubicBezTo>
                    <a:cubicBezTo>
                      <a:pt x="1347023" y="2196132"/>
                      <a:pt x="1417861" y="2379064"/>
                      <a:pt x="1547859" y="2529301"/>
                    </a:cubicBezTo>
                    <a:cubicBezTo>
                      <a:pt x="1558757" y="2532415"/>
                      <a:pt x="1566542" y="2539421"/>
                      <a:pt x="1569655" y="2550319"/>
                    </a:cubicBezTo>
                    <a:cubicBezTo>
                      <a:pt x="1569655" y="2550319"/>
                      <a:pt x="1569655" y="2550319"/>
                      <a:pt x="1569655" y="2550319"/>
                    </a:cubicBezTo>
                    <a:cubicBezTo>
                      <a:pt x="1564985" y="2612594"/>
                      <a:pt x="1547081" y="2674868"/>
                      <a:pt x="1540075" y="2727023"/>
                    </a:cubicBezTo>
                    <a:cubicBezTo>
                      <a:pt x="1532291" y="2783071"/>
                      <a:pt x="1522949" y="2839118"/>
                      <a:pt x="1522949" y="2895943"/>
                    </a:cubicBezTo>
                    <a:cubicBezTo>
                      <a:pt x="1522171" y="3001810"/>
                      <a:pt x="1143852" y="3075762"/>
                      <a:pt x="1073015" y="3086660"/>
                    </a:cubicBezTo>
                    <a:cubicBezTo>
                      <a:pt x="936010" y="3107677"/>
                      <a:pt x="840263" y="3049295"/>
                      <a:pt x="728169" y="2980014"/>
                    </a:cubicBezTo>
                    <a:cubicBezTo>
                      <a:pt x="721163" y="2969116"/>
                      <a:pt x="723498" y="2956661"/>
                      <a:pt x="723498" y="2944985"/>
                    </a:cubicBezTo>
                    <a:cubicBezTo>
                      <a:pt x="722720" y="2431219"/>
                      <a:pt x="725833" y="1917452"/>
                      <a:pt x="733618" y="1404465"/>
                    </a:cubicBezTo>
                    <a:cubicBezTo>
                      <a:pt x="733618" y="1392788"/>
                      <a:pt x="739067" y="1376441"/>
                      <a:pt x="718049" y="1376441"/>
                    </a:cubicBezTo>
                    <a:cubicBezTo>
                      <a:pt x="712600" y="1375663"/>
                      <a:pt x="706373" y="1375663"/>
                      <a:pt x="700923" y="1374884"/>
                    </a:cubicBezTo>
                    <a:cubicBezTo>
                      <a:pt x="707151" y="1372549"/>
                      <a:pt x="711043" y="1364764"/>
                      <a:pt x="718827" y="1348417"/>
                    </a:cubicBezTo>
                    <a:cubicBezTo>
                      <a:pt x="778767" y="1217641"/>
                      <a:pt x="774875" y="1019918"/>
                      <a:pt x="883077" y="918722"/>
                    </a:cubicBezTo>
                    <a:cubicBezTo>
                      <a:pt x="888526" y="914051"/>
                      <a:pt x="893197" y="908602"/>
                      <a:pt x="898646" y="903932"/>
                    </a:cubicBezTo>
                    <a:cubicBezTo>
                      <a:pt x="971040" y="847106"/>
                      <a:pt x="1041877" y="788724"/>
                      <a:pt x="1093254" y="710880"/>
                    </a:cubicBezTo>
                    <a:cubicBezTo>
                      <a:pt x="1187445" y="568427"/>
                      <a:pt x="1225588" y="380046"/>
                      <a:pt x="1272294" y="215796"/>
                    </a:cubicBezTo>
                    <a:cubicBezTo>
                      <a:pt x="1287084" y="162863"/>
                      <a:pt x="1301096" y="109929"/>
                      <a:pt x="1299539" y="54661"/>
                    </a:cubicBezTo>
                    <a:cubicBezTo>
                      <a:pt x="1297982" y="12625"/>
                      <a:pt x="1273851" y="-6057"/>
                      <a:pt x="1232594" y="1727"/>
                    </a:cubicBezTo>
                    <a:cubicBezTo>
                      <a:pt x="1182774" y="11068"/>
                      <a:pt x="1145409" y="38314"/>
                      <a:pt x="1118942" y="79571"/>
                    </a:cubicBezTo>
                    <a:cubicBezTo>
                      <a:pt x="1108044" y="96696"/>
                      <a:pt x="1097146" y="100588"/>
                      <a:pt x="1079242" y="98253"/>
                    </a:cubicBezTo>
                    <a:cubicBezTo>
                      <a:pt x="936789" y="78014"/>
                      <a:pt x="745294" y="40649"/>
                      <a:pt x="607511" y="109151"/>
                    </a:cubicBezTo>
                    <a:cubicBezTo>
                      <a:pt x="602841" y="114600"/>
                      <a:pt x="595835" y="116157"/>
                      <a:pt x="590386" y="120049"/>
                    </a:cubicBezTo>
                    <a:cubicBezTo>
                      <a:pt x="395777" y="217353"/>
                      <a:pt x="451825" y="554415"/>
                      <a:pt x="430807" y="728006"/>
                    </a:cubicBezTo>
                    <a:cubicBezTo>
                      <a:pt x="415238" y="854890"/>
                      <a:pt x="395777" y="981775"/>
                      <a:pt x="359191" y="1103989"/>
                    </a:cubicBezTo>
                    <a:cubicBezTo>
                      <a:pt x="342066" y="1162372"/>
                      <a:pt x="324162" y="1239437"/>
                      <a:pt x="288354" y="1289256"/>
                    </a:cubicBezTo>
                    <a:cubicBezTo>
                      <a:pt x="259552" y="1330513"/>
                      <a:pt x="257216" y="1318058"/>
                      <a:pt x="207397" y="1321951"/>
                    </a:cubicBezTo>
                    <a:cubicBezTo>
                      <a:pt x="176259" y="1324286"/>
                      <a:pt x="180930" y="1319615"/>
                      <a:pt x="156798" y="1335962"/>
                    </a:cubicBezTo>
                    <a:cubicBezTo>
                      <a:pt x="153685" y="1338298"/>
                      <a:pt x="152128" y="1341411"/>
                      <a:pt x="151349" y="1344525"/>
                    </a:cubicBezTo>
                    <a:cubicBezTo>
                      <a:pt x="136559" y="1422369"/>
                      <a:pt x="122547" y="1500990"/>
                      <a:pt x="108535" y="1578834"/>
                    </a:cubicBezTo>
                    <a:cubicBezTo>
                      <a:pt x="56380" y="1890207"/>
                      <a:pt x="16680" y="2213257"/>
                      <a:pt x="4225" y="2533193"/>
                    </a:cubicBezTo>
                    <a:cubicBezTo>
                      <a:pt x="-8230" y="2857800"/>
                      <a:pt x="333" y="3170730"/>
                      <a:pt x="120990" y="3475876"/>
                    </a:cubicBezTo>
                    <a:cubicBezTo>
                      <a:pt x="194163" y="3661144"/>
                      <a:pt x="290689" y="3837848"/>
                      <a:pt x="416017" y="3993535"/>
                    </a:cubicBezTo>
                    <a:cubicBezTo>
                      <a:pt x="494639" y="4090839"/>
                      <a:pt x="591164" y="4170239"/>
                      <a:pt x="695474" y="4238741"/>
                    </a:cubicBezTo>
                    <a:cubicBezTo>
                      <a:pt x="748408" y="4272993"/>
                      <a:pt x="811461" y="4298681"/>
                      <a:pt x="862059" y="4336824"/>
                    </a:cubicBezTo>
                    <a:cubicBezTo>
                      <a:pt x="911101" y="4373411"/>
                      <a:pt x="951579" y="4432571"/>
                      <a:pt x="991279" y="4479277"/>
                    </a:cubicBezTo>
                    <a:cubicBezTo>
                      <a:pt x="1123613" y="4635742"/>
                      <a:pt x="1247384" y="4799213"/>
                      <a:pt x="1363370" y="4968134"/>
                    </a:cubicBezTo>
                    <a:cubicBezTo>
                      <a:pt x="1475465" y="5131605"/>
                      <a:pt x="1587559" y="5296633"/>
                      <a:pt x="1671630" y="5476451"/>
                    </a:cubicBezTo>
                    <a:cubicBezTo>
                      <a:pt x="1764264" y="5674951"/>
                      <a:pt x="1789952" y="5869560"/>
                      <a:pt x="1808634" y="6085965"/>
                    </a:cubicBezTo>
                    <a:cubicBezTo>
                      <a:pt x="1810191" y="6100755"/>
                      <a:pt x="1814084" y="6106982"/>
                      <a:pt x="1821868" y="6108539"/>
                    </a:cubicBezTo>
                    <a:cubicBezTo>
                      <a:pt x="1804742" y="6113210"/>
                      <a:pt x="1797736" y="6123329"/>
                      <a:pt x="1794623" y="6142790"/>
                    </a:cubicBezTo>
                    <a:cubicBezTo>
                      <a:pt x="1772048" y="6279016"/>
                      <a:pt x="1749474" y="6415242"/>
                      <a:pt x="1737019" y="6553025"/>
                    </a:cubicBezTo>
                    <a:cubicBezTo>
                      <a:pt x="1728456" y="6643323"/>
                      <a:pt x="1724564" y="6733621"/>
                      <a:pt x="1741689" y="6823920"/>
                    </a:cubicBezTo>
                    <a:cubicBezTo>
                      <a:pt x="1744025" y="6834817"/>
                      <a:pt x="1746360" y="6845716"/>
                      <a:pt x="1755701" y="6852722"/>
                    </a:cubicBezTo>
                    <a:cubicBezTo>
                      <a:pt x="1774383" y="6868290"/>
                      <a:pt x="1871688" y="6852722"/>
                      <a:pt x="1898154" y="6852722"/>
                    </a:cubicBezTo>
                    <a:cubicBezTo>
                      <a:pt x="1954202" y="6852722"/>
                      <a:pt x="2010249" y="6852722"/>
                      <a:pt x="2066296" y="6852722"/>
                    </a:cubicBezTo>
                    <a:cubicBezTo>
                      <a:pt x="2174498" y="6852722"/>
                      <a:pt x="2281922" y="6852722"/>
                      <a:pt x="2390125" y="6852722"/>
                    </a:cubicBezTo>
                    <a:cubicBezTo>
                      <a:pt x="2605750" y="6852722"/>
                      <a:pt x="2821377" y="6852722"/>
                      <a:pt x="3037003" y="6852722"/>
                    </a:cubicBezTo>
                    <a:cubicBezTo>
                      <a:pt x="3252629" y="6852722"/>
                      <a:pt x="3468255" y="6852722"/>
                      <a:pt x="3683881" y="6852722"/>
                    </a:cubicBezTo>
                    <a:cubicBezTo>
                      <a:pt x="3792084" y="6852722"/>
                      <a:pt x="3989027" y="6859727"/>
                      <a:pt x="4097230" y="6859727"/>
                    </a:cubicBezTo>
                    <a:cubicBezTo>
                      <a:pt x="4078547" y="6593503"/>
                      <a:pt x="3925195" y="6247879"/>
                      <a:pt x="3904956" y="6193388"/>
                    </a:cubicBezTo>
                    <a:cubicBezTo>
                      <a:pt x="3884717" y="6138898"/>
                      <a:pt x="3783521" y="5658604"/>
                      <a:pt x="3760168" y="5566749"/>
                    </a:cubicBezTo>
                    <a:cubicBezTo>
                      <a:pt x="3711905" y="5379147"/>
                      <a:pt x="3664420" y="5191544"/>
                      <a:pt x="3616157" y="5004720"/>
                    </a:cubicBezTo>
                    <a:cubicBezTo>
                      <a:pt x="3513404" y="4604605"/>
                      <a:pt x="3408316" y="4204491"/>
                      <a:pt x="3304784" y="3805154"/>
                    </a:cubicBezTo>
                    <a:cubicBezTo>
                      <a:pt x="3301670" y="3791921"/>
                      <a:pt x="3295443" y="3777909"/>
                      <a:pt x="3319574" y="3777909"/>
                    </a:cubicBezTo>
                    <a:cubicBezTo>
                      <a:pt x="3416878" y="3778687"/>
                      <a:pt x="3519632" y="3778687"/>
                      <a:pt x="3616157" y="3771681"/>
                    </a:cubicBezTo>
                    <a:cubicBezTo>
                      <a:pt x="3725138" y="3763897"/>
                      <a:pt x="3842682" y="3718748"/>
                      <a:pt x="3949327" y="3693059"/>
                    </a:cubicBezTo>
                    <a:cubicBezTo>
                      <a:pt x="4087888" y="3659587"/>
                      <a:pt x="4226449" y="3626893"/>
                      <a:pt x="4364232" y="3593420"/>
                    </a:cubicBezTo>
                    <a:cubicBezTo>
                      <a:pt x="4431177" y="3577073"/>
                      <a:pt x="4498901" y="3563839"/>
                      <a:pt x="4565846" y="3545157"/>
                    </a:cubicBezTo>
                    <a:cubicBezTo>
                      <a:pt x="4618780" y="3530367"/>
                      <a:pt x="4664708" y="3500008"/>
                      <a:pt x="4718420" y="3489110"/>
                    </a:cubicBezTo>
                    <a:cubicBezTo>
                      <a:pt x="4766683" y="3478990"/>
                      <a:pt x="4804826" y="3455637"/>
                      <a:pt x="4823508" y="3407374"/>
                    </a:cubicBezTo>
                    <a:cubicBezTo>
                      <a:pt x="4861651" y="3307735"/>
                      <a:pt x="4944944" y="3203425"/>
                      <a:pt x="5000213" y="3107677"/>
                    </a:cubicBezTo>
                    <a:cubicBezTo>
                      <a:pt x="5060930" y="3001810"/>
                      <a:pt x="5119313" y="2894386"/>
                      <a:pt x="5173025" y="2784627"/>
                    </a:cubicBezTo>
                    <a:cubicBezTo>
                      <a:pt x="5268772" y="2590019"/>
                      <a:pt x="5404998" y="2335471"/>
                      <a:pt x="5401884" y="2112839"/>
                    </a:cubicBezTo>
                    <a:cubicBezTo>
                      <a:pt x="5401106" y="2095714"/>
                      <a:pt x="5408890" y="2077031"/>
                      <a:pt x="5390208" y="2064576"/>
                    </a:cubicBezTo>
                    <a:cubicBezTo>
                      <a:pt x="5383202" y="2055235"/>
                      <a:pt x="5369190" y="2053678"/>
                      <a:pt x="5362963" y="2043559"/>
                    </a:cubicBezTo>
                    <a:cubicBezTo>
                      <a:pt x="5361406" y="2042002"/>
                      <a:pt x="5359070" y="2040445"/>
                      <a:pt x="5357513" y="2039666"/>
                    </a:cubicBezTo>
                    <a:cubicBezTo>
                      <a:pt x="5361406" y="2037331"/>
                      <a:pt x="5365298" y="2034996"/>
                      <a:pt x="5367633" y="2030325"/>
                    </a:cubicBezTo>
                    <a:cubicBezTo>
                      <a:pt x="5428351" y="1909668"/>
                      <a:pt x="5468829" y="1781226"/>
                      <a:pt x="5513200" y="1653563"/>
                    </a:cubicBezTo>
                    <a:cubicBezTo>
                      <a:pt x="5539667" y="1578055"/>
                      <a:pt x="5580146" y="1507996"/>
                      <a:pt x="5605055" y="1431710"/>
                    </a:cubicBezTo>
                    <a:cubicBezTo>
                      <a:pt x="5631522" y="1349196"/>
                      <a:pt x="5626852" y="1269017"/>
                      <a:pt x="5626852" y="1182611"/>
                    </a:cubicBezTo>
                    <a:cubicBezTo>
                      <a:pt x="5626073" y="1160815"/>
                      <a:pt x="5626073" y="1139019"/>
                      <a:pt x="5622960" y="1118001"/>
                    </a:cubicBezTo>
                    <a:close/>
                    <a:moveTo>
                      <a:pt x="2438387" y="2923189"/>
                    </a:moveTo>
                    <a:cubicBezTo>
                      <a:pt x="2437609" y="2925524"/>
                      <a:pt x="2436831" y="2927859"/>
                      <a:pt x="2436052" y="2930194"/>
                    </a:cubicBezTo>
                    <a:cubicBezTo>
                      <a:pt x="2434495" y="2942649"/>
                      <a:pt x="2441501" y="2952769"/>
                      <a:pt x="2446950" y="2962889"/>
                    </a:cubicBezTo>
                    <a:cubicBezTo>
                      <a:pt x="2450064" y="2969116"/>
                      <a:pt x="2453178" y="2975344"/>
                      <a:pt x="2457070" y="2981571"/>
                    </a:cubicBezTo>
                    <a:lnTo>
                      <a:pt x="2446172" y="2981571"/>
                    </a:lnTo>
                    <a:cubicBezTo>
                      <a:pt x="2441501" y="2963667"/>
                      <a:pt x="2436831" y="2946542"/>
                      <a:pt x="2433717" y="2928638"/>
                    </a:cubicBezTo>
                    <a:cubicBezTo>
                      <a:pt x="2432160" y="2927859"/>
                      <a:pt x="2430603" y="2927859"/>
                      <a:pt x="2428268" y="2927081"/>
                    </a:cubicBezTo>
                    <a:cubicBezTo>
                      <a:pt x="2432160" y="2925524"/>
                      <a:pt x="2435274" y="2924745"/>
                      <a:pt x="2438387" y="2923189"/>
                    </a:cubicBezTo>
                    <a:close/>
                    <a:moveTo>
                      <a:pt x="2405693" y="2936422"/>
                    </a:moveTo>
                    <a:cubicBezTo>
                      <a:pt x="2408807" y="2934087"/>
                      <a:pt x="2412699" y="2932530"/>
                      <a:pt x="2415813" y="2930973"/>
                    </a:cubicBezTo>
                    <a:cubicBezTo>
                      <a:pt x="2411142" y="2935644"/>
                      <a:pt x="2404915" y="2937200"/>
                      <a:pt x="2398687" y="2937200"/>
                    </a:cubicBezTo>
                    <a:cubicBezTo>
                      <a:pt x="2401023" y="2936422"/>
                      <a:pt x="2403358" y="2936422"/>
                      <a:pt x="2405693" y="2936422"/>
                    </a:cubicBezTo>
                    <a:close/>
                    <a:moveTo>
                      <a:pt x="5099073" y="1926015"/>
                    </a:moveTo>
                    <a:cubicBezTo>
                      <a:pt x="5103744" y="1929129"/>
                      <a:pt x="5108415" y="1932243"/>
                      <a:pt x="5113086" y="1934578"/>
                    </a:cubicBezTo>
                    <a:cubicBezTo>
                      <a:pt x="5107636" y="1933021"/>
                      <a:pt x="5102966" y="1929907"/>
                      <a:pt x="5099073" y="1926015"/>
                    </a:cubicBezTo>
                    <a:close/>
                    <a:moveTo>
                      <a:pt x="5222845" y="1983619"/>
                    </a:moveTo>
                    <a:cubicBezTo>
                      <a:pt x="5222066" y="1982841"/>
                      <a:pt x="5220509" y="1981284"/>
                      <a:pt x="5219731" y="1980505"/>
                    </a:cubicBezTo>
                    <a:cubicBezTo>
                      <a:pt x="5223623" y="1982062"/>
                      <a:pt x="5227515" y="1983619"/>
                      <a:pt x="5229851" y="1987511"/>
                    </a:cubicBezTo>
                    <a:cubicBezTo>
                      <a:pt x="5231407" y="1989068"/>
                      <a:pt x="5233743" y="1990625"/>
                      <a:pt x="5236078" y="1991403"/>
                    </a:cubicBezTo>
                    <a:cubicBezTo>
                      <a:pt x="5230629" y="1989847"/>
                      <a:pt x="5225958" y="1987511"/>
                      <a:pt x="5222845" y="1983619"/>
                    </a:cubicBezTo>
                    <a:close/>
                  </a:path>
                </a:pathLst>
              </a:custGeom>
              <a:solidFill>
                <a:srgbClr val="FDCC94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4">
              <a:extLst>
                <a:ext uri="{FF2B5EF4-FFF2-40B4-BE49-F238E27FC236}">
                  <a16:creationId xmlns:a16="http://schemas.microsoft.com/office/drawing/2014/main" id="{FFAF85EE-8A99-4B16-976B-5E999C413BB6}"/>
                </a:ext>
              </a:extLst>
            </p:cNvPr>
            <p:cNvGrpSpPr/>
            <p:nvPr/>
          </p:nvGrpSpPr>
          <p:grpSpPr>
            <a:xfrm>
              <a:off x="3281711" y="1306336"/>
              <a:ext cx="5419820" cy="4803754"/>
              <a:chOff x="3281711" y="1306336"/>
              <a:chExt cx="5419820" cy="4803754"/>
            </a:xfrm>
            <a:solidFill>
              <a:schemeClr val="accent1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CBF183C-48C4-402F-B9A2-85CF0AE138AB}"/>
                  </a:ext>
                </a:extLst>
              </p:cNvPr>
              <p:cNvSpPr/>
              <p:nvPr/>
            </p:nvSpPr>
            <p:spPr>
              <a:xfrm>
                <a:off x="6926588" y="5089399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2E64B19-A5CC-48C7-B098-9660C4B541B5}"/>
                  </a:ext>
                </a:extLst>
              </p:cNvPr>
              <p:cNvSpPr/>
              <p:nvPr/>
            </p:nvSpPr>
            <p:spPr>
              <a:xfrm>
                <a:off x="3281711" y="1306336"/>
                <a:ext cx="5419820" cy="4803754"/>
              </a:xfrm>
              <a:custGeom>
                <a:avLst/>
                <a:gdLst>
                  <a:gd name="connsiteX0" fmla="*/ 5395932 w 5410113"/>
                  <a:gd name="connsiteY0" fmla="*/ 747912 h 4795150"/>
                  <a:gd name="connsiteX1" fmla="*/ 5368687 w 5410113"/>
                  <a:gd name="connsiteY1" fmla="*/ 726894 h 4795150"/>
                  <a:gd name="connsiteX2" fmla="*/ 5359346 w 5410113"/>
                  <a:gd name="connsiteY2" fmla="*/ 720666 h 4795150"/>
                  <a:gd name="connsiteX3" fmla="*/ 5348448 w 5410113"/>
                  <a:gd name="connsiteY3" fmla="*/ 719109 h 4795150"/>
                  <a:gd name="connsiteX4" fmla="*/ 5176414 w 5410113"/>
                  <a:gd name="connsiteY4" fmla="*/ 649829 h 4795150"/>
                  <a:gd name="connsiteX5" fmla="*/ 5046416 w 5410113"/>
                  <a:gd name="connsiteY5" fmla="*/ 578213 h 4795150"/>
                  <a:gd name="connsiteX6" fmla="*/ 5040188 w 5410113"/>
                  <a:gd name="connsiteY6" fmla="*/ 568872 h 4795150"/>
                  <a:gd name="connsiteX7" fmla="*/ 4970907 w 5410113"/>
                  <a:gd name="connsiteY7" fmla="*/ 589890 h 4795150"/>
                  <a:gd name="connsiteX8" fmla="*/ 4891508 w 5410113"/>
                  <a:gd name="connsiteY8" fmla="*/ 711325 h 4795150"/>
                  <a:gd name="connsiteX9" fmla="*/ 4721809 w 5410113"/>
                  <a:gd name="connsiteY9" fmla="*/ 973657 h 4795150"/>
                  <a:gd name="connsiteX10" fmla="*/ 4501512 w 5410113"/>
                  <a:gd name="connsiteY10" fmla="*/ 1311497 h 4795150"/>
                  <a:gd name="connsiteX11" fmla="*/ 4321694 w 5410113"/>
                  <a:gd name="connsiteY11" fmla="*/ 1563710 h 4795150"/>
                  <a:gd name="connsiteX12" fmla="*/ 4264090 w 5410113"/>
                  <a:gd name="connsiteY12" fmla="*/ 1605746 h 4795150"/>
                  <a:gd name="connsiteX13" fmla="*/ 4025110 w 5410113"/>
                  <a:gd name="connsiteY13" fmla="*/ 1622871 h 4795150"/>
                  <a:gd name="connsiteX14" fmla="*/ 3702061 w 5410113"/>
                  <a:gd name="connsiteY14" fmla="*/ 1655565 h 4795150"/>
                  <a:gd name="connsiteX15" fmla="*/ 3266916 w 5410113"/>
                  <a:gd name="connsiteY15" fmla="*/ 1619757 h 4795150"/>
                  <a:gd name="connsiteX16" fmla="*/ 3148594 w 5410113"/>
                  <a:gd name="connsiteY16" fmla="*/ 1597183 h 4795150"/>
                  <a:gd name="connsiteX17" fmla="*/ 2879256 w 5410113"/>
                  <a:gd name="connsiteY17" fmla="*/ 1548920 h 4795150"/>
                  <a:gd name="connsiteX18" fmla="*/ 2655846 w 5410113"/>
                  <a:gd name="connsiteY18" fmla="*/ 1567602 h 4795150"/>
                  <a:gd name="connsiteX19" fmla="*/ 2532853 w 5410113"/>
                  <a:gd name="connsiteY19" fmla="*/ 1622092 h 4795150"/>
                  <a:gd name="connsiteX20" fmla="*/ 2461238 w 5410113"/>
                  <a:gd name="connsiteY20" fmla="*/ 1604189 h 4795150"/>
                  <a:gd name="connsiteX21" fmla="*/ 2448004 w 5410113"/>
                  <a:gd name="connsiteY21" fmla="*/ 1602632 h 4795150"/>
                  <a:gd name="connsiteX22" fmla="*/ 2441777 w 5410113"/>
                  <a:gd name="connsiteY22" fmla="*/ 1626763 h 4795150"/>
                  <a:gd name="connsiteX23" fmla="*/ 2314892 w 5410113"/>
                  <a:gd name="connsiteY23" fmla="*/ 1611973 h 4795150"/>
                  <a:gd name="connsiteX24" fmla="*/ 2081362 w 5410113"/>
                  <a:gd name="connsiteY24" fmla="*/ 1560596 h 4795150"/>
                  <a:gd name="connsiteX25" fmla="*/ 1569153 w 5410113"/>
                  <a:gd name="connsiteY25" fmla="*/ 1417364 h 4795150"/>
                  <a:gd name="connsiteX26" fmla="*/ 1568374 w 5410113"/>
                  <a:gd name="connsiteY26" fmla="*/ 1390119 h 4795150"/>
                  <a:gd name="connsiteX27" fmla="*/ 1545800 w 5410113"/>
                  <a:gd name="connsiteY27" fmla="*/ 1411915 h 4795150"/>
                  <a:gd name="connsiteX28" fmla="*/ 1528674 w 5410113"/>
                  <a:gd name="connsiteY28" fmla="*/ 1580836 h 4795150"/>
                  <a:gd name="connsiteX29" fmla="*/ 1484303 w 5410113"/>
                  <a:gd name="connsiteY29" fmla="*/ 1637661 h 4795150"/>
                  <a:gd name="connsiteX30" fmla="*/ 1352748 w 5410113"/>
                  <a:gd name="connsiteY30" fmla="*/ 1683589 h 4795150"/>
                  <a:gd name="connsiteX31" fmla="*/ 1333287 w 5410113"/>
                  <a:gd name="connsiteY31" fmla="*/ 1697601 h 4795150"/>
                  <a:gd name="connsiteX32" fmla="*/ 1034369 w 5410113"/>
                  <a:gd name="connsiteY32" fmla="*/ 1759875 h 4795150"/>
                  <a:gd name="connsiteX33" fmla="*/ 945627 w 5410113"/>
                  <a:gd name="connsiteY33" fmla="*/ 1762989 h 4795150"/>
                  <a:gd name="connsiteX34" fmla="*/ 733893 w 5410113"/>
                  <a:gd name="connsiteY34" fmla="*/ 1664906 h 4795150"/>
                  <a:gd name="connsiteX35" fmla="*/ 729223 w 5410113"/>
                  <a:gd name="connsiteY35" fmla="*/ 1629877 h 4795150"/>
                  <a:gd name="connsiteX36" fmla="*/ 731558 w 5410113"/>
                  <a:gd name="connsiteY36" fmla="*/ 1255450 h 4795150"/>
                  <a:gd name="connsiteX37" fmla="*/ 731558 w 5410113"/>
                  <a:gd name="connsiteY37" fmla="*/ 968208 h 4795150"/>
                  <a:gd name="connsiteX38" fmla="*/ 731558 w 5410113"/>
                  <a:gd name="connsiteY38" fmla="*/ 825755 h 4795150"/>
                  <a:gd name="connsiteX39" fmla="*/ 732336 w 5410113"/>
                  <a:gd name="connsiteY39" fmla="*/ 645158 h 4795150"/>
                  <a:gd name="connsiteX40" fmla="*/ 733893 w 5410113"/>
                  <a:gd name="connsiteY40" fmla="*/ 403844 h 4795150"/>
                  <a:gd name="connsiteX41" fmla="*/ 738564 w 5410113"/>
                  <a:gd name="connsiteY41" fmla="*/ 88578 h 4795150"/>
                  <a:gd name="connsiteX42" fmla="*/ 722995 w 5410113"/>
                  <a:gd name="connsiteY42" fmla="*/ 60555 h 4795150"/>
                  <a:gd name="connsiteX43" fmla="*/ 677068 w 5410113"/>
                  <a:gd name="connsiteY43" fmla="*/ 50435 h 4795150"/>
                  <a:gd name="connsiteX44" fmla="*/ 647487 w 5410113"/>
                  <a:gd name="connsiteY44" fmla="*/ 47321 h 4795150"/>
                  <a:gd name="connsiteX45" fmla="*/ 402280 w 5410113"/>
                  <a:gd name="connsiteY45" fmla="*/ 20855 h 4795150"/>
                  <a:gd name="connsiteX46" fmla="*/ 193660 w 5410113"/>
                  <a:gd name="connsiteY46" fmla="*/ 1394 h 4795150"/>
                  <a:gd name="connsiteX47" fmla="*/ 163301 w 5410113"/>
                  <a:gd name="connsiteY47" fmla="*/ 17741 h 4795150"/>
                  <a:gd name="connsiteX48" fmla="*/ 157852 w 5410113"/>
                  <a:gd name="connsiteY48" fmla="*/ 26304 h 4795150"/>
                  <a:gd name="connsiteX49" fmla="*/ 115038 w 5410113"/>
                  <a:gd name="connsiteY49" fmla="*/ 260612 h 4795150"/>
                  <a:gd name="connsiteX50" fmla="*/ 66776 w 5410113"/>
                  <a:gd name="connsiteY50" fmla="*/ 580548 h 4795150"/>
                  <a:gd name="connsiteX51" fmla="*/ 26297 w 5410113"/>
                  <a:gd name="connsiteY51" fmla="*/ 934736 h 4795150"/>
                  <a:gd name="connsiteX52" fmla="*/ 6836 w 5410113"/>
                  <a:gd name="connsiteY52" fmla="*/ 1232876 h 4795150"/>
                  <a:gd name="connsiteX53" fmla="*/ 6058 w 5410113"/>
                  <a:gd name="connsiteY53" fmla="*/ 1299042 h 4795150"/>
                  <a:gd name="connsiteX54" fmla="*/ 15399 w 5410113"/>
                  <a:gd name="connsiteY54" fmla="*/ 1709277 h 4795150"/>
                  <a:gd name="connsiteX55" fmla="*/ 127493 w 5410113"/>
                  <a:gd name="connsiteY55" fmla="*/ 2159990 h 4795150"/>
                  <a:gd name="connsiteX56" fmla="*/ 553297 w 5410113"/>
                  <a:gd name="connsiteY56" fmla="*/ 2821659 h 4795150"/>
                  <a:gd name="connsiteX57" fmla="*/ 710540 w 5410113"/>
                  <a:gd name="connsiteY57" fmla="*/ 2929861 h 4795150"/>
                  <a:gd name="connsiteX58" fmla="*/ 862335 w 5410113"/>
                  <a:gd name="connsiteY58" fmla="*/ 3017046 h 4795150"/>
                  <a:gd name="connsiteX59" fmla="*/ 998561 w 5410113"/>
                  <a:gd name="connsiteY59" fmla="*/ 3163391 h 4795150"/>
                  <a:gd name="connsiteX60" fmla="*/ 1355083 w 5410113"/>
                  <a:gd name="connsiteY60" fmla="*/ 3652247 h 4795150"/>
                  <a:gd name="connsiteX61" fmla="*/ 1411130 w 5410113"/>
                  <a:gd name="connsiteY61" fmla="*/ 3723863 h 4795150"/>
                  <a:gd name="connsiteX62" fmla="*/ 1542686 w 5410113"/>
                  <a:gd name="connsiteY62" fmla="*/ 3924699 h 4795150"/>
                  <a:gd name="connsiteX63" fmla="*/ 1749749 w 5410113"/>
                  <a:gd name="connsiteY63" fmla="*/ 4388646 h 4795150"/>
                  <a:gd name="connsiteX64" fmla="*/ 1799569 w 5410113"/>
                  <a:gd name="connsiteY64" fmla="*/ 4777863 h 4795150"/>
                  <a:gd name="connsiteX65" fmla="*/ 1828371 w 5410113"/>
                  <a:gd name="connsiteY65" fmla="*/ 4800437 h 4795150"/>
                  <a:gd name="connsiteX66" fmla="*/ 3843735 w 5410113"/>
                  <a:gd name="connsiteY66" fmla="*/ 4653313 h 4795150"/>
                  <a:gd name="connsiteX67" fmla="*/ 3858526 w 5410113"/>
                  <a:gd name="connsiteY67" fmla="*/ 4641637 h 4795150"/>
                  <a:gd name="connsiteX68" fmla="*/ 3837508 w 5410113"/>
                  <a:gd name="connsiteY68" fmla="*/ 4548225 h 4795150"/>
                  <a:gd name="connsiteX69" fmla="*/ 3607092 w 5410113"/>
                  <a:gd name="connsiteY69" fmla="*/ 3628894 h 4795150"/>
                  <a:gd name="connsiteX70" fmla="*/ 3375897 w 5410113"/>
                  <a:gd name="connsiteY70" fmla="*/ 2736031 h 4795150"/>
                  <a:gd name="connsiteX71" fmla="*/ 3361107 w 5410113"/>
                  <a:gd name="connsiteY71" fmla="*/ 2676870 h 4795150"/>
                  <a:gd name="connsiteX72" fmla="*/ 3310508 w 5410113"/>
                  <a:gd name="connsiteY72" fmla="*/ 2488489 h 4795150"/>
                  <a:gd name="connsiteX73" fmla="*/ 3325299 w 5410113"/>
                  <a:gd name="connsiteY73" fmla="*/ 2461244 h 4795150"/>
                  <a:gd name="connsiteX74" fmla="*/ 3642900 w 5410113"/>
                  <a:gd name="connsiteY74" fmla="*/ 2453460 h 4795150"/>
                  <a:gd name="connsiteX75" fmla="*/ 4049242 w 5410113"/>
                  <a:gd name="connsiteY75" fmla="*/ 2366275 h 4795150"/>
                  <a:gd name="connsiteX76" fmla="*/ 4527979 w 5410113"/>
                  <a:gd name="connsiteY76" fmla="*/ 2235498 h 4795150"/>
                  <a:gd name="connsiteX77" fmla="*/ 4682887 w 5410113"/>
                  <a:gd name="connsiteY77" fmla="*/ 2185679 h 4795150"/>
                  <a:gd name="connsiteX78" fmla="*/ 4724144 w 5410113"/>
                  <a:gd name="connsiteY78" fmla="*/ 2171667 h 4795150"/>
                  <a:gd name="connsiteX79" fmla="*/ 4837017 w 5410113"/>
                  <a:gd name="connsiteY79" fmla="*/ 2097715 h 4795150"/>
                  <a:gd name="connsiteX80" fmla="*/ 5115696 w 5410113"/>
                  <a:gd name="connsiteY80" fmla="*/ 1597961 h 4795150"/>
                  <a:gd name="connsiteX81" fmla="*/ 5276053 w 5410113"/>
                  <a:gd name="connsiteY81" fmla="*/ 1271797 h 4795150"/>
                  <a:gd name="connsiteX82" fmla="*/ 5355454 w 5410113"/>
                  <a:gd name="connsiteY82" fmla="*/ 1095871 h 4795150"/>
                  <a:gd name="connsiteX83" fmla="*/ 5408387 w 5410113"/>
                  <a:gd name="connsiteY83" fmla="*/ 926951 h 4795150"/>
                  <a:gd name="connsiteX84" fmla="*/ 5406830 w 5410113"/>
                  <a:gd name="connsiteY84" fmla="*/ 796175 h 4795150"/>
                  <a:gd name="connsiteX85" fmla="*/ 5395932 w 5410113"/>
                  <a:gd name="connsiteY85" fmla="*/ 747912 h 4795150"/>
                  <a:gd name="connsiteX86" fmla="*/ 2184894 w 5410113"/>
                  <a:gd name="connsiteY86" fmla="*/ 1682810 h 4795150"/>
                  <a:gd name="connsiteX87" fmla="*/ 2181780 w 5410113"/>
                  <a:gd name="connsiteY87" fmla="*/ 1682810 h 4795150"/>
                  <a:gd name="connsiteX88" fmla="*/ 2183337 w 5410113"/>
                  <a:gd name="connsiteY88" fmla="*/ 1678918 h 4795150"/>
                  <a:gd name="connsiteX89" fmla="*/ 2184894 w 5410113"/>
                  <a:gd name="connsiteY89" fmla="*/ 1682810 h 4795150"/>
                  <a:gd name="connsiteX90" fmla="*/ 3492662 w 5410113"/>
                  <a:gd name="connsiteY90" fmla="*/ 4619062 h 4795150"/>
                  <a:gd name="connsiteX91" fmla="*/ 3495776 w 5410113"/>
                  <a:gd name="connsiteY91" fmla="*/ 4615170 h 4795150"/>
                  <a:gd name="connsiteX92" fmla="*/ 3488770 w 5410113"/>
                  <a:gd name="connsiteY92" fmla="*/ 4633852 h 4795150"/>
                  <a:gd name="connsiteX93" fmla="*/ 3485656 w 5410113"/>
                  <a:gd name="connsiteY93" fmla="*/ 4636966 h 4795150"/>
                  <a:gd name="connsiteX94" fmla="*/ 3492662 w 5410113"/>
                  <a:gd name="connsiteY94" fmla="*/ 4619062 h 479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5410113" h="4795150">
                    <a:moveTo>
                      <a:pt x="5395932" y="747912"/>
                    </a:moveTo>
                    <a:cubicBezTo>
                      <a:pt x="5388926" y="738570"/>
                      <a:pt x="5374915" y="737014"/>
                      <a:pt x="5368687" y="726894"/>
                    </a:cubicBezTo>
                    <a:cubicBezTo>
                      <a:pt x="5366352" y="724559"/>
                      <a:pt x="5363238" y="722223"/>
                      <a:pt x="5359346" y="720666"/>
                    </a:cubicBezTo>
                    <a:cubicBezTo>
                      <a:pt x="5356232" y="719888"/>
                      <a:pt x="5352340" y="719109"/>
                      <a:pt x="5348448" y="719109"/>
                    </a:cubicBezTo>
                    <a:cubicBezTo>
                      <a:pt x="5286952" y="716774"/>
                      <a:pt x="5228569" y="679409"/>
                      <a:pt x="5176414" y="649829"/>
                    </a:cubicBezTo>
                    <a:cubicBezTo>
                      <a:pt x="5153061" y="636596"/>
                      <a:pt x="5055757" y="600009"/>
                      <a:pt x="5046416" y="578213"/>
                    </a:cubicBezTo>
                    <a:cubicBezTo>
                      <a:pt x="5044859" y="575099"/>
                      <a:pt x="5043302" y="571207"/>
                      <a:pt x="5040188" y="568872"/>
                    </a:cubicBezTo>
                    <a:cubicBezTo>
                      <a:pt x="4996596" y="550189"/>
                      <a:pt x="4995039" y="549411"/>
                      <a:pt x="4970907" y="589890"/>
                    </a:cubicBezTo>
                    <a:cubicBezTo>
                      <a:pt x="4945998" y="631147"/>
                      <a:pt x="4917196" y="670847"/>
                      <a:pt x="4891508" y="711325"/>
                    </a:cubicBezTo>
                    <a:cubicBezTo>
                      <a:pt x="4836238" y="799288"/>
                      <a:pt x="4778635" y="886473"/>
                      <a:pt x="4721809" y="973657"/>
                    </a:cubicBezTo>
                    <a:cubicBezTo>
                      <a:pt x="4648636" y="1086530"/>
                      <a:pt x="4575463" y="1198625"/>
                      <a:pt x="4501512" y="1311497"/>
                    </a:cubicBezTo>
                    <a:cubicBezTo>
                      <a:pt x="4441573" y="1403353"/>
                      <a:pt x="4381633" y="1471855"/>
                      <a:pt x="4321694" y="1563710"/>
                    </a:cubicBezTo>
                    <a:cubicBezTo>
                      <a:pt x="4307682" y="1585506"/>
                      <a:pt x="4290557" y="1606524"/>
                      <a:pt x="4264090" y="1605746"/>
                    </a:cubicBezTo>
                    <a:cubicBezTo>
                      <a:pt x="4253970" y="1609638"/>
                      <a:pt x="4063254" y="1623649"/>
                      <a:pt x="4025110" y="1622871"/>
                    </a:cubicBezTo>
                    <a:cubicBezTo>
                      <a:pt x="3920801" y="1619757"/>
                      <a:pt x="3809484" y="1656344"/>
                      <a:pt x="3702061" y="1655565"/>
                    </a:cubicBezTo>
                    <a:cubicBezTo>
                      <a:pt x="3558050" y="1654008"/>
                      <a:pt x="3408591" y="1647781"/>
                      <a:pt x="3266916" y="1619757"/>
                    </a:cubicBezTo>
                    <a:cubicBezTo>
                      <a:pt x="3227216" y="1611973"/>
                      <a:pt x="3188295" y="1604967"/>
                      <a:pt x="3148594" y="1597183"/>
                    </a:cubicBezTo>
                    <a:cubicBezTo>
                      <a:pt x="3059074" y="1579279"/>
                      <a:pt x="2968776" y="1564488"/>
                      <a:pt x="2879256" y="1548920"/>
                    </a:cubicBezTo>
                    <a:cubicBezTo>
                      <a:pt x="2802191" y="1534908"/>
                      <a:pt x="2728240" y="1539579"/>
                      <a:pt x="2655846" y="1567602"/>
                    </a:cubicBezTo>
                    <a:cubicBezTo>
                      <a:pt x="2613810" y="1583949"/>
                      <a:pt x="2573332" y="1602632"/>
                      <a:pt x="2532853" y="1622092"/>
                    </a:cubicBezTo>
                    <a:cubicBezTo>
                      <a:pt x="2484591" y="1646224"/>
                      <a:pt x="2489261" y="1650116"/>
                      <a:pt x="2461238" y="1604189"/>
                    </a:cubicBezTo>
                    <a:cubicBezTo>
                      <a:pt x="2457345" y="1601075"/>
                      <a:pt x="2452675" y="1601075"/>
                      <a:pt x="2448004" y="1602632"/>
                    </a:cubicBezTo>
                    <a:cubicBezTo>
                      <a:pt x="2441777" y="1608081"/>
                      <a:pt x="2440220" y="1618979"/>
                      <a:pt x="2441777" y="1626763"/>
                    </a:cubicBezTo>
                    <a:cubicBezTo>
                      <a:pt x="2437106" y="1608081"/>
                      <a:pt x="2346029" y="1618979"/>
                      <a:pt x="2314892" y="1611973"/>
                    </a:cubicBezTo>
                    <a:cubicBezTo>
                      <a:pt x="2237049" y="1595626"/>
                      <a:pt x="2159205" y="1578500"/>
                      <a:pt x="2081362" y="1560596"/>
                    </a:cubicBezTo>
                    <a:cubicBezTo>
                      <a:pt x="2025315" y="1547363"/>
                      <a:pt x="1570709" y="1457843"/>
                      <a:pt x="1569153" y="1417364"/>
                    </a:cubicBezTo>
                    <a:cubicBezTo>
                      <a:pt x="1569153" y="1408023"/>
                      <a:pt x="1568374" y="1398682"/>
                      <a:pt x="1568374" y="1390119"/>
                    </a:cubicBezTo>
                    <a:cubicBezTo>
                      <a:pt x="1545021" y="1380778"/>
                      <a:pt x="1547356" y="1399461"/>
                      <a:pt x="1545800" y="1411915"/>
                    </a:cubicBezTo>
                    <a:cubicBezTo>
                      <a:pt x="1538015" y="1467963"/>
                      <a:pt x="1528674" y="1524010"/>
                      <a:pt x="1528674" y="1580836"/>
                    </a:cubicBezTo>
                    <a:cubicBezTo>
                      <a:pt x="1528674" y="1611194"/>
                      <a:pt x="1514662" y="1628320"/>
                      <a:pt x="1484303" y="1637661"/>
                    </a:cubicBezTo>
                    <a:cubicBezTo>
                      <a:pt x="1439933" y="1651673"/>
                      <a:pt x="1397119" y="1671134"/>
                      <a:pt x="1352748" y="1683589"/>
                    </a:cubicBezTo>
                    <a:cubicBezTo>
                      <a:pt x="1344964" y="1685924"/>
                      <a:pt x="1337179" y="1689038"/>
                      <a:pt x="1333287" y="1697601"/>
                    </a:cubicBezTo>
                    <a:cubicBezTo>
                      <a:pt x="1235983" y="1732630"/>
                      <a:pt x="1136343" y="1743528"/>
                      <a:pt x="1034369" y="1759875"/>
                    </a:cubicBezTo>
                    <a:cubicBezTo>
                      <a:pt x="1004788" y="1764546"/>
                      <a:pt x="972094" y="1776222"/>
                      <a:pt x="945627" y="1762989"/>
                    </a:cubicBezTo>
                    <a:cubicBezTo>
                      <a:pt x="873233" y="1727959"/>
                      <a:pt x="802395" y="1706942"/>
                      <a:pt x="733893" y="1664906"/>
                    </a:cubicBezTo>
                    <a:cubicBezTo>
                      <a:pt x="726887" y="1654008"/>
                      <a:pt x="729223" y="1641553"/>
                      <a:pt x="729223" y="1629877"/>
                    </a:cubicBezTo>
                    <a:cubicBezTo>
                      <a:pt x="729223" y="1505327"/>
                      <a:pt x="730779" y="1380000"/>
                      <a:pt x="731558" y="1255450"/>
                    </a:cubicBezTo>
                    <a:cubicBezTo>
                      <a:pt x="732336" y="1159703"/>
                      <a:pt x="731558" y="1063956"/>
                      <a:pt x="731558" y="968208"/>
                    </a:cubicBezTo>
                    <a:cubicBezTo>
                      <a:pt x="726887" y="920724"/>
                      <a:pt x="735450" y="872461"/>
                      <a:pt x="731558" y="825755"/>
                    </a:cubicBezTo>
                    <a:cubicBezTo>
                      <a:pt x="726887" y="765037"/>
                      <a:pt x="733893" y="705098"/>
                      <a:pt x="732336" y="645158"/>
                    </a:cubicBezTo>
                    <a:cubicBezTo>
                      <a:pt x="730779" y="564980"/>
                      <a:pt x="732336" y="484023"/>
                      <a:pt x="733893" y="403844"/>
                    </a:cubicBezTo>
                    <a:cubicBezTo>
                      <a:pt x="735450" y="298755"/>
                      <a:pt x="737007" y="193667"/>
                      <a:pt x="738564" y="88578"/>
                    </a:cubicBezTo>
                    <a:cubicBezTo>
                      <a:pt x="738564" y="76902"/>
                      <a:pt x="744013" y="60555"/>
                      <a:pt x="722995" y="60555"/>
                    </a:cubicBezTo>
                    <a:cubicBezTo>
                      <a:pt x="707426" y="58219"/>
                      <a:pt x="691079" y="59776"/>
                      <a:pt x="677068" y="50435"/>
                    </a:cubicBezTo>
                    <a:cubicBezTo>
                      <a:pt x="667726" y="47321"/>
                      <a:pt x="657607" y="47321"/>
                      <a:pt x="647487" y="47321"/>
                    </a:cubicBezTo>
                    <a:cubicBezTo>
                      <a:pt x="564973" y="42651"/>
                      <a:pt x="484016" y="31753"/>
                      <a:pt x="402280" y="20855"/>
                    </a:cubicBezTo>
                    <a:cubicBezTo>
                      <a:pt x="336114" y="11513"/>
                      <a:pt x="255935" y="17741"/>
                      <a:pt x="193660" y="1394"/>
                    </a:cubicBezTo>
                    <a:cubicBezTo>
                      <a:pt x="178870" y="-2498"/>
                      <a:pt x="167194" y="1394"/>
                      <a:pt x="163301" y="17741"/>
                    </a:cubicBezTo>
                    <a:cubicBezTo>
                      <a:pt x="160188" y="20076"/>
                      <a:pt x="158631" y="23190"/>
                      <a:pt x="157852" y="26304"/>
                    </a:cubicBezTo>
                    <a:cubicBezTo>
                      <a:pt x="143062" y="104147"/>
                      <a:pt x="129050" y="182769"/>
                      <a:pt x="115038" y="260612"/>
                    </a:cubicBezTo>
                    <a:cubicBezTo>
                      <a:pt x="97134" y="367258"/>
                      <a:pt x="80787" y="473903"/>
                      <a:pt x="66776" y="580548"/>
                    </a:cubicBezTo>
                    <a:cubicBezTo>
                      <a:pt x="51207" y="698092"/>
                      <a:pt x="37974" y="816414"/>
                      <a:pt x="26297" y="934736"/>
                    </a:cubicBezTo>
                    <a:cubicBezTo>
                      <a:pt x="16177" y="1033597"/>
                      <a:pt x="6836" y="1133236"/>
                      <a:pt x="6836" y="1232876"/>
                    </a:cubicBezTo>
                    <a:cubicBezTo>
                      <a:pt x="6836" y="1254672"/>
                      <a:pt x="8393" y="1276468"/>
                      <a:pt x="6058" y="1299042"/>
                    </a:cubicBezTo>
                    <a:cubicBezTo>
                      <a:pt x="-6397" y="1436047"/>
                      <a:pt x="2166" y="1573051"/>
                      <a:pt x="15399" y="1709277"/>
                    </a:cubicBezTo>
                    <a:cubicBezTo>
                      <a:pt x="30189" y="1864964"/>
                      <a:pt x="69889" y="2014423"/>
                      <a:pt x="127493" y="2159990"/>
                    </a:cubicBezTo>
                    <a:cubicBezTo>
                      <a:pt x="226354" y="2409089"/>
                      <a:pt x="361023" y="2633278"/>
                      <a:pt x="553297" y="2821659"/>
                    </a:cubicBezTo>
                    <a:cubicBezTo>
                      <a:pt x="600003" y="2867586"/>
                      <a:pt x="651379" y="2902616"/>
                      <a:pt x="710540" y="2929861"/>
                    </a:cubicBezTo>
                    <a:cubicBezTo>
                      <a:pt x="763474" y="2954771"/>
                      <a:pt x="817186" y="2976567"/>
                      <a:pt x="862335" y="3017046"/>
                    </a:cubicBezTo>
                    <a:cubicBezTo>
                      <a:pt x="912933" y="3061416"/>
                      <a:pt x="955747" y="3112793"/>
                      <a:pt x="998561" y="3163391"/>
                    </a:cubicBezTo>
                    <a:cubicBezTo>
                      <a:pt x="1130894" y="3319856"/>
                      <a:pt x="1239097" y="3483327"/>
                      <a:pt x="1355083" y="3652247"/>
                    </a:cubicBezTo>
                    <a:cubicBezTo>
                      <a:pt x="1376879" y="3674044"/>
                      <a:pt x="1385442" y="3705181"/>
                      <a:pt x="1411130" y="3723863"/>
                    </a:cubicBezTo>
                    <a:cubicBezTo>
                      <a:pt x="1459393" y="3788473"/>
                      <a:pt x="1500650" y="3856976"/>
                      <a:pt x="1542686" y="3924699"/>
                    </a:cubicBezTo>
                    <a:cubicBezTo>
                      <a:pt x="1631427" y="4070266"/>
                      <a:pt x="1705378" y="4222061"/>
                      <a:pt x="1749749" y="4388646"/>
                    </a:cubicBezTo>
                    <a:cubicBezTo>
                      <a:pt x="1782443" y="4513973"/>
                      <a:pt x="1789449" y="4650199"/>
                      <a:pt x="1799569" y="4777863"/>
                    </a:cubicBezTo>
                    <a:cubicBezTo>
                      <a:pt x="1801126" y="4800437"/>
                      <a:pt x="1809688" y="4803551"/>
                      <a:pt x="1828371" y="4800437"/>
                    </a:cubicBezTo>
                    <a:cubicBezTo>
                      <a:pt x="1850167" y="4796545"/>
                      <a:pt x="3723078" y="4661876"/>
                      <a:pt x="3843735" y="4653313"/>
                    </a:cubicBezTo>
                    <a:cubicBezTo>
                      <a:pt x="3852298" y="4654870"/>
                      <a:pt x="3864753" y="4661098"/>
                      <a:pt x="3858526" y="4641637"/>
                    </a:cubicBezTo>
                    <a:cubicBezTo>
                      <a:pt x="3847628" y="4611278"/>
                      <a:pt x="3845292" y="4579362"/>
                      <a:pt x="3837508" y="4548225"/>
                    </a:cubicBezTo>
                    <a:cubicBezTo>
                      <a:pt x="3762000" y="4241522"/>
                      <a:pt x="3684935" y="3935597"/>
                      <a:pt x="3607092" y="3628894"/>
                    </a:cubicBezTo>
                    <a:cubicBezTo>
                      <a:pt x="3531584" y="3332311"/>
                      <a:pt x="3467752" y="3027944"/>
                      <a:pt x="3375897" y="2736031"/>
                    </a:cubicBezTo>
                    <a:cubicBezTo>
                      <a:pt x="3369669" y="2716570"/>
                      <a:pt x="3364999" y="2697110"/>
                      <a:pt x="3361107" y="2676870"/>
                    </a:cubicBezTo>
                    <a:cubicBezTo>
                      <a:pt x="3344760" y="2613817"/>
                      <a:pt x="3326856" y="2551542"/>
                      <a:pt x="3310508" y="2488489"/>
                    </a:cubicBezTo>
                    <a:cubicBezTo>
                      <a:pt x="3307395" y="2475256"/>
                      <a:pt x="3301167" y="2461244"/>
                      <a:pt x="3325299" y="2461244"/>
                    </a:cubicBezTo>
                    <a:cubicBezTo>
                      <a:pt x="3419489" y="2462023"/>
                      <a:pt x="3549488" y="2464358"/>
                      <a:pt x="3642900" y="2453460"/>
                    </a:cubicBezTo>
                    <a:cubicBezTo>
                      <a:pt x="3792359" y="2436334"/>
                      <a:pt x="3902896" y="2402083"/>
                      <a:pt x="4049242" y="2366275"/>
                    </a:cubicBezTo>
                    <a:cubicBezTo>
                      <a:pt x="4210378" y="2327353"/>
                      <a:pt x="4369957" y="2282983"/>
                      <a:pt x="4527979" y="2235498"/>
                    </a:cubicBezTo>
                    <a:cubicBezTo>
                      <a:pt x="4579355" y="2219151"/>
                      <a:pt x="4629954" y="2198912"/>
                      <a:pt x="4682887" y="2185679"/>
                    </a:cubicBezTo>
                    <a:cubicBezTo>
                      <a:pt x="4696899" y="2180229"/>
                      <a:pt x="4710132" y="2174780"/>
                      <a:pt x="4724144" y="2171667"/>
                    </a:cubicBezTo>
                    <a:cubicBezTo>
                      <a:pt x="4772407" y="2161547"/>
                      <a:pt x="4800431" y="2134302"/>
                      <a:pt x="4837017" y="2097715"/>
                    </a:cubicBezTo>
                    <a:cubicBezTo>
                      <a:pt x="4991147" y="1943586"/>
                      <a:pt x="5025398" y="1759875"/>
                      <a:pt x="5115696" y="1597961"/>
                    </a:cubicBezTo>
                    <a:cubicBezTo>
                      <a:pt x="5173300" y="1495208"/>
                      <a:pt x="5230126" y="1383113"/>
                      <a:pt x="5276053" y="1271797"/>
                    </a:cubicBezTo>
                    <a:cubicBezTo>
                      <a:pt x="5300185" y="1214193"/>
                      <a:pt x="5336771" y="1155032"/>
                      <a:pt x="5355454" y="1095871"/>
                    </a:cubicBezTo>
                    <a:cubicBezTo>
                      <a:pt x="5371801" y="1043716"/>
                      <a:pt x="5384256" y="975992"/>
                      <a:pt x="5408387" y="926951"/>
                    </a:cubicBezTo>
                    <a:cubicBezTo>
                      <a:pt x="5423956" y="884916"/>
                      <a:pt x="5407609" y="841324"/>
                      <a:pt x="5406830" y="796175"/>
                    </a:cubicBezTo>
                    <a:cubicBezTo>
                      <a:pt x="5406052" y="779827"/>
                      <a:pt x="5413836" y="761145"/>
                      <a:pt x="5395932" y="747912"/>
                    </a:cubicBezTo>
                    <a:close/>
                    <a:moveTo>
                      <a:pt x="2184894" y="1682810"/>
                    </a:moveTo>
                    <a:lnTo>
                      <a:pt x="2181780" y="1682810"/>
                    </a:lnTo>
                    <a:cubicBezTo>
                      <a:pt x="2182558" y="1681253"/>
                      <a:pt x="2182558" y="1680475"/>
                      <a:pt x="2183337" y="1678918"/>
                    </a:cubicBezTo>
                    <a:cubicBezTo>
                      <a:pt x="2184115" y="1680475"/>
                      <a:pt x="2184115" y="1681253"/>
                      <a:pt x="2184894" y="1682810"/>
                    </a:cubicBezTo>
                    <a:close/>
                    <a:moveTo>
                      <a:pt x="3492662" y="4619062"/>
                    </a:moveTo>
                    <a:cubicBezTo>
                      <a:pt x="3493440" y="4617505"/>
                      <a:pt x="3494219" y="4616727"/>
                      <a:pt x="3495776" y="4615170"/>
                    </a:cubicBezTo>
                    <a:cubicBezTo>
                      <a:pt x="3495776" y="4622176"/>
                      <a:pt x="3494997" y="4628403"/>
                      <a:pt x="3488770" y="4633852"/>
                    </a:cubicBezTo>
                    <a:cubicBezTo>
                      <a:pt x="3487991" y="4634631"/>
                      <a:pt x="3486434" y="4636188"/>
                      <a:pt x="3485656" y="4636966"/>
                    </a:cubicBezTo>
                    <a:cubicBezTo>
                      <a:pt x="3486434" y="4629960"/>
                      <a:pt x="3488770" y="4623733"/>
                      <a:pt x="3492662" y="46190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D705851-3670-4208-A36E-B035BBE82C9A}"/>
                  </a:ext>
                </a:extLst>
              </p:cNvPr>
              <p:cNvSpPr/>
              <p:nvPr/>
            </p:nvSpPr>
            <p:spPr>
              <a:xfrm>
                <a:off x="6981857" y="5303468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9F471C-7B50-453C-954D-5619D3F2617E}"/>
                </a:ext>
              </a:extLst>
            </p:cNvPr>
            <p:cNvSpPr/>
            <p:nvPr/>
          </p:nvSpPr>
          <p:spPr>
            <a:xfrm>
              <a:off x="5015534" y="5968961"/>
              <a:ext cx="2444282" cy="887414"/>
            </a:xfrm>
            <a:custGeom>
              <a:avLst/>
              <a:gdLst>
                <a:gd name="connsiteX0" fmla="*/ 2216201 w 2444281"/>
                <a:gd name="connsiteY0" fmla="*/ 281860 h 887414"/>
                <a:gd name="connsiteX1" fmla="*/ 2216979 w 2444281"/>
                <a:gd name="connsiteY1" fmla="*/ 285752 h 887414"/>
                <a:gd name="connsiteX2" fmla="*/ 2327517 w 2444281"/>
                <a:gd name="connsiteY2" fmla="*/ 457786 h 887414"/>
                <a:gd name="connsiteX3" fmla="*/ 2382007 w 2444281"/>
                <a:gd name="connsiteY3" fmla="*/ 560539 h 887414"/>
                <a:gd name="connsiteX4" fmla="*/ 2382007 w 2444281"/>
                <a:gd name="connsiteY4" fmla="*/ 560539 h 887414"/>
                <a:gd name="connsiteX5" fmla="*/ 2417037 w 2444281"/>
                <a:gd name="connsiteY5" fmla="*/ 633712 h 887414"/>
                <a:gd name="connsiteX6" fmla="*/ 2440390 w 2444281"/>
                <a:gd name="connsiteY6" fmla="*/ 783950 h 887414"/>
                <a:gd name="connsiteX7" fmla="*/ 2437276 w 2444281"/>
                <a:gd name="connsiteY7" fmla="*/ 790956 h 887414"/>
                <a:gd name="connsiteX8" fmla="*/ 2436497 w 2444281"/>
                <a:gd name="connsiteY8" fmla="*/ 804968 h 887414"/>
                <a:gd name="connsiteX9" fmla="*/ 2426378 w 2444281"/>
                <a:gd name="connsiteY9" fmla="*/ 889817 h 887414"/>
                <a:gd name="connsiteX10" fmla="*/ 25688 w 2444281"/>
                <a:gd name="connsiteY10" fmla="*/ 889817 h 887414"/>
                <a:gd name="connsiteX11" fmla="*/ 11676 w 2444281"/>
                <a:gd name="connsiteY11" fmla="*/ 861015 h 887414"/>
                <a:gd name="connsiteX12" fmla="*/ 7006 w 2444281"/>
                <a:gd name="connsiteY12" fmla="*/ 590120 h 887414"/>
                <a:gd name="connsiteX13" fmla="*/ 64610 w 2444281"/>
                <a:gd name="connsiteY13" fmla="*/ 179886 h 887414"/>
                <a:gd name="connsiteX14" fmla="*/ 100418 w 2444281"/>
                <a:gd name="connsiteY14" fmla="*/ 144077 h 887414"/>
                <a:gd name="connsiteX15" fmla="*/ 173591 w 2444281"/>
                <a:gd name="connsiteY15" fmla="*/ 136293 h 887414"/>
                <a:gd name="connsiteX16" fmla="*/ 433587 w 2444281"/>
                <a:gd name="connsiteY16" fmla="*/ 116832 h 887414"/>
                <a:gd name="connsiteX17" fmla="*/ 693584 w 2444281"/>
                <a:gd name="connsiteY17" fmla="*/ 98150 h 887414"/>
                <a:gd name="connsiteX18" fmla="*/ 890528 w 2444281"/>
                <a:gd name="connsiteY18" fmla="*/ 84138 h 887414"/>
                <a:gd name="connsiteX19" fmla="*/ 1139627 w 2444281"/>
                <a:gd name="connsiteY19" fmla="*/ 67013 h 887414"/>
                <a:gd name="connsiteX20" fmla="*/ 1435432 w 2444281"/>
                <a:gd name="connsiteY20" fmla="*/ 45995 h 887414"/>
                <a:gd name="connsiteX21" fmla="*/ 1561538 w 2444281"/>
                <a:gd name="connsiteY21" fmla="*/ 38211 h 887414"/>
                <a:gd name="connsiteX22" fmla="*/ 1602795 w 2444281"/>
                <a:gd name="connsiteY22" fmla="*/ 48330 h 887414"/>
                <a:gd name="connsiteX23" fmla="*/ 1679081 w 2444281"/>
                <a:gd name="connsiteY23" fmla="*/ 96593 h 887414"/>
                <a:gd name="connsiteX24" fmla="*/ 1718003 w 2444281"/>
                <a:gd name="connsiteY24" fmla="*/ 81803 h 887414"/>
                <a:gd name="connsiteX25" fmla="*/ 1731236 w 2444281"/>
                <a:gd name="connsiteY25" fmla="*/ 40546 h 887414"/>
                <a:gd name="connsiteX26" fmla="*/ 1748362 w 2444281"/>
                <a:gd name="connsiteY26" fmla="*/ 26534 h 887414"/>
                <a:gd name="connsiteX27" fmla="*/ 2004467 w 2444281"/>
                <a:gd name="connsiteY27" fmla="*/ 7073 h 887414"/>
                <a:gd name="connsiteX28" fmla="*/ 2102549 w 2444281"/>
                <a:gd name="connsiteY28" fmla="*/ 67 h 887414"/>
                <a:gd name="connsiteX29" fmla="*/ 2161710 w 2444281"/>
                <a:gd name="connsiteY29" fmla="*/ 55336 h 887414"/>
                <a:gd name="connsiteX30" fmla="*/ 2161710 w 2444281"/>
                <a:gd name="connsiteY30" fmla="*/ 55336 h 887414"/>
                <a:gd name="connsiteX31" fmla="*/ 2177279 w 2444281"/>
                <a:gd name="connsiteY31" fmla="*/ 126174 h 887414"/>
                <a:gd name="connsiteX32" fmla="*/ 2206081 w 2444281"/>
                <a:gd name="connsiteY32" fmla="*/ 253058 h 887414"/>
                <a:gd name="connsiteX33" fmla="*/ 2206081 w 2444281"/>
                <a:gd name="connsiteY33" fmla="*/ 253058 h 887414"/>
                <a:gd name="connsiteX34" fmla="*/ 2216201 w 2444281"/>
                <a:gd name="connsiteY34" fmla="*/ 281860 h 8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44281" h="887414">
                  <a:moveTo>
                    <a:pt x="2216201" y="281860"/>
                  </a:moveTo>
                  <a:cubicBezTo>
                    <a:pt x="2215422" y="283417"/>
                    <a:pt x="2215422" y="284974"/>
                    <a:pt x="2216979" y="285752"/>
                  </a:cubicBezTo>
                  <a:cubicBezTo>
                    <a:pt x="2257458" y="340243"/>
                    <a:pt x="2293265" y="398625"/>
                    <a:pt x="2327517" y="457786"/>
                  </a:cubicBezTo>
                  <a:cubicBezTo>
                    <a:pt x="2346978" y="491259"/>
                    <a:pt x="2369552" y="523175"/>
                    <a:pt x="2382007" y="560539"/>
                  </a:cubicBezTo>
                  <a:lnTo>
                    <a:pt x="2382007" y="560539"/>
                  </a:lnTo>
                  <a:cubicBezTo>
                    <a:pt x="2402246" y="580779"/>
                    <a:pt x="2406138" y="608802"/>
                    <a:pt x="2417037" y="633712"/>
                  </a:cubicBezTo>
                  <a:cubicBezTo>
                    <a:pt x="2438833" y="681197"/>
                    <a:pt x="2452066" y="731017"/>
                    <a:pt x="2440390" y="783950"/>
                  </a:cubicBezTo>
                  <a:cubicBezTo>
                    <a:pt x="2439611" y="787064"/>
                    <a:pt x="2438833" y="789399"/>
                    <a:pt x="2437276" y="790956"/>
                  </a:cubicBezTo>
                  <a:cubicBezTo>
                    <a:pt x="2437276" y="795627"/>
                    <a:pt x="2437276" y="800297"/>
                    <a:pt x="2436497" y="804968"/>
                  </a:cubicBezTo>
                  <a:cubicBezTo>
                    <a:pt x="2430270" y="832991"/>
                    <a:pt x="2437276" y="862572"/>
                    <a:pt x="2426378" y="889817"/>
                  </a:cubicBezTo>
                  <a:cubicBezTo>
                    <a:pt x="1626148" y="889817"/>
                    <a:pt x="825918" y="889817"/>
                    <a:pt x="25688" y="889817"/>
                  </a:cubicBezTo>
                  <a:cubicBezTo>
                    <a:pt x="16347" y="882032"/>
                    <a:pt x="14012" y="871913"/>
                    <a:pt x="11676" y="861015"/>
                  </a:cubicBezTo>
                  <a:cubicBezTo>
                    <a:pt x="-5449" y="770717"/>
                    <a:pt x="-778" y="680418"/>
                    <a:pt x="7006" y="590120"/>
                  </a:cubicBezTo>
                  <a:cubicBezTo>
                    <a:pt x="19461" y="452337"/>
                    <a:pt x="42035" y="316112"/>
                    <a:pt x="64610" y="179886"/>
                  </a:cubicBezTo>
                  <a:cubicBezTo>
                    <a:pt x="68502" y="157311"/>
                    <a:pt x="76286" y="147191"/>
                    <a:pt x="100418" y="144077"/>
                  </a:cubicBezTo>
                  <a:cubicBezTo>
                    <a:pt x="124549" y="140185"/>
                    <a:pt x="150238" y="143299"/>
                    <a:pt x="173591" y="136293"/>
                  </a:cubicBezTo>
                  <a:cubicBezTo>
                    <a:pt x="259997" y="128509"/>
                    <a:pt x="346403" y="123060"/>
                    <a:pt x="433587" y="116832"/>
                  </a:cubicBezTo>
                  <a:cubicBezTo>
                    <a:pt x="519994" y="110605"/>
                    <a:pt x="607178" y="105156"/>
                    <a:pt x="693584" y="98150"/>
                  </a:cubicBezTo>
                  <a:cubicBezTo>
                    <a:pt x="758973" y="93479"/>
                    <a:pt x="825140" y="88030"/>
                    <a:pt x="890528" y="84138"/>
                  </a:cubicBezTo>
                  <a:cubicBezTo>
                    <a:pt x="973820" y="79468"/>
                    <a:pt x="1056334" y="72461"/>
                    <a:pt x="1139627" y="67013"/>
                  </a:cubicBezTo>
                  <a:cubicBezTo>
                    <a:pt x="1238488" y="60007"/>
                    <a:pt x="1336571" y="52222"/>
                    <a:pt x="1435432" y="45995"/>
                  </a:cubicBezTo>
                  <a:cubicBezTo>
                    <a:pt x="1477467" y="43660"/>
                    <a:pt x="1518724" y="35875"/>
                    <a:pt x="1561538" y="38211"/>
                  </a:cubicBezTo>
                  <a:cubicBezTo>
                    <a:pt x="1577106" y="35097"/>
                    <a:pt x="1590340" y="40546"/>
                    <a:pt x="1602795" y="48330"/>
                  </a:cubicBezTo>
                  <a:cubicBezTo>
                    <a:pt x="1628483" y="63121"/>
                    <a:pt x="1653393" y="81025"/>
                    <a:pt x="1679081" y="96593"/>
                  </a:cubicBezTo>
                  <a:cubicBezTo>
                    <a:pt x="1705548" y="113719"/>
                    <a:pt x="1710219" y="111383"/>
                    <a:pt x="1718003" y="81803"/>
                  </a:cubicBezTo>
                  <a:cubicBezTo>
                    <a:pt x="1721895" y="67791"/>
                    <a:pt x="1725787" y="53779"/>
                    <a:pt x="1731236" y="40546"/>
                  </a:cubicBezTo>
                  <a:cubicBezTo>
                    <a:pt x="1735129" y="33540"/>
                    <a:pt x="1740577" y="28869"/>
                    <a:pt x="1748362" y="26534"/>
                  </a:cubicBezTo>
                  <a:cubicBezTo>
                    <a:pt x="1833211" y="17193"/>
                    <a:pt x="1918839" y="10187"/>
                    <a:pt x="2004467" y="7073"/>
                  </a:cubicBezTo>
                  <a:cubicBezTo>
                    <a:pt x="2037161" y="5516"/>
                    <a:pt x="2069855" y="846"/>
                    <a:pt x="2102549" y="67"/>
                  </a:cubicBezTo>
                  <a:cubicBezTo>
                    <a:pt x="2140693" y="-1490"/>
                    <a:pt x="2153926" y="24199"/>
                    <a:pt x="2161710" y="55336"/>
                  </a:cubicBezTo>
                  <a:lnTo>
                    <a:pt x="2161710" y="55336"/>
                  </a:lnTo>
                  <a:cubicBezTo>
                    <a:pt x="2171830" y="77911"/>
                    <a:pt x="2174944" y="102042"/>
                    <a:pt x="2177279" y="126174"/>
                  </a:cubicBezTo>
                  <a:cubicBezTo>
                    <a:pt x="2181171" y="169766"/>
                    <a:pt x="2196740" y="210244"/>
                    <a:pt x="2206081" y="253058"/>
                  </a:cubicBezTo>
                  <a:lnTo>
                    <a:pt x="2206081" y="253058"/>
                  </a:lnTo>
                  <a:cubicBezTo>
                    <a:pt x="2213865" y="260843"/>
                    <a:pt x="2212308" y="272519"/>
                    <a:pt x="2216201" y="281860"/>
                  </a:cubicBezTo>
                  <a:close/>
                </a:path>
              </a:pathLst>
            </a:custGeom>
            <a:solidFill>
              <a:srgbClr val="000000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51E619-7983-4D7F-A04B-9EC60A97EB8F}"/>
                </a:ext>
              </a:extLst>
            </p:cNvPr>
            <p:cNvSpPr/>
            <p:nvPr/>
          </p:nvSpPr>
          <p:spPr>
            <a:xfrm>
              <a:off x="4568780" y="1022727"/>
              <a:ext cx="1299984" cy="1556867"/>
            </a:xfrm>
            <a:custGeom>
              <a:avLst/>
              <a:gdLst>
                <a:gd name="connsiteX0" fmla="*/ 1292132 w 1299984"/>
                <a:gd name="connsiteY0" fmla="*/ 412704 h 1556867"/>
                <a:gd name="connsiteX1" fmla="*/ 1081955 w 1299984"/>
                <a:gd name="connsiteY1" fmla="*/ 353543 h 1556867"/>
                <a:gd name="connsiteX2" fmla="*/ 898245 w 1299984"/>
                <a:gd name="connsiteY2" fmla="*/ 323184 h 1556867"/>
                <a:gd name="connsiteX3" fmla="*/ 718427 w 1299984"/>
                <a:gd name="connsiteY3" fmla="*/ 324741 h 1556867"/>
                <a:gd name="connsiteX4" fmla="*/ 569746 w 1299984"/>
                <a:gd name="connsiteY4" fmla="*/ 479650 h 1556867"/>
                <a:gd name="connsiteX5" fmla="*/ 542501 w 1299984"/>
                <a:gd name="connsiteY5" fmla="*/ 704617 h 1556867"/>
                <a:gd name="connsiteX6" fmla="*/ 480226 w 1299984"/>
                <a:gd name="connsiteY6" fmla="*/ 1003535 h 1556867"/>
                <a:gd name="connsiteX7" fmla="*/ 458430 w 1299984"/>
                <a:gd name="connsiteY7" fmla="*/ 1071259 h 1556867"/>
                <a:gd name="connsiteX8" fmla="*/ 431963 w 1299984"/>
                <a:gd name="connsiteY8" fmla="*/ 1089942 h 1556867"/>
                <a:gd name="connsiteX9" fmla="*/ 407054 w 1299984"/>
                <a:gd name="connsiteY9" fmla="*/ 1066589 h 1556867"/>
                <a:gd name="connsiteX10" fmla="*/ 399269 w 1299984"/>
                <a:gd name="connsiteY10" fmla="*/ 1015990 h 1556867"/>
                <a:gd name="connsiteX11" fmla="*/ 210888 w 1299984"/>
                <a:gd name="connsiteY11" fmla="*/ 861861 h 1556867"/>
                <a:gd name="connsiteX12" fmla="*/ 119811 w 1299984"/>
                <a:gd name="connsiteY12" fmla="*/ 924914 h 1556867"/>
                <a:gd name="connsiteX13" fmla="*/ 102686 w 1299984"/>
                <a:gd name="connsiteY13" fmla="*/ 1110959 h 1556867"/>
                <a:gd name="connsiteX14" fmla="*/ 159512 w 1299984"/>
                <a:gd name="connsiteY14" fmla="*/ 1204371 h 1556867"/>
                <a:gd name="connsiteX15" fmla="*/ 265379 w 1299984"/>
                <a:gd name="connsiteY15" fmla="*/ 1420776 h 1556867"/>
                <a:gd name="connsiteX16" fmla="*/ 260708 w 1299984"/>
                <a:gd name="connsiteY16" fmla="*/ 1560894 h 1556867"/>
                <a:gd name="connsiteX17" fmla="*/ 252924 w 1299984"/>
                <a:gd name="connsiteY17" fmla="*/ 1553110 h 1556867"/>
                <a:gd name="connsiteX18" fmla="*/ 230349 w 1299984"/>
                <a:gd name="connsiteY18" fmla="*/ 1531314 h 1556867"/>
                <a:gd name="connsiteX19" fmla="*/ 112027 w 1299984"/>
                <a:gd name="connsiteY19" fmla="*/ 1370178 h 1556867"/>
                <a:gd name="connsiteX20" fmla="*/ 40411 w 1299984"/>
                <a:gd name="connsiteY20" fmla="*/ 1192695 h 1556867"/>
                <a:gd name="connsiteX21" fmla="*/ 18615 w 1299984"/>
                <a:gd name="connsiteY21" fmla="*/ 1124971 h 1556867"/>
                <a:gd name="connsiteX22" fmla="*/ 11609 w 1299984"/>
                <a:gd name="connsiteY22" fmla="*/ 1061140 h 1556867"/>
                <a:gd name="connsiteX23" fmla="*/ 10831 w 1299984"/>
                <a:gd name="connsiteY23" fmla="*/ 872759 h 1556867"/>
                <a:gd name="connsiteX24" fmla="*/ 40411 w 1299984"/>
                <a:gd name="connsiteY24" fmla="*/ 703839 h 1556867"/>
                <a:gd name="connsiteX25" fmla="*/ 104243 w 1299984"/>
                <a:gd name="connsiteY25" fmla="*/ 485099 h 1556867"/>
                <a:gd name="connsiteX26" fmla="*/ 189870 w 1299984"/>
                <a:gd name="connsiteY26" fmla="*/ 306059 h 1556867"/>
                <a:gd name="connsiteX27" fmla="*/ 285618 w 1299984"/>
                <a:gd name="connsiteY27" fmla="*/ 190851 h 1556867"/>
                <a:gd name="connsiteX28" fmla="*/ 388371 w 1299984"/>
                <a:gd name="connsiteY28" fmla="*/ 109115 h 1556867"/>
                <a:gd name="connsiteX29" fmla="*/ 741002 w 1299984"/>
                <a:gd name="connsiteY29" fmla="*/ 135 h 1556867"/>
                <a:gd name="connsiteX30" fmla="*/ 1095967 w 1299984"/>
                <a:gd name="connsiteY30" fmla="*/ 96660 h 1556867"/>
                <a:gd name="connsiteX31" fmla="*/ 1294468 w 1299984"/>
                <a:gd name="connsiteY31" fmla="*/ 397136 h 1556867"/>
                <a:gd name="connsiteX32" fmla="*/ 1292132 w 1299984"/>
                <a:gd name="connsiteY32" fmla="*/ 412704 h 15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9984" h="1556867">
                  <a:moveTo>
                    <a:pt x="1292132" y="412704"/>
                  </a:moveTo>
                  <a:cubicBezTo>
                    <a:pt x="1232193" y="357436"/>
                    <a:pt x="1156685" y="355879"/>
                    <a:pt x="1081955" y="353543"/>
                  </a:cubicBezTo>
                  <a:cubicBezTo>
                    <a:pt x="1019681" y="351987"/>
                    <a:pt x="959741" y="332526"/>
                    <a:pt x="898245" y="323184"/>
                  </a:cubicBezTo>
                  <a:cubicBezTo>
                    <a:pt x="837527" y="313843"/>
                    <a:pt x="778366" y="313843"/>
                    <a:pt x="718427" y="324741"/>
                  </a:cubicBezTo>
                  <a:cubicBezTo>
                    <a:pt x="632799" y="341088"/>
                    <a:pt x="587650" y="397136"/>
                    <a:pt x="569746" y="479650"/>
                  </a:cubicBezTo>
                  <a:cubicBezTo>
                    <a:pt x="553399" y="553601"/>
                    <a:pt x="547950" y="629109"/>
                    <a:pt x="542501" y="704617"/>
                  </a:cubicBezTo>
                  <a:cubicBezTo>
                    <a:pt x="535495" y="807370"/>
                    <a:pt x="511364" y="906231"/>
                    <a:pt x="480226" y="1003535"/>
                  </a:cubicBezTo>
                  <a:cubicBezTo>
                    <a:pt x="473220" y="1026110"/>
                    <a:pt x="465436" y="1048685"/>
                    <a:pt x="458430" y="1071259"/>
                  </a:cubicBezTo>
                  <a:cubicBezTo>
                    <a:pt x="454538" y="1084493"/>
                    <a:pt x="448310" y="1093834"/>
                    <a:pt x="431963" y="1089942"/>
                  </a:cubicBezTo>
                  <a:cubicBezTo>
                    <a:pt x="418730" y="1086828"/>
                    <a:pt x="406275" y="1086828"/>
                    <a:pt x="407054" y="1066589"/>
                  </a:cubicBezTo>
                  <a:cubicBezTo>
                    <a:pt x="407054" y="1049463"/>
                    <a:pt x="401604" y="1033116"/>
                    <a:pt x="399269" y="1015990"/>
                  </a:cubicBezTo>
                  <a:cubicBezTo>
                    <a:pt x="383701" y="908567"/>
                    <a:pt x="284061" y="865753"/>
                    <a:pt x="210888" y="861861"/>
                  </a:cubicBezTo>
                  <a:cubicBezTo>
                    <a:pt x="163404" y="859525"/>
                    <a:pt x="135380" y="879765"/>
                    <a:pt x="119811" y="924914"/>
                  </a:cubicBezTo>
                  <a:cubicBezTo>
                    <a:pt x="99572" y="985632"/>
                    <a:pt x="87896" y="1047128"/>
                    <a:pt x="102686" y="1110959"/>
                  </a:cubicBezTo>
                  <a:cubicBezTo>
                    <a:pt x="111249" y="1148324"/>
                    <a:pt x="126039" y="1182575"/>
                    <a:pt x="159512" y="1204371"/>
                  </a:cubicBezTo>
                  <a:cubicBezTo>
                    <a:pt x="237355" y="1255748"/>
                    <a:pt x="266157" y="1331256"/>
                    <a:pt x="265379" y="1420776"/>
                  </a:cubicBezTo>
                  <a:cubicBezTo>
                    <a:pt x="264600" y="1467482"/>
                    <a:pt x="271606" y="1514188"/>
                    <a:pt x="260708" y="1560894"/>
                  </a:cubicBezTo>
                  <a:cubicBezTo>
                    <a:pt x="256037" y="1560115"/>
                    <a:pt x="254480" y="1556223"/>
                    <a:pt x="252924" y="1553110"/>
                  </a:cubicBezTo>
                  <a:cubicBezTo>
                    <a:pt x="249810" y="1541433"/>
                    <a:pt x="241247" y="1534427"/>
                    <a:pt x="230349" y="1531314"/>
                  </a:cubicBezTo>
                  <a:cubicBezTo>
                    <a:pt x="187535" y="1517302"/>
                    <a:pt x="129153" y="1410656"/>
                    <a:pt x="112027" y="1370178"/>
                  </a:cubicBezTo>
                  <a:cubicBezTo>
                    <a:pt x="87117" y="1311795"/>
                    <a:pt x="64543" y="1251856"/>
                    <a:pt x="40411" y="1192695"/>
                  </a:cubicBezTo>
                  <a:cubicBezTo>
                    <a:pt x="31848" y="1170120"/>
                    <a:pt x="21729" y="1149103"/>
                    <a:pt x="18615" y="1124971"/>
                  </a:cubicBezTo>
                  <a:cubicBezTo>
                    <a:pt x="16280" y="1102397"/>
                    <a:pt x="25621" y="1082936"/>
                    <a:pt x="11609" y="1061140"/>
                  </a:cubicBezTo>
                  <a:cubicBezTo>
                    <a:pt x="-10965" y="1026888"/>
                    <a:pt x="5382" y="911680"/>
                    <a:pt x="10831" y="872759"/>
                  </a:cubicBezTo>
                  <a:cubicBezTo>
                    <a:pt x="18615" y="816711"/>
                    <a:pt x="28735" y="759107"/>
                    <a:pt x="40411" y="703839"/>
                  </a:cubicBezTo>
                  <a:cubicBezTo>
                    <a:pt x="55980" y="629887"/>
                    <a:pt x="77776" y="556715"/>
                    <a:pt x="104243" y="485099"/>
                  </a:cubicBezTo>
                  <a:cubicBezTo>
                    <a:pt x="119811" y="444620"/>
                    <a:pt x="149392" y="328634"/>
                    <a:pt x="189870" y="306059"/>
                  </a:cubicBezTo>
                  <a:cubicBezTo>
                    <a:pt x="224122" y="287377"/>
                    <a:pt x="256816" y="220431"/>
                    <a:pt x="285618" y="190851"/>
                  </a:cubicBezTo>
                  <a:cubicBezTo>
                    <a:pt x="316755" y="158935"/>
                    <a:pt x="351006" y="132468"/>
                    <a:pt x="388371" y="109115"/>
                  </a:cubicBezTo>
                  <a:cubicBezTo>
                    <a:pt x="485675" y="48397"/>
                    <a:pt x="624236" y="-2979"/>
                    <a:pt x="741002" y="135"/>
                  </a:cubicBezTo>
                  <a:cubicBezTo>
                    <a:pt x="863994" y="4027"/>
                    <a:pt x="989322" y="32050"/>
                    <a:pt x="1095967" y="96660"/>
                  </a:cubicBezTo>
                  <a:cubicBezTo>
                    <a:pt x="1185487" y="151151"/>
                    <a:pt x="1331833" y="278814"/>
                    <a:pt x="1294468" y="397136"/>
                  </a:cubicBezTo>
                  <a:cubicBezTo>
                    <a:pt x="1293689" y="402585"/>
                    <a:pt x="1292911" y="407255"/>
                    <a:pt x="1292132" y="412704"/>
                  </a:cubicBezTo>
                  <a:close/>
                </a:path>
              </a:pathLst>
            </a:custGeom>
            <a:solidFill>
              <a:srgbClr val="89571E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BBBA40-EE64-4C0D-A72E-8E631ED62173}"/>
                </a:ext>
              </a:extLst>
            </p:cNvPr>
            <p:cNvSpPr/>
            <p:nvPr/>
          </p:nvSpPr>
          <p:spPr>
            <a:xfrm>
              <a:off x="5098826" y="2631884"/>
              <a:ext cx="194608" cy="233530"/>
            </a:xfrm>
            <a:custGeom>
              <a:avLst/>
              <a:gdLst>
                <a:gd name="connsiteX0" fmla="*/ 98861 w 194608"/>
                <a:gd name="connsiteY0" fmla="*/ 212512 h 233530"/>
                <a:gd name="connsiteX1" fmla="*/ 88742 w 194608"/>
                <a:gd name="connsiteY1" fmla="*/ 211734 h 233530"/>
                <a:gd name="connsiteX2" fmla="*/ 66167 w 194608"/>
                <a:gd name="connsiteY2" fmla="*/ 205506 h 233530"/>
                <a:gd name="connsiteX3" fmla="*/ 60718 w 194608"/>
                <a:gd name="connsiteY3" fmla="*/ 200836 h 233530"/>
                <a:gd name="connsiteX4" fmla="*/ 9341 w 194608"/>
                <a:gd name="connsiteY4" fmla="*/ 28024 h 233530"/>
                <a:gd name="connsiteX5" fmla="*/ 0 w 194608"/>
                <a:gd name="connsiteY5" fmla="*/ 0 h 233530"/>
                <a:gd name="connsiteX6" fmla="*/ 31916 w 194608"/>
                <a:gd name="connsiteY6" fmla="*/ 49041 h 233530"/>
                <a:gd name="connsiteX7" fmla="*/ 198501 w 194608"/>
                <a:gd name="connsiteY7" fmla="*/ 233530 h 233530"/>
                <a:gd name="connsiteX8" fmla="*/ 195387 w 194608"/>
                <a:gd name="connsiteY8" fmla="*/ 236644 h 233530"/>
                <a:gd name="connsiteX9" fmla="*/ 175926 w 194608"/>
                <a:gd name="connsiteY9" fmla="*/ 234309 h 233530"/>
                <a:gd name="connsiteX10" fmla="*/ 175926 w 194608"/>
                <a:gd name="connsiteY10" fmla="*/ 233530 h 233530"/>
                <a:gd name="connsiteX11" fmla="*/ 150238 w 194608"/>
                <a:gd name="connsiteY11" fmla="*/ 228081 h 233530"/>
                <a:gd name="connsiteX12" fmla="*/ 131555 w 194608"/>
                <a:gd name="connsiteY12" fmla="*/ 223410 h 233530"/>
                <a:gd name="connsiteX13" fmla="*/ 131555 w 194608"/>
                <a:gd name="connsiteY13" fmla="*/ 222632 h 233530"/>
                <a:gd name="connsiteX14" fmla="*/ 98861 w 194608"/>
                <a:gd name="connsiteY14" fmla="*/ 212512 h 23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608" h="233530">
                  <a:moveTo>
                    <a:pt x="98861" y="212512"/>
                  </a:moveTo>
                  <a:cubicBezTo>
                    <a:pt x="95747" y="212512"/>
                    <a:pt x="91855" y="211734"/>
                    <a:pt x="88742" y="211734"/>
                  </a:cubicBezTo>
                  <a:cubicBezTo>
                    <a:pt x="82514" y="204728"/>
                    <a:pt x="73173" y="207842"/>
                    <a:pt x="66167" y="205506"/>
                  </a:cubicBezTo>
                  <a:cubicBezTo>
                    <a:pt x="63832" y="204728"/>
                    <a:pt x="62275" y="203171"/>
                    <a:pt x="60718" y="200836"/>
                  </a:cubicBezTo>
                  <a:cubicBezTo>
                    <a:pt x="46706" y="142453"/>
                    <a:pt x="27245" y="85628"/>
                    <a:pt x="9341" y="28024"/>
                  </a:cubicBezTo>
                  <a:cubicBezTo>
                    <a:pt x="7006" y="19461"/>
                    <a:pt x="3892" y="10898"/>
                    <a:pt x="0" y="0"/>
                  </a:cubicBezTo>
                  <a:cubicBezTo>
                    <a:pt x="20239" y="13233"/>
                    <a:pt x="23353" y="33473"/>
                    <a:pt x="31916" y="49041"/>
                  </a:cubicBezTo>
                  <a:cubicBezTo>
                    <a:pt x="72394" y="124549"/>
                    <a:pt x="127663" y="185267"/>
                    <a:pt x="198501" y="233530"/>
                  </a:cubicBezTo>
                  <a:cubicBezTo>
                    <a:pt x="197722" y="234309"/>
                    <a:pt x="196944" y="235865"/>
                    <a:pt x="195387" y="236644"/>
                  </a:cubicBezTo>
                  <a:cubicBezTo>
                    <a:pt x="188381" y="240536"/>
                    <a:pt x="182153" y="238979"/>
                    <a:pt x="175926" y="234309"/>
                  </a:cubicBezTo>
                  <a:lnTo>
                    <a:pt x="175926" y="233530"/>
                  </a:lnTo>
                  <a:cubicBezTo>
                    <a:pt x="168142" y="226524"/>
                    <a:pt x="158801" y="228859"/>
                    <a:pt x="150238" y="228081"/>
                  </a:cubicBezTo>
                  <a:cubicBezTo>
                    <a:pt x="143232" y="228081"/>
                    <a:pt x="137004" y="228081"/>
                    <a:pt x="131555" y="223410"/>
                  </a:cubicBezTo>
                  <a:lnTo>
                    <a:pt x="131555" y="222632"/>
                  </a:lnTo>
                  <a:cubicBezTo>
                    <a:pt x="122214" y="216404"/>
                    <a:pt x="108981" y="221075"/>
                    <a:pt x="98861" y="212512"/>
                  </a:cubicBezTo>
                  <a:close/>
                </a:path>
              </a:pathLst>
            </a:custGeom>
            <a:solidFill>
              <a:srgbClr val="E3B786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aphic 24">
              <a:extLst>
                <a:ext uri="{FF2B5EF4-FFF2-40B4-BE49-F238E27FC236}">
                  <a16:creationId xmlns:a16="http://schemas.microsoft.com/office/drawing/2014/main" id="{401A6079-B41B-4DF8-8A6A-E59A4F1E1BAE}"/>
                </a:ext>
              </a:extLst>
            </p:cNvPr>
            <p:cNvGrpSpPr/>
            <p:nvPr/>
          </p:nvGrpSpPr>
          <p:grpSpPr>
            <a:xfrm>
              <a:off x="3822070" y="2993077"/>
              <a:ext cx="4040070" cy="2506556"/>
              <a:chOff x="3822070" y="2993077"/>
              <a:chExt cx="4040070" cy="2506556"/>
            </a:xfrm>
            <a:solidFill>
              <a:srgbClr val="A1C1E2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F3D4D0-DF51-4687-9D59-017A799D11B5}"/>
                  </a:ext>
                </a:extLst>
              </p:cNvPr>
              <p:cNvSpPr/>
              <p:nvPr/>
            </p:nvSpPr>
            <p:spPr>
              <a:xfrm>
                <a:off x="5752399" y="3005226"/>
                <a:ext cx="155687" cy="303589"/>
              </a:xfrm>
              <a:custGeom>
                <a:avLst/>
                <a:gdLst>
                  <a:gd name="connsiteX0" fmla="*/ 56359 w 155686"/>
                  <a:gd name="connsiteY0" fmla="*/ 86713 h 303589"/>
                  <a:gd name="connsiteX1" fmla="*/ 11210 w 155686"/>
                  <a:gd name="connsiteY1" fmla="*/ 1085 h 303589"/>
                  <a:gd name="connsiteX2" fmla="*/ 5761 w 155686"/>
                  <a:gd name="connsiteY2" fmla="*/ 1863 h 303589"/>
                  <a:gd name="connsiteX3" fmla="*/ 16659 w 155686"/>
                  <a:gd name="connsiteY3" fmla="*/ 83599 h 303589"/>
                  <a:gd name="connsiteX4" fmla="*/ 312 w 155686"/>
                  <a:gd name="connsiteY4" fmla="*/ 100725 h 303589"/>
                  <a:gd name="connsiteX5" fmla="*/ 42347 w 155686"/>
                  <a:gd name="connsiteY5" fmla="*/ 163778 h 303589"/>
                  <a:gd name="connsiteX6" fmla="*/ 54802 w 155686"/>
                  <a:gd name="connsiteY6" fmla="*/ 290662 h 303589"/>
                  <a:gd name="connsiteX7" fmla="*/ 64143 w 155686"/>
                  <a:gd name="connsiteY7" fmla="*/ 309345 h 303589"/>
                  <a:gd name="connsiteX8" fmla="*/ 92167 w 155686"/>
                  <a:gd name="connsiteY8" fmla="*/ 262639 h 303589"/>
                  <a:gd name="connsiteX9" fmla="*/ 139651 w 155686"/>
                  <a:gd name="connsiteY9" fmla="*/ 249405 h 303589"/>
                  <a:gd name="connsiteX10" fmla="*/ 149771 w 155686"/>
                  <a:gd name="connsiteY10" fmla="*/ 224495 h 303589"/>
                  <a:gd name="connsiteX11" fmla="*/ 56359 w 155686"/>
                  <a:gd name="connsiteY11" fmla="*/ 86713 h 30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5686" h="303589">
                    <a:moveTo>
                      <a:pt x="56359" y="86713"/>
                    </a:moveTo>
                    <a:cubicBezTo>
                      <a:pt x="39233" y="59468"/>
                      <a:pt x="18994" y="33001"/>
                      <a:pt x="11210" y="1085"/>
                    </a:cubicBezTo>
                    <a:cubicBezTo>
                      <a:pt x="9653" y="-472"/>
                      <a:pt x="7317" y="-472"/>
                      <a:pt x="5761" y="1863"/>
                    </a:cubicBezTo>
                    <a:cubicBezTo>
                      <a:pt x="-9808" y="31444"/>
                      <a:pt x="10431" y="57911"/>
                      <a:pt x="16659" y="83599"/>
                    </a:cubicBezTo>
                    <a:cubicBezTo>
                      <a:pt x="22886" y="108509"/>
                      <a:pt x="14323" y="102282"/>
                      <a:pt x="312" y="100725"/>
                    </a:cubicBezTo>
                    <a:cubicBezTo>
                      <a:pt x="21329" y="117072"/>
                      <a:pt x="43904" y="132640"/>
                      <a:pt x="42347" y="163778"/>
                    </a:cubicBezTo>
                    <a:cubicBezTo>
                      <a:pt x="40790" y="206592"/>
                      <a:pt x="54023" y="247848"/>
                      <a:pt x="54802" y="290662"/>
                    </a:cubicBezTo>
                    <a:cubicBezTo>
                      <a:pt x="54802" y="297668"/>
                      <a:pt x="50910" y="308566"/>
                      <a:pt x="64143" y="309345"/>
                    </a:cubicBezTo>
                    <a:cubicBezTo>
                      <a:pt x="53245" y="281321"/>
                      <a:pt x="63365" y="267309"/>
                      <a:pt x="92167" y="262639"/>
                    </a:cubicBezTo>
                    <a:cubicBezTo>
                      <a:pt x="108514" y="260303"/>
                      <a:pt x="123304" y="252519"/>
                      <a:pt x="139651" y="249405"/>
                    </a:cubicBezTo>
                    <a:cubicBezTo>
                      <a:pt x="158334" y="246292"/>
                      <a:pt x="160669" y="239286"/>
                      <a:pt x="149771" y="224495"/>
                    </a:cubicBezTo>
                    <a:cubicBezTo>
                      <a:pt x="118634" y="178568"/>
                      <a:pt x="85939" y="133419"/>
                      <a:pt x="56359" y="867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3563A39-DA46-4522-BED2-612BE92956D7}"/>
                  </a:ext>
                </a:extLst>
              </p:cNvPr>
              <p:cNvSpPr/>
              <p:nvPr/>
            </p:nvSpPr>
            <p:spPr>
              <a:xfrm>
                <a:off x="6914912" y="3319241"/>
                <a:ext cx="350295" cy="412570"/>
              </a:xfrm>
              <a:custGeom>
                <a:avLst/>
                <a:gdLst>
                  <a:gd name="connsiteX0" fmla="*/ 0 w 350295"/>
                  <a:gd name="connsiteY0" fmla="*/ 411013 h 412569"/>
                  <a:gd name="connsiteX1" fmla="*/ 4670 w 350295"/>
                  <a:gd name="connsiteY1" fmla="*/ 416462 h 412569"/>
                  <a:gd name="connsiteX2" fmla="*/ 14790 w 350295"/>
                  <a:gd name="connsiteY2" fmla="*/ 414127 h 412569"/>
                  <a:gd name="connsiteX3" fmla="*/ 25688 w 350295"/>
                  <a:gd name="connsiteY3" fmla="*/ 411791 h 412569"/>
                  <a:gd name="connsiteX4" fmla="*/ 243650 w 350295"/>
                  <a:gd name="connsiteY4" fmla="*/ 267781 h 412569"/>
                  <a:gd name="connsiteX5" fmla="*/ 341732 w 350295"/>
                  <a:gd name="connsiteY5" fmla="*/ 51377 h 412569"/>
                  <a:gd name="connsiteX6" fmla="*/ 352630 w 350295"/>
                  <a:gd name="connsiteY6" fmla="*/ 0 h 412569"/>
                  <a:gd name="connsiteX7" fmla="*/ 0 w 350295"/>
                  <a:gd name="connsiteY7" fmla="*/ 411013 h 41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295" h="412569">
                    <a:moveTo>
                      <a:pt x="0" y="411013"/>
                    </a:moveTo>
                    <a:cubicBezTo>
                      <a:pt x="1557" y="412570"/>
                      <a:pt x="3114" y="414127"/>
                      <a:pt x="4670" y="416462"/>
                    </a:cubicBezTo>
                    <a:cubicBezTo>
                      <a:pt x="7784" y="415684"/>
                      <a:pt x="11677" y="414905"/>
                      <a:pt x="14790" y="414127"/>
                    </a:cubicBezTo>
                    <a:cubicBezTo>
                      <a:pt x="18682" y="413348"/>
                      <a:pt x="21796" y="411791"/>
                      <a:pt x="25688" y="411791"/>
                    </a:cubicBezTo>
                    <a:cubicBezTo>
                      <a:pt x="125328" y="404785"/>
                      <a:pt x="193830" y="350295"/>
                      <a:pt x="243650" y="267781"/>
                    </a:cubicBezTo>
                    <a:cubicBezTo>
                      <a:pt x="284907" y="199279"/>
                      <a:pt x="312152" y="125328"/>
                      <a:pt x="341732" y="51377"/>
                    </a:cubicBezTo>
                    <a:cubicBezTo>
                      <a:pt x="347181" y="37365"/>
                      <a:pt x="358858" y="21796"/>
                      <a:pt x="352630" y="0"/>
                    </a:cubicBezTo>
                    <a:cubicBezTo>
                      <a:pt x="233530" y="138561"/>
                      <a:pt x="116765" y="274787"/>
                      <a:pt x="0" y="4110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B4B0FC1-6490-4C3A-B6F9-4BCC64E39BDE}"/>
                  </a:ext>
                </a:extLst>
              </p:cNvPr>
              <p:cNvSpPr/>
              <p:nvPr/>
            </p:nvSpPr>
            <p:spPr>
              <a:xfrm>
                <a:off x="6549479" y="3486024"/>
                <a:ext cx="179040" cy="256883"/>
              </a:xfrm>
              <a:custGeom>
                <a:avLst/>
                <a:gdLst>
                  <a:gd name="connsiteX0" fmla="*/ 169267 w 179039"/>
                  <a:gd name="connsiteY0" fmla="*/ 3694 h 256883"/>
                  <a:gd name="connsiteX1" fmla="*/ 26814 w 179039"/>
                  <a:gd name="connsiteY1" fmla="*/ 51178 h 256883"/>
                  <a:gd name="connsiteX2" fmla="*/ 1125 w 179039"/>
                  <a:gd name="connsiteY2" fmla="*/ 83873 h 256883"/>
                  <a:gd name="connsiteX3" fmla="*/ 7353 w 179039"/>
                  <a:gd name="connsiteY3" fmla="*/ 144590 h 256883"/>
                  <a:gd name="connsiteX4" fmla="*/ 22922 w 179039"/>
                  <a:gd name="connsiteY4" fmla="*/ 232553 h 256883"/>
                  <a:gd name="connsiteX5" fmla="*/ 71184 w 179039"/>
                  <a:gd name="connsiteY5" fmla="*/ 242673 h 256883"/>
                  <a:gd name="connsiteX6" fmla="*/ 92202 w 179039"/>
                  <a:gd name="connsiteY6" fmla="*/ 210757 h 256883"/>
                  <a:gd name="connsiteX7" fmla="*/ 181722 w 179039"/>
                  <a:gd name="connsiteY7" fmla="*/ 15370 h 256883"/>
                  <a:gd name="connsiteX8" fmla="*/ 184057 w 179039"/>
                  <a:gd name="connsiteY8" fmla="*/ 2915 h 256883"/>
                  <a:gd name="connsiteX9" fmla="*/ 169267 w 179039"/>
                  <a:gd name="connsiteY9" fmla="*/ 3694 h 2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039" h="256883">
                    <a:moveTo>
                      <a:pt x="169267" y="3694"/>
                    </a:moveTo>
                    <a:cubicBezTo>
                      <a:pt x="121783" y="20041"/>
                      <a:pt x="74298" y="36388"/>
                      <a:pt x="26814" y="51178"/>
                    </a:cubicBezTo>
                    <a:cubicBezTo>
                      <a:pt x="6574" y="57406"/>
                      <a:pt x="-3545" y="65968"/>
                      <a:pt x="1125" y="83873"/>
                    </a:cubicBezTo>
                    <a:cubicBezTo>
                      <a:pt x="3461" y="107226"/>
                      <a:pt x="4239" y="125908"/>
                      <a:pt x="7353" y="144590"/>
                    </a:cubicBezTo>
                    <a:cubicBezTo>
                      <a:pt x="12023" y="174171"/>
                      <a:pt x="12802" y="204530"/>
                      <a:pt x="22922" y="232553"/>
                    </a:cubicBezTo>
                    <a:cubicBezTo>
                      <a:pt x="33820" y="263691"/>
                      <a:pt x="50167" y="267583"/>
                      <a:pt x="71184" y="242673"/>
                    </a:cubicBezTo>
                    <a:cubicBezTo>
                      <a:pt x="78969" y="233332"/>
                      <a:pt x="85975" y="221655"/>
                      <a:pt x="92202" y="210757"/>
                    </a:cubicBezTo>
                    <a:cubicBezTo>
                      <a:pt x="127232" y="147704"/>
                      <a:pt x="152920" y="80759"/>
                      <a:pt x="181722" y="15370"/>
                    </a:cubicBezTo>
                    <a:cubicBezTo>
                      <a:pt x="183279" y="11478"/>
                      <a:pt x="187171" y="6808"/>
                      <a:pt x="184057" y="2915"/>
                    </a:cubicBezTo>
                    <a:cubicBezTo>
                      <a:pt x="179387" y="-3312"/>
                      <a:pt x="173938" y="2137"/>
                      <a:pt x="169267" y="369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36A4A74-58E0-4F41-AF46-D834FCF5E6CF}"/>
                  </a:ext>
                </a:extLst>
              </p:cNvPr>
              <p:cNvSpPr/>
              <p:nvPr/>
            </p:nvSpPr>
            <p:spPr>
              <a:xfrm>
                <a:off x="7708914" y="3041340"/>
                <a:ext cx="155687" cy="233530"/>
              </a:xfrm>
              <a:custGeom>
                <a:avLst/>
                <a:gdLst>
                  <a:gd name="connsiteX0" fmla="*/ 151795 w 155686"/>
                  <a:gd name="connsiteY0" fmla="*/ 205506 h 233530"/>
                  <a:gd name="connsiteX1" fmla="*/ 7006 w 155686"/>
                  <a:gd name="connsiteY1" fmla="*/ 0 h 233530"/>
                  <a:gd name="connsiteX2" fmla="*/ 0 w 155686"/>
                  <a:gd name="connsiteY2" fmla="*/ 3114 h 233530"/>
                  <a:gd name="connsiteX3" fmla="*/ 21796 w 155686"/>
                  <a:gd name="connsiteY3" fmla="*/ 180596 h 233530"/>
                  <a:gd name="connsiteX4" fmla="*/ 32694 w 155686"/>
                  <a:gd name="connsiteY4" fmla="*/ 209399 h 233530"/>
                  <a:gd name="connsiteX5" fmla="*/ 126106 w 155686"/>
                  <a:gd name="connsiteY5" fmla="*/ 238200 h 233530"/>
                  <a:gd name="connsiteX6" fmla="*/ 151795 w 155686"/>
                  <a:gd name="connsiteY6" fmla="*/ 205506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686" h="233530">
                    <a:moveTo>
                      <a:pt x="151795" y="205506"/>
                    </a:moveTo>
                    <a:cubicBezTo>
                      <a:pt x="115986" y="127663"/>
                      <a:pt x="58383" y="66167"/>
                      <a:pt x="7006" y="0"/>
                    </a:cubicBezTo>
                    <a:cubicBezTo>
                      <a:pt x="4670" y="778"/>
                      <a:pt x="2335" y="2335"/>
                      <a:pt x="0" y="3114"/>
                    </a:cubicBezTo>
                    <a:cubicBezTo>
                      <a:pt x="7006" y="62275"/>
                      <a:pt x="14012" y="121435"/>
                      <a:pt x="21796" y="180596"/>
                    </a:cubicBezTo>
                    <a:cubicBezTo>
                      <a:pt x="23353" y="190716"/>
                      <a:pt x="19461" y="203949"/>
                      <a:pt x="32694" y="209399"/>
                    </a:cubicBezTo>
                    <a:cubicBezTo>
                      <a:pt x="63053" y="221854"/>
                      <a:pt x="93412" y="235087"/>
                      <a:pt x="126106" y="238200"/>
                    </a:cubicBezTo>
                    <a:cubicBezTo>
                      <a:pt x="152573" y="240536"/>
                      <a:pt x="161914" y="228081"/>
                      <a:pt x="151795" y="20550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DB6CB71-F86F-48CD-AF10-082F8252AEEA}"/>
                  </a:ext>
                </a:extLst>
              </p:cNvPr>
              <p:cNvSpPr/>
              <p:nvPr/>
            </p:nvSpPr>
            <p:spPr>
              <a:xfrm>
                <a:off x="4875416" y="4489227"/>
                <a:ext cx="786218" cy="482629"/>
              </a:xfrm>
              <a:custGeom>
                <a:avLst/>
                <a:gdLst>
                  <a:gd name="connsiteX0" fmla="*/ 787775 w 786217"/>
                  <a:gd name="connsiteY0" fmla="*/ 487299 h 482628"/>
                  <a:gd name="connsiteX1" fmla="*/ 0 w 786217"/>
                  <a:gd name="connsiteY1" fmla="*/ 0 h 482628"/>
                  <a:gd name="connsiteX2" fmla="*/ 787775 w 786217"/>
                  <a:gd name="connsiteY2" fmla="*/ 487299 h 48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6217" h="482628">
                    <a:moveTo>
                      <a:pt x="787775" y="487299"/>
                    </a:moveTo>
                    <a:cubicBezTo>
                      <a:pt x="523886" y="323828"/>
                      <a:pt x="265446" y="164249"/>
                      <a:pt x="0" y="0"/>
                    </a:cubicBezTo>
                    <a:cubicBezTo>
                      <a:pt x="190716" y="284128"/>
                      <a:pt x="460054" y="426582"/>
                      <a:pt x="787775" y="487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9FBD490-5B14-4F69-A147-C505FD3BB078}"/>
                  </a:ext>
                </a:extLst>
              </p:cNvPr>
              <p:cNvSpPr/>
              <p:nvPr/>
            </p:nvSpPr>
            <p:spPr>
              <a:xfrm>
                <a:off x="5015976" y="5311836"/>
                <a:ext cx="358079" cy="186824"/>
              </a:xfrm>
              <a:custGeom>
                <a:avLst/>
                <a:gdLst>
                  <a:gd name="connsiteX0" fmla="*/ 344403 w 358079"/>
                  <a:gd name="connsiteY0" fmla="*/ 9536 h 186824"/>
                  <a:gd name="connsiteX1" fmla="*/ 325721 w 358079"/>
                  <a:gd name="connsiteY1" fmla="*/ 5643 h 186824"/>
                  <a:gd name="connsiteX2" fmla="*/ 175483 w 358079"/>
                  <a:gd name="connsiteY2" fmla="*/ 195 h 186824"/>
                  <a:gd name="connsiteX3" fmla="*/ 14348 w 358079"/>
                  <a:gd name="connsiteY3" fmla="*/ 5643 h 186824"/>
                  <a:gd name="connsiteX4" fmla="*/ 2671 w 358079"/>
                  <a:gd name="connsiteY4" fmla="*/ 21212 h 186824"/>
                  <a:gd name="connsiteX5" fmla="*/ 75065 w 358079"/>
                  <a:gd name="connsiteY5" fmla="*/ 177678 h 186824"/>
                  <a:gd name="connsiteX6" fmla="*/ 103089 w 358079"/>
                  <a:gd name="connsiteY6" fmla="*/ 186240 h 186824"/>
                  <a:gd name="connsiteX7" fmla="*/ 265782 w 358079"/>
                  <a:gd name="connsiteY7" fmla="*/ 106840 h 186824"/>
                  <a:gd name="connsiteX8" fmla="*/ 352966 w 358079"/>
                  <a:gd name="connsiteY8" fmla="*/ 50793 h 186824"/>
                  <a:gd name="connsiteX9" fmla="*/ 344403 w 358079"/>
                  <a:gd name="connsiteY9" fmla="*/ 9536 h 18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8079" h="186824">
                    <a:moveTo>
                      <a:pt x="344403" y="9536"/>
                    </a:moveTo>
                    <a:cubicBezTo>
                      <a:pt x="338954" y="7200"/>
                      <a:pt x="331948" y="7200"/>
                      <a:pt x="325721" y="5643"/>
                    </a:cubicBezTo>
                    <a:cubicBezTo>
                      <a:pt x="275123" y="-3697"/>
                      <a:pt x="223746" y="1751"/>
                      <a:pt x="175483" y="195"/>
                    </a:cubicBezTo>
                    <a:cubicBezTo>
                      <a:pt x="120215" y="973"/>
                      <a:pt x="67281" y="-2141"/>
                      <a:pt x="14348" y="5643"/>
                    </a:cubicBezTo>
                    <a:cubicBezTo>
                      <a:pt x="3449" y="7200"/>
                      <a:pt x="-4335" y="7200"/>
                      <a:pt x="2671" y="21212"/>
                    </a:cubicBezTo>
                    <a:cubicBezTo>
                      <a:pt x="26802" y="73367"/>
                      <a:pt x="51712" y="125522"/>
                      <a:pt x="75065" y="177678"/>
                    </a:cubicBezTo>
                    <a:cubicBezTo>
                      <a:pt x="81293" y="191689"/>
                      <a:pt x="89077" y="193246"/>
                      <a:pt x="103089" y="186240"/>
                    </a:cubicBezTo>
                    <a:cubicBezTo>
                      <a:pt x="156801" y="158995"/>
                      <a:pt x="212070" y="134864"/>
                      <a:pt x="265782" y="106840"/>
                    </a:cubicBezTo>
                    <a:cubicBezTo>
                      <a:pt x="296140" y="90493"/>
                      <a:pt x="327278" y="74146"/>
                      <a:pt x="352966" y="50793"/>
                    </a:cubicBezTo>
                    <a:cubicBezTo>
                      <a:pt x="372427" y="33667"/>
                      <a:pt x="369313" y="18877"/>
                      <a:pt x="344403" y="95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D78A30-4086-412F-9CBA-BCA540AC5622}"/>
                  </a:ext>
                </a:extLst>
              </p:cNvPr>
              <p:cNvSpPr/>
              <p:nvPr/>
            </p:nvSpPr>
            <p:spPr>
              <a:xfrm>
                <a:off x="4701046" y="3246847"/>
                <a:ext cx="653884" cy="311373"/>
              </a:xfrm>
              <a:custGeom>
                <a:avLst/>
                <a:gdLst>
                  <a:gd name="connsiteX0" fmla="*/ 658555 w 653884"/>
                  <a:gd name="connsiteY0" fmla="*/ 314487 h 311373"/>
                  <a:gd name="connsiteX1" fmla="*/ 0 w 653884"/>
                  <a:gd name="connsiteY1" fmla="*/ 0 h 311373"/>
                  <a:gd name="connsiteX2" fmla="*/ 293469 w 653884"/>
                  <a:gd name="connsiteY2" fmla="*/ 234309 h 311373"/>
                  <a:gd name="connsiteX3" fmla="*/ 658555 w 653884"/>
                  <a:gd name="connsiteY3" fmla="*/ 314487 h 31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884" h="311373">
                    <a:moveTo>
                      <a:pt x="658555" y="314487"/>
                    </a:moveTo>
                    <a:cubicBezTo>
                      <a:pt x="438258" y="209399"/>
                      <a:pt x="218740" y="105089"/>
                      <a:pt x="0" y="0"/>
                    </a:cubicBezTo>
                    <a:cubicBezTo>
                      <a:pt x="83292" y="97304"/>
                      <a:pt x="177483" y="179818"/>
                      <a:pt x="293469" y="234309"/>
                    </a:cubicBezTo>
                    <a:cubicBezTo>
                      <a:pt x="375205" y="273230"/>
                      <a:pt x="607178" y="325385"/>
                      <a:pt x="658555" y="3144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2BF06D3-75EC-47F8-9750-BFA5389CDEF8}"/>
                  </a:ext>
                </a:extLst>
              </p:cNvPr>
              <p:cNvSpPr/>
              <p:nvPr/>
            </p:nvSpPr>
            <p:spPr>
              <a:xfrm>
                <a:off x="4224645" y="3545765"/>
                <a:ext cx="210177" cy="731728"/>
              </a:xfrm>
              <a:custGeom>
                <a:avLst/>
                <a:gdLst>
                  <a:gd name="connsiteX0" fmla="*/ 211734 w 210177"/>
                  <a:gd name="connsiteY0" fmla="*/ 27245 h 731727"/>
                  <a:gd name="connsiteX1" fmla="*/ 200836 w 210177"/>
                  <a:gd name="connsiteY1" fmla="*/ 0 h 731727"/>
                  <a:gd name="connsiteX2" fmla="*/ 0 w 210177"/>
                  <a:gd name="connsiteY2" fmla="*/ 735620 h 731727"/>
                  <a:gd name="connsiteX3" fmla="*/ 18682 w 210177"/>
                  <a:gd name="connsiteY3" fmla="*/ 718494 h 731727"/>
                  <a:gd name="connsiteX4" fmla="*/ 68502 w 210177"/>
                  <a:gd name="connsiteY4" fmla="*/ 627417 h 731727"/>
                  <a:gd name="connsiteX5" fmla="*/ 189938 w 210177"/>
                  <a:gd name="connsiteY5" fmla="*/ 338619 h 731727"/>
                  <a:gd name="connsiteX6" fmla="*/ 214069 w 210177"/>
                  <a:gd name="connsiteY6" fmla="*/ 171255 h 731727"/>
                  <a:gd name="connsiteX7" fmla="*/ 211734 w 210177"/>
                  <a:gd name="connsiteY7" fmla="*/ 27245 h 7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77" h="731727">
                    <a:moveTo>
                      <a:pt x="211734" y="27245"/>
                    </a:moveTo>
                    <a:cubicBezTo>
                      <a:pt x="212512" y="17904"/>
                      <a:pt x="211734" y="9341"/>
                      <a:pt x="200836" y="0"/>
                    </a:cubicBezTo>
                    <a:cubicBezTo>
                      <a:pt x="133891" y="245207"/>
                      <a:pt x="67724" y="489635"/>
                      <a:pt x="0" y="735620"/>
                    </a:cubicBezTo>
                    <a:cubicBezTo>
                      <a:pt x="14790" y="733285"/>
                      <a:pt x="14790" y="724722"/>
                      <a:pt x="18682" y="718494"/>
                    </a:cubicBezTo>
                    <a:cubicBezTo>
                      <a:pt x="35808" y="688136"/>
                      <a:pt x="52155" y="657776"/>
                      <a:pt x="68502" y="627417"/>
                    </a:cubicBezTo>
                    <a:cubicBezTo>
                      <a:pt x="117543" y="534784"/>
                      <a:pt x="163471" y="440593"/>
                      <a:pt x="189938" y="338619"/>
                    </a:cubicBezTo>
                    <a:cubicBezTo>
                      <a:pt x="203950" y="284128"/>
                      <a:pt x="208620" y="228081"/>
                      <a:pt x="214069" y="171255"/>
                    </a:cubicBezTo>
                    <a:cubicBezTo>
                      <a:pt x="217961" y="122214"/>
                      <a:pt x="207842" y="75508"/>
                      <a:pt x="211734" y="272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00481C7-1E2A-4942-9DFF-0237DB6DC81B}"/>
                  </a:ext>
                </a:extLst>
              </p:cNvPr>
              <p:cNvSpPr/>
              <p:nvPr/>
            </p:nvSpPr>
            <p:spPr>
              <a:xfrm>
                <a:off x="5327685" y="2993077"/>
                <a:ext cx="186824" cy="342511"/>
              </a:xfrm>
              <a:custGeom>
                <a:avLst/>
                <a:gdLst>
                  <a:gd name="connsiteX0" fmla="*/ 189160 w 186824"/>
                  <a:gd name="connsiteY0" fmla="*/ 249099 h 342510"/>
                  <a:gd name="connsiteX1" fmla="*/ 186046 w 186824"/>
                  <a:gd name="connsiteY1" fmla="*/ 197722 h 342510"/>
                  <a:gd name="connsiteX2" fmla="*/ 185267 w 186824"/>
                  <a:gd name="connsiteY2" fmla="*/ 188381 h 342510"/>
                  <a:gd name="connsiteX3" fmla="*/ 174369 w 186824"/>
                  <a:gd name="connsiteY3" fmla="*/ 126885 h 342510"/>
                  <a:gd name="connsiteX4" fmla="*/ 184489 w 186824"/>
                  <a:gd name="connsiteY4" fmla="*/ 110538 h 342510"/>
                  <a:gd name="connsiteX5" fmla="*/ 162693 w 186824"/>
                  <a:gd name="connsiteY5" fmla="*/ 97304 h 342510"/>
                  <a:gd name="connsiteX6" fmla="*/ 142454 w 186824"/>
                  <a:gd name="connsiteY6" fmla="*/ 0 h 342510"/>
                  <a:gd name="connsiteX7" fmla="*/ 0 w 186824"/>
                  <a:gd name="connsiteY7" fmla="*/ 343289 h 342510"/>
                  <a:gd name="connsiteX8" fmla="*/ 170477 w 186824"/>
                  <a:gd name="connsiteY8" fmla="*/ 285685 h 342510"/>
                  <a:gd name="connsiteX9" fmla="*/ 189160 w 186824"/>
                  <a:gd name="connsiteY9" fmla="*/ 249099 h 3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824" h="342510">
                    <a:moveTo>
                      <a:pt x="189160" y="249099"/>
                    </a:moveTo>
                    <a:cubicBezTo>
                      <a:pt x="186046" y="231973"/>
                      <a:pt x="172812" y="215626"/>
                      <a:pt x="186046" y="197722"/>
                    </a:cubicBezTo>
                    <a:cubicBezTo>
                      <a:pt x="186046" y="194608"/>
                      <a:pt x="185267" y="191495"/>
                      <a:pt x="185267" y="188381"/>
                    </a:cubicBezTo>
                    <a:cubicBezTo>
                      <a:pt x="151795" y="158800"/>
                      <a:pt x="151795" y="158800"/>
                      <a:pt x="174369" y="126885"/>
                    </a:cubicBezTo>
                    <a:cubicBezTo>
                      <a:pt x="177483" y="121436"/>
                      <a:pt x="181375" y="115987"/>
                      <a:pt x="184489" y="110538"/>
                    </a:cubicBezTo>
                    <a:cubicBezTo>
                      <a:pt x="171255" y="115208"/>
                      <a:pt x="165807" y="112094"/>
                      <a:pt x="162693" y="97304"/>
                    </a:cubicBezTo>
                    <a:cubicBezTo>
                      <a:pt x="156465" y="66945"/>
                      <a:pt x="156465" y="35030"/>
                      <a:pt x="142454" y="0"/>
                    </a:cubicBezTo>
                    <a:cubicBezTo>
                      <a:pt x="93412" y="117544"/>
                      <a:pt x="46706" y="230416"/>
                      <a:pt x="0" y="343289"/>
                    </a:cubicBezTo>
                    <a:cubicBezTo>
                      <a:pt x="61496" y="326942"/>
                      <a:pt x="115208" y="305146"/>
                      <a:pt x="170477" y="285685"/>
                    </a:cubicBezTo>
                    <a:cubicBezTo>
                      <a:pt x="189938" y="279458"/>
                      <a:pt x="192273" y="268560"/>
                      <a:pt x="189160" y="2490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DE9A618-F3F8-42D9-9522-432A81E9E3C4}"/>
                  </a:ext>
                </a:extLst>
              </p:cNvPr>
              <p:cNvSpPr/>
              <p:nvPr/>
            </p:nvSpPr>
            <p:spPr>
              <a:xfrm>
                <a:off x="4973498" y="4352222"/>
                <a:ext cx="576041" cy="233530"/>
              </a:xfrm>
              <a:custGeom>
                <a:avLst/>
                <a:gdLst>
                  <a:gd name="connsiteX0" fmla="*/ 581490 w 576040"/>
                  <a:gd name="connsiteY0" fmla="*/ 238201 h 233530"/>
                  <a:gd name="connsiteX1" fmla="*/ 0 w 576040"/>
                  <a:gd name="connsiteY1" fmla="*/ 0 h 233530"/>
                  <a:gd name="connsiteX2" fmla="*/ 581490 w 576040"/>
                  <a:gd name="connsiteY2" fmla="*/ 238201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6040" h="233530">
                    <a:moveTo>
                      <a:pt x="581490" y="238201"/>
                    </a:moveTo>
                    <a:cubicBezTo>
                      <a:pt x="387660" y="158801"/>
                      <a:pt x="193830" y="79400"/>
                      <a:pt x="0" y="0"/>
                    </a:cubicBezTo>
                    <a:cubicBezTo>
                      <a:pt x="165806" y="147124"/>
                      <a:pt x="359636" y="227303"/>
                      <a:pt x="581490" y="2382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F299423-AC49-443C-9797-11D830879038}"/>
                  </a:ext>
                </a:extLst>
              </p:cNvPr>
              <p:cNvSpPr/>
              <p:nvPr/>
            </p:nvSpPr>
            <p:spPr>
              <a:xfrm>
                <a:off x="3822070" y="3051475"/>
                <a:ext cx="210177" cy="194608"/>
              </a:xfrm>
              <a:custGeom>
                <a:avLst/>
                <a:gdLst>
                  <a:gd name="connsiteX0" fmla="*/ 176051 w 210177"/>
                  <a:gd name="connsiteY0" fmla="*/ 10105 h 194608"/>
                  <a:gd name="connsiteX1" fmla="*/ 158926 w 210177"/>
                  <a:gd name="connsiteY1" fmla="*/ 5434 h 194608"/>
                  <a:gd name="connsiteX2" fmla="*/ 7910 w 210177"/>
                  <a:gd name="connsiteY2" fmla="*/ 167348 h 194608"/>
                  <a:gd name="connsiteX3" fmla="*/ 2460 w 210177"/>
                  <a:gd name="connsiteY3" fmla="*/ 189144 h 194608"/>
                  <a:gd name="connsiteX4" fmla="*/ 22700 w 210177"/>
                  <a:gd name="connsiteY4" fmla="*/ 194593 h 194608"/>
                  <a:gd name="connsiteX5" fmla="*/ 33598 w 210177"/>
                  <a:gd name="connsiteY5" fmla="*/ 194593 h 194608"/>
                  <a:gd name="connsiteX6" fmla="*/ 207189 w 210177"/>
                  <a:gd name="connsiteY6" fmla="*/ 129205 h 194608"/>
                  <a:gd name="connsiteX7" fmla="*/ 214973 w 210177"/>
                  <a:gd name="connsiteY7" fmla="*/ 112079 h 194608"/>
                  <a:gd name="connsiteX8" fmla="*/ 176051 w 210177"/>
                  <a:gd name="connsiteY8" fmla="*/ 10105 h 19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77" h="194608">
                    <a:moveTo>
                      <a:pt x="176051" y="10105"/>
                    </a:moveTo>
                    <a:cubicBezTo>
                      <a:pt x="172159" y="-1572"/>
                      <a:pt x="167488" y="-3129"/>
                      <a:pt x="158926" y="5434"/>
                    </a:cubicBezTo>
                    <a:cubicBezTo>
                      <a:pt x="108327" y="59146"/>
                      <a:pt x="49166" y="105074"/>
                      <a:pt x="7910" y="167348"/>
                    </a:cubicBezTo>
                    <a:cubicBezTo>
                      <a:pt x="3239" y="173576"/>
                      <a:pt x="-3767" y="180582"/>
                      <a:pt x="2460" y="189144"/>
                    </a:cubicBezTo>
                    <a:cubicBezTo>
                      <a:pt x="7131" y="196150"/>
                      <a:pt x="14915" y="194593"/>
                      <a:pt x="22700" y="194593"/>
                    </a:cubicBezTo>
                    <a:cubicBezTo>
                      <a:pt x="26592" y="194593"/>
                      <a:pt x="30484" y="195372"/>
                      <a:pt x="33598" y="194593"/>
                    </a:cubicBezTo>
                    <a:cubicBezTo>
                      <a:pt x="93537" y="177468"/>
                      <a:pt x="151141" y="154115"/>
                      <a:pt x="207189" y="129205"/>
                    </a:cubicBezTo>
                    <a:cubicBezTo>
                      <a:pt x="214973" y="126091"/>
                      <a:pt x="218087" y="120642"/>
                      <a:pt x="214973" y="112079"/>
                    </a:cubicBezTo>
                    <a:cubicBezTo>
                      <a:pt x="201740" y="77828"/>
                      <a:pt x="188506" y="44356"/>
                      <a:pt x="176051" y="1010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B67AE6D-AEED-409A-ADC6-C03FAA09B6C1}"/>
                </a:ext>
              </a:extLst>
            </p:cNvPr>
            <p:cNvSpPr/>
            <p:nvPr/>
          </p:nvSpPr>
          <p:spPr>
            <a:xfrm>
              <a:off x="5487707" y="2989274"/>
              <a:ext cx="1354474" cy="3113734"/>
            </a:xfrm>
            <a:custGeom>
              <a:avLst/>
              <a:gdLst>
                <a:gd name="connsiteX0" fmla="*/ 365421 w 1354474"/>
                <a:gd name="connsiteY0" fmla="*/ 1422110 h 3113734"/>
                <a:gd name="connsiteX1" fmla="*/ 333505 w 1354474"/>
                <a:gd name="connsiteY1" fmla="*/ 1334147 h 3113734"/>
                <a:gd name="connsiteX2" fmla="*/ 327278 w 1354474"/>
                <a:gd name="connsiteY2" fmla="*/ 1316242 h 3113734"/>
                <a:gd name="connsiteX3" fmla="*/ 322607 w 1354474"/>
                <a:gd name="connsiteY3" fmla="*/ 1290554 h 3113734"/>
                <a:gd name="connsiteX4" fmla="*/ 300811 w 1354474"/>
                <a:gd name="connsiteY4" fmla="*/ 1224387 h 3113734"/>
                <a:gd name="connsiteX5" fmla="*/ 289913 w 1354474"/>
                <a:gd name="connsiteY5" fmla="*/ 1190136 h 3113734"/>
                <a:gd name="connsiteX6" fmla="*/ 289134 w 1354474"/>
                <a:gd name="connsiteY6" fmla="*/ 1180795 h 3113734"/>
                <a:gd name="connsiteX7" fmla="*/ 279015 w 1354474"/>
                <a:gd name="connsiteY7" fmla="*/ 1147323 h 3113734"/>
                <a:gd name="connsiteX8" fmla="*/ 277458 w 1354474"/>
                <a:gd name="connsiteY8" fmla="*/ 1137203 h 3113734"/>
                <a:gd name="connsiteX9" fmla="*/ 267338 w 1354474"/>
                <a:gd name="connsiteY9" fmla="*/ 1103730 h 3113734"/>
                <a:gd name="connsiteX10" fmla="*/ 255662 w 1354474"/>
                <a:gd name="connsiteY10" fmla="*/ 1060138 h 3113734"/>
                <a:gd name="connsiteX11" fmla="*/ 245542 w 1354474"/>
                <a:gd name="connsiteY11" fmla="*/ 1026665 h 3113734"/>
                <a:gd name="connsiteX12" fmla="*/ 244764 w 1354474"/>
                <a:gd name="connsiteY12" fmla="*/ 1017324 h 3113734"/>
                <a:gd name="connsiteX13" fmla="*/ 233866 w 1354474"/>
                <a:gd name="connsiteY13" fmla="*/ 983073 h 3113734"/>
                <a:gd name="connsiteX14" fmla="*/ 233866 w 1354474"/>
                <a:gd name="connsiteY14" fmla="*/ 983073 h 3113734"/>
                <a:gd name="connsiteX15" fmla="*/ 222189 w 1354474"/>
                <a:gd name="connsiteY15" fmla="*/ 939481 h 3113734"/>
                <a:gd name="connsiteX16" fmla="*/ 222189 w 1354474"/>
                <a:gd name="connsiteY16" fmla="*/ 939481 h 3113734"/>
                <a:gd name="connsiteX17" fmla="*/ 210513 w 1354474"/>
                <a:gd name="connsiteY17" fmla="*/ 895888 h 3113734"/>
                <a:gd name="connsiteX18" fmla="*/ 200393 w 1354474"/>
                <a:gd name="connsiteY18" fmla="*/ 873314 h 3113734"/>
                <a:gd name="connsiteX19" fmla="*/ 195722 w 1354474"/>
                <a:gd name="connsiteY19" fmla="*/ 858523 h 3113734"/>
                <a:gd name="connsiteX20" fmla="*/ 190273 w 1354474"/>
                <a:gd name="connsiteY20" fmla="*/ 828943 h 3113734"/>
                <a:gd name="connsiteX21" fmla="*/ 189495 w 1354474"/>
                <a:gd name="connsiteY21" fmla="*/ 829721 h 3113734"/>
                <a:gd name="connsiteX22" fmla="*/ 180154 w 1354474"/>
                <a:gd name="connsiteY22" fmla="*/ 795470 h 3113734"/>
                <a:gd name="connsiteX23" fmla="*/ 156801 w 1354474"/>
                <a:gd name="connsiteY23" fmla="*/ 698166 h 3113734"/>
                <a:gd name="connsiteX24" fmla="*/ 151352 w 1354474"/>
                <a:gd name="connsiteY24" fmla="*/ 677148 h 3113734"/>
                <a:gd name="connsiteX25" fmla="*/ 142789 w 1354474"/>
                <a:gd name="connsiteY25" fmla="*/ 632778 h 3113734"/>
                <a:gd name="connsiteX26" fmla="*/ 140454 w 1354474"/>
                <a:gd name="connsiteY26" fmla="*/ 620323 h 3113734"/>
                <a:gd name="connsiteX27" fmla="*/ 135005 w 1354474"/>
                <a:gd name="connsiteY27" fmla="*/ 565833 h 3113734"/>
                <a:gd name="connsiteX28" fmla="*/ 124106 w 1354474"/>
                <a:gd name="connsiteY28" fmla="*/ 392242 h 3113734"/>
                <a:gd name="connsiteX29" fmla="*/ 145903 w 1354474"/>
                <a:gd name="connsiteY29" fmla="*/ 346314 h 3113734"/>
                <a:gd name="connsiteX30" fmla="*/ 150573 w 1354474"/>
                <a:gd name="connsiteY30" fmla="*/ 345536 h 3113734"/>
                <a:gd name="connsiteX31" fmla="*/ 156022 w 1354474"/>
                <a:gd name="connsiteY31" fmla="*/ 318291 h 3113734"/>
                <a:gd name="connsiteX32" fmla="*/ 25245 w 1354474"/>
                <a:gd name="connsiteY32" fmla="*/ 201525 h 3113734"/>
                <a:gd name="connsiteX33" fmla="*/ 18240 w 1354474"/>
                <a:gd name="connsiteY33" fmla="*/ 192963 h 3113734"/>
                <a:gd name="connsiteX34" fmla="*/ 8120 w 1354474"/>
                <a:gd name="connsiteY34" fmla="*/ 131466 h 3113734"/>
                <a:gd name="connsiteX35" fmla="*/ 23688 w 1354474"/>
                <a:gd name="connsiteY35" fmla="*/ 115119 h 3113734"/>
                <a:gd name="connsiteX36" fmla="*/ 124106 w 1354474"/>
                <a:gd name="connsiteY36" fmla="*/ 11588 h 3113734"/>
                <a:gd name="connsiteX37" fmla="*/ 167699 w 1354474"/>
                <a:gd name="connsiteY37" fmla="*/ 17037 h 3113734"/>
                <a:gd name="connsiteX38" fmla="*/ 234644 w 1354474"/>
                <a:gd name="connsiteY38" fmla="*/ 60629 h 3113734"/>
                <a:gd name="connsiteX39" fmla="*/ 285242 w 1354474"/>
                <a:gd name="connsiteY39" fmla="*/ 140808 h 3113734"/>
                <a:gd name="connsiteX40" fmla="*/ 293805 w 1354474"/>
                <a:gd name="connsiteY40" fmla="*/ 205418 h 3113734"/>
                <a:gd name="connsiteX41" fmla="*/ 292248 w 1354474"/>
                <a:gd name="connsiteY41" fmla="*/ 234998 h 3113734"/>
                <a:gd name="connsiteX42" fmla="*/ 299254 w 1354474"/>
                <a:gd name="connsiteY42" fmla="*/ 269249 h 3113734"/>
                <a:gd name="connsiteX43" fmla="*/ 354523 w 1354474"/>
                <a:gd name="connsiteY43" fmla="*/ 294938 h 3113734"/>
                <a:gd name="connsiteX44" fmla="*/ 531227 w 1354474"/>
                <a:gd name="connsiteY44" fmla="*/ 458409 h 3113734"/>
                <a:gd name="connsiteX45" fmla="*/ 540568 w 1354474"/>
                <a:gd name="connsiteY45" fmla="*/ 466971 h 3113734"/>
                <a:gd name="connsiteX46" fmla="*/ 553023 w 1354474"/>
                <a:gd name="connsiteY46" fmla="*/ 487989 h 3113734"/>
                <a:gd name="connsiteX47" fmla="*/ 553023 w 1354474"/>
                <a:gd name="connsiteY47" fmla="*/ 488767 h 3113734"/>
                <a:gd name="connsiteX48" fmla="*/ 574820 w 1354474"/>
                <a:gd name="connsiteY48" fmla="*/ 522240 h 3113734"/>
                <a:gd name="connsiteX49" fmla="*/ 619969 w 1354474"/>
                <a:gd name="connsiteY49" fmla="*/ 608646 h 3113734"/>
                <a:gd name="connsiteX50" fmla="*/ 630867 w 1354474"/>
                <a:gd name="connsiteY50" fmla="*/ 631221 h 3113734"/>
                <a:gd name="connsiteX51" fmla="*/ 630867 w 1354474"/>
                <a:gd name="connsiteY51" fmla="*/ 631221 h 3113734"/>
                <a:gd name="connsiteX52" fmla="*/ 641765 w 1354474"/>
                <a:gd name="connsiteY52" fmla="*/ 652238 h 3113734"/>
                <a:gd name="connsiteX53" fmla="*/ 651106 w 1354474"/>
                <a:gd name="connsiteY53" fmla="*/ 666250 h 3113734"/>
                <a:gd name="connsiteX54" fmla="*/ 674459 w 1354474"/>
                <a:gd name="connsiteY54" fmla="*/ 729304 h 3113734"/>
                <a:gd name="connsiteX55" fmla="*/ 684579 w 1354474"/>
                <a:gd name="connsiteY55" fmla="*/ 747207 h 3113734"/>
                <a:gd name="connsiteX56" fmla="*/ 685357 w 1354474"/>
                <a:gd name="connsiteY56" fmla="*/ 751878 h 3113734"/>
                <a:gd name="connsiteX57" fmla="*/ 698591 w 1354474"/>
                <a:gd name="connsiteY57" fmla="*/ 773674 h 3113734"/>
                <a:gd name="connsiteX58" fmla="*/ 700926 w 1354474"/>
                <a:gd name="connsiteY58" fmla="*/ 780680 h 3113734"/>
                <a:gd name="connsiteX59" fmla="*/ 707932 w 1354474"/>
                <a:gd name="connsiteY59" fmla="*/ 807147 h 3113734"/>
                <a:gd name="connsiteX60" fmla="*/ 728949 w 1354474"/>
                <a:gd name="connsiteY60" fmla="*/ 851518 h 3113734"/>
                <a:gd name="connsiteX61" fmla="*/ 739069 w 1354474"/>
                <a:gd name="connsiteY61" fmla="*/ 874092 h 3113734"/>
                <a:gd name="connsiteX62" fmla="*/ 739847 w 1354474"/>
                <a:gd name="connsiteY62" fmla="*/ 874092 h 3113734"/>
                <a:gd name="connsiteX63" fmla="*/ 749967 w 1354474"/>
                <a:gd name="connsiteY63" fmla="*/ 897445 h 3113734"/>
                <a:gd name="connsiteX64" fmla="*/ 762422 w 1354474"/>
                <a:gd name="connsiteY64" fmla="*/ 939481 h 3113734"/>
                <a:gd name="connsiteX65" fmla="*/ 772542 w 1354474"/>
                <a:gd name="connsiteY65" fmla="*/ 962055 h 3113734"/>
                <a:gd name="connsiteX66" fmla="*/ 795895 w 1354474"/>
                <a:gd name="connsiteY66" fmla="*/ 1027444 h 3113734"/>
                <a:gd name="connsiteX67" fmla="*/ 805236 w 1354474"/>
                <a:gd name="connsiteY67" fmla="*/ 1050018 h 3113734"/>
                <a:gd name="connsiteX68" fmla="*/ 806014 w 1354474"/>
                <a:gd name="connsiteY68" fmla="*/ 1050018 h 3113734"/>
                <a:gd name="connsiteX69" fmla="*/ 811463 w 1354474"/>
                <a:gd name="connsiteY69" fmla="*/ 1068701 h 3113734"/>
                <a:gd name="connsiteX70" fmla="*/ 817691 w 1354474"/>
                <a:gd name="connsiteY70" fmla="*/ 1093610 h 3113734"/>
                <a:gd name="connsiteX71" fmla="*/ 828589 w 1354474"/>
                <a:gd name="connsiteY71" fmla="*/ 1125526 h 3113734"/>
                <a:gd name="connsiteX72" fmla="*/ 839487 w 1354474"/>
                <a:gd name="connsiteY72" fmla="*/ 1158999 h 3113734"/>
                <a:gd name="connsiteX73" fmla="*/ 848828 w 1354474"/>
                <a:gd name="connsiteY73" fmla="*/ 1170676 h 3113734"/>
                <a:gd name="connsiteX74" fmla="*/ 855056 w 1354474"/>
                <a:gd name="connsiteY74" fmla="*/ 1189358 h 3113734"/>
                <a:gd name="connsiteX75" fmla="*/ 864397 w 1354474"/>
                <a:gd name="connsiteY75" fmla="*/ 1213489 h 3113734"/>
                <a:gd name="connsiteX76" fmla="*/ 866732 w 1354474"/>
                <a:gd name="connsiteY76" fmla="*/ 1224387 h 3113734"/>
                <a:gd name="connsiteX77" fmla="*/ 874517 w 1354474"/>
                <a:gd name="connsiteY77" fmla="*/ 1246183 h 3113734"/>
                <a:gd name="connsiteX78" fmla="*/ 877630 w 1354474"/>
                <a:gd name="connsiteY78" fmla="*/ 1252411 h 3113734"/>
                <a:gd name="connsiteX79" fmla="*/ 885415 w 1354474"/>
                <a:gd name="connsiteY79" fmla="*/ 1278099 h 3113734"/>
                <a:gd name="connsiteX80" fmla="*/ 893977 w 1354474"/>
                <a:gd name="connsiteY80" fmla="*/ 1296781 h 3113734"/>
                <a:gd name="connsiteX81" fmla="*/ 939126 w 1354474"/>
                <a:gd name="connsiteY81" fmla="*/ 1433007 h 3113734"/>
                <a:gd name="connsiteX82" fmla="*/ 950024 w 1354474"/>
                <a:gd name="connsiteY82" fmla="*/ 1465702 h 3113734"/>
                <a:gd name="connsiteX83" fmla="*/ 950024 w 1354474"/>
                <a:gd name="connsiteY83" fmla="*/ 1465702 h 3113734"/>
                <a:gd name="connsiteX84" fmla="*/ 955474 w 1354474"/>
                <a:gd name="connsiteY84" fmla="*/ 1480492 h 3113734"/>
                <a:gd name="connsiteX85" fmla="*/ 961701 w 1354474"/>
                <a:gd name="connsiteY85" fmla="*/ 1509294 h 3113734"/>
                <a:gd name="connsiteX86" fmla="*/ 961701 w 1354474"/>
                <a:gd name="connsiteY86" fmla="*/ 1509294 h 3113734"/>
                <a:gd name="connsiteX87" fmla="*/ 971821 w 1354474"/>
                <a:gd name="connsiteY87" fmla="*/ 1537318 h 3113734"/>
                <a:gd name="connsiteX88" fmla="*/ 981940 w 1354474"/>
                <a:gd name="connsiteY88" fmla="*/ 1554443 h 3113734"/>
                <a:gd name="connsiteX89" fmla="*/ 988168 w 1354474"/>
                <a:gd name="connsiteY89" fmla="*/ 1572347 h 3113734"/>
                <a:gd name="connsiteX90" fmla="*/ 992838 w 1354474"/>
                <a:gd name="connsiteY90" fmla="*/ 1598035 h 3113734"/>
                <a:gd name="connsiteX91" fmla="*/ 1016191 w 1354474"/>
                <a:gd name="connsiteY91" fmla="*/ 1663424 h 3113734"/>
                <a:gd name="connsiteX92" fmla="*/ 1027089 w 1354474"/>
                <a:gd name="connsiteY92" fmla="*/ 1696118 h 3113734"/>
                <a:gd name="connsiteX93" fmla="*/ 1037988 w 1354474"/>
                <a:gd name="connsiteY93" fmla="*/ 1728812 h 3113734"/>
                <a:gd name="connsiteX94" fmla="*/ 1043437 w 1354474"/>
                <a:gd name="connsiteY94" fmla="*/ 1747495 h 3113734"/>
                <a:gd name="connsiteX95" fmla="*/ 1050442 w 1354474"/>
                <a:gd name="connsiteY95" fmla="*/ 1770848 h 3113734"/>
                <a:gd name="connsiteX96" fmla="*/ 1059784 w 1354474"/>
                <a:gd name="connsiteY96" fmla="*/ 1790309 h 3113734"/>
                <a:gd name="connsiteX97" fmla="*/ 1100262 w 1354474"/>
                <a:gd name="connsiteY97" fmla="*/ 1921085 h 3113734"/>
                <a:gd name="connsiteX98" fmla="*/ 1104933 w 1354474"/>
                <a:gd name="connsiteY98" fmla="*/ 1942103 h 3113734"/>
                <a:gd name="connsiteX99" fmla="*/ 1115053 w 1354474"/>
                <a:gd name="connsiteY99" fmla="*/ 1970127 h 3113734"/>
                <a:gd name="connsiteX100" fmla="*/ 1125172 w 1354474"/>
                <a:gd name="connsiteY100" fmla="*/ 1992701 h 3113734"/>
                <a:gd name="connsiteX101" fmla="*/ 1131400 w 1354474"/>
                <a:gd name="connsiteY101" fmla="*/ 2011384 h 3113734"/>
                <a:gd name="connsiteX102" fmla="*/ 1136849 w 1354474"/>
                <a:gd name="connsiteY102" fmla="*/ 2037072 h 3113734"/>
                <a:gd name="connsiteX103" fmla="*/ 1149304 w 1354474"/>
                <a:gd name="connsiteY103" fmla="*/ 2079886 h 3113734"/>
                <a:gd name="connsiteX104" fmla="*/ 1158645 w 1354474"/>
                <a:gd name="connsiteY104" fmla="*/ 2103239 h 3113734"/>
                <a:gd name="connsiteX105" fmla="*/ 1159423 w 1354474"/>
                <a:gd name="connsiteY105" fmla="*/ 2103239 h 3113734"/>
                <a:gd name="connsiteX106" fmla="*/ 1164872 w 1354474"/>
                <a:gd name="connsiteY106" fmla="*/ 2117251 h 3113734"/>
                <a:gd name="connsiteX107" fmla="*/ 1173435 w 1354474"/>
                <a:gd name="connsiteY107" fmla="*/ 2145274 h 3113734"/>
                <a:gd name="connsiteX108" fmla="*/ 1175770 w 1354474"/>
                <a:gd name="connsiteY108" fmla="*/ 2152280 h 3113734"/>
                <a:gd name="connsiteX109" fmla="*/ 1181998 w 1354474"/>
                <a:gd name="connsiteY109" fmla="*/ 2180304 h 3113734"/>
                <a:gd name="connsiteX110" fmla="*/ 1182776 w 1354474"/>
                <a:gd name="connsiteY110" fmla="*/ 2184975 h 3113734"/>
                <a:gd name="connsiteX111" fmla="*/ 1192896 w 1354474"/>
                <a:gd name="connsiteY111" fmla="*/ 2213777 h 3113734"/>
                <a:gd name="connsiteX112" fmla="*/ 1203015 w 1354474"/>
                <a:gd name="connsiteY112" fmla="*/ 2235573 h 3113734"/>
                <a:gd name="connsiteX113" fmla="*/ 1208465 w 1354474"/>
                <a:gd name="connsiteY113" fmla="*/ 2254255 h 3113734"/>
                <a:gd name="connsiteX114" fmla="*/ 1213913 w 1354474"/>
                <a:gd name="connsiteY114" fmla="*/ 2279165 h 3113734"/>
                <a:gd name="connsiteX115" fmla="*/ 1225590 w 1354474"/>
                <a:gd name="connsiteY115" fmla="*/ 2321979 h 3113734"/>
                <a:gd name="connsiteX116" fmla="*/ 1236488 w 1354474"/>
                <a:gd name="connsiteY116" fmla="*/ 2356230 h 3113734"/>
                <a:gd name="connsiteX117" fmla="*/ 1236488 w 1354474"/>
                <a:gd name="connsiteY117" fmla="*/ 2356230 h 3113734"/>
                <a:gd name="connsiteX118" fmla="*/ 1247386 w 1354474"/>
                <a:gd name="connsiteY118" fmla="*/ 2389702 h 3113734"/>
                <a:gd name="connsiteX119" fmla="*/ 1258284 w 1354474"/>
                <a:gd name="connsiteY119" fmla="*/ 2412277 h 3113734"/>
                <a:gd name="connsiteX120" fmla="*/ 1262955 w 1354474"/>
                <a:gd name="connsiteY120" fmla="*/ 2427067 h 3113734"/>
                <a:gd name="connsiteX121" fmla="*/ 1269182 w 1354474"/>
                <a:gd name="connsiteY121" fmla="*/ 2456648 h 3113734"/>
                <a:gd name="connsiteX122" fmla="*/ 1291757 w 1354474"/>
                <a:gd name="connsiteY122" fmla="*/ 2522036 h 3113734"/>
                <a:gd name="connsiteX123" fmla="*/ 1296427 w 1354474"/>
                <a:gd name="connsiteY123" fmla="*/ 2536827 h 3113734"/>
                <a:gd name="connsiteX124" fmla="*/ 1302655 w 1354474"/>
                <a:gd name="connsiteY124" fmla="*/ 2565628 h 3113734"/>
                <a:gd name="connsiteX125" fmla="*/ 1312775 w 1354474"/>
                <a:gd name="connsiteY125" fmla="*/ 2588203 h 3113734"/>
                <a:gd name="connsiteX126" fmla="*/ 1318224 w 1354474"/>
                <a:gd name="connsiteY126" fmla="*/ 2606886 h 3113734"/>
                <a:gd name="connsiteX127" fmla="*/ 1324451 w 1354474"/>
                <a:gd name="connsiteY127" fmla="*/ 2632574 h 3113734"/>
                <a:gd name="connsiteX128" fmla="*/ 1335349 w 1354474"/>
                <a:gd name="connsiteY128" fmla="*/ 2669939 h 3113734"/>
                <a:gd name="connsiteX129" fmla="*/ 1350139 w 1354474"/>
                <a:gd name="connsiteY129" fmla="*/ 2722094 h 3113734"/>
                <a:gd name="connsiteX130" fmla="*/ 1344690 w 1354474"/>
                <a:gd name="connsiteY130" fmla="*/ 2778919 h 3113734"/>
                <a:gd name="connsiteX131" fmla="*/ 1336128 w 1354474"/>
                <a:gd name="connsiteY131" fmla="*/ 2815506 h 3113734"/>
                <a:gd name="connsiteX132" fmla="*/ 1335349 w 1354474"/>
                <a:gd name="connsiteY132" fmla="*/ 2824847 h 3113734"/>
                <a:gd name="connsiteX133" fmla="*/ 1325230 w 1354474"/>
                <a:gd name="connsiteY133" fmla="*/ 2859098 h 3113734"/>
                <a:gd name="connsiteX134" fmla="*/ 1324451 w 1354474"/>
                <a:gd name="connsiteY134" fmla="*/ 2873888 h 3113734"/>
                <a:gd name="connsiteX135" fmla="*/ 1316667 w 1354474"/>
                <a:gd name="connsiteY135" fmla="*/ 2898020 h 3113734"/>
                <a:gd name="connsiteX136" fmla="*/ 1307325 w 1354474"/>
                <a:gd name="connsiteY136" fmla="*/ 2926043 h 3113734"/>
                <a:gd name="connsiteX137" fmla="*/ 1301877 w 1354474"/>
                <a:gd name="connsiteY137" fmla="*/ 2940055 h 3113734"/>
                <a:gd name="connsiteX138" fmla="*/ 1301098 w 1354474"/>
                <a:gd name="connsiteY138" fmla="*/ 2950175 h 3113734"/>
                <a:gd name="connsiteX139" fmla="*/ 1292535 w 1354474"/>
                <a:gd name="connsiteY139" fmla="*/ 2966522 h 3113734"/>
                <a:gd name="connsiteX140" fmla="*/ 1280859 w 1354474"/>
                <a:gd name="connsiteY140" fmla="*/ 2996881 h 3113734"/>
                <a:gd name="connsiteX141" fmla="*/ 1280080 w 1354474"/>
                <a:gd name="connsiteY141" fmla="*/ 3006222 h 3113734"/>
                <a:gd name="connsiteX142" fmla="*/ 1269182 w 1354474"/>
                <a:gd name="connsiteY142" fmla="*/ 3038916 h 3113734"/>
                <a:gd name="connsiteX143" fmla="*/ 1255171 w 1354474"/>
                <a:gd name="connsiteY143" fmla="*/ 3096520 h 3113734"/>
                <a:gd name="connsiteX144" fmla="*/ 1224812 w 1354474"/>
                <a:gd name="connsiteY144" fmla="*/ 3108197 h 3113734"/>
                <a:gd name="connsiteX145" fmla="*/ 1135292 w 1354474"/>
                <a:gd name="connsiteY145" fmla="*/ 3051371 h 3113734"/>
                <a:gd name="connsiteX146" fmla="*/ 1105711 w 1354474"/>
                <a:gd name="connsiteY146" fmla="*/ 3039695 h 3113734"/>
                <a:gd name="connsiteX147" fmla="*/ 1027089 w 1354474"/>
                <a:gd name="connsiteY147" fmla="*/ 2984426 h 3113734"/>
                <a:gd name="connsiteX148" fmla="*/ 993617 w 1354474"/>
                <a:gd name="connsiteY148" fmla="*/ 2963408 h 3113734"/>
                <a:gd name="connsiteX149" fmla="*/ 938348 w 1354474"/>
                <a:gd name="connsiteY149" fmla="*/ 2930714 h 3113734"/>
                <a:gd name="connsiteX150" fmla="*/ 916552 w 1354474"/>
                <a:gd name="connsiteY150" fmla="*/ 2919816 h 3113734"/>
                <a:gd name="connsiteX151" fmla="*/ 838709 w 1354474"/>
                <a:gd name="connsiteY151" fmla="*/ 2865325 h 3113734"/>
                <a:gd name="connsiteX152" fmla="*/ 828589 w 1354474"/>
                <a:gd name="connsiteY152" fmla="*/ 2842751 h 3113734"/>
                <a:gd name="connsiteX153" fmla="*/ 806014 w 1354474"/>
                <a:gd name="connsiteY153" fmla="*/ 2772692 h 3113734"/>
                <a:gd name="connsiteX154" fmla="*/ 795895 w 1354474"/>
                <a:gd name="connsiteY154" fmla="*/ 2743890 h 3113734"/>
                <a:gd name="connsiteX155" fmla="*/ 795116 w 1354474"/>
                <a:gd name="connsiteY155" fmla="*/ 2739998 h 3113734"/>
                <a:gd name="connsiteX156" fmla="*/ 782661 w 1354474"/>
                <a:gd name="connsiteY156" fmla="*/ 2703411 h 3113734"/>
                <a:gd name="connsiteX157" fmla="*/ 773320 w 1354474"/>
                <a:gd name="connsiteY157" fmla="*/ 2678501 h 3113734"/>
                <a:gd name="connsiteX158" fmla="*/ 773320 w 1354474"/>
                <a:gd name="connsiteY158" fmla="*/ 2678501 h 3113734"/>
                <a:gd name="connsiteX159" fmla="*/ 759308 w 1354474"/>
                <a:gd name="connsiteY159" fmla="*/ 2647364 h 3113734"/>
                <a:gd name="connsiteX160" fmla="*/ 756973 w 1354474"/>
                <a:gd name="connsiteY160" fmla="*/ 2636466 h 3113734"/>
                <a:gd name="connsiteX161" fmla="*/ 751524 w 1354474"/>
                <a:gd name="connsiteY161" fmla="*/ 2613113 h 3113734"/>
                <a:gd name="connsiteX162" fmla="*/ 741404 w 1354474"/>
                <a:gd name="connsiteY162" fmla="*/ 2591317 h 3113734"/>
                <a:gd name="connsiteX163" fmla="*/ 730506 w 1354474"/>
                <a:gd name="connsiteY163" fmla="*/ 2557844 h 3113734"/>
                <a:gd name="connsiteX164" fmla="*/ 718830 w 1354474"/>
                <a:gd name="connsiteY164" fmla="*/ 2515030 h 3113734"/>
                <a:gd name="connsiteX165" fmla="*/ 707932 w 1354474"/>
                <a:gd name="connsiteY165" fmla="*/ 2482336 h 3113734"/>
                <a:gd name="connsiteX166" fmla="*/ 707153 w 1354474"/>
                <a:gd name="connsiteY166" fmla="*/ 2472995 h 3113734"/>
                <a:gd name="connsiteX167" fmla="*/ 695477 w 1354474"/>
                <a:gd name="connsiteY167" fmla="*/ 2440301 h 3113734"/>
                <a:gd name="connsiteX168" fmla="*/ 686136 w 1354474"/>
                <a:gd name="connsiteY168" fmla="*/ 2416169 h 3113734"/>
                <a:gd name="connsiteX169" fmla="*/ 675238 w 1354474"/>
                <a:gd name="connsiteY169" fmla="*/ 2394373 h 3113734"/>
                <a:gd name="connsiteX170" fmla="*/ 669788 w 1354474"/>
                <a:gd name="connsiteY170" fmla="*/ 2376469 h 3113734"/>
                <a:gd name="connsiteX171" fmla="*/ 662783 w 1354474"/>
                <a:gd name="connsiteY171" fmla="*/ 2352338 h 3113734"/>
                <a:gd name="connsiteX172" fmla="*/ 654220 w 1354474"/>
                <a:gd name="connsiteY172" fmla="*/ 2328206 h 3113734"/>
                <a:gd name="connsiteX173" fmla="*/ 630867 w 1354474"/>
                <a:gd name="connsiteY173" fmla="*/ 2242578 h 3113734"/>
                <a:gd name="connsiteX174" fmla="*/ 619969 w 1354474"/>
                <a:gd name="connsiteY174" fmla="*/ 2209106 h 3113734"/>
                <a:gd name="connsiteX175" fmla="*/ 619969 w 1354474"/>
                <a:gd name="connsiteY175" fmla="*/ 2209106 h 3113734"/>
                <a:gd name="connsiteX176" fmla="*/ 609071 w 1354474"/>
                <a:gd name="connsiteY176" fmla="*/ 2175633 h 3113734"/>
                <a:gd name="connsiteX177" fmla="*/ 609071 w 1354474"/>
                <a:gd name="connsiteY177" fmla="*/ 2175633 h 3113734"/>
                <a:gd name="connsiteX178" fmla="*/ 597394 w 1354474"/>
                <a:gd name="connsiteY178" fmla="*/ 2145274 h 3113734"/>
                <a:gd name="connsiteX179" fmla="*/ 594280 w 1354474"/>
                <a:gd name="connsiteY179" fmla="*/ 2139047 h 3113734"/>
                <a:gd name="connsiteX180" fmla="*/ 584161 w 1354474"/>
                <a:gd name="connsiteY180" fmla="*/ 2112580 h 3113734"/>
                <a:gd name="connsiteX181" fmla="*/ 577155 w 1354474"/>
                <a:gd name="connsiteY181" fmla="*/ 2092341 h 3113734"/>
                <a:gd name="connsiteX182" fmla="*/ 576376 w 1354474"/>
                <a:gd name="connsiteY182" fmla="*/ 2087670 h 3113734"/>
                <a:gd name="connsiteX183" fmla="*/ 565478 w 1354474"/>
                <a:gd name="connsiteY183" fmla="*/ 2054976 h 3113734"/>
                <a:gd name="connsiteX184" fmla="*/ 553802 w 1354474"/>
                <a:gd name="connsiteY184" fmla="*/ 2011384 h 3113734"/>
                <a:gd name="connsiteX185" fmla="*/ 540568 w 1354474"/>
                <a:gd name="connsiteY185" fmla="*/ 1980247 h 3113734"/>
                <a:gd name="connsiteX186" fmla="*/ 538233 w 1354474"/>
                <a:gd name="connsiteY186" fmla="*/ 1969348 h 3113734"/>
                <a:gd name="connsiteX187" fmla="*/ 528892 w 1354474"/>
                <a:gd name="connsiteY187" fmla="*/ 1945995 h 3113734"/>
                <a:gd name="connsiteX188" fmla="*/ 527335 w 1354474"/>
                <a:gd name="connsiteY188" fmla="*/ 1938989 h 3113734"/>
                <a:gd name="connsiteX189" fmla="*/ 519551 w 1354474"/>
                <a:gd name="connsiteY189" fmla="*/ 1913301 h 3113734"/>
                <a:gd name="connsiteX190" fmla="*/ 517215 w 1354474"/>
                <a:gd name="connsiteY190" fmla="*/ 1906295 h 3113734"/>
                <a:gd name="connsiteX191" fmla="*/ 508653 w 1354474"/>
                <a:gd name="connsiteY191" fmla="*/ 1879828 h 3113734"/>
                <a:gd name="connsiteX192" fmla="*/ 506317 w 1354474"/>
                <a:gd name="connsiteY192" fmla="*/ 1872822 h 3113734"/>
                <a:gd name="connsiteX193" fmla="*/ 500090 w 1354474"/>
                <a:gd name="connsiteY193" fmla="*/ 1845577 h 3113734"/>
                <a:gd name="connsiteX194" fmla="*/ 489970 w 1354474"/>
                <a:gd name="connsiteY194" fmla="*/ 1823781 h 3113734"/>
                <a:gd name="connsiteX195" fmla="*/ 483743 w 1354474"/>
                <a:gd name="connsiteY195" fmla="*/ 1805877 h 3113734"/>
                <a:gd name="connsiteX196" fmla="*/ 478294 w 1354474"/>
                <a:gd name="connsiteY196" fmla="*/ 1780189 h 3113734"/>
                <a:gd name="connsiteX197" fmla="*/ 456498 w 1354474"/>
                <a:gd name="connsiteY197" fmla="*/ 1714022 h 3113734"/>
                <a:gd name="connsiteX198" fmla="*/ 451827 w 1354474"/>
                <a:gd name="connsiteY198" fmla="*/ 1699232 h 3113734"/>
                <a:gd name="connsiteX199" fmla="*/ 444821 w 1354474"/>
                <a:gd name="connsiteY199" fmla="*/ 1670430 h 3113734"/>
                <a:gd name="connsiteX200" fmla="*/ 444043 w 1354474"/>
                <a:gd name="connsiteY200" fmla="*/ 1670430 h 3113734"/>
                <a:gd name="connsiteX201" fmla="*/ 434702 w 1354474"/>
                <a:gd name="connsiteY201" fmla="*/ 1647077 h 3113734"/>
                <a:gd name="connsiteX202" fmla="*/ 433923 w 1354474"/>
                <a:gd name="connsiteY202" fmla="*/ 1647855 h 3113734"/>
                <a:gd name="connsiteX203" fmla="*/ 429252 w 1354474"/>
                <a:gd name="connsiteY203" fmla="*/ 1633065 h 3113734"/>
                <a:gd name="connsiteX204" fmla="*/ 423025 w 1354474"/>
                <a:gd name="connsiteY204" fmla="*/ 1603484 h 3113734"/>
                <a:gd name="connsiteX205" fmla="*/ 402007 w 1354474"/>
                <a:gd name="connsiteY205" fmla="*/ 1548216 h 3113734"/>
                <a:gd name="connsiteX206" fmla="*/ 391109 w 1354474"/>
                <a:gd name="connsiteY206" fmla="*/ 1513965 h 3113734"/>
                <a:gd name="connsiteX207" fmla="*/ 378654 w 1354474"/>
                <a:gd name="connsiteY207" fmla="*/ 1461031 h 3113734"/>
                <a:gd name="connsiteX208" fmla="*/ 365421 w 1354474"/>
                <a:gd name="connsiteY208" fmla="*/ 1422110 h 311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1354474" h="3113734">
                  <a:moveTo>
                    <a:pt x="365421" y="1422110"/>
                  </a:moveTo>
                  <a:cubicBezTo>
                    <a:pt x="350631" y="1394086"/>
                    <a:pt x="350631" y="1361392"/>
                    <a:pt x="333505" y="1334147"/>
                  </a:cubicBezTo>
                  <a:cubicBezTo>
                    <a:pt x="326499" y="1329476"/>
                    <a:pt x="327278" y="1322470"/>
                    <a:pt x="327278" y="1316242"/>
                  </a:cubicBezTo>
                  <a:cubicBezTo>
                    <a:pt x="326499" y="1307680"/>
                    <a:pt x="328835" y="1298338"/>
                    <a:pt x="322607" y="1290554"/>
                  </a:cubicBezTo>
                  <a:cubicBezTo>
                    <a:pt x="315601" y="1268758"/>
                    <a:pt x="312487" y="1245405"/>
                    <a:pt x="300811" y="1224387"/>
                  </a:cubicBezTo>
                  <a:cubicBezTo>
                    <a:pt x="293027" y="1214268"/>
                    <a:pt x="296140" y="1201034"/>
                    <a:pt x="289913" y="1190136"/>
                  </a:cubicBezTo>
                  <a:cubicBezTo>
                    <a:pt x="289913" y="1187023"/>
                    <a:pt x="289134" y="1183909"/>
                    <a:pt x="289134" y="1180795"/>
                  </a:cubicBezTo>
                  <a:cubicBezTo>
                    <a:pt x="282129" y="1170676"/>
                    <a:pt x="284464" y="1157442"/>
                    <a:pt x="279015" y="1147323"/>
                  </a:cubicBezTo>
                  <a:cubicBezTo>
                    <a:pt x="278236" y="1144209"/>
                    <a:pt x="278236" y="1141095"/>
                    <a:pt x="277458" y="1137203"/>
                  </a:cubicBezTo>
                  <a:cubicBezTo>
                    <a:pt x="269674" y="1127083"/>
                    <a:pt x="274344" y="1113850"/>
                    <a:pt x="267338" y="1103730"/>
                  </a:cubicBezTo>
                  <a:cubicBezTo>
                    <a:pt x="266560" y="1088161"/>
                    <a:pt x="254883" y="1075707"/>
                    <a:pt x="255662" y="1060138"/>
                  </a:cubicBezTo>
                  <a:cubicBezTo>
                    <a:pt x="249434" y="1050018"/>
                    <a:pt x="253326" y="1036006"/>
                    <a:pt x="245542" y="1026665"/>
                  </a:cubicBezTo>
                  <a:cubicBezTo>
                    <a:pt x="245542" y="1023551"/>
                    <a:pt x="244764" y="1020437"/>
                    <a:pt x="244764" y="1017324"/>
                  </a:cubicBezTo>
                  <a:cubicBezTo>
                    <a:pt x="240871" y="1006426"/>
                    <a:pt x="240871" y="993971"/>
                    <a:pt x="233866" y="983073"/>
                  </a:cubicBezTo>
                  <a:lnTo>
                    <a:pt x="233866" y="983073"/>
                  </a:lnTo>
                  <a:cubicBezTo>
                    <a:pt x="227638" y="969061"/>
                    <a:pt x="232309" y="952714"/>
                    <a:pt x="222189" y="939481"/>
                  </a:cubicBezTo>
                  <a:lnTo>
                    <a:pt x="222189" y="939481"/>
                  </a:lnTo>
                  <a:cubicBezTo>
                    <a:pt x="213626" y="926247"/>
                    <a:pt x="222968" y="908343"/>
                    <a:pt x="210513" y="895888"/>
                  </a:cubicBezTo>
                  <a:cubicBezTo>
                    <a:pt x="207399" y="888104"/>
                    <a:pt x="203507" y="881098"/>
                    <a:pt x="200393" y="873314"/>
                  </a:cubicBezTo>
                  <a:cubicBezTo>
                    <a:pt x="197279" y="868643"/>
                    <a:pt x="195722" y="863973"/>
                    <a:pt x="195722" y="858523"/>
                  </a:cubicBezTo>
                  <a:cubicBezTo>
                    <a:pt x="194165" y="848404"/>
                    <a:pt x="198058" y="837506"/>
                    <a:pt x="190273" y="828943"/>
                  </a:cubicBezTo>
                  <a:lnTo>
                    <a:pt x="189495" y="829721"/>
                  </a:lnTo>
                  <a:cubicBezTo>
                    <a:pt x="183267" y="818823"/>
                    <a:pt x="184046" y="806368"/>
                    <a:pt x="180154" y="795470"/>
                  </a:cubicBezTo>
                  <a:cubicBezTo>
                    <a:pt x="177818" y="761998"/>
                    <a:pt x="166142" y="730082"/>
                    <a:pt x="156801" y="698166"/>
                  </a:cubicBezTo>
                  <a:cubicBezTo>
                    <a:pt x="151352" y="691939"/>
                    <a:pt x="151352" y="684933"/>
                    <a:pt x="151352" y="677148"/>
                  </a:cubicBezTo>
                  <a:cubicBezTo>
                    <a:pt x="151352" y="661580"/>
                    <a:pt x="152130" y="646011"/>
                    <a:pt x="142789" y="632778"/>
                  </a:cubicBezTo>
                  <a:cubicBezTo>
                    <a:pt x="141232" y="628885"/>
                    <a:pt x="140454" y="624215"/>
                    <a:pt x="140454" y="620323"/>
                  </a:cubicBezTo>
                  <a:cubicBezTo>
                    <a:pt x="138118" y="602419"/>
                    <a:pt x="145124" y="583736"/>
                    <a:pt x="135005" y="565833"/>
                  </a:cubicBezTo>
                  <a:cubicBezTo>
                    <a:pt x="120993" y="508228"/>
                    <a:pt x="122550" y="449846"/>
                    <a:pt x="124106" y="392242"/>
                  </a:cubicBezTo>
                  <a:cubicBezTo>
                    <a:pt x="130334" y="376673"/>
                    <a:pt x="131112" y="357991"/>
                    <a:pt x="145903" y="346314"/>
                  </a:cubicBezTo>
                  <a:cubicBezTo>
                    <a:pt x="147459" y="346314"/>
                    <a:pt x="149016" y="345536"/>
                    <a:pt x="150573" y="345536"/>
                  </a:cubicBezTo>
                  <a:cubicBezTo>
                    <a:pt x="164585" y="339308"/>
                    <a:pt x="164585" y="329189"/>
                    <a:pt x="156022" y="318291"/>
                  </a:cubicBezTo>
                  <a:cubicBezTo>
                    <a:pt x="113987" y="277812"/>
                    <a:pt x="73508" y="234998"/>
                    <a:pt x="25245" y="201525"/>
                  </a:cubicBezTo>
                  <a:cubicBezTo>
                    <a:pt x="22132" y="199190"/>
                    <a:pt x="19796" y="196855"/>
                    <a:pt x="18240" y="192963"/>
                  </a:cubicBezTo>
                  <a:cubicBezTo>
                    <a:pt x="2671" y="174280"/>
                    <a:pt x="-8227" y="154819"/>
                    <a:pt x="8120" y="131466"/>
                  </a:cubicBezTo>
                  <a:cubicBezTo>
                    <a:pt x="10455" y="123682"/>
                    <a:pt x="18240" y="119790"/>
                    <a:pt x="23688" y="115119"/>
                  </a:cubicBezTo>
                  <a:cubicBezTo>
                    <a:pt x="57161" y="80868"/>
                    <a:pt x="90634" y="45839"/>
                    <a:pt x="124106" y="11588"/>
                  </a:cubicBezTo>
                  <a:cubicBezTo>
                    <a:pt x="142010" y="-12544"/>
                    <a:pt x="154465" y="6917"/>
                    <a:pt x="167699" y="17037"/>
                  </a:cubicBezTo>
                  <a:cubicBezTo>
                    <a:pt x="188716" y="33384"/>
                    <a:pt x="210513" y="49731"/>
                    <a:pt x="234644" y="60629"/>
                  </a:cubicBezTo>
                  <a:cubicBezTo>
                    <a:pt x="275901" y="71527"/>
                    <a:pt x="285242" y="103443"/>
                    <a:pt x="285242" y="140808"/>
                  </a:cubicBezTo>
                  <a:cubicBezTo>
                    <a:pt x="285242" y="162604"/>
                    <a:pt x="285242" y="184400"/>
                    <a:pt x="293805" y="205418"/>
                  </a:cubicBezTo>
                  <a:cubicBezTo>
                    <a:pt x="297697" y="215537"/>
                    <a:pt x="293805" y="224878"/>
                    <a:pt x="292248" y="234998"/>
                  </a:cubicBezTo>
                  <a:cubicBezTo>
                    <a:pt x="290691" y="246675"/>
                    <a:pt x="290691" y="259130"/>
                    <a:pt x="299254" y="269249"/>
                  </a:cubicBezTo>
                  <a:cubicBezTo>
                    <a:pt x="315601" y="282483"/>
                    <a:pt x="336619" y="285596"/>
                    <a:pt x="354523" y="294938"/>
                  </a:cubicBezTo>
                  <a:cubicBezTo>
                    <a:pt x="427695" y="333859"/>
                    <a:pt x="483743" y="391463"/>
                    <a:pt x="531227" y="458409"/>
                  </a:cubicBezTo>
                  <a:cubicBezTo>
                    <a:pt x="534341" y="462301"/>
                    <a:pt x="535898" y="465414"/>
                    <a:pt x="540568" y="466971"/>
                  </a:cubicBezTo>
                  <a:cubicBezTo>
                    <a:pt x="549910" y="470864"/>
                    <a:pt x="546796" y="481762"/>
                    <a:pt x="553023" y="487989"/>
                  </a:cubicBezTo>
                  <a:lnTo>
                    <a:pt x="553023" y="488767"/>
                  </a:lnTo>
                  <a:cubicBezTo>
                    <a:pt x="561586" y="498887"/>
                    <a:pt x="567814" y="510564"/>
                    <a:pt x="574820" y="522240"/>
                  </a:cubicBezTo>
                  <a:cubicBezTo>
                    <a:pt x="588831" y="551821"/>
                    <a:pt x="608292" y="578287"/>
                    <a:pt x="619969" y="608646"/>
                  </a:cubicBezTo>
                  <a:cubicBezTo>
                    <a:pt x="626196" y="614874"/>
                    <a:pt x="622304" y="625772"/>
                    <a:pt x="630867" y="631221"/>
                  </a:cubicBezTo>
                  <a:lnTo>
                    <a:pt x="630867" y="631221"/>
                  </a:lnTo>
                  <a:cubicBezTo>
                    <a:pt x="636316" y="637448"/>
                    <a:pt x="636316" y="646011"/>
                    <a:pt x="641765" y="652238"/>
                  </a:cubicBezTo>
                  <a:cubicBezTo>
                    <a:pt x="644879" y="656909"/>
                    <a:pt x="648771" y="660801"/>
                    <a:pt x="651106" y="666250"/>
                  </a:cubicBezTo>
                  <a:cubicBezTo>
                    <a:pt x="658890" y="687268"/>
                    <a:pt x="666675" y="708286"/>
                    <a:pt x="674459" y="729304"/>
                  </a:cubicBezTo>
                  <a:cubicBezTo>
                    <a:pt x="678351" y="734753"/>
                    <a:pt x="679908" y="741758"/>
                    <a:pt x="684579" y="747207"/>
                  </a:cubicBezTo>
                  <a:cubicBezTo>
                    <a:pt x="685357" y="748764"/>
                    <a:pt x="685357" y="750321"/>
                    <a:pt x="685357" y="751878"/>
                  </a:cubicBezTo>
                  <a:cubicBezTo>
                    <a:pt x="690806" y="758884"/>
                    <a:pt x="690806" y="768225"/>
                    <a:pt x="698591" y="773674"/>
                  </a:cubicBezTo>
                  <a:cubicBezTo>
                    <a:pt x="700147" y="776010"/>
                    <a:pt x="700926" y="778345"/>
                    <a:pt x="700926" y="780680"/>
                  </a:cubicBezTo>
                  <a:cubicBezTo>
                    <a:pt x="703261" y="789243"/>
                    <a:pt x="697034" y="800919"/>
                    <a:pt x="707932" y="807147"/>
                  </a:cubicBezTo>
                  <a:cubicBezTo>
                    <a:pt x="720387" y="819602"/>
                    <a:pt x="721944" y="836727"/>
                    <a:pt x="728949" y="851518"/>
                  </a:cubicBezTo>
                  <a:cubicBezTo>
                    <a:pt x="735177" y="857745"/>
                    <a:pt x="732063" y="867865"/>
                    <a:pt x="739069" y="874092"/>
                  </a:cubicBezTo>
                  <a:lnTo>
                    <a:pt x="739847" y="874092"/>
                  </a:lnTo>
                  <a:cubicBezTo>
                    <a:pt x="744518" y="881098"/>
                    <a:pt x="744518" y="890439"/>
                    <a:pt x="749967" y="897445"/>
                  </a:cubicBezTo>
                  <a:cubicBezTo>
                    <a:pt x="747632" y="913014"/>
                    <a:pt x="761644" y="924690"/>
                    <a:pt x="762422" y="939481"/>
                  </a:cubicBezTo>
                  <a:cubicBezTo>
                    <a:pt x="768650" y="945708"/>
                    <a:pt x="765536" y="955828"/>
                    <a:pt x="772542" y="962055"/>
                  </a:cubicBezTo>
                  <a:cubicBezTo>
                    <a:pt x="780326" y="983851"/>
                    <a:pt x="788110" y="1005648"/>
                    <a:pt x="795895" y="1027444"/>
                  </a:cubicBezTo>
                  <a:cubicBezTo>
                    <a:pt x="802122" y="1033671"/>
                    <a:pt x="799008" y="1043791"/>
                    <a:pt x="805236" y="1050018"/>
                  </a:cubicBezTo>
                  <a:lnTo>
                    <a:pt x="806014" y="1050018"/>
                  </a:lnTo>
                  <a:cubicBezTo>
                    <a:pt x="810685" y="1055467"/>
                    <a:pt x="809906" y="1062473"/>
                    <a:pt x="811463" y="1068701"/>
                  </a:cubicBezTo>
                  <a:cubicBezTo>
                    <a:pt x="812242" y="1077264"/>
                    <a:pt x="811463" y="1086604"/>
                    <a:pt x="817691" y="1093610"/>
                  </a:cubicBezTo>
                  <a:cubicBezTo>
                    <a:pt x="823918" y="1103730"/>
                    <a:pt x="830146" y="1113071"/>
                    <a:pt x="828589" y="1125526"/>
                  </a:cubicBezTo>
                  <a:cubicBezTo>
                    <a:pt x="834038" y="1136424"/>
                    <a:pt x="829367" y="1150436"/>
                    <a:pt x="839487" y="1158999"/>
                  </a:cubicBezTo>
                  <a:cubicBezTo>
                    <a:pt x="842601" y="1162891"/>
                    <a:pt x="845714" y="1166783"/>
                    <a:pt x="848828" y="1170676"/>
                  </a:cubicBezTo>
                  <a:cubicBezTo>
                    <a:pt x="853499" y="1176124"/>
                    <a:pt x="852720" y="1183130"/>
                    <a:pt x="855056" y="1189358"/>
                  </a:cubicBezTo>
                  <a:cubicBezTo>
                    <a:pt x="854277" y="1198699"/>
                    <a:pt x="858948" y="1206483"/>
                    <a:pt x="864397" y="1213489"/>
                  </a:cubicBezTo>
                  <a:cubicBezTo>
                    <a:pt x="865954" y="1216603"/>
                    <a:pt x="865954" y="1220495"/>
                    <a:pt x="866732" y="1224387"/>
                  </a:cubicBezTo>
                  <a:cubicBezTo>
                    <a:pt x="865954" y="1232950"/>
                    <a:pt x="867510" y="1240735"/>
                    <a:pt x="874517" y="1246183"/>
                  </a:cubicBezTo>
                  <a:cubicBezTo>
                    <a:pt x="875295" y="1248519"/>
                    <a:pt x="876852" y="1250075"/>
                    <a:pt x="877630" y="1252411"/>
                  </a:cubicBezTo>
                  <a:cubicBezTo>
                    <a:pt x="877630" y="1261752"/>
                    <a:pt x="879965" y="1270315"/>
                    <a:pt x="885415" y="1278099"/>
                  </a:cubicBezTo>
                  <a:cubicBezTo>
                    <a:pt x="888528" y="1284327"/>
                    <a:pt x="890863" y="1291333"/>
                    <a:pt x="893977" y="1296781"/>
                  </a:cubicBezTo>
                  <a:cubicBezTo>
                    <a:pt x="908768" y="1341931"/>
                    <a:pt x="923558" y="1387858"/>
                    <a:pt x="939126" y="1433007"/>
                  </a:cubicBezTo>
                  <a:cubicBezTo>
                    <a:pt x="944576" y="1443127"/>
                    <a:pt x="943019" y="1455582"/>
                    <a:pt x="950024" y="1465702"/>
                  </a:cubicBezTo>
                  <a:lnTo>
                    <a:pt x="950024" y="1465702"/>
                  </a:lnTo>
                  <a:cubicBezTo>
                    <a:pt x="953917" y="1469594"/>
                    <a:pt x="955474" y="1475043"/>
                    <a:pt x="955474" y="1480492"/>
                  </a:cubicBezTo>
                  <a:cubicBezTo>
                    <a:pt x="957030" y="1489833"/>
                    <a:pt x="951581" y="1501510"/>
                    <a:pt x="961701" y="1509294"/>
                  </a:cubicBezTo>
                  <a:lnTo>
                    <a:pt x="961701" y="1509294"/>
                  </a:lnTo>
                  <a:cubicBezTo>
                    <a:pt x="967150" y="1517857"/>
                    <a:pt x="964815" y="1529533"/>
                    <a:pt x="971821" y="1537318"/>
                  </a:cubicBezTo>
                  <a:cubicBezTo>
                    <a:pt x="974934" y="1542767"/>
                    <a:pt x="978827" y="1548216"/>
                    <a:pt x="981940" y="1554443"/>
                  </a:cubicBezTo>
                  <a:cubicBezTo>
                    <a:pt x="988168" y="1559114"/>
                    <a:pt x="988168" y="1566120"/>
                    <a:pt x="988168" y="1572347"/>
                  </a:cubicBezTo>
                  <a:cubicBezTo>
                    <a:pt x="988946" y="1580910"/>
                    <a:pt x="986611" y="1590251"/>
                    <a:pt x="992838" y="1598035"/>
                  </a:cubicBezTo>
                  <a:cubicBezTo>
                    <a:pt x="1000623" y="1619831"/>
                    <a:pt x="1008407" y="1641628"/>
                    <a:pt x="1016191" y="1663424"/>
                  </a:cubicBezTo>
                  <a:cubicBezTo>
                    <a:pt x="1024754" y="1672765"/>
                    <a:pt x="1019305" y="1686777"/>
                    <a:pt x="1027089" y="1696118"/>
                  </a:cubicBezTo>
                  <a:cubicBezTo>
                    <a:pt x="1026311" y="1708573"/>
                    <a:pt x="1036431" y="1717136"/>
                    <a:pt x="1037988" y="1728812"/>
                  </a:cubicBezTo>
                  <a:cubicBezTo>
                    <a:pt x="1042658" y="1734261"/>
                    <a:pt x="1043437" y="1740489"/>
                    <a:pt x="1043437" y="1747495"/>
                  </a:cubicBezTo>
                  <a:cubicBezTo>
                    <a:pt x="1043437" y="1756057"/>
                    <a:pt x="1042658" y="1764620"/>
                    <a:pt x="1050442" y="1770848"/>
                  </a:cubicBezTo>
                  <a:cubicBezTo>
                    <a:pt x="1054335" y="1777075"/>
                    <a:pt x="1056670" y="1784081"/>
                    <a:pt x="1059784" y="1790309"/>
                  </a:cubicBezTo>
                  <a:cubicBezTo>
                    <a:pt x="1073017" y="1833901"/>
                    <a:pt x="1087029" y="1877493"/>
                    <a:pt x="1100262" y="1921085"/>
                  </a:cubicBezTo>
                  <a:cubicBezTo>
                    <a:pt x="1102598" y="1928091"/>
                    <a:pt x="1103376" y="1935097"/>
                    <a:pt x="1104933" y="1942103"/>
                  </a:cubicBezTo>
                  <a:cubicBezTo>
                    <a:pt x="1110382" y="1950666"/>
                    <a:pt x="1109603" y="1961564"/>
                    <a:pt x="1115053" y="1970127"/>
                  </a:cubicBezTo>
                  <a:cubicBezTo>
                    <a:pt x="1118166" y="1977911"/>
                    <a:pt x="1122058" y="1984917"/>
                    <a:pt x="1125172" y="1992701"/>
                  </a:cubicBezTo>
                  <a:cubicBezTo>
                    <a:pt x="1131400" y="1997372"/>
                    <a:pt x="1131400" y="2004378"/>
                    <a:pt x="1131400" y="2011384"/>
                  </a:cubicBezTo>
                  <a:cubicBezTo>
                    <a:pt x="1132178" y="2019946"/>
                    <a:pt x="1129064" y="2029288"/>
                    <a:pt x="1136849" y="2037072"/>
                  </a:cubicBezTo>
                  <a:cubicBezTo>
                    <a:pt x="1139962" y="2051862"/>
                    <a:pt x="1150082" y="2064317"/>
                    <a:pt x="1149304" y="2079886"/>
                  </a:cubicBezTo>
                  <a:cubicBezTo>
                    <a:pt x="1153974" y="2086892"/>
                    <a:pt x="1153974" y="2096233"/>
                    <a:pt x="1158645" y="2103239"/>
                  </a:cubicBezTo>
                  <a:lnTo>
                    <a:pt x="1159423" y="2103239"/>
                  </a:lnTo>
                  <a:cubicBezTo>
                    <a:pt x="1163315" y="2107131"/>
                    <a:pt x="1164872" y="2111802"/>
                    <a:pt x="1164872" y="2117251"/>
                  </a:cubicBezTo>
                  <a:cubicBezTo>
                    <a:pt x="1164094" y="2127370"/>
                    <a:pt x="1165651" y="2137490"/>
                    <a:pt x="1173435" y="2145274"/>
                  </a:cubicBezTo>
                  <a:cubicBezTo>
                    <a:pt x="1174214" y="2147610"/>
                    <a:pt x="1174992" y="2149945"/>
                    <a:pt x="1175770" y="2152280"/>
                  </a:cubicBezTo>
                  <a:cubicBezTo>
                    <a:pt x="1176549" y="2161622"/>
                    <a:pt x="1176549" y="2171741"/>
                    <a:pt x="1181998" y="2180304"/>
                  </a:cubicBezTo>
                  <a:cubicBezTo>
                    <a:pt x="1182776" y="2181861"/>
                    <a:pt x="1182776" y="2183418"/>
                    <a:pt x="1182776" y="2184975"/>
                  </a:cubicBezTo>
                  <a:cubicBezTo>
                    <a:pt x="1189004" y="2193537"/>
                    <a:pt x="1184333" y="2205992"/>
                    <a:pt x="1192896" y="2213777"/>
                  </a:cubicBezTo>
                  <a:cubicBezTo>
                    <a:pt x="1196010" y="2220782"/>
                    <a:pt x="1199902" y="2228567"/>
                    <a:pt x="1203015" y="2235573"/>
                  </a:cubicBezTo>
                  <a:cubicBezTo>
                    <a:pt x="1207686" y="2241022"/>
                    <a:pt x="1206908" y="2248027"/>
                    <a:pt x="1208465" y="2254255"/>
                  </a:cubicBezTo>
                  <a:cubicBezTo>
                    <a:pt x="1209243" y="2262818"/>
                    <a:pt x="1206129" y="2272159"/>
                    <a:pt x="1213913" y="2279165"/>
                  </a:cubicBezTo>
                  <a:cubicBezTo>
                    <a:pt x="1217027" y="2293955"/>
                    <a:pt x="1227147" y="2305632"/>
                    <a:pt x="1225590" y="2321979"/>
                  </a:cubicBezTo>
                  <a:cubicBezTo>
                    <a:pt x="1231818" y="2332098"/>
                    <a:pt x="1228704" y="2346110"/>
                    <a:pt x="1236488" y="2356230"/>
                  </a:cubicBezTo>
                  <a:lnTo>
                    <a:pt x="1236488" y="2356230"/>
                  </a:lnTo>
                  <a:cubicBezTo>
                    <a:pt x="1241937" y="2366349"/>
                    <a:pt x="1238045" y="2380361"/>
                    <a:pt x="1247386" y="2389702"/>
                  </a:cubicBezTo>
                  <a:cubicBezTo>
                    <a:pt x="1251278" y="2397487"/>
                    <a:pt x="1254392" y="2404493"/>
                    <a:pt x="1258284" y="2412277"/>
                  </a:cubicBezTo>
                  <a:cubicBezTo>
                    <a:pt x="1261398" y="2416948"/>
                    <a:pt x="1260619" y="2422397"/>
                    <a:pt x="1262955" y="2427067"/>
                  </a:cubicBezTo>
                  <a:cubicBezTo>
                    <a:pt x="1264512" y="2437187"/>
                    <a:pt x="1262176" y="2448085"/>
                    <a:pt x="1269182" y="2456648"/>
                  </a:cubicBezTo>
                  <a:cubicBezTo>
                    <a:pt x="1276967" y="2478444"/>
                    <a:pt x="1283972" y="2500240"/>
                    <a:pt x="1291757" y="2522036"/>
                  </a:cubicBezTo>
                  <a:cubicBezTo>
                    <a:pt x="1295649" y="2526707"/>
                    <a:pt x="1296427" y="2531377"/>
                    <a:pt x="1296427" y="2536827"/>
                  </a:cubicBezTo>
                  <a:cubicBezTo>
                    <a:pt x="1297984" y="2546946"/>
                    <a:pt x="1292535" y="2557844"/>
                    <a:pt x="1302655" y="2565628"/>
                  </a:cubicBezTo>
                  <a:cubicBezTo>
                    <a:pt x="1308882" y="2571856"/>
                    <a:pt x="1311218" y="2579640"/>
                    <a:pt x="1312775" y="2588203"/>
                  </a:cubicBezTo>
                  <a:cubicBezTo>
                    <a:pt x="1316667" y="2593652"/>
                    <a:pt x="1316667" y="2600658"/>
                    <a:pt x="1318224" y="2606886"/>
                  </a:cubicBezTo>
                  <a:cubicBezTo>
                    <a:pt x="1319002" y="2615448"/>
                    <a:pt x="1319002" y="2624790"/>
                    <a:pt x="1324451" y="2632574"/>
                  </a:cubicBezTo>
                  <a:cubicBezTo>
                    <a:pt x="1330679" y="2644250"/>
                    <a:pt x="1336128" y="2655927"/>
                    <a:pt x="1335349" y="2669939"/>
                  </a:cubicBezTo>
                  <a:cubicBezTo>
                    <a:pt x="1339241" y="2687064"/>
                    <a:pt x="1343133" y="2704968"/>
                    <a:pt x="1350139" y="2722094"/>
                  </a:cubicBezTo>
                  <a:cubicBezTo>
                    <a:pt x="1357924" y="2741555"/>
                    <a:pt x="1357145" y="2761015"/>
                    <a:pt x="1344690" y="2778919"/>
                  </a:cubicBezTo>
                  <a:cubicBezTo>
                    <a:pt x="1336906" y="2789818"/>
                    <a:pt x="1337685" y="2803051"/>
                    <a:pt x="1336128" y="2815506"/>
                  </a:cubicBezTo>
                  <a:cubicBezTo>
                    <a:pt x="1336128" y="2818619"/>
                    <a:pt x="1335349" y="2821733"/>
                    <a:pt x="1335349" y="2824847"/>
                  </a:cubicBezTo>
                  <a:cubicBezTo>
                    <a:pt x="1327565" y="2834967"/>
                    <a:pt x="1328343" y="2847421"/>
                    <a:pt x="1325230" y="2859098"/>
                  </a:cubicBezTo>
                  <a:cubicBezTo>
                    <a:pt x="1325230" y="2863769"/>
                    <a:pt x="1324451" y="2869217"/>
                    <a:pt x="1324451" y="2873888"/>
                  </a:cubicBezTo>
                  <a:cubicBezTo>
                    <a:pt x="1319780" y="2881673"/>
                    <a:pt x="1320559" y="2890235"/>
                    <a:pt x="1316667" y="2898020"/>
                  </a:cubicBezTo>
                  <a:cubicBezTo>
                    <a:pt x="1312775" y="2907361"/>
                    <a:pt x="1307325" y="2915923"/>
                    <a:pt x="1307325" y="2926043"/>
                  </a:cubicBezTo>
                  <a:cubicBezTo>
                    <a:pt x="1306547" y="2931492"/>
                    <a:pt x="1304990" y="2936163"/>
                    <a:pt x="1301877" y="2940055"/>
                  </a:cubicBezTo>
                  <a:cubicBezTo>
                    <a:pt x="1301877" y="2943169"/>
                    <a:pt x="1301098" y="2947061"/>
                    <a:pt x="1301098" y="2950175"/>
                  </a:cubicBezTo>
                  <a:cubicBezTo>
                    <a:pt x="1297984" y="2955624"/>
                    <a:pt x="1296427" y="2961851"/>
                    <a:pt x="1292535" y="2966522"/>
                  </a:cubicBezTo>
                  <a:cubicBezTo>
                    <a:pt x="1285529" y="2975085"/>
                    <a:pt x="1285529" y="2986761"/>
                    <a:pt x="1280859" y="2996881"/>
                  </a:cubicBezTo>
                  <a:cubicBezTo>
                    <a:pt x="1280859" y="2999995"/>
                    <a:pt x="1280080" y="3003108"/>
                    <a:pt x="1280080" y="3006222"/>
                  </a:cubicBezTo>
                  <a:cubicBezTo>
                    <a:pt x="1271518" y="3015563"/>
                    <a:pt x="1275410" y="3028796"/>
                    <a:pt x="1269182" y="3038916"/>
                  </a:cubicBezTo>
                  <a:cubicBezTo>
                    <a:pt x="1264512" y="3058377"/>
                    <a:pt x="1261398" y="3077838"/>
                    <a:pt x="1255171" y="3096520"/>
                  </a:cubicBezTo>
                  <a:cubicBezTo>
                    <a:pt x="1250500" y="3112089"/>
                    <a:pt x="1243494" y="3121430"/>
                    <a:pt x="1224812" y="3108197"/>
                  </a:cubicBezTo>
                  <a:cubicBezTo>
                    <a:pt x="1196010" y="3087958"/>
                    <a:pt x="1165651" y="3070054"/>
                    <a:pt x="1135292" y="3051371"/>
                  </a:cubicBezTo>
                  <a:cubicBezTo>
                    <a:pt x="1125951" y="3045922"/>
                    <a:pt x="1117388" y="3038916"/>
                    <a:pt x="1105711" y="3039695"/>
                  </a:cubicBezTo>
                  <a:cubicBezTo>
                    <a:pt x="1085472" y="3012449"/>
                    <a:pt x="1051999" y="3004665"/>
                    <a:pt x="1027089" y="2984426"/>
                  </a:cubicBezTo>
                  <a:cubicBezTo>
                    <a:pt x="1016970" y="2975085"/>
                    <a:pt x="1006072" y="2968857"/>
                    <a:pt x="993617" y="2963408"/>
                  </a:cubicBezTo>
                  <a:cubicBezTo>
                    <a:pt x="974934" y="2952510"/>
                    <a:pt x="957030" y="2941612"/>
                    <a:pt x="938348" y="2930714"/>
                  </a:cubicBezTo>
                  <a:cubicBezTo>
                    <a:pt x="932899" y="2923708"/>
                    <a:pt x="923558" y="2923708"/>
                    <a:pt x="916552" y="2919816"/>
                  </a:cubicBezTo>
                  <a:cubicBezTo>
                    <a:pt x="890863" y="2901912"/>
                    <a:pt x="865175" y="2884008"/>
                    <a:pt x="838709" y="2865325"/>
                  </a:cubicBezTo>
                  <a:cubicBezTo>
                    <a:pt x="832481" y="2859098"/>
                    <a:pt x="833259" y="2849757"/>
                    <a:pt x="828589" y="2842751"/>
                  </a:cubicBezTo>
                  <a:cubicBezTo>
                    <a:pt x="820804" y="2819398"/>
                    <a:pt x="813020" y="2796045"/>
                    <a:pt x="806014" y="2772692"/>
                  </a:cubicBezTo>
                  <a:cubicBezTo>
                    <a:pt x="801344" y="2763351"/>
                    <a:pt x="801344" y="2753231"/>
                    <a:pt x="795895" y="2743890"/>
                  </a:cubicBezTo>
                  <a:cubicBezTo>
                    <a:pt x="795116" y="2742333"/>
                    <a:pt x="794338" y="2741555"/>
                    <a:pt x="795116" y="2739998"/>
                  </a:cubicBezTo>
                  <a:cubicBezTo>
                    <a:pt x="788889" y="2728321"/>
                    <a:pt x="791224" y="2714309"/>
                    <a:pt x="782661" y="2703411"/>
                  </a:cubicBezTo>
                  <a:cubicBezTo>
                    <a:pt x="777991" y="2695627"/>
                    <a:pt x="780326" y="2685507"/>
                    <a:pt x="773320" y="2678501"/>
                  </a:cubicBezTo>
                  <a:lnTo>
                    <a:pt x="773320" y="2678501"/>
                  </a:lnTo>
                  <a:cubicBezTo>
                    <a:pt x="767871" y="2668382"/>
                    <a:pt x="769428" y="2655148"/>
                    <a:pt x="759308" y="2647364"/>
                  </a:cubicBezTo>
                  <a:cubicBezTo>
                    <a:pt x="757752" y="2644250"/>
                    <a:pt x="756973" y="2640358"/>
                    <a:pt x="756973" y="2636466"/>
                  </a:cubicBezTo>
                  <a:cubicBezTo>
                    <a:pt x="756195" y="2628682"/>
                    <a:pt x="758530" y="2619340"/>
                    <a:pt x="751524" y="2613113"/>
                  </a:cubicBezTo>
                  <a:cubicBezTo>
                    <a:pt x="748410" y="2606107"/>
                    <a:pt x="744518" y="2598323"/>
                    <a:pt x="741404" y="2591317"/>
                  </a:cubicBezTo>
                  <a:cubicBezTo>
                    <a:pt x="734399" y="2581197"/>
                    <a:pt x="735177" y="2568742"/>
                    <a:pt x="730506" y="2557844"/>
                  </a:cubicBezTo>
                  <a:cubicBezTo>
                    <a:pt x="732842" y="2542275"/>
                    <a:pt x="718830" y="2530599"/>
                    <a:pt x="718830" y="2515030"/>
                  </a:cubicBezTo>
                  <a:cubicBezTo>
                    <a:pt x="713381" y="2504911"/>
                    <a:pt x="714159" y="2492456"/>
                    <a:pt x="707932" y="2482336"/>
                  </a:cubicBezTo>
                  <a:cubicBezTo>
                    <a:pt x="707932" y="2479222"/>
                    <a:pt x="707153" y="2476108"/>
                    <a:pt x="707153" y="2472995"/>
                  </a:cubicBezTo>
                  <a:cubicBezTo>
                    <a:pt x="702483" y="2462097"/>
                    <a:pt x="703261" y="2449642"/>
                    <a:pt x="695477" y="2440301"/>
                  </a:cubicBezTo>
                  <a:cubicBezTo>
                    <a:pt x="690028" y="2433295"/>
                    <a:pt x="693920" y="2422397"/>
                    <a:pt x="686136" y="2416169"/>
                  </a:cubicBezTo>
                  <a:cubicBezTo>
                    <a:pt x="683800" y="2408385"/>
                    <a:pt x="681465" y="2400601"/>
                    <a:pt x="675238" y="2394373"/>
                  </a:cubicBezTo>
                  <a:cubicBezTo>
                    <a:pt x="669010" y="2389702"/>
                    <a:pt x="669788" y="2382696"/>
                    <a:pt x="669788" y="2376469"/>
                  </a:cubicBezTo>
                  <a:cubicBezTo>
                    <a:pt x="669788" y="2367906"/>
                    <a:pt x="670567" y="2358565"/>
                    <a:pt x="662783" y="2352338"/>
                  </a:cubicBezTo>
                  <a:cubicBezTo>
                    <a:pt x="658112" y="2344553"/>
                    <a:pt x="657333" y="2335990"/>
                    <a:pt x="654220" y="2328206"/>
                  </a:cubicBezTo>
                  <a:cubicBezTo>
                    <a:pt x="646435" y="2299404"/>
                    <a:pt x="638651" y="2271380"/>
                    <a:pt x="630867" y="2242578"/>
                  </a:cubicBezTo>
                  <a:cubicBezTo>
                    <a:pt x="624639" y="2232459"/>
                    <a:pt x="627753" y="2218447"/>
                    <a:pt x="619969" y="2209106"/>
                  </a:cubicBezTo>
                  <a:lnTo>
                    <a:pt x="619969" y="2209106"/>
                  </a:lnTo>
                  <a:cubicBezTo>
                    <a:pt x="614520" y="2198986"/>
                    <a:pt x="618412" y="2184975"/>
                    <a:pt x="609071" y="2175633"/>
                  </a:cubicBezTo>
                  <a:lnTo>
                    <a:pt x="609071" y="2175633"/>
                  </a:lnTo>
                  <a:cubicBezTo>
                    <a:pt x="603622" y="2166292"/>
                    <a:pt x="607514" y="2153058"/>
                    <a:pt x="597394" y="2145274"/>
                  </a:cubicBezTo>
                  <a:cubicBezTo>
                    <a:pt x="595837" y="2142939"/>
                    <a:pt x="595059" y="2141382"/>
                    <a:pt x="594280" y="2139047"/>
                  </a:cubicBezTo>
                  <a:cubicBezTo>
                    <a:pt x="592724" y="2129705"/>
                    <a:pt x="589610" y="2121143"/>
                    <a:pt x="584161" y="2112580"/>
                  </a:cubicBezTo>
                  <a:cubicBezTo>
                    <a:pt x="580269" y="2106352"/>
                    <a:pt x="580269" y="2098568"/>
                    <a:pt x="577155" y="2092341"/>
                  </a:cubicBezTo>
                  <a:cubicBezTo>
                    <a:pt x="577933" y="2090784"/>
                    <a:pt x="577933" y="2089227"/>
                    <a:pt x="576376" y="2087670"/>
                  </a:cubicBezTo>
                  <a:cubicBezTo>
                    <a:pt x="568592" y="2078329"/>
                    <a:pt x="572484" y="2064317"/>
                    <a:pt x="565478" y="2054976"/>
                  </a:cubicBezTo>
                  <a:cubicBezTo>
                    <a:pt x="566257" y="2039407"/>
                    <a:pt x="552245" y="2027731"/>
                    <a:pt x="553802" y="2011384"/>
                  </a:cubicBezTo>
                  <a:cubicBezTo>
                    <a:pt x="549910" y="2000486"/>
                    <a:pt x="549131" y="1988809"/>
                    <a:pt x="540568" y="1980247"/>
                  </a:cubicBezTo>
                  <a:cubicBezTo>
                    <a:pt x="539012" y="1977133"/>
                    <a:pt x="538233" y="1973240"/>
                    <a:pt x="538233" y="1969348"/>
                  </a:cubicBezTo>
                  <a:cubicBezTo>
                    <a:pt x="539012" y="1960007"/>
                    <a:pt x="534341" y="1953001"/>
                    <a:pt x="528892" y="1945995"/>
                  </a:cubicBezTo>
                  <a:cubicBezTo>
                    <a:pt x="528114" y="1943660"/>
                    <a:pt x="527335" y="1941325"/>
                    <a:pt x="527335" y="1938989"/>
                  </a:cubicBezTo>
                  <a:cubicBezTo>
                    <a:pt x="527335" y="1929648"/>
                    <a:pt x="528114" y="1919528"/>
                    <a:pt x="519551" y="1913301"/>
                  </a:cubicBezTo>
                  <a:cubicBezTo>
                    <a:pt x="517994" y="1910966"/>
                    <a:pt x="517215" y="1908631"/>
                    <a:pt x="517215" y="1906295"/>
                  </a:cubicBezTo>
                  <a:cubicBezTo>
                    <a:pt x="517215" y="1896175"/>
                    <a:pt x="516437" y="1886834"/>
                    <a:pt x="508653" y="1879828"/>
                  </a:cubicBezTo>
                  <a:cubicBezTo>
                    <a:pt x="507874" y="1877493"/>
                    <a:pt x="506317" y="1875158"/>
                    <a:pt x="506317" y="1872822"/>
                  </a:cubicBezTo>
                  <a:cubicBezTo>
                    <a:pt x="504761" y="1863481"/>
                    <a:pt x="508653" y="1853361"/>
                    <a:pt x="500090" y="1845577"/>
                  </a:cubicBezTo>
                  <a:cubicBezTo>
                    <a:pt x="496976" y="1838572"/>
                    <a:pt x="493084" y="1830787"/>
                    <a:pt x="489970" y="1823781"/>
                  </a:cubicBezTo>
                  <a:cubicBezTo>
                    <a:pt x="485300" y="1819111"/>
                    <a:pt x="486078" y="1812105"/>
                    <a:pt x="483743" y="1805877"/>
                  </a:cubicBezTo>
                  <a:cubicBezTo>
                    <a:pt x="482964" y="1797315"/>
                    <a:pt x="482964" y="1787973"/>
                    <a:pt x="478294" y="1780189"/>
                  </a:cubicBezTo>
                  <a:cubicBezTo>
                    <a:pt x="471288" y="1758393"/>
                    <a:pt x="463503" y="1736596"/>
                    <a:pt x="456498" y="1714022"/>
                  </a:cubicBezTo>
                  <a:cubicBezTo>
                    <a:pt x="453384" y="1710130"/>
                    <a:pt x="454162" y="1703903"/>
                    <a:pt x="451827" y="1699232"/>
                  </a:cubicBezTo>
                  <a:cubicBezTo>
                    <a:pt x="450270" y="1689112"/>
                    <a:pt x="451827" y="1678993"/>
                    <a:pt x="444821" y="1670430"/>
                  </a:cubicBezTo>
                  <a:lnTo>
                    <a:pt x="444043" y="1670430"/>
                  </a:lnTo>
                  <a:cubicBezTo>
                    <a:pt x="440150" y="1663424"/>
                    <a:pt x="440150" y="1654083"/>
                    <a:pt x="434702" y="1647077"/>
                  </a:cubicBezTo>
                  <a:lnTo>
                    <a:pt x="433923" y="1647855"/>
                  </a:lnTo>
                  <a:cubicBezTo>
                    <a:pt x="430031" y="1643963"/>
                    <a:pt x="430809" y="1637736"/>
                    <a:pt x="429252" y="1633065"/>
                  </a:cubicBezTo>
                  <a:cubicBezTo>
                    <a:pt x="427695" y="1622945"/>
                    <a:pt x="428474" y="1612826"/>
                    <a:pt x="423025" y="1603484"/>
                  </a:cubicBezTo>
                  <a:cubicBezTo>
                    <a:pt x="412905" y="1586359"/>
                    <a:pt x="414462" y="1564563"/>
                    <a:pt x="402007" y="1548216"/>
                  </a:cubicBezTo>
                  <a:cubicBezTo>
                    <a:pt x="395001" y="1538096"/>
                    <a:pt x="397337" y="1524863"/>
                    <a:pt x="391109" y="1513965"/>
                  </a:cubicBezTo>
                  <a:cubicBezTo>
                    <a:pt x="392666" y="1495282"/>
                    <a:pt x="377876" y="1479713"/>
                    <a:pt x="378654" y="1461031"/>
                  </a:cubicBezTo>
                  <a:cubicBezTo>
                    <a:pt x="371648" y="1444684"/>
                    <a:pt x="372427" y="1432229"/>
                    <a:pt x="365421" y="1422110"/>
                  </a:cubicBezTo>
                  <a:close/>
                </a:path>
              </a:pathLst>
            </a:custGeom>
            <a:solidFill>
              <a:schemeClr val="accent1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965C1C1-8E44-4C30-97FA-B3F2F14813A5}"/>
              </a:ext>
            </a:extLst>
          </p:cNvPr>
          <p:cNvSpPr txBox="1"/>
          <p:nvPr/>
        </p:nvSpPr>
        <p:spPr>
          <a:xfrm>
            <a:off x="8339839" y="677113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02581-1B22-4888-BAA4-2AB680AE7461}"/>
              </a:ext>
            </a:extLst>
          </p:cNvPr>
          <p:cNvSpPr txBox="1"/>
          <p:nvPr/>
        </p:nvSpPr>
        <p:spPr>
          <a:xfrm>
            <a:off x="8339839" y="2972930"/>
            <a:ext cx="324482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01A138-4D26-4C60-8D94-51B4FEE014B6}"/>
              </a:ext>
            </a:extLst>
          </p:cNvPr>
          <p:cNvSpPr txBox="1"/>
          <p:nvPr/>
        </p:nvSpPr>
        <p:spPr>
          <a:xfrm>
            <a:off x="8339838" y="2212108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019C7-4C4B-43EB-BA79-0787818242EF}"/>
              </a:ext>
            </a:extLst>
          </p:cNvPr>
          <p:cNvSpPr txBox="1"/>
          <p:nvPr/>
        </p:nvSpPr>
        <p:spPr>
          <a:xfrm>
            <a:off x="8339838" y="3503231"/>
            <a:ext cx="3244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FDB6-0355-4747-A37D-BB80451B4B19}"/>
              </a:ext>
            </a:extLst>
          </p:cNvPr>
          <p:cNvSpPr txBox="1"/>
          <p:nvPr/>
        </p:nvSpPr>
        <p:spPr>
          <a:xfrm>
            <a:off x="4970061" y="4590771"/>
            <a:ext cx="3369777" cy="1668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E5F2B4-F726-4D3F-814D-3840A0FAFA6C}"/>
              </a:ext>
            </a:extLst>
          </p:cNvPr>
          <p:cNvSpPr/>
          <p:nvPr/>
        </p:nvSpPr>
        <p:spPr>
          <a:xfrm>
            <a:off x="3895126" y="3986949"/>
            <a:ext cx="1115695" cy="1764664"/>
          </a:xfrm>
          <a:custGeom>
            <a:avLst/>
            <a:gdLst>
              <a:gd name="connsiteX0" fmla="*/ 502892 w 1115695"/>
              <a:gd name="connsiteY0" fmla="*/ 913254 h 1764664"/>
              <a:gd name="connsiteX1" fmla="*/ 479251 w 1115695"/>
              <a:gd name="connsiteY1" fmla="*/ 947385 h 1764664"/>
              <a:gd name="connsiteX2" fmla="*/ 524186 w 1115695"/>
              <a:gd name="connsiteY2" fmla="*/ 944411 h 1764664"/>
              <a:gd name="connsiteX3" fmla="*/ 502892 w 1115695"/>
              <a:gd name="connsiteY3" fmla="*/ 913254 h 1764664"/>
              <a:gd name="connsiteX4" fmla="*/ 296068 w 1115695"/>
              <a:gd name="connsiteY4" fmla="*/ 857673 h 1764664"/>
              <a:gd name="connsiteX5" fmla="*/ 345386 w 1115695"/>
              <a:gd name="connsiteY5" fmla="*/ 908713 h 1764664"/>
              <a:gd name="connsiteX6" fmla="*/ 296068 w 1115695"/>
              <a:gd name="connsiteY6" fmla="*/ 857673 h 1764664"/>
              <a:gd name="connsiteX7" fmla="*/ 701732 w 1115695"/>
              <a:gd name="connsiteY7" fmla="*/ 834970 h 1764664"/>
              <a:gd name="connsiteX8" fmla="*/ 652883 w 1115695"/>
              <a:gd name="connsiteY8" fmla="*/ 859551 h 1764664"/>
              <a:gd name="connsiteX9" fmla="*/ 650535 w 1115695"/>
              <a:gd name="connsiteY9" fmla="*/ 901981 h 1764664"/>
              <a:gd name="connsiteX10" fmla="*/ 701732 w 1115695"/>
              <a:gd name="connsiteY10" fmla="*/ 834970 h 1764664"/>
              <a:gd name="connsiteX11" fmla="*/ 424139 w 1115695"/>
              <a:gd name="connsiteY11" fmla="*/ 0 h 1764664"/>
              <a:gd name="connsiteX12" fmla="*/ 447805 w 1115695"/>
              <a:gd name="connsiteY12" fmla="*/ 0 h 1764664"/>
              <a:gd name="connsiteX13" fmla="*/ 317292 w 1115695"/>
              <a:gd name="connsiteY13" fmla="*/ 124575 h 1764664"/>
              <a:gd name="connsiteX14" fmla="*/ 306034 w 1115695"/>
              <a:gd name="connsiteY14" fmla="*/ 128488 h 1764664"/>
              <a:gd name="connsiteX15" fmla="*/ 129324 w 1115695"/>
              <a:gd name="connsiteY15" fmla="*/ 366053 h 1764664"/>
              <a:gd name="connsiteX16" fmla="*/ 257239 w 1115695"/>
              <a:gd name="connsiteY16" fmla="*/ 730540 h 1764664"/>
              <a:gd name="connsiteX17" fmla="*/ 424139 w 1115695"/>
              <a:gd name="connsiteY17" fmla="*/ 702985 h 1764664"/>
              <a:gd name="connsiteX18" fmla="*/ 509312 w 1115695"/>
              <a:gd name="connsiteY18" fmla="*/ 721146 h 1764664"/>
              <a:gd name="connsiteX19" fmla="*/ 543287 w 1115695"/>
              <a:gd name="connsiteY19" fmla="*/ 710187 h 1764664"/>
              <a:gd name="connsiteX20" fmla="*/ 709091 w 1115695"/>
              <a:gd name="connsiteY20" fmla="*/ 698601 h 1764664"/>
              <a:gd name="connsiteX21" fmla="*/ 741030 w 1115695"/>
              <a:gd name="connsiteY21" fmla="*/ 693747 h 1764664"/>
              <a:gd name="connsiteX22" fmla="*/ 831996 w 1115695"/>
              <a:gd name="connsiteY22" fmla="*/ 373255 h 1764664"/>
              <a:gd name="connsiteX23" fmla="*/ 617506 w 1115695"/>
              <a:gd name="connsiteY23" fmla="*/ 112095 h 1764664"/>
              <a:gd name="connsiteX24" fmla="*/ 591486 w 1115695"/>
              <a:gd name="connsiteY24" fmla="*/ 104278 h 1764664"/>
              <a:gd name="connsiteX25" fmla="*/ 659162 w 1115695"/>
              <a:gd name="connsiteY25" fmla="*/ 39680 h 1764664"/>
              <a:gd name="connsiteX26" fmla="*/ 707838 w 1115695"/>
              <a:gd name="connsiteY26" fmla="*/ 62157 h 1764664"/>
              <a:gd name="connsiteX27" fmla="*/ 923431 w 1115695"/>
              <a:gd name="connsiteY27" fmla="*/ 496473 h 1764664"/>
              <a:gd name="connsiteX28" fmla="*/ 795046 w 1115695"/>
              <a:gd name="connsiteY28" fmla="*/ 761854 h 1764664"/>
              <a:gd name="connsiteX29" fmla="*/ 785026 w 1115695"/>
              <a:gd name="connsiteY29" fmla="*/ 797238 h 1764664"/>
              <a:gd name="connsiteX30" fmla="*/ 726157 w 1115695"/>
              <a:gd name="connsiteY30" fmla="*/ 962103 h 1764664"/>
              <a:gd name="connsiteX31" fmla="*/ 884133 w 1115695"/>
              <a:gd name="connsiteY31" fmla="*/ 1412702 h 1764664"/>
              <a:gd name="connsiteX32" fmla="*/ 1036315 w 1115695"/>
              <a:gd name="connsiteY32" fmla="*/ 1359312 h 1764664"/>
              <a:gd name="connsiteX33" fmla="*/ 1049154 w 1115695"/>
              <a:gd name="connsiteY33" fmla="*/ 1392974 h 1764664"/>
              <a:gd name="connsiteX34" fmla="*/ 958971 w 1115695"/>
              <a:gd name="connsiteY34" fmla="*/ 1425697 h 1764664"/>
              <a:gd name="connsiteX35" fmla="*/ 967583 w 1115695"/>
              <a:gd name="connsiteY35" fmla="*/ 1453565 h 1764664"/>
              <a:gd name="connsiteX36" fmla="*/ 1043831 w 1115695"/>
              <a:gd name="connsiteY36" fmla="*/ 1427889 h 1764664"/>
              <a:gd name="connsiteX37" fmla="*/ 1055886 w 1115695"/>
              <a:gd name="connsiteY37" fmla="*/ 1462960 h 1764664"/>
              <a:gd name="connsiteX38" fmla="*/ 980891 w 1115695"/>
              <a:gd name="connsiteY38" fmla="*/ 1490515 h 1764664"/>
              <a:gd name="connsiteX39" fmla="*/ 990128 w 1115695"/>
              <a:gd name="connsiteY39" fmla="*/ 1516349 h 1764664"/>
              <a:gd name="connsiteX40" fmla="*/ 1080937 w 1115695"/>
              <a:gd name="connsiteY40" fmla="*/ 1485662 h 1764664"/>
              <a:gd name="connsiteX41" fmla="*/ 1093775 w 1115695"/>
              <a:gd name="connsiteY41" fmla="*/ 1520576 h 1764664"/>
              <a:gd name="connsiteX42" fmla="*/ 1002967 w 1115695"/>
              <a:gd name="connsiteY42" fmla="*/ 1553768 h 1764664"/>
              <a:gd name="connsiteX43" fmla="*/ 1013144 w 1115695"/>
              <a:gd name="connsiteY43" fmla="*/ 1582733 h 1764664"/>
              <a:gd name="connsiteX44" fmla="*/ 1102700 w 1115695"/>
              <a:gd name="connsiteY44" fmla="*/ 1552359 h 1764664"/>
              <a:gd name="connsiteX45" fmla="*/ 1115695 w 1115695"/>
              <a:gd name="connsiteY45" fmla="*/ 1582890 h 1764664"/>
              <a:gd name="connsiteX46" fmla="*/ 881627 w 1115695"/>
              <a:gd name="connsiteY46" fmla="*/ 1665087 h 1764664"/>
              <a:gd name="connsiteX47" fmla="*/ 802092 w 1115695"/>
              <a:gd name="connsiteY47" fmla="*/ 1438065 h 1764664"/>
              <a:gd name="connsiteX48" fmla="*/ 654136 w 1115695"/>
              <a:gd name="connsiteY48" fmla="*/ 1015648 h 1764664"/>
              <a:gd name="connsiteX49" fmla="*/ 625328 w 1115695"/>
              <a:gd name="connsiteY49" fmla="*/ 986684 h 1764664"/>
              <a:gd name="connsiteX50" fmla="*/ 579454 w 1115695"/>
              <a:gd name="connsiteY50" fmla="*/ 1009386 h 1764664"/>
              <a:gd name="connsiteX51" fmla="*/ 581019 w 1115695"/>
              <a:gd name="connsiteY51" fmla="*/ 1028174 h 1764664"/>
              <a:gd name="connsiteX52" fmla="*/ 750268 w 1115695"/>
              <a:gd name="connsiteY52" fmla="*/ 1695931 h 1764664"/>
              <a:gd name="connsiteX53" fmla="*/ 749485 w 1115695"/>
              <a:gd name="connsiteY53" fmla="*/ 1704855 h 1764664"/>
              <a:gd name="connsiteX54" fmla="*/ 516044 w 1115695"/>
              <a:gd name="connsiteY54" fmla="*/ 1764664 h 1764664"/>
              <a:gd name="connsiteX55" fmla="*/ 529509 w 1115695"/>
              <a:gd name="connsiteY55" fmla="*/ 1727244 h 1764664"/>
              <a:gd name="connsiteX56" fmla="*/ 596676 w 1115695"/>
              <a:gd name="connsiteY56" fmla="*/ 1708456 h 1764664"/>
              <a:gd name="connsiteX57" fmla="*/ 590100 w 1115695"/>
              <a:gd name="connsiteY57" fmla="*/ 1678865 h 1764664"/>
              <a:gd name="connsiteX58" fmla="*/ 496317 w 1115695"/>
              <a:gd name="connsiteY58" fmla="*/ 1701724 h 1764664"/>
              <a:gd name="connsiteX59" fmla="*/ 486766 w 1115695"/>
              <a:gd name="connsiteY59" fmla="*/ 1665713 h 1764664"/>
              <a:gd name="connsiteX60" fmla="*/ 578201 w 1115695"/>
              <a:gd name="connsiteY60" fmla="*/ 1641289 h 1764664"/>
              <a:gd name="connsiteX61" fmla="*/ 574443 w 1115695"/>
              <a:gd name="connsiteY61" fmla="*/ 1614360 h 1764664"/>
              <a:gd name="connsiteX62" fmla="*/ 495377 w 1115695"/>
              <a:gd name="connsiteY62" fmla="*/ 1632678 h 1764664"/>
              <a:gd name="connsiteX63" fmla="*/ 485357 w 1115695"/>
              <a:gd name="connsiteY63" fmla="*/ 1597450 h 1764664"/>
              <a:gd name="connsiteX64" fmla="*/ 541564 w 1115695"/>
              <a:gd name="connsiteY64" fmla="*/ 1582107 h 1764664"/>
              <a:gd name="connsiteX65" fmla="*/ 553620 w 1115695"/>
              <a:gd name="connsiteY65" fmla="*/ 1548288 h 1764664"/>
              <a:gd name="connsiteX66" fmla="*/ 464064 w 1115695"/>
              <a:gd name="connsiteY66" fmla="*/ 1570521 h 1764664"/>
              <a:gd name="connsiteX67" fmla="*/ 453730 w 1115695"/>
              <a:gd name="connsiteY67" fmla="*/ 1535920 h 1764664"/>
              <a:gd name="connsiteX68" fmla="*/ 581959 w 1115695"/>
              <a:gd name="connsiteY68" fmla="*/ 1503510 h 1764664"/>
              <a:gd name="connsiteX69" fmla="*/ 604191 w 1115695"/>
              <a:gd name="connsiteY69" fmla="*/ 1466091 h 1764664"/>
              <a:gd name="connsiteX70" fmla="*/ 499605 w 1115695"/>
              <a:gd name="connsiteY70" fmla="*/ 1054634 h 1764664"/>
              <a:gd name="connsiteX71" fmla="*/ 471892 w 1115695"/>
              <a:gd name="connsiteY71" fmla="*/ 1027547 h 1764664"/>
              <a:gd name="connsiteX72" fmla="*/ 408796 w 1115695"/>
              <a:gd name="connsiteY72" fmla="*/ 1002027 h 1764664"/>
              <a:gd name="connsiteX73" fmla="*/ 374038 w 1115695"/>
              <a:gd name="connsiteY73" fmla="*/ 1016431 h 1764664"/>
              <a:gd name="connsiteX74" fmla="*/ 312194 w 1115695"/>
              <a:gd name="connsiteY74" fmla="*/ 1338802 h 1764664"/>
              <a:gd name="connsiteX75" fmla="*/ 242522 w 1115695"/>
              <a:gd name="connsiteY75" fmla="*/ 1701567 h 1764664"/>
              <a:gd name="connsiteX76" fmla="*/ 102708 w 1115695"/>
              <a:gd name="connsiteY76" fmla="*/ 1675107 h 1764664"/>
              <a:gd name="connsiteX77" fmla="*/ 0 w 1115695"/>
              <a:gd name="connsiteY77" fmla="*/ 1657259 h 1764664"/>
              <a:gd name="connsiteX78" fmla="*/ 0 w 1115695"/>
              <a:gd name="connsiteY78" fmla="*/ 1636749 h 1764664"/>
              <a:gd name="connsiteX79" fmla="*/ 22232 w 1115695"/>
              <a:gd name="connsiteY79" fmla="*/ 1625163 h 1764664"/>
              <a:gd name="connsiteX80" fmla="*/ 100203 w 1115695"/>
              <a:gd name="connsiteY80" fmla="*/ 1639254 h 1764664"/>
              <a:gd name="connsiteX81" fmla="*/ 105996 w 1115695"/>
              <a:gd name="connsiteY81" fmla="*/ 1609349 h 1764664"/>
              <a:gd name="connsiteX82" fmla="*/ 12369 w 1115695"/>
              <a:gd name="connsiteY82" fmla="*/ 1590561 h 1764664"/>
              <a:gd name="connsiteX83" fmla="*/ 18631 w 1115695"/>
              <a:gd name="connsiteY83" fmla="*/ 1553925 h 1764664"/>
              <a:gd name="connsiteX84" fmla="*/ 113354 w 1115695"/>
              <a:gd name="connsiteY84" fmla="*/ 1570677 h 1764664"/>
              <a:gd name="connsiteX85" fmla="*/ 118834 w 1115695"/>
              <a:gd name="connsiteY85" fmla="*/ 1544218 h 1764664"/>
              <a:gd name="connsiteX86" fmla="*/ 40081 w 1115695"/>
              <a:gd name="connsiteY86" fmla="*/ 1526995 h 1764664"/>
              <a:gd name="connsiteX87" fmla="*/ 47753 w 1115695"/>
              <a:gd name="connsiteY87" fmla="*/ 1491298 h 1764664"/>
              <a:gd name="connsiteX88" fmla="*/ 126193 w 1115695"/>
              <a:gd name="connsiteY88" fmla="*/ 1504919 h 1764664"/>
              <a:gd name="connsiteX89" fmla="*/ 131203 w 1115695"/>
              <a:gd name="connsiteY89" fmla="*/ 1477364 h 1764664"/>
              <a:gd name="connsiteX90" fmla="*/ 36793 w 1115695"/>
              <a:gd name="connsiteY90" fmla="*/ 1457010 h 1764664"/>
              <a:gd name="connsiteX91" fmla="*/ 44465 w 1115695"/>
              <a:gd name="connsiteY91" fmla="*/ 1422409 h 1764664"/>
              <a:gd name="connsiteX92" fmla="*/ 201971 w 1115695"/>
              <a:gd name="connsiteY92" fmla="*/ 1452313 h 1764664"/>
              <a:gd name="connsiteX93" fmla="*/ 214496 w 1115695"/>
              <a:gd name="connsiteY93" fmla="*/ 1393601 h 1764664"/>
              <a:gd name="connsiteX94" fmla="*/ 288709 w 1115695"/>
              <a:gd name="connsiteY94" fmla="*/ 1006568 h 1764664"/>
              <a:gd name="connsiteX95" fmla="*/ 273835 w 1115695"/>
              <a:gd name="connsiteY95" fmla="*/ 969305 h 1764664"/>
              <a:gd name="connsiteX96" fmla="*/ 210895 w 1115695"/>
              <a:gd name="connsiteY96" fmla="*/ 825107 h 1764664"/>
              <a:gd name="connsiteX97" fmla="*/ 197118 w 1115695"/>
              <a:gd name="connsiteY97" fmla="*/ 792071 h 1764664"/>
              <a:gd name="connsiteX98" fmla="*/ 40864 w 1115695"/>
              <a:gd name="connsiteY98" fmla="*/ 375604 h 1764664"/>
              <a:gd name="connsiteX99" fmla="*/ 298416 w 1115695"/>
              <a:gd name="connsiteY99" fmla="*/ 38515 h 1764664"/>
              <a:gd name="connsiteX100" fmla="*/ 424139 w 1115695"/>
              <a:gd name="connsiteY100" fmla="*/ 0 h 17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115695" h="1764664">
                <a:moveTo>
                  <a:pt x="502892" y="913254"/>
                </a:moveTo>
                <a:cubicBezTo>
                  <a:pt x="495690" y="923900"/>
                  <a:pt x="489115" y="933294"/>
                  <a:pt x="479251" y="947385"/>
                </a:cubicBez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701732" y="834970"/>
                </a:move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ubicBezTo>
                  <a:pt x="689050" y="892900"/>
                  <a:pt x="708778" y="866440"/>
                  <a:pt x="701732" y="834970"/>
                </a:cubicBezTo>
                <a:close/>
                <a:moveTo>
                  <a:pt x="424139" y="0"/>
                </a:moveTo>
                <a:lnTo>
                  <a:pt x="447805" y="0"/>
                </a:lnTo>
                <a:lnTo>
                  <a:pt x="317292" y="124575"/>
                </a:lnTo>
                <a:lnTo>
                  <a:pt x="306034" y="128488"/>
                </a:lnTo>
                <a:cubicBezTo>
                  <a:pt x="214898" y="175091"/>
                  <a:pt x="154453" y="255556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807826" y="251035"/>
                  <a:pt x="724454" y="156031"/>
                  <a:pt x="617506" y="112095"/>
                </a:cubicBezTo>
                <a:lnTo>
                  <a:pt x="591486" y="104278"/>
                </a:lnTo>
                <a:lnTo>
                  <a:pt x="659162" y="39680"/>
                </a:lnTo>
                <a:lnTo>
                  <a:pt x="707838" y="62157"/>
                </a:ln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lose/>
              </a:path>
            </a:pathLst>
          </a:custGeom>
          <a:solidFill>
            <a:schemeClr val="accent4"/>
          </a:solidFill>
          <a:ln w="1556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955590-7291-4F40-97F8-837CDEBBB0D0}"/>
              </a:ext>
            </a:extLst>
          </p:cNvPr>
          <p:cNvGrpSpPr/>
          <p:nvPr/>
        </p:nvGrpSpPr>
        <p:grpSpPr>
          <a:xfrm>
            <a:off x="1410511" y="1520707"/>
            <a:ext cx="7191980" cy="4784867"/>
            <a:chOff x="2500010" y="1493766"/>
            <a:chExt cx="7191980" cy="4784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1259D0-C863-489C-9D1B-2171C37E93FB}"/>
                </a:ext>
              </a:extLst>
            </p:cNvPr>
            <p:cNvGrpSpPr/>
            <p:nvPr/>
          </p:nvGrpSpPr>
          <p:grpSpPr>
            <a:xfrm>
              <a:off x="4396903" y="3510634"/>
              <a:ext cx="5295087" cy="2767999"/>
              <a:chOff x="992221" y="3863501"/>
              <a:chExt cx="5295087" cy="2767999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7E091C09-42DD-4F03-90E1-A1556C70096D}"/>
                  </a:ext>
                </a:extLst>
              </p:cNvPr>
              <p:cNvSpPr/>
              <p:nvPr/>
            </p:nvSpPr>
            <p:spPr>
              <a:xfrm>
                <a:off x="992221" y="4109456"/>
                <a:ext cx="1896893" cy="1281289"/>
              </a:xfrm>
              <a:prstGeom prst="parallelogram">
                <a:avLst>
                  <a:gd name="adj" fmla="val 43085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4676D4F3-52A9-41AE-A970-CDED8D3BD6A3}"/>
                  </a:ext>
                </a:extLst>
              </p:cNvPr>
              <p:cNvSpPr/>
              <p:nvPr/>
            </p:nvSpPr>
            <p:spPr>
              <a:xfrm flipH="1">
                <a:off x="1543447" y="4109456"/>
                <a:ext cx="2055786" cy="1649318"/>
              </a:xfrm>
              <a:prstGeom prst="parallelogram">
                <a:avLst>
                  <a:gd name="adj" fmla="val 43085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F4107180-A549-484D-A371-4D829D401579}"/>
                  </a:ext>
                </a:extLst>
              </p:cNvPr>
              <p:cNvSpPr/>
              <p:nvPr/>
            </p:nvSpPr>
            <p:spPr>
              <a:xfrm>
                <a:off x="2234112" y="3863501"/>
                <a:ext cx="2970190" cy="1895273"/>
              </a:xfrm>
              <a:prstGeom prst="parallelogram">
                <a:avLst>
                  <a:gd name="adj" fmla="val 84357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614C5E72-8DF3-4C58-9275-24B2D8C8BC89}"/>
                  </a:ext>
                </a:extLst>
              </p:cNvPr>
              <p:cNvSpPr/>
              <p:nvPr/>
            </p:nvSpPr>
            <p:spPr>
              <a:xfrm rot="10800000">
                <a:off x="4205589" y="5512819"/>
                <a:ext cx="2081719" cy="1118681"/>
              </a:xfrm>
              <a:prstGeom prst="triangle">
                <a:avLst>
                  <a:gd name="adj" fmla="val 280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F1892F7E-B25A-42EE-AA3D-0214465BD12B}"/>
                  </a:ext>
                </a:extLst>
              </p:cNvPr>
              <p:cNvSpPr/>
              <p:nvPr/>
            </p:nvSpPr>
            <p:spPr>
              <a:xfrm flipH="1">
                <a:off x="3813230" y="3863501"/>
                <a:ext cx="2081719" cy="1649318"/>
              </a:xfrm>
              <a:prstGeom prst="parallelogram">
                <a:avLst>
                  <a:gd name="adj" fmla="val 43085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6E693D-52D9-45CE-8E89-6A210946C009}"/>
                </a:ext>
              </a:extLst>
            </p:cNvPr>
            <p:cNvGrpSpPr/>
            <p:nvPr/>
          </p:nvGrpSpPr>
          <p:grpSpPr>
            <a:xfrm>
              <a:off x="2500010" y="1493766"/>
              <a:ext cx="5583676" cy="4280170"/>
              <a:chOff x="992221" y="1478604"/>
              <a:chExt cx="5583676" cy="4280170"/>
            </a:xfrm>
          </p:grpSpPr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CD2C2FC1-B1CF-40CD-B413-022DEEA2D15F}"/>
                  </a:ext>
                </a:extLst>
              </p:cNvPr>
              <p:cNvSpPr/>
              <p:nvPr/>
            </p:nvSpPr>
            <p:spPr>
              <a:xfrm>
                <a:off x="992221" y="4109456"/>
                <a:ext cx="1896893" cy="1281289"/>
              </a:xfrm>
              <a:prstGeom prst="parallelogram">
                <a:avLst>
                  <a:gd name="adj" fmla="val 43085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67FC07C0-39B3-4283-932E-341CA160A703}"/>
                  </a:ext>
                </a:extLst>
              </p:cNvPr>
              <p:cNvSpPr/>
              <p:nvPr/>
            </p:nvSpPr>
            <p:spPr>
              <a:xfrm flipH="1">
                <a:off x="1543447" y="4109456"/>
                <a:ext cx="2055786" cy="1649318"/>
              </a:xfrm>
              <a:prstGeom prst="parallelogram">
                <a:avLst>
                  <a:gd name="adj" fmla="val 4308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7A820DF5-0B2A-428A-9EAD-01A75F856A42}"/>
                  </a:ext>
                </a:extLst>
              </p:cNvPr>
              <p:cNvSpPr/>
              <p:nvPr/>
            </p:nvSpPr>
            <p:spPr>
              <a:xfrm>
                <a:off x="2234112" y="2597285"/>
                <a:ext cx="4020774" cy="3161489"/>
              </a:xfrm>
              <a:prstGeom prst="parallelogram">
                <a:avLst>
                  <a:gd name="adj" fmla="val 843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521F326-36F7-4735-935B-00E0E552A129}"/>
                  </a:ext>
                </a:extLst>
              </p:cNvPr>
              <p:cNvSpPr/>
              <p:nvPr/>
            </p:nvSpPr>
            <p:spPr>
              <a:xfrm>
                <a:off x="4494178" y="1478604"/>
                <a:ext cx="2081719" cy="1118681"/>
              </a:xfrm>
              <a:prstGeom prst="triangle">
                <a:avLst>
                  <a:gd name="adj" fmla="val 9065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FDFD83-BDD0-4E43-98D1-13C3EB570F59}"/>
                </a:ext>
              </a:extLst>
            </p:cNvPr>
            <p:cNvSpPr txBox="1"/>
            <p:nvPr/>
          </p:nvSpPr>
          <p:spPr>
            <a:xfrm>
              <a:off x="6157478" y="2530840"/>
              <a:ext cx="1713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20099998" lon="0" rev="0"/>
                </a:camera>
                <a:lightRig rig="threePt" dir="t">
                  <a:rot lat="0" lon="0" rev="0"/>
                </a:lightRig>
              </a:scene3d>
              <a:sp3d/>
            </a:bodyPr>
            <a:lstStyle/>
            <a:p>
              <a:pPr algn="ctr"/>
              <a:r>
                <a:rPr lang="en-US" altLang="ko-KR" sz="2800" b="1" i="1" spc="300" dirty="0">
                  <a:solidFill>
                    <a:schemeClr val="bg1"/>
                  </a:solidFill>
                  <a:cs typeface="Arial" pitchFamily="34" charset="0"/>
                </a:rPr>
                <a:t>UP</a:t>
              </a:r>
              <a:endParaRPr lang="ko-KR" altLang="en-US" sz="2800" b="1" i="1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AF184-6000-48C5-AC92-2D2B367C865A}"/>
                </a:ext>
              </a:extLst>
            </p:cNvPr>
            <p:cNvSpPr txBox="1"/>
            <p:nvPr/>
          </p:nvSpPr>
          <p:spPr>
            <a:xfrm>
              <a:off x="7762675" y="4779894"/>
              <a:ext cx="1713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976230" lon="2201484" rev="7075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2800" b="1" spc="300" dirty="0">
                  <a:solidFill>
                    <a:schemeClr val="bg1"/>
                  </a:solidFill>
                  <a:cs typeface="Arial" pitchFamily="34" charset="0"/>
                </a:rPr>
                <a:t>DOWN</a:t>
              </a:r>
              <a:endParaRPr lang="ko-KR" altLang="en-US" sz="2800" b="1" spc="3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0506E-56FF-417E-AF4E-50BDD3539805}"/>
              </a:ext>
            </a:extLst>
          </p:cNvPr>
          <p:cNvGrpSpPr/>
          <p:nvPr/>
        </p:nvGrpSpPr>
        <p:grpSpPr>
          <a:xfrm>
            <a:off x="592462" y="1870239"/>
            <a:ext cx="4107034" cy="1107996"/>
            <a:chOff x="1197149" y="2138777"/>
            <a:chExt cx="3230835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55E6B3-0A97-4A75-A4B7-7339AAC73869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2DED2A-94C8-47FC-A7C2-0FCBA562B541}"/>
                </a:ext>
              </a:extLst>
            </p:cNvPr>
            <p:cNvSpPr txBox="1"/>
            <p:nvPr/>
          </p:nvSpPr>
          <p:spPr>
            <a:xfrm>
              <a:off x="1197149" y="2785108"/>
              <a:ext cx="3230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DAEEE5-8078-4DEC-B3AD-34FCB522ABCF}"/>
              </a:ext>
            </a:extLst>
          </p:cNvPr>
          <p:cNvGrpSpPr/>
          <p:nvPr/>
        </p:nvGrpSpPr>
        <p:grpSpPr>
          <a:xfrm>
            <a:off x="7492504" y="2283564"/>
            <a:ext cx="4107034" cy="1107996"/>
            <a:chOff x="1197149" y="1677112"/>
            <a:chExt cx="3230835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B10536-A6D7-492C-9F0F-D2BAC5F569C8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6F9F0B-4BE5-468B-B99B-D09F72A3E6CB}"/>
                </a:ext>
              </a:extLst>
            </p:cNvPr>
            <p:cNvSpPr txBox="1"/>
            <p:nvPr/>
          </p:nvSpPr>
          <p:spPr>
            <a:xfrm>
              <a:off x="1197149" y="1677112"/>
              <a:ext cx="3230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E12D76-83B1-4124-A2C5-B69AD53228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E4BE3B6-5A29-4243-95F3-ADA58DA0B3EF}"/>
              </a:ext>
            </a:extLst>
          </p:cNvPr>
          <p:cNvSpPr/>
          <p:nvPr/>
        </p:nvSpPr>
        <p:spPr>
          <a:xfrm rot="10800000" flipV="1">
            <a:off x="4836268" y="1213492"/>
            <a:ext cx="2519464" cy="2215508"/>
          </a:xfrm>
          <a:prstGeom prst="triangle">
            <a:avLst>
              <a:gd name="adj" fmla="val 49622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F376A35-BEFC-4CEA-BCD8-AC3BA036BEDD}"/>
              </a:ext>
            </a:extLst>
          </p:cNvPr>
          <p:cNvSpPr txBox="1">
            <a:spLocks/>
          </p:cNvSpPr>
          <p:nvPr/>
        </p:nvSpPr>
        <p:spPr>
          <a:xfrm>
            <a:off x="4191754" y="4054790"/>
            <a:ext cx="3808492" cy="10716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B00D-4C13-4C09-A2F4-627BB095A9CC}"/>
              </a:ext>
            </a:extLst>
          </p:cNvPr>
          <p:cNvSpPr txBox="1"/>
          <p:nvPr/>
        </p:nvSpPr>
        <p:spPr>
          <a:xfrm>
            <a:off x="1104524" y="5246972"/>
            <a:ext cx="9982954" cy="96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139507-B0A6-4471-B3F7-94AB828E29B1}"/>
              </a:ext>
            </a:extLst>
          </p:cNvPr>
          <p:cNvGrpSpPr/>
          <p:nvPr/>
        </p:nvGrpSpPr>
        <p:grpSpPr>
          <a:xfrm>
            <a:off x="4435717" y="1899288"/>
            <a:ext cx="5474490" cy="4958712"/>
            <a:chOff x="2197972" y="1937479"/>
            <a:chExt cx="5474490" cy="49587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B7A76E-F20A-4AB6-B332-0E5C8873F8A5}"/>
                </a:ext>
              </a:extLst>
            </p:cNvPr>
            <p:cNvSpPr/>
            <p:nvPr/>
          </p:nvSpPr>
          <p:spPr>
            <a:xfrm>
              <a:off x="3517530" y="1945225"/>
              <a:ext cx="2892291" cy="2101103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18DC07-4A81-4358-8958-5E4C3B3FF760}"/>
                </a:ext>
              </a:extLst>
            </p:cNvPr>
            <p:cNvSpPr/>
            <p:nvPr/>
          </p:nvSpPr>
          <p:spPr>
            <a:xfrm>
              <a:off x="2197972" y="3226710"/>
              <a:ext cx="2333722" cy="365809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6B969E-48F1-4B8B-8E0F-E7DF99AD3237}"/>
                </a:ext>
              </a:extLst>
            </p:cNvPr>
            <p:cNvSpPr/>
            <p:nvPr/>
          </p:nvSpPr>
          <p:spPr>
            <a:xfrm>
              <a:off x="5368635" y="3276678"/>
              <a:ext cx="2303827" cy="3590130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26B31B-D60D-4116-BFEF-EFC68CE92582}"/>
                </a:ext>
              </a:extLst>
            </p:cNvPr>
            <p:cNvSpPr/>
            <p:nvPr/>
          </p:nvSpPr>
          <p:spPr>
            <a:xfrm>
              <a:off x="3296416" y="3059452"/>
              <a:ext cx="539685" cy="503006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2A7648-3E29-4DE5-8FC2-1A82C1DBC091}"/>
                </a:ext>
              </a:extLst>
            </p:cNvPr>
            <p:cNvSpPr/>
            <p:nvPr/>
          </p:nvSpPr>
          <p:spPr>
            <a:xfrm>
              <a:off x="6090696" y="3171358"/>
              <a:ext cx="466330" cy="440131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9A6FB5-08B9-48F9-A4A4-2C4978CBFF74}"/>
                </a:ext>
              </a:extLst>
            </p:cNvPr>
            <p:cNvSpPr/>
            <p:nvPr/>
          </p:nvSpPr>
          <p:spPr>
            <a:xfrm>
              <a:off x="4611570" y="2120230"/>
              <a:ext cx="5240" cy="5240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280247-5B76-4C53-ABA5-AC5C09A09189}"/>
                </a:ext>
              </a:extLst>
            </p:cNvPr>
            <p:cNvSpPr/>
            <p:nvPr/>
          </p:nvSpPr>
          <p:spPr>
            <a:xfrm>
              <a:off x="4488903" y="3457246"/>
              <a:ext cx="895981" cy="586841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DBBC06-0A50-4DC2-B478-7CE4FACAC3E6}"/>
                </a:ext>
              </a:extLst>
            </p:cNvPr>
            <p:cNvSpPr/>
            <p:nvPr/>
          </p:nvSpPr>
          <p:spPr>
            <a:xfrm>
              <a:off x="5419001" y="2579746"/>
              <a:ext cx="303899" cy="356297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8DA9F8-C33C-4C5F-995A-841B620D058B}"/>
                </a:ext>
              </a:extLst>
            </p:cNvPr>
            <p:cNvSpPr/>
            <p:nvPr/>
          </p:nvSpPr>
          <p:spPr>
            <a:xfrm>
              <a:off x="4117469" y="2594419"/>
              <a:ext cx="78595" cy="220066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EC6C49-5A99-4706-97E7-BB6343E77FCC}"/>
                </a:ext>
              </a:extLst>
            </p:cNvPr>
            <p:cNvSpPr/>
            <p:nvPr/>
          </p:nvSpPr>
          <p:spPr>
            <a:xfrm>
              <a:off x="4155058" y="2142712"/>
              <a:ext cx="1514262" cy="639239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953B0B-5DBA-4E3C-A09A-B1A90C9E5FAF}"/>
                </a:ext>
              </a:extLst>
            </p:cNvPr>
            <p:cNvSpPr/>
            <p:nvPr/>
          </p:nvSpPr>
          <p:spPr>
            <a:xfrm>
              <a:off x="4213881" y="2262748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53DE4F-B822-41CC-994C-80B8DF176BFD}"/>
                </a:ext>
              </a:extLst>
            </p:cNvPr>
            <p:cNvSpPr/>
            <p:nvPr/>
          </p:nvSpPr>
          <p:spPr>
            <a:xfrm>
              <a:off x="5241377" y="2216114"/>
              <a:ext cx="372015" cy="37201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7477D4-42D8-4672-8520-57A8895247A7}"/>
                </a:ext>
              </a:extLst>
            </p:cNvPr>
            <p:cNvSpPr/>
            <p:nvPr/>
          </p:nvSpPr>
          <p:spPr>
            <a:xfrm>
              <a:off x="4368643" y="3764956"/>
              <a:ext cx="1513702" cy="3118218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DA6C52-3BBC-4B30-A97C-94EE278B112C}"/>
                </a:ext>
              </a:extLst>
            </p:cNvPr>
            <p:cNvSpPr/>
            <p:nvPr/>
          </p:nvSpPr>
          <p:spPr>
            <a:xfrm>
              <a:off x="4801956" y="4049861"/>
              <a:ext cx="616115" cy="2846330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A9AE2C-4FA5-4516-8A9D-8672AAA967A9}"/>
                </a:ext>
              </a:extLst>
            </p:cNvPr>
            <p:cNvSpPr/>
            <p:nvPr/>
          </p:nvSpPr>
          <p:spPr>
            <a:xfrm>
              <a:off x="4590789" y="1937479"/>
              <a:ext cx="818792" cy="263183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24">
              <a:extLst>
                <a:ext uri="{FF2B5EF4-FFF2-40B4-BE49-F238E27FC236}">
                  <a16:creationId xmlns:a16="http://schemas.microsoft.com/office/drawing/2014/main" id="{1B22D8D7-2F9C-41AC-BEB6-B2E67D2AEC63}"/>
                </a:ext>
              </a:extLst>
            </p:cNvPr>
            <p:cNvSpPr/>
            <p:nvPr/>
          </p:nvSpPr>
          <p:spPr>
            <a:xfrm>
              <a:off x="4101477" y="2612266"/>
              <a:ext cx="294726" cy="285062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AA82B55-FB62-46BA-B8DA-F27FC7CB580B}"/>
              </a:ext>
            </a:extLst>
          </p:cNvPr>
          <p:cNvSpPr txBox="1"/>
          <p:nvPr/>
        </p:nvSpPr>
        <p:spPr>
          <a:xfrm>
            <a:off x="9077675" y="1681036"/>
            <a:ext cx="249949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AB9FCA-8E92-4B2F-955C-2300707E8EEB}"/>
              </a:ext>
            </a:extLst>
          </p:cNvPr>
          <p:cNvSpPr txBox="1"/>
          <p:nvPr/>
        </p:nvSpPr>
        <p:spPr>
          <a:xfrm>
            <a:off x="9910207" y="3377509"/>
            <a:ext cx="1666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AB403F-A98F-4410-BFD3-DAB11D376344}"/>
              </a:ext>
            </a:extLst>
          </p:cNvPr>
          <p:cNvGrpSpPr/>
          <p:nvPr/>
        </p:nvGrpSpPr>
        <p:grpSpPr>
          <a:xfrm>
            <a:off x="1306871" y="1768065"/>
            <a:ext cx="3246079" cy="912984"/>
            <a:chOff x="827584" y="4922584"/>
            <a:chExt cx="1830680" cy="9129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E9610D-3F33-4280-B4E1-A3F71E999831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6BE742-CEC3-4896-8DD6-3108A77644E2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C261A-11A8-4D8F-8250-B7E0A13D4F30}"/>
              </a:ext>
            </a:extLst>
          </p:cNvPr>
          <p:cNvGrpSpPr/>
          <p:nvPr/>
        </p:nvGrpSpPr>
        <p:grpSpPr>
          <a:xfrm>
            <a:off x="1306871" y="2992559"/>
            <a:ext cx="3246079" cy="912984"/>
            <a:chOff x="827584" y="4922584"/>
            <a:chExt cx="1830680" cy="9129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24E52-FF2E-46F7-BA24-43EAF77613AD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0DCDC2-290F-476C-897C-2F57779FFC6B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91D405-E489-4A1A-ACAF-8B75FA8C5BD4}"/>
              </a:ext>
            </a:extLst>
          </p:cNvPr>
          <p:cNvGrpSpPr/>
          <p:nvPr/>
        </p:nvGrpSpPr>
        <p:grpSpPr>
          <a:xfrm>
            <a:off x="1306871" y="4217053"/>
            <a:ext cx="3246079" cy="912984"/>
            <a:chOff x="827584" y="4922584"/>
            <a:chExt cx="1830680" cy="9129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45CBA0-56AB-4ED3-92B3-869A152767FF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AAC6F5-1D4B-4D07-BB06-1465FD810A5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A9B525-771C-40BC-8D89-285B18222C44}"/>
              </a:ext>
            </a:extLst>
          </p:cNvPr>
          <p:cNvGrpSpPr/>
          <p:nvPr/>
        </p:nvGrpSpPr>
        <p:grpSpPr>
          <a:xfrm>
            <a:off x="1306871" y="5441547"/>
            <a:ext cx="3246079" cy="912984"/>
            <a:chOff x="827584" y="4922584"/>
            <a:chExt cx="1830680" cy="91298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7EB147-F0E6-4BCD-8F3D-7D67B798B65B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0F34F6-6C35-4DDF-894D-82D9EBB64E6D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9782A0FF-57EF-47C0-BA91-706FAB889624}"/>
              </a:ext>
            </a:extLst>
          </p:cNvPr>
          <p:cNvSpPr/>
          <p:nvPr/>
        </p:nvSpPr>
        <p:spPr>
          <a:xfrm rot="9900000">
            <a:off x="775285" y="5709064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Oval 21">
            <a:extLst>
              <a:ext uri="{FF2B5EF4-FFF2-40B4-BE49-F238E27FC236}">
                <a16:creationId xmlns:a16="http://schemas.microsoft.com/office/drawing/2014/main" id="{09A0944D-CAAD-4151-AD98-973AE271450C}"/>
              </a:ext>
            </a:extLst>
          </p:cNvPr>
          <p:cNvSpPr>
            <a:spLocks noChangeAspect="1"/>
          </p:cNvSpPr>
          <p:nvPr/>
        </p:nvSpPr>
        <p:spPr>
          <a:xfrm>
            <a:off x="660510" y="4424292"/>
            <a:ext cx="494378" cy="4985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Trapezoid 3">
            <a:extLst>
              <a:ext uri="{FF2B5EF4-FFF2-40B4-BE49-F238E27FC236}">
                <a16:creationId xmlns:a16="http://schemas.microsoft.com/office/drawing/2014/main" id="{B05B6F13-5C0E-45E6-B533-873288735103}"/>
              </a:ext>
            </a:extLst>
          </p:cNvPr>
          <p:cNvSpPr>
            <a:spLocks noChangeAspect="1"/>
          </p:cNvSpPr>
          <p:nvPr/>
        </p:nvSpPr>
        <p:spPr>
          <a:xfrm>
            <a:off x="638650" y="1931281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Rounded Rectangle 1">
            <a:extLst>
              <a:ext uri="{FF2B5EF4-FFF2-40B4-BE49-F238E27FC236}">
                <a16:creationId xmlns:a16="http://schemas.microsoft.com/office/drawing/2014/main" id="{F7AE5424-FE3A-4772-B688-65997182BF15}"/>
              </a:ext>
            </a:extLst>
          </p:cNvPr>
          <p:cNvSpPr>
            <a:spLocks noChangeAspect="1"/>
          </p:cNvSpPr>
          <p:nvPr/>
        </p:nvSpPr>
        <p:spPr>
          <a:xfrm rot="2648398">
            <a:off x="798165" y="3136201"/>
            <a:ext cx="244650" cy="6257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4400</Words>
  <Application>Microsoft Office PowerPoint</Application>
  <PresentationFormat>Widescreen</PresentationFormat>
  <Paragraphs>517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91</cp:revision>
  <dcterms:created xsi:type="dcterms:W3CDTF">2020-01-20T05:08:25Z</dcterms:created>
  <dcterms:modified xsi:type="dcterms:W3CDTF">2021-07-01T08:25:52Z</dcterms:modified>
</cp:coreProperties>
</file>