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2381" y="283016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2380" y="185457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2015-12-22T12:58:59Z</dcterms:modified>
</cp:coreProperties>
</file>