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26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1" y="419541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51520" y="321982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251520" y="4844068"/>
            <a:ext cx="85324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092280" y="387756"/>
            <a:ext cx="1704092" cy="1704092"/>
            <a:chOff x="6890990" y="800853"/>
            <a:chExt cx="1704092" cy="1704092"/>
          </a:xfrm>
        </p:grpSpPr>
        <p:sp>
          <p:nvSpPr>
            <p:cNvPr id="9" name="Oval 8"/>
            <p:cNvSpPr/>
            <p:nvPr/>
          </p:nvSpPr>
          <p:spPr>
            <a:xfrm>
              <a:off x="6890990" y="800853"/>
              <a:ext cx="1704092" cy="1704092"/>
            </a:xfrm>
            <a:prstGeom prst="ellipse">
              <a:avLst/>
            </a:prstGeom>
            <a:solidFill>
              <a:schemeClr val="tx1"/>
            </a:solidFill>
            <a:ln w="698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280" y="1491975"/>
              <a:ext cx="1301512" cy="3218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2015-09-27T02:57:22Z</dcterms:modified>
</cp:coreProperties>
</file>