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7" y="282726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185167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104456" y="3591828"/>
            <a:ext cx="5039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75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2015-11-20T04:36:04Z</dcterms:modified>
</cp:coreProperties>
</file>