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1745845"/>
            <a:ext cx="1301512" cy="3218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20529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62922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272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20</cp:revision>
  <dcterms:created xsi:type="dcterms:W3CDTF">2014-04-01T16:27:38Z</dcterms:created>
  <dcterms:modified xsi:type="dcterms:W3CDTF">2014-12-31T06:04:24Z</dcterms:modified>
</cp:coreProperties>
</file>